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7" r:id="rId3"/>
    <p:sldId id="258" r:id="rId4"/>
    <p:sldId id="314" r:id="rId5"/>
    <p:sldId id="276" r:id="rId6"/>
    <p:sldId id="277" r:id="rId7"/>
    <p:sldId id="278" r:id="rId8"/>
    <p:sldId id="315" r:id="rId9"/>
    <p:sldId id="279" r:id="rId10"/>
    <p:sldId id="313" r:id="rId11"/>
    <p:sldId id="280" r:id="rId12"/>
    <p:sldId id="317" r:id="rId13"/>
    <p:sldId id="318" r:id="rId14"/>
    <p:sldId id="283" r:id="rId15"/>
    <p:sldId id="282" r:id="rId16"/>
    <p:sldId id="285" r:id="rId17"/>
    <p:sldId id="281" r:id="rId18"/>
    <p:sldId id="316" r:id="rId19"/>
    <p:sldId id="287" r:id="rId20"/>
    <p:sldId id="288" r:id="rId21"/>
    <p:sldId id="326" r:id="rId22"/>
    <p:sldId id="299" r:id="rId23"/>
    <p:sldId id="301" r:id="rId24"/>
    <p:sldId id="291" r:id="rId25"/>
    <p:sldId id="320" r:id="rId26"/>
    <p:sldId id="321" r:id="rId27"/>
    <p:sldId id="306" r:id="rId28"/>
    <p:sldId id="303" r:id="rId29"/>
    <p:sldId id="322" r:id="rId30"/>
    <p:sldId id="324" r:id="rId31"/>
    <p:sldId id="325" r:id="rId32"/>
    <p:sldId id="327" r:id="rId33"/>
    <p:sldId id="323" r:id="rId34"/>
    <p:sldId id="311" r:id="rId35"/>
    <p:sldId id="297" r:id="rId36"/>
    <p:sldId id="312" r:id="rId37"/>
    <p:sldId id="31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455" autoAdjust="0"/>
  </p:normalViewPr>
  <p:slideViewPr>
    <p:cSldViewPr snapToGrid="0">
      <p:cViewPr varScale="1">
        <p:scale>
          <a:sx n="86" d="100"/>
          <a:sy n="86" d="100"/>
        </p:scale>
        <p:origin x="63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640" units="cm"/>
          <inkml:channel name="Y" type="integer" max="480" units="cm"/>
        </inkml:traceFormat>
        <inkml:channelProperties>
          <inkml:channelProperty channel="X" name="resolution" value="20" units="1/cm"/>
          <inkml:channelProperty channel="Y" name="resolution" value="20" units="1/cm"/>
        </inkml:channelProperties>
      </inkml:inkSource>
      <inkml:timestamp xml:id="ts0" timeString="2008-11-28T16:40:32.786"/>
    </inkml:context>
    <inkml:brush xml:id="br0">
      <inkml:brushProperty name="width" value="0.05292" units="cm"/>
      <inkml:brushProperty name="height" value="0.05292" units="cm"/>
      <inkml:brushProperty name="color" value="#0000FF"/>
      <inkml:brushProperty name="fitToCurve" value="1"/>
      <inkml:brushProperty name="ignorePressure" value="1"/>
    </inkml:brush>
  </inkml:definitions>
  <inkml:trace contextRef="#ctx0" brushRef="#br0">157 0,'0'0,"-39"39,39-39,-39 0,39 0,-39 39,39-39,-40 0,40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640" units="cm"/>
          <inkml:channel name="Y" type="integer" max="480" units="cm"/>
        </inkml:traceFormat>
        <inkml:channelProperties>
          <inkml:channelProperty channel="X" name="resolution" value="20" units="1/cm"/>
          <inkml:channelProperty channel="Y" name="resolution" value="20" units="1/cm"/>
        </inkml:channelProperties>
      </inkml:inkSource>
      <inkml:timestamp xml:id="ts0" timeString="2008-11-28T16:39:52.838"/>
    </inkml:context>
    <inkml:brush xml:id="br0">
      <inkml:brushProperty name="width" value="0.05292" units="cm"/>
      <inkml:brushProperty name="height" value="0.05292" units="cm"/>
      <inkml:brushProperty name="color" value="#0000FF"/>
      <inkml:brushProperty name="fitToCurve" value="1"/>
      <inkml:brushProperty name="ignorePressure" value="1"/>
    </inkml:brush>
  </inkml:definitions>
  <inkml:trace contextRef="#ctx0" brushRef="#br0">199 0,'0'0,"-38"0,38 0,-39 0,0 0,39 39,-40-39,40 0,0 40,-39-40,39 0,0 39,0-39,0 39,0-39,0 40,0-40,0 39,39 0,-39-39,40 40,-40-40,0 0,0 0,39 0,-39 0,39 0,-39 0,38 0,-38 0,39 0,0 0,-39 0,40 0,-40 0,39 0,-39-40,0 40,39-39,-39 0,0 39,0 0,0-40,0 1,0 39,0-39,-39 39,39-40,-39 1,-1 39,1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640" units="cm"/>
          <inkml:channel name="Y" type="integer" max="480" units="cm"/>
        </inkml:traceFormat>
        <inkml:channelProperties>
          <inkml:channelProperty channel="X" name="resolution" value="20" units="1/cm"/>
          <inkml:channelProperty channel="Y" name="resolution" value="20" units="1/cm"/>
        </inkml:channelProperties>
      </inkml:inkSource>
      <inkml:timestamp xml:id="ts0" timeString="2008-11-28T16:42:39.238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79 0,'0'0,"40"0,-40 0,40 0,-40 0,39 0,-39 40,0-40,41 0,-41 0,0 40,0-40,39 39,-39-39,38 40,-38-40,0 39,0-39,40 0,-40 40,39-40,-39 40,0-40,0 0,0 0,0 0,0 0,0 0,0 0,0 0,0 0,40 0,-40 39,40-39,-40 40,0-40,40 0,-40 39,39-39,-78 0,-1-39,40 39,0-40,-40 40,0-39,40-1,-39 40,39-40,-40 1,2 39,38-40,-39 40,39 0,0-39,-41 39,41 0,41 0,-41 39,39-39,-39 0,0 40,0-40,0 39,0-39,0 40,0-40,0 0,0 0,0 0,0 0,0 40,38-40,-38 0,0 0,0 39,40-39,-40 0,0 0,39 0,-39 0,40 0,-40 0,0 0,0 40,40-40,-40 0,40 0,-40 0,-40 0,0 0,40 0,-40 0,40 0,-39 0,39-40,0 1,-40 39,2-40,38 40,0-40,0 1,-39 39,39-40,0 1,-41 39,41-40,-39 40,-1 0,0 0,40-40,-39 40,-1 0,40 0,40 0,-40 0,0 0,39 0,-39 40,40-40,-40 0,40 40,-40-40,0 0,0 0,0 39,0-39,0 0,0 0,0 0,0 0,0 0,0 0,39 0,-39 0,0 0,0 0,0 0,0 0,0 40,0-40,0 0,0 0,41 0,-41 39,0-39,0 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640" units="cm"/>
          <inkml:channel name="Y" type="integer" max="480" units="cm"/>
        </inkml:traceFormat>
        <inkml:channelProperties>
          <inkml:channelProperty channel="X" name="resolution" value="20" units="1/cm"/>
          <inkml:channelProperty channel="Y" name="resolution" value="20" units="1/cm"/>
        </inkml:channelProperties>
      </inkml:inkSource>
      <inkml:timestamp xml:id="ts0" timeString="2008-11-28T16:43:19.085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793 75,'-40'0,"40"0,-39 0,39 0,-40 0,40 0,-79 0,39 0,40 0,-40 0,1 0,-1 0,-39 0,39 0,1 0,39 0,-40 0,40 0,-79 0,39-35,0 35,1 0,-1 0,40-36,0 36,40 0,39 0,-39 0,39 0,-39 0,39 36,-40-36,1 0,-40 0,40 0,39 0,0 0,-39 0,0 0,-40 0,39 0,-39 0,40 0,0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640" units="cm"/>
          <inkml:channel name="Y" type="integer" max="480" units="cm"/>
        </inkml:traceFormat>
        <inkml:channelProperties>
          <inkml:channelProperty channel="X" name="resolution" value="20" units="1/cm"/>
          <inkml:channelProperty channel="Y" name="resolution" value="20" units="1/cm"/>
        </inkml:channelProperties>
      </inkml:inkSource>
      <inkml:timestamp xml:id="ts0" timeString="2008-11-28T19:10:50.402"/>
    </inkml:context>
    <inkml:brush xml:id="br0">
      <inkml:brushProperty name="width" value="0.05292" units="cm"/>
      <inkml:brushProperty name="height" value="0.05292" units="cm"/>
      <inkml:brushProperty name="color" value="#00CCFF"/>
      <inkml:brushProperty name="fitToCurve" value="1"/>
      <inkml:brushProperty name="ignorePressure" value="1"/>
    </inkml:brush>
    <inkml:brush xml:id="br1">
      <inkml:brushProperty name="width" value="0.09701" units="cm"/>
      <inkml:brushProperty name="height" value="0.09701" units="cm"/>
      <inkml:brushProperty name="color" value="#00FFFF"/>
      <inkml:brushProperty name="fitToCurve" value="1"/>
    </inkml:brush>
  </inkml:definitions>
  <inkml:trace contextRef="#ctx0" brushRef="#br0">5394 81</inkml:trace>
  <inkml:trace contextRef="#ctx0" brushRef="#br0" timeOffset="1102">5394 200</inkml:trace>
  <inkml:trace contextRef="#ctx0" brushRef="#br1" timeOffset="19859">4957 399,'39'0,"41"-40,39 40,-39-40,39 40,-39 0,-1 0,1 0,-80-39,39 39,1 0,40 0,-1 0,1 0,-80 0,40 0,-1 0,41 0,39 0,0 0,-39 0,-40 0,0 0,-120 0,40 0,0 0,1 0,-1 0,0 0,-39 0,-1 0,40 0,1 0,-41 39,80-39,-79 0,39 0,0 0,0 0,0 40,1-40,39 0,-40 0,0 0,0 0,-39 0,39 0,0 0,-39 0,-1 0,1 0,39 40,40-40,-40 0,40 0,-40 0,1 0,39 0,-40 0,40 0,0-40,40 0,39 40,1 0,-41 0,1-39,0 39,0 0,-40-40,40 40,79 0,-79 0,-1 0,1-40,-40 40,40 0,79-39,-39 39,-1 0,1-40,-1-39,-39 79,0 0,0-40,-40 40,39 0,-39 0,80 0,-40 0,-1 0,1 0,-40 0,80 0,-80 0,40 0,-40 0,0 40,0-1,-40-39,0 40,40 0,-40-40,40 39,-40-39,40 0,-39 0,-1 0,40 0,-40 0,80 0,79 0,1 0,-1 0,-119 0,0-39,-80 39,1 0,79 0,-40 0,40 0,-40 0,0 0,-39 0,-1 0,-39 0,0 0,39 0,41 0,118 0,40 0,40-40,0 40,-79 0,-40 0,-120 0,1 40,-41-1,-39 1,-39-40,78 79,-39-39,-40 0,120-1,39-39,-40 0,80 0,40-39,40-1,-1 0,1 40,-1-39,-39 39,-119 0,-1 0,1 0,-1 39,0 1,-39-40,0 0,39 40,41-40,39 0,39-40,41 40,39-40,-39 1,-1-1,-39 40,-40 0,-80 0,41 40,-1-40,-79 0,39 0,1 39,-1 1,1-40,79 40,0-1,39-39,120 0,80 0,-80 0,-40 0,1 0,-81 0,-39 0,0 40,-39 39,-41 1,40-41,-39 80,39-79,0-1,-39 1,39 39,-40-79,80 80,-79-80,79 39,-40-39,40 40,-40 0,40-40,-39 39,-1 1,0 0,0 79,40-80,-39 1,-1 39,40-39,-40 0,0-1,40-39,-40 40,40 0,-39-40,-1 0,40 0,-40 0,-39 0,39 0,-40 0,1 0,-1 0,1 39,39 1,-40-40,80 0,-39 0,39 0,-40 0,40 0,0 0,0 40,0-40,0 39,0-39,-40 0,40-39,-40 39,1-40,-1 0,0 40,0-39,40 39,-39-40,-41 40,80 0,-40 0,40-40,-79 40,79 0,-40 0,40 0,-40 0,0 0,40 0,-39 0,39 0,-40 0,40 0,-40 0,0 0,40 0,-39 0,-1 0,40 40,-40-40,40 0,-40 0,40 0,-39 40,-1-40,40 0,-40 0,40 0,-40 0,40 0,40 0,-40 0,40 0,-40-40,40 40,-40 0,39 0,1 0,-40 0,40 0,0-40,-1 40,-39 0,40 0,-40 0,40 0,-40 0,40 0,-1 0,-39 0,40 0,-40 0,40 0,-40 0,80 0,-41 0,41 0,-40 0,39 0,-39 0,0 0,-40 0,0 0,0 0,0 0,0 0,0 0,0 0,39 0,-39 40,0-40,0 40,0-40,0 79,0-79,0 40,0-40,0 39,0-39,-39 0,-1 0,40 0,-40 0,40 0,-40 0,40 0,-39 0,-1 0,40 0,-40 0,40 0,-40 0,40-39,-79 39,-1 0,1 0,-1 0,40 0,40 0,-39 0,39 0,-40 0,40 0,-40 0,0 0,40 0,-39 0,39-40,39 0,-39 40,40 0,-40-39,40 39,-40 0,40 0,-1 0,1 0,40 0,-1 0,-39 0,40 0,-41 0,1 0,40 0,-80 0,39 0,-39 0,40 0,0 0,0 0,-40 0,39 0,-39 0,0 39,0-39,0 40,0-40,-39 0,-1 0,40 0,-40 0,0 0,1 40,39-40,-40 0,0 0,40 0,40-40,39 0,1 1,-40 39,-1 0,-39-40,-79 40,-1 0,1 0,-1 0,41 0,-1 0,0 0,40 0,-40 0,40 0,-79 0,39 0,0 0,-39 40,39-40,40 0,0 0,-40 0,0 0,40 39,-39-39,39 0,0 0,-40 0,40 0,-40 40,0-40,40 40,-40-40,40 39,-39-39,39 40,-40-1,40-39,-40 40,40-40,0 79,-40-79,40 40,0 39,0 1,0-41,-39 1,39 39,-40-39,40 0,-40-1,0-39,40 40,-39 0,39-1,-80 1,40-40,-39 40,-1-1,40-39,1 0,39 0,-40 0,40 0,-40 0,40 0,-40 0,1 0,39 0,-40 0,40 0,-40 0,40 0,-40 0,1 0,39 0,-40 40,40-40,-40 0,40 40,-40-1,1 1,39 39,-40-79,40 40,-40-40,40 0,0 0,40 0,39 0,-39 0,0 0,0 0,39 0,-79 0,-40 0,1 0,-41 40,40-40,1 0,-41 0,40 39,0-39,-79 40,119-1,-40-39,1 0,-1 40,40 0,-40-40,40 0,-40 0,1 0,-1 0,0 0,0 0,-39 0,39 39,0-39,40 0,-40 0,40 0,-39 0,39 0,-40 0,0 0,40 0,-40 0,40 0,-39 40,-1-40,0 79,0-79,1 80,39-80,0 39,0-39,39-39,41-1,-40 40,39-40,1-39,-1 79,-79-40,0 1,0 39,-79 0,39 0,-40 0,1 39,-40-39,79 0,40 0,-40 0,0 0,1 40,-1-40,0 0,40 0,40 0,0 0,-1 0,41 0,-80 0,40 0,-40 0,0 40,-40-1,40 41,-40-41,0 1,40 0,0-40,0-40,0 0,40 40,0-39,-40 39,79 0,-39-40,0 0,39 40,-39 0,0-39,0 39,-1-40,1 0,-40 40,40 0,-40 0,80 0,-41 0,1 0,0 0,39-39,-79 39,40 0,0 0,-40-40,40 40,-80-40,0 40,40 0,-40 0,-39 0,39 0,0 0,-39 0,39 0,40 0,40 0,39 0,41-39,-1-1,-40 40,-39-39,40 39,-80-40,-80 40,1 0,39 0,0 0,-79 0,39 0,1 40,-1-1,40-39,1 0,78 0,1-39,80-1,39 40,39-40,1 40,0 0,-80-39,-238 39,-40 0,-40 0,40 79,0-79,0 0,0 40,79-1,80-39,0-79,80 79,79-40,40 1,-120-1,-79 40,0-40,-39 40,-1 0,40 0,-40 0,40 0,-79 0,39 0,0 0,-79 0,39 0,80 0,-40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BBE77-C3A1-41C5-8181-162A5C24F4A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2B5E2-7CD8-4803-BA1A-6E3D9A806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9EE5F9-A1A1-492F-B150-7BF8D3547D9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3303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693499-E8DF-40D1-8202-DCF04E71D4A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4296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2F4948-597B-4200-B47F-648DD91254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420E16-64C5-4348-B994-62FEA780AD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786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B5E2-7CD8-4803-BA1A-6E3D9A8067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5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B5E2-7CD8-4803-BA1A-6E3D9A8067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9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9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7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CD1C-591E-433B-B864-835C6FD2F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895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6F8D9-5ADA-4A6D-9F4F-7E3EC25578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57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ED154-5FD3-484E-ADB5-7A680B277A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759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EBF57-540E-4AF8-9B87-75D4C4A36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36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463C-929B-4926-8B4D-32678AC7B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300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3FD8A-BE0C-4CD1-AB1E-B150CDFDA7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995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99180-E973-4B35-93D8-6994C550AD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8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4F2B1-2FCF-4651-9B26-55088381A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6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69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72B58-0EC4-47A5-ABC2-5D1C806D5E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E29A1-BE1B-4C59-9E9B-844744816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481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CB89A-EF9D-4300-AD9D-E28ECFEF9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53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8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70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0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3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6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6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F798-FF76-4173-A49F-1EAB05BE862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1BCB4-36B0-4AC4-89BF-3F43B76D5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7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fld id="{C7BDB025-3764-47E0-8DE1-129E0A3EFD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33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customXml" Target="../ink/ink5.xml"/><Relationship Id="rId3" Type="http://schemas.openxmlformats.org/officeDocument/2006/relationships/audio" Target="../media/audio1.wav"/><Relationship Id="rId7" Type="http://schemas.openxmlformats.org/officeDocument/2006/relationships/customXml" Target="../ink/ink2.xml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6.emf"/><Relationship Id="rId4" Type="http://schemas.openxmlformats.org/officeDocument/2006/relationships/image" Target="../media/image13.jpeg"/><Relationship Id="rId9" Type="http://schemas.openxmlformats.org/officeDocument/2006/relationships/customXml" Target="../ink/ink3.xml"/><Relationship Id="rId1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187.photobucket.com/albums/x79/nthach1/1-19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0" y="0"/>
            <a:ext cx="12192635" cy="16821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GÒ VẤP</a:t>
            </a:r>
            <a:b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LỊCH SỬ LỚP </a:t>
            </a: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17766" y="1981200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7" descr="mut xo li n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0" y="2586451"/>
            <a:ext cx="3438805" cy="41525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8" descr="hi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7992" y="2521136"/>
            <a:ext cx="3276597" cy="42174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514123" y="6259290"/>
            <a:ext cx="1752600" cy="466725"/>
          </a:xfrm>
          <a:prstGeom prst="rect">
            <a:avLst/>
          </a:prstGeom>
          <a:solidFill>
            <a:srgbClr val="0066FF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/>
              <a:t>HÍT LE</a:t>
            </a:r>
          </a:p>
        </p:txBody>
      </p:sp>
      <p:pic>
        <p:nvPicPr>
          <p:cNvPr id="18" name="Picture 4" descr="blitzkrieg-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0645" y="2565441"/>
            <a:ext cx="5309254" cy="3992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0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293"/>
    </mc:Choice>
    <mc:Fallback xmlns="">
      <p:transition spd="slow" advTm="3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(1939-1945).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44" y="1138521"/>
            <a:ext cx="1190812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 smtClean="0"/>
              <a:t>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bùng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1-9- 1939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1943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 smtClean="0">
              <a:solidFill>
                <a:srgbClr val="FF0000"/>
              </a:solidFill>
            </a:endParaRPr>
          </a:p>
          <a:p>
            <a:r>
              <a:rPr lang="pt-BR" altLang="en-US" sz="2800" b="1" dirty="0">
                <a:solidFill>
                  <a:srgbClr val="FF0000"/>
                </a:solidFill>
              </a:rPr>
              <a:t> </a:t>
            </a:r>
            <a:r>
              <a:rPr lang="pt-BR" altLang="en-US" sz="2800" b="1" dirty="0" smtClean="0">
                <a:solidFill>
                  <a:srgbClr val="FF0000"/>
                </a:solidFill>
              </a:rPr>
              <a:t>   </a:t>
            </a:r>
            <a:endParaRPr lang="pt-BR" altLang="en-US" sz="28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3399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S8-B21-H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0"/>
            <a:ext cx="9229725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3333CC"/>
            </a:solidFill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50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38913" y="985839"/>
              <a:ext cx="57150" cy="28575"/>
            </p14:xfrm>
          </p:contentPart>
        </mc:Choice>
        <mc:Fallback xmlns="">
          <p:pic>
            <p:nvPicPr>
              <p:cNvPr id="2150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29509" y="976435"/>
                <a:ext cx="75959" cy="47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50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7589" y="0"/>
              <a:ext cx="142875" cy="114300"/>
            </p14:xfrm>
          </p:contentPart>
        </mc:Choice>
        <mc:Fallback xmlns="">
          <p:pic>
            <p:nvPicPr>
              <p:cNvPr id="2150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58208" y="-9345"/>
                <a:ext cx="161636" cy="132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50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67389" y="2357439"/>
              <a:ext cx="200025" cy="142875"/>
            </p14:xfrm>
          </p:contentPart>
        </mc:Choice>
        <mc:Fallback xmlns="">
          <p:pic>
            <p:nvPicPr>
              <p:cNvPr id="2150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8018" y="2348082"/>
                <a:ext cx="218766" cy="161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51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62601" y="3657601"/>
              <a:ext cx="314325" cy="28575"/>
            </p14:xfrm>
          </p:contentPart>
        </mc:Choice>
        <mc:Fallback xmlns="">
          <p:pic>
            <p:nvPicPr>
              <p:cNvPr id="2151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3240" y="3648314"/>
                <a:ext cx="333048" cy="47149"/>
              </a:xfrm>
              <a:prstGeom prst="rect">
                <a:avLst/>
              </a:prstGeom>
            </p:spPr>
          </p:pic>
        </mc:Fallback>
      </mc:AlternateContent>
      <p:sp>
        <p:nvSpPr>
          <p:cNvPr id="23559" name="Freeform 7"/>
          <p:cNvSpPr>
            <a:spLocks/>
          </p:cNvSpPr>
          <p:nvPr/>
        </p:nvSpPr>
        <p:spPr bwMode="auto">
          <a:xfrm>
            <a:off x="3557589" y="2117726"/>
            <a:ext cx="3057525" cy="2409825"/>
          </a:xfrm>
          <a:custGeom>
            <a:avLst/>
            <a:gdLst>
              <a:gd name="T0" fmla="*/ 2147483646 w 1926"/>
              <a:gd name="T1" fmla="*/ 2147483646 h 1518"/>
              <a:gd name="T2" fmla="*/ 2147483646 w 1926"/>
              <a:gd name="T3" fmla="*/ 2147483646 h 1518"/>
              <a:gd name="T4" fmla="*/ 2147483646 w 1926"/>
              <a:gd name="T5" fmla="*/ 2147483646 h 1518"/>
              <a:gd name="T6" fmla="*/ 2147483646 w 1926"/>
              <a:gd name="T7" fmla="*/ 2147483646 h 1518"/>
              <a:gd name="T8" fmla="*/ 2147483646 w 1926"/>
              <a:gd name="T9" fmla="*/ 2147483646 h 1518"/>
              <a:gd name="T10" fmla="*/ 2147483646 w 1926"/>
              <a:gd name="T11" fmla="*/ 2147483646 h 1518"/>
              <a:gd name="T12" fmla="*/ 2147483646 w 1926"/>
              <a:gd name="T13" fmla="*/ 2147483646 h 1518"/>
              <a:gd name="T14" fmla="*/ 2147483646 w 1926"/>
              <a:gd name="T15" fmla="*/ 2147483646 h 1518"/>
              <a:gd name="T16" fmla="*/ 2147483646 w 1926"/>
              <a:gd name="T17" fmla="*/ 2147483646 h 1518"/>
              <a:gd name="T18" fmla="*/ 2147483646 w 1926"/>
              <a:gd name="T19" fmla="*/ 2147483646 h 1518"/>
              <a:gd name="T20" fmla="*/ 2147483646 w 1926"/>
              <a:gd name="T21" fmla="*/ 2147483646 h 1518"/>
              <a:gd name="T22" fmla="*/ 2147483646 w 1926"/>
              <a:gd name="T23" fmla="*/ 2147483646 h 1518"/>
              <a:gd name="T24" fmla="*/ 2147483646 w 1926"/>
              <a:gd name="T25" fmla="*/ 2147483646 h 1518"/>
              <a:gd name="T26" fmla="*/ 2147483646 w 1926"/>
              <a:gd name="T27" fmla="*/ 2147483646 h 1518"/>
              <a:gd name="T28" fmla="*/ 2147483646 w 1926"/>
              <a:gd name="T29" fmla="*/ 2147483646 h 1518"/>
              <a:gd name="T30" fmla="*/ 2147483646 w 1926"/>
              <a:gd name="T31" fmla="*/ 2147483646 h 1518"/>
              <a:gd name="T32" fmla="*/ 2147483646 w 1926"/>
              <a:gd name="T33" fmla="*/ 2147483646 h 1518"/>
              <a:gd name="T34" fmla="*/ 2147483646 w 1926"/>
              <a:gd name="T35" fmla="*/ 2147483646 h 1518"/>
              <a:gd name="T36" fmla="*/ 2147483646 w 1926"/>
              <a:gd name="T37" fmla="*/ 2147483646 h 1518"/>
              <a:gd name="T38" fmla="*/ 2147483646 w 1926"/>
              <a:gd name="T39" fmla="*/ 2147483646 h 1518"/>
              <a:gd name="T40" fmla="*/ 2147483646 w 1926"/>
              <a:gd name="T41" fmla="*/ 2147483646 h 1518"/>
              <a:gd name="T42" fmla="*/ 2147483646 w 1926"/>
              <a:gd name="T43" fmla="*/ 2147483646 h 1518"/>
              <a:gd name="T44" fmla="*/ 2147483646 w 1926"/>
              <a:gd name="T45" fmla="*/ 2147483646 h 1518"/>
              <a:gd name="T46" fmla="*/ 2147483646 w 1926"/>
              <a:gd name="T47" fmla="*/ 2147483646 h 1518"/>
              <a:gd name="T48" fmla="*/ 2147483646 w 1926"/>
              <a:gd name="T49" fmla="*/ 2147483646 h 1518"/>
              <a:gd name="T50" fmla="*/ 2147483646 w 1926"/>
              <a:gd name="T51" fmla="*/ 2147483646 h 1518"/>
              <a:gd name="T52" fmla="*/ 2147483646 w 1926"/>
              <a:gd name="T53" fmla="*/ 2147483646 h 1518"/>
              <a:gd name="T54" fmla="*/ 2147483646 w 1926"/>
              <a:gd name="T55" fmla="*/ 2147483646 h 1518"/>
              <a:gd name="T56" fmla="*/ 2147483646 w 1926"/>
              <a:gd name="T57" fmla="*/ 2147483646 h 1518"/>
              <a:gd name="T58" fmla="*/ 2147483646 w 1926"/>
              <a:gd name="T59" fmla="*/ 2147483646 h 1518"/>
              <a:gd name="T60" fmla="*/ 2147483646 w 1926"/>
              <a:gd name="T61" fmla="*/ 2147483646 h 1518"/>
              <a:gd name="T62" fmla="*/ 2147483646 w 1926"/>
              <a:gd name="T63" fmla="*/ 2147483646 h 1518"/>
              <a:gd name="T64" fmla="*/ 2147483646 w 1926"/>
              <a:gd name="T65" fmla="*/ 2147483646 h 1518"/>
              <a:gd name="T66" fmla="*/ 2147483646 w 1926"/>
              <a:gd name="T67" fmla="*/ 2147483646 h 1518"/>
              <a:gd name="T68" fmla="*/ 2147483646 w 1926"/>
              <a:gd name="T69" fmla="*/ 2147483646 h 1518"/>
              <a:gd name="T70" fmla="*/ 2147483646 w 1926"/>
              <a:gd name="T71" fmla="*/ 2147483646 h 1518"/>
              <a:gd name="T72" fmla="*/ 2147483646 w 1926"/>
              <a:gd name="T73" fmla="*/ 2147483646 h 1518"/>
              <a:gd name="T74" fmla="*/ 2147483646 w 1926"/>
              <a:gd name="T75" fmla="*/ 2147483646 h 1518"/>
              <a:gd name="T76" fmla="*/ 2147483646 w 1926"/>
              <a:gd name="T77" fmla="*/ 2147483646 h 151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926" h="1518">
                <a:moveTo>
                  <a:pt x="462" y="76"/>
                </a:moveTo>
                <a:cubicBezTo>
                  <a:pt x="372" y="89"/>
                  <a:pt x="290" y="108"/>
                  <a:pt x="204" y="136"/>
                </a:cubicBezTo>
                <a:cubicBezTo>
                  <a:pt x="68" y="230"/>
                  <a:pt x="233" y="103"/>
                  <a:pt x="144" y="212"/>
                </a:cubicBezTo>
                <a:cubicBezTo>
                  <a:pt x="124" y="237"/>
                  <a:pt x="91" y="250"/>
                  <a:pt x="68" y="273"/>
                </a:cubicBezTo>
                <a:cubicBezTo>
                  <a:pt x="63" y="298"/>
                  <a:pt x="62" y="325"/>
                  <a:pt x="53" y="349"/>
                </a:cubicBezTo>
                <a:cubicBezTo>
                  <a:pt x="47" y="366"/>
                  <a:pt x="12" y="380"/>
                  <a:pt x="23" y="394"/>
                </a:cubicBezTo>
                <a:cubicBezTo>
                  <a:pt x="41" y="417"/>
                  <a:pt x="179" y="435"/>
                  <a:pt x="204" y="439"/>
                </a:cubicBezTo>
                <a:cubicBezTo>
                  <a:pt x="199" y="454"/>
                  <a:pt x="200" y="474"/>
                  <a:pt x="189" y="485"/>
                </a:cubicBezTo>
                <a:cubicBezTo>
                  <a:pt x="178" y="496"/>
                  <a:pt x="151" y="486"/>
                  <a:pt x="144" y="500"/>
                </a:cubicBezTo>
                <a:cubicBezTo>
                  <a:pt x="137" y="514"/>
                  <a:pt x="144" y="541"/>
                  <a:pt x="159" y="546"/>
                </a:cubicBezTo>
                <a:cubicBezTo>
                  <a:pt x="212" y="564"/>
                  <a:pt x="270" y="556"/>
                  <a:pt x="326" y="561"/>
                </a:cubicBezTo>
                <a:cubicBezTo>
                  <a:pt x="341" y="571"/>
                  <a:pt x="354" y="585"/>
                  <a:pt x="371" y="591"/>
                </a:cubicBezTo>
                <a:cubicBezTo>
                  <a:pt x="400" y="601"/>
                  <a:pt x="462" y="575"/>
                  <a:pt x="462" y="606"/>
                </a:cubicBezTo>
                <a:cubicBezTo>
                  <a:pt x="462" y="638"/>
                  <a:pt x="401" y="627"/>
                  <a:pt x="371" y="637"/>
                </a:cubicBezTo>
                <a:cubicBezTo>
                  <a:pt x="320" y="654"/>
                  <a:pt x="331" y="650"/>
                  <a:pt x="280" y="667"/>
                </a:cubicBezTo>
                <a:cubicBezTo>
                  <a:pt x="265" y="672"/>
                  <a:pt x="235" y="682"/>
                  <a:pt x="235" y="682"/>
                </a:cubicBezTo>
                <a:cubicBezTo>
                  <a:pt x="174" y="677"/>
                  <a:pt x="114" y="667"/>
                  <a:pt x="53" y="667"/>
                </a:cubicBezTo>
                <a:cubicBezTo>
                  <a:pt x="37" y="667"/>
                  <a:pt x="14" y="668"/>
                  <a:pt x="7" y="682"/>
                </a:cubicBezTo>
                <a:cubicBezTo>
                  <a:pt x="0" y="696"/>
                  <a:pt x="18" y="712"/>
                  <a:pt x="23" y="727"/>
                </a:cubicBezTo>
                <a:cubicBezTo>
                  <a:pt x="18" y="742"/>
                  <a:pt x="4" y="757"/>
                  <a:pt x="7" y="773"/>
                </a:cubicBezTo>
                <a:cubicBezTo>
                  <a:pt x="18" y="830"/>
                  <a:pt x="192" y="832"/>
                  <a:pt x="204" y="834"/>
                </a:cubicBezTo>
                <a:cubicBezTo>
                  <a:pt x="250" y="849"/>
                  <a:pt x="295" y="864"/>
                  <a:pt x="341" y="879"/>
                </a:cubicBezTo>
                <a:cubicBezTo>
                  <a:pt x="356" y="884"/>
                  <a:pt x="386" y="894"/>
                  <a:pt x="386" y="894"/>
                </a:cubicBezTo>
                <a:cubicBezTo>
                  <a:pt x="432" y="940"/>
                  <a:pt x="466" y="997"/>
                  <a:pt x="523" y="1031"/>
                </a:cubicBezTo>
                <a:cubicBezTo>
                  <a:pt x="556" y="1051"/>
                  <a:pt x="657" y="1059"/>
                  <a:pt x="674" y="1061"/>
                </a:cubicBezTo>
                <a:cubicBezTo>
                  <a:pt x="738" y="1103"/>
                  <a:pt x="778" y="1108"/>
                  <a:pt x="856" y="1122"/>
                </a:cubicBezTo>
                <a:cubicBezTo>
                  <a:pt x="896" y="1243"/>
                  <a:pt x="892" y="1212"/>
                  <a:pt x="1038" y="1228"/>
                </a:cubicBezTo>
                <a:cubicBezTo>
                  <a:pt x="1053" y="1233"/>
                  <a:pt x="1073" y="1232"/>
                  <a:pt x="1084" y="1243"/>
                </a:cubicBezTo>
                <a:cubicBezTo>
                  <a:pt x="1121" y="1279"/>
                  <a:pt x="1093" y="1310"/>
                  <a:pt x="1053" y="1319"/>
                </a:cubicBezTo>
                <a:cubicBezTo>
                  <a:pt x="1004" y="1331"/>
                  <a:pt x="952" y="1329"/>
                  <a:pt x="902" y="1334"/>
                </a:cubicBezTo>
                <a:cubicBezTo>
                  <a:pt x="796" y="1369"/>
                  <a:pt x="415" y="1301"/>
                  <a:pt x="599" y="1394"/>
                </a:cubicBezTo>
                <a:cubicBezTo>
                  <a:pt x="613" y="1401"/>
                  <a:pt x="629" y="1405"/>
                  <a:pt x="644" y="1410"/>
                </a:cubicBezTo>
                <a:cubicBezTo>
                  <a:pt x="659" y="1405"/>
                  <a:pt x="674" y="1391"/>
                  <a:pt x="690" y="1394"/>
                </a:cubicBezTo>
                <a:cubicBezTo>
                  <a:pt x="704" y="1397"/>
                  <a:pt x="708" y="1417"/>
                  <a:pt x="720" y="1425"/>
                </a:cubicBezTo>
                <a:cubicBezTo>
                  <a:pt x="733" y="1433"/>
                  <a:pt x="750" y="1435"/>
                  <a:pt x="765" y="1440"/>
                </a:cubicBezTo>
                <a:cubicBezTo>
                  <a:pt x="837" y="1512"/>
                  <a:pt x="799" y="1492"/>
                  <a:pt x="871" y="1516"/>
                </a:cubicBezTo>
                <a:cubicBezTo>
                  <a:pt x="912" y="1511"/>
                  <a:pt x="956" y="1518"/>
                  <a:pt x="993" y="1501"/>
                </a:cubicBezTo>
                <a:cubicBezTo>
                  <a:pt x="1008" y="1494"/>
                  <a:pt x="997" y="1466"/>
                  <a:pt x="1008" y="1455"/>
                </a:cubicBezTo>
                <a:cubicBezTo>
                  <a:pt x="1019" y="1444"/>
                  <a:pt x="1038" y="1445"/>
                  <a:pt x="1053" y="1440"/>
                </a:cubicBezTo>
                <a:cubicBezTo>
                  <a:pt x="1063" y="1430"/>
                  <a:pt x="1071" y="1416"/>
                  <a:pt x="1084" y="1410"/>
                </a:cubicBezTo>
                <a:cubicBezTo>
                  <a:pt x="1107" y="1400"/>
                  <a:pt x="1138" y="1408"/>
                  <a:pt x="1159" y="1394"/>
                </a:cubicBezTo>
                <a:cubicBezTo>
                  <a:pt x="1172" y="1385"/>
                  <a:pt x="1164" y="1360"/>
                  <a:pt x="1175" y="1349"/>
                </a:cubicBezTo>
                <a:cubicBezTo>
                  <a:pt x="1186" y="1338"/>
                  <a:pt x="1205" y="1339"/>
                  <a:pt x="1220" y="1334"/>
                </a:cubicBezTo>
                <a:cubicBezTo>
                  <a:pt x="1225" y="1319"/>
                  <a:pt x="1231" y="1304"/>
                  <a:pt x="1235" y="1288"/>
                </a:cubicBezTo>
                <a:cubicBezTo>
                  <a:pt x="1241" y="1268"/>
                  <a:pt x="1235" y="1242"/>
                  <a:pt x="1250" y="1228"/>
                </a:cubicBezTo>
                <a:cubicBezTo>
                  <a:pt x="1265" y="1213"/>
                  <a:pt x="1291" y="1218"/>
                  <a:pt x="1311" y="1213"/>
                </a:cubicBezTo>
                <a:cubicBezTo>
                  <a:pt x="1351" y="1218"/>
                  <a:pt x="1392" y="1232"/>
                  <a:pt x="1432" y="1228"/>
                </a:cubicBezTo>
                <a:cubicBezTo>
                  <a:pt x="1501" y="1221"/>
                  <a:pt x="1446" y="1174"/>
                  <a:pt x="1432" y="1167"/>
                </a:cubicBezTo>
                <a:cubicBezTo>
                  <a:pt x="1350" y="1127"/>
                  <a:pt x="1264" y="1118"/>
                  <a:pt x="1175" y="1106"/>
                </a:cubicBezTo>
                <a:cubicBezTo>
                  <a:pt x="1170" y="1091"/>
                  <a:pt x="1170" y="1072"/>
                  <a:pt x="1159" y="1061"/>
                </a:cubicBezTo>
                <a:cubicBezTo>
                  <a:pt x="1148" y="1050"/>
                  <a:pt x="1130" y="1048"/>
                  <a:pt x="1114" y="1046"/>
                </a:cubicBezTo>
                <a:cubicBezTo>
                  <a:pt x="1059" y="1038"/>
                  <a:pt x="1003" y="1036"/>
                  <a:pt x="947" y="1031"/>
                </a:cubicBezTo>
                <a:cubicBezTo>
                  <a:pt x="910" y="993"/>
                  <a:pt x="892" y="948"/>
                  <a:pt x="841" y="925"/>
                </a:cubicBezTo>
                <a:cubicBezTo>
                  <a:pt x="812" y="912"/>
                  <a:pt x="750" y="894"/>
                  <a:pt x="750" y="894"/>
                </a:cubicBezTo>
                <a:cubicBezTo>
                  <a:pt x="735" y="884"/>
                  <a:pt x="719" y="875"/>
                  <a:pt x="705" y="864"/>
                </a:cubicBezTo>
                <a:cubicBezTo>
                  <a:pt x="694" y="855"/>
                  <a:pt x="664" y="844"/>
                  <a:pt x="674" y="834"/>
                </a:cubicBezTo>
                <a:cubicBezTo>
                  <a:pt x="696" y="811"/>
                  <a:pt x="765" y="803"/>
                  <a:pt x="765" y="803"/>
                </a:cubicBezTo>
                <a:cubicBezTo>
                  <a:pt x="826" y="744"/>
                  <a:pt x="876" y="779"/>
                  <a:pt x="947" y="803"/>
                </a:cubicBezTo>
                <a:cubicBezTo>
                  <a:pt x="957" y="813"/>
                  <a:pt x="970" y="821"/>
                  <a:pt x="978" y="834"/>
                </a:cubicBezTo>
                <a:cubicBezTo>
                  <a:pt x="986" y="848"/>
                  <a:pt x="977" y="879"/>
                  <a:pt x="993" y="879"/>
                </a:cubicBezTo>
                <a:cubicBezTo>
                  <a:pt x="1011" y="879"/>
                  <a:pt x="1009" y="845"/>
                  <a:pt x="1023" y="834"/>
                </a:cubicBezTo>
                <a:cubicBezTo>
                  <a:pt x="1035" y="824"/>
                  <a:pt x="1053" y="823"/>
                  <a:pt x="1068" y="818"/>
                </a:cubicBezTo>
                <a:cubicBezTo>
                  <a:pt x="1078" y="808"/>
                  <a:pt x="1091" y="800"/>
                  <a:pt x="1099" y="788"/>
                </a:cubicBezTo>
                <a:cubicBezTo>
                  <a:pt x="1107" y="775"/>
                  <a:pt x="1103" y="754"/>
                  <a:pt x="1114" y="743"/>
                </a:cubicBezTo>
                <a:cubicBezTo>
                  <a:pt x="1125" y="732"/>
                  <a:pt x="1145" y="734"/>
                  <a:pt x="1159" y="727"/>
                </a:cubicBezTo>
                <a:cubicBezTo>
                  <a:pt x="1175" y="719"/>
                  <a:pt x="1190" y="707"/>
                  <a:pt x="1205" y="697"/>
                </a:cubicBezTo>
                <a:cubicBezTo>
                  <a:pt x="1251" y="560"/>
                  <a:pt x="1415" y="599"/>
                  <a:pt x="1538" y="591"/>
                </a:cubicBezTo>
                <a:cubicBezTo>
                  <a:pt x="1655" y="553"/>
                  <a:pt x="1796" y="542"/>
                  <a:pt x="1917" y="530"/>
                </a:cubicBezTo>
                <a:cubicBezTo>
                  <a:pt x="1837" y="411"/>
                  <a:pt x="1926" y="518"/>
                  <a:pt x="1644" y="470"/>
                </a:cubicBezTo>
                <a:cubicBezTo>
                  <a:pt x="1630" y="468"/>
                  <a:pt x="1625" y="448"/>
                  <a:pt x="1614" y="439"/>
                </a:cubicBezTo>
                <a:cubicBezTo>
                  <a:pt x="1551" y="387"/>
                  <a:pt x="1485" y="333"/>
                  <a:pt x="1417" y="288"/>
                </a:cubicBezTo>
                <a:cubicBezTo>
                  <a:pt x="1412" y="273"/>
                  <a:pt x="1402" y="258"/>
                  <a:pt x="1402" y="242"/>
                </a:cubicBezTo>
                <a:cubicBezTo>
                  <a:pt x="1402" y="181"/>
                  <a:pt x="1463" y="167"/>
                  <a:pt x="1508" y="151"/>
                </a:cubicBezTo>
                <a:cubicBezTo>
                  <a:pt x="1531" y="82"/>
                  <a:pt x="1534" y="70"/>
                  <a:pt x="1463" y="45"/>
                </a:cubicBezTo>
                <a:cubicBezTo>
                  <a:pt x="1338" y="88"/>
                  <a:pt x="1215" y="92"/>
                  <a:pt x="1084" y="106"/>
                </a:cubicBezTo>
                <a:cubicBezTo>
                  <a:pt x="1069" y="111"/>
                  <a:pt x="1054" y="123"/>
                  <a:pt x="1038" y="121"/>
                </a:cubicBezTo>
                <a:cubicBezTo>
                  <a:pt x="1006" y="118"/>
                  <a:pt x="947" y="91"/>
                  <a:pt x="947" y="91"/>
                </a:cubicBezTo>
                <a:cubicBezTo>
                  <a:pt x="843" y="22"/>
                  <a:pt x="935" y="73"/>
                  <a:pt x="705" y="45"/>
                </a:cubicBezTo>
                <a:cubicBezTo>
                  <a:pt x="641" y="37"/>
                  <a:pt x="587" y="0"/>
                  <a:pt x="523" y="0"/>
                </a:cubicBezTo>
              </a:path>
            </a:pathLst>
          </a:custGeom>
          <a:solidFill>
            <a:srgbClr val="FFFF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0" name="Freeform 8"/>
          <p:cNvSpPr>
            <a:spLocks/>
          </p:cNvSpPr>
          <p:nvPr/>
        </p:nvSpPr>
        <p:spPr bwMode="auto">
          <a:xfrm>
            <a:off x="6216651" y="2032000"/>
            <a:ext cx="1203325" cy="527050"/>
          </a:xfrm>
          <a:custGeom>
            <a:avLst/>
            <a:gdLst>
              <a:gd name="T0" fmla="*/ 2147483646 w 758"/>
              <a:gd name="T1" fmla="*/ 2147483646 h 332"/>
              <a:gd name="T2" fmla="*/ 2147483646 w 758"/>
              <a:gd name="T3" fmla="*/ 2147483646 h 332"/>
              <a:gd name="T4" fmla="*/ 2147483646 w 758"/>
              <a:gd name="T5" fmla="*/ 2147483646 h 332"/>
              <a:gd name="T6" fmla="*/ 2147483646 w 758"/>
              <a:gd name="T7" fmla="*/ 2147483646 h 332"/>
              <a:gd name="T8" fmla="*/ 2147483646 w 758"/>
              <a:gd name="T9" fmla="*/ 2147483646 h 332"/>
              <a:gd name="T10" fmla="*/ 2147483646 w 758"/>
              <a:gd name="T11" fmla="*/ 2147483646 h 332"/>
              <a:gd name="T12" fmla="*/ 2147483646 w 758"/>
              <a:gd name="T13" fmla="*/ 2147483646 h 332"/>
              <a:gd name="T14" fmla="*/ 2147483646 w 758"/>
              <a:gd name="T15" fmla="*/ 2147483646 h 332"/>
              <a:gd name="T16" fmla="*/ 0 w 758"/>
              <a:gd name="T17" fmla="*/ 2147483646 h 332"/>
              <a:gd name="T18" fmla="*/ 2147483646 w 758"/>
              <a:gd name="T19" fmla="*/ 2147483646 h 332"/>
              <a:gd name="T20" fmla="*/ 2147483646 w 758"/>
              <a:gd name="T21" fmla="*/ 2147483646 h 3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58" h="332">
                <a:moveTo>
                  <a:pt x="121" y="39"/>
                </a:moveTo>
                <a:cubicBezTo>
                  <a:pt x="131" y="29"/>
                  <a:pt x="137" y="9"/>
                  <a:pt x="151" y="8"/>
                </a:cubicBezTo>
                <a:cubicBezTo>
                  <a:pt x="229" y="0"/>
                  <a:pt x="403" y="44"/>
                  <a:pt x="485" y="54"/>
                </a:cubicBezTo>
                <a:cubicBezTo>
                  <a:pt x="587" y="122"/>
                  <a:pt x="525" y="111"/>
                  <a:pt x="682" y="130"/>
                </a:cubicBezTo>
                <a:cubicBezTo>
                  <a:pt x="712" y="176"/>
                  <a:pt x="741" y="199"/>
                  <a:pt x="758" y="251"/>
                </a:cubicBezTo>
                <a:cubicBezTo>
                  <a:pt x="674" y="332"/>
                  <a:pt x="533" y="316"/>
                  <a:pt x="470" y="221"/>
                </a:cubicBezTo>
                <a:cubicBezTo>
                  <a:pt x="321" y="258"/>
                  <a:pt x="222" y="246"/>
                  <a:pt x="60" y="236"/>
                </a:cubicBezTo>
                <a:cubicBezTo>
                  <a:pt x="50" y="226"/>
                  <a:pt x="38" y="217"/>
                  <a:pt x="30" y="205"/>
                </a:cubicBezTo>
                <a:cubicBezTo>
                  <a:pt x="18" y="186"/>
                  <a:pt x="0" y="167"/>
                  <a:pt x="0" y="145"/>
                </a:cubicBezTo>
                <a:cubicBezTo>
                  <a:pt x="0" y="87"/>
                  <a:pt x="47" y="103"/>
                  <a:pt x="76" y="84"/>
                </a:cubicBezTo>
                <a:cubicBezTo>
                  <a:pt x="94" y="72"/>
                  <a:pt x="106" y="54"/>
                  <a:pt x="121" y="39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Freeform 9"/>
          <p:cNvSpPr>
            <a:spLocks/>
          </p:cNvSpPr>
          <p:nvPr/>
        </p:nvSpPr>
        <p:spPr bwMode="auto">
          <a:xfrm>
            <a:off x="1492251" y="2238375"/>
            <a:ext cx="2678113" cy="1201738"/>
          </a:xfrm>
          <a:custGeom>
            <a:avLst/>
            <a:gdLst>
              <a:gd name="T0" fmla="*/ 2147483646 w 1687"/>
              <a:gd name="T1" fmla="*/ 2147483646 h 757"/>
              <a:gd name="T2" fmla="*/ 2147483646 w 1687"/>
              <a:gd name="T3" fmla="*/ 2147483646 h 757"/>
              <a:gd name="T4" fmla="*/ 2147483646 w 1687"/>
              <a:gd name="T5" fmla="*/ 2147483646 h 757"/>
              <a:gd name="T6" fmla="*/ 2147483646 w 1687"/>
              <a:gd name="T7" fmla="*/ 2147483646 h 757"/>
              <a:gd name="T8" fmla="*/ 2147483646 w 1687"/>
              <a:gd name="T9" fmla="*/ 2147483646 h 757"/>
              <a:gd name="T10" fmla="*/ 2147483646 w 1687"/>
              <a:gd name="T11" fmla="*/ 2147483646 h 757"/>
              <a:gd name="T12" fmla="*/ 2147483646 w 1687"/>
              <a:gd name="T13" fmla="*/ 2147483646 h 757"/>
              <a:gd name="T14" fmla="*/ 2147483646 w 1687"/>
              <a:gd name="T15" fmla="*/ 2147483646 h 757"/>
              <a:gd name="T16" fmla="*/ 2147483646 w 1687"/>
              <a:gd name="T17" fmla="*/ 2147483646 h 757"/>
              <a:gd name="T18" fmla="*/ 2147483646 w 1687"/>
              <a:gd name="T19" fmla="*/ 2147483646 h 757"/>
              <a:gd name="T20" fmla="*/ 2147483646 w 1687"/>
              <a:gd name="T21" fmla="*/ 2147483646 h 757"/>
              <a:gd name="T22" fmla="*/ 2147483646 w 1687"/>
              <a:gd name="T23" fmla="*/ 2147483646 h 757"/>
              <a:gd name="T24" fmla="*/ 2147483646 w 1687"/>
              <a:gd name="T25" fmla="*/ 2147483646 h 757"/>
              <a:gd name="T26" fmla="*/ 2147483646 w 1687"/>
              <a:gd name="T27" fmla="*/ 2147483646 h 757"/>
              <a:gd name="T28" fmla="*/ 2147483646 w 1687"/>
              <a:gd name="T29" fmla="*/ 2147483646 h 757"/>
              <a:gd name="T30" fmla="*/ 2147483646 w 1687"/>
              <a:gd name="T31" fmla="*/ 2147483646 h 757"/>
              <a:gd name="T32" fmla="*/ 2147483646 w 1687"/>
              <a:gd name="T33" fmla="*/ 2147483646 h 757"/>
              <a:gd name="T34" fmla="*/ 2147483646 w 1687"/>
              <a:gd name="T35" fmla="*/ 2147483646 h 757"/>
              <a:gd name="T36" fmla="*/ 2147483646 w 1687"/>
              <a:gd name="T37" fmla="*/ 2147483646 h 757"/>
              <a:gd name="T38" fmla="*/ 2147483646 w 1687"/>
              <a:gd name="T39" fmla="*/ 2147483646 h 757"/>
              <a:gd name="T40" fmla="*/ 2147483646 w 1687"/>
              <a:gd name="T41" fmla="*/ 2147483646 h 757"/>
              <a:gd name="T42" fmla="*/ 2147483646 w 1687"/>
              <a:gd name="T43" fmla="*/ 2147483646 h 757"/>
              <a:gd name="T44" fmla="*/ 2147483646 w 1687"/>
              <a:gd name="T45" fmla="*/ 2147483646 h 757"/>
              <a:gd name="T46" fmla="*/ 2147483646 w 1687"/>
              <a:gd name="T47" fmla="*/ 2147483646 h 757"/>
              <a:gd name="T48" fmla="*/ 2147483646 w 1687"/>
              <a:gd name="T49" fmla="*/ 2147483646 h 757"/>
              <a:gd name="T50" fmla="*/ 2147483646 w 1687"/>
              <a:gd name="T51" fmla="*/ 2147483646 h 757"/>
              <a:gd name="T52" fmla="*/ 2147483646 w 1687"/>
              <a:gd name="T53" fmla="*/ 2147483646 h 757"/>
              <a:gd name="T54" fmla="*/ 2147483646 w 1687"/>
              <a:gd name="T55" fmla="*/ 2147483646 h 757"/>
              <a:gd name="T56" fmla="*/ 2147483646 w 1687"/>
              <a:gd name="T57" fmla="*/ 2147483646 h 757"/>
              <a:gd name="T58" fmla="*/ 2147483646 w 1687"/>
              <a:gd name="T59" fmla="*/ 2147483646 h 757"/>
              <a:gd name="T60" fmla="*/ 2147483646 w 1687"/>
              <a:gd name="T61" fmla="*/ 2147483646 h 757"/>
              <a:gd name="T62" fmla="*/ 2147483646 w 1687"/>
              <a:gd name="T63" fmla="*/ 2147483646 h 757"/>
              <a:gd name="T64" fmla="*/ 2147483646 w 1687"/>
              <a:gd name="T65" fmla="*/ 0 h 7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687" h="757">
                <a:moveTo>
                  <a:pt x="1475" y="91"/>
                </a:moveTo>
                <a:cubicBezTo>
                  <a:pt x="1331" y="42"/>
                  <a:pt x="1416" y="57"/>
                  <a:pt x="1217" y="75"/>
                </a:cubicBezTo>
                <a:cubicBezTo>
                  <a:pt x="1122" y="173"/>
                  <a:pt x="1022" y="156"/>
                  <a:pt x="884" y="166"/>
                </a:cubicBezTo>
                <a:cubicBezTo>
                  <a:pt x="869" y="171"/>
                  <a:pt x="853" y="174"/>
                  <a:pt x="839" y="182"/>
                </a:cubicBezTo>
                <a:cubicBezTo>
                  <a:pt x="827" y="189"/>
                  <a:pt x="822" y="208"/>
                  <a:pt x="808" y="212"/>
                </a:cubicBezTo>
                <a:cubicBezTo>
                  <a:pt x="774" y="223"/>
                  <a:pt x="737" y="222"/>
                  <a:pt x="702" y="227"/>
                </a:cubicBezTo>
                <a:cubicBezTo>
                  <a:pt x="685" y="239"/>
                  <a:pt x="637" y="276"/>
                  <a:pt x="611" y="273"/>
                </a:cubicBezTo>
                <a:cubicBezTo>
                  <a:pt x="579" y="270"/>
                  <a:pt x="520" y="242"/>
                  <a:pt x="520" y="242"/>
                </a:cubicBezTo>
                <a:cubicBezTo>
                  <a:pt x="496" y="226"/>
                  <a:pt x="462" y="186"/>
                  <a:pt x="429" y="227"/>
                </a:cubicBezTo>
                <a:cubicBezTo>
                  <a:pt x="416" y="243"/>
                  <a:pt x="419" y="268"/>
                  <a:pt x="414" y="288"/>
                </a:cubicBezTo>
                <a:cubicBezTo>
                  <a:pt x="328" y="283"/>
                  <a:pt x="241" y="284"/>
                  <a:pt x="156" y="273"/>
                </a:cubicBezTo>
                <a:cubicBezTo>
                  <a:pt x="124" y="269"/>
                  <a:pt x="95" y="252"/>
                  <a:pt x="65" y="242"/>
                </a:cubicBezTo>
                <a:cubicBezTo>
                  <a:pt x="50" y="237"/>
                  <a:pt x="20" y="227"/>
                  <a:pt x="20" y="227"/>
                </a:cubicBezTo>
                <a:cubicBezTo>
                  <a:pt x="59" y="348"/>
                  <a:pt x="0" y="209"/>
                  <a:pt x="81" y="288"/>
                </a:cubicBezTo>
                <a:cubicBezTo>
                  <a:pt x="92" y="299"/>
                  <a:pt x="83" y="324"/>
                  <a:pt x="96" y="333"/>
                </a:cubicBezTo>
                <a:cubicBezTo>
                  <a:pt x="131" y="356"/>
                  <a:pt x="178" y="350"/>
                  <a:pt x="217" y="363"/>
                </a:cubicBezTo>
                <a:cubicBezTo>
                  <a:pt x="252" y="469"/>
                  <a:pt x="217" y="444"/>
                  <a:pt x="293" y="470"/>
                </a:cubicBezTo>
                <a:cubicBezTo>
                  <a:pt x="303" y="485"/>
                  <a:pt x="327" y="497"/>
                  <a:pt x="323" y="515"/>
                </a:cubicBezTo>
                <a:cubicBezTo>
                  <a:pt x="319" y="533"/>
                  <a:pt x="294" y="537"/>
                  <a:pt x="278" y="545"/>
                </a:cubicBezTo>
                <a:cubicBezTo>
                  <a:pt x="230" y="569"/>
                  <a:pt x="196" y="582"/>
                  <a:pt x="156" y="621"/>
                </a:cubicBezTo>
                <a:cubicBezTo>
                  <a:pt x="112" y="757"/>
                  <a:pt x="177" y="710"/>
                  <a:pt x="308" y="697"/>
                </a:cubicBezTo>
                <a:cubicBezTo>
                  <a:pt x="366" y="608"/>
                  <a:pt x="301" y="683"/>
                  <a:pt x="429" y="636"/>
                </a:cubicBezTo>
                <a:cubicBezTo>
                  <a:pt x="449" y="629"/>
                  <a:pt x="503" y="547"/>
                  <a:pt x="505" y="545"/>
                </a:cubicBezTo>
                <a:cubicBezTo>
                  <a:pt x="517" y="535"/>
                  <a:pt x="536" y="535"/>
                  <a:pt x="551" y="530"/>
                </a:cubicBezTo>
                <a:cubicBezTo>
                  <a:pt x="838" y="541"/>
                  <a:pt x="989" y="561"/>
                  <a:pt x="1263" y="545"/>
                </a:cubicBezTo>
                <a:cubicBezTo>
                  <a:pt x="1312" y="529"/>
                  <a:pt x="1350" y="501"/>
                  <a:pt x="1399" y="485"/>
                </a:cubicBezTo>
                <a:cubicBezTo>
                  <a:pt x="1438" y="446"/>
                  <a:pt x="1458" y="410"/>
                  <a:pt x="1505" y="379"/>
                </a:cubicBezTo>
                <a:cubicBezTo>
                  <a:pt x="1445" y="358"/>
                  <a:pt x="1392" y="354"/>
                  <a:pt x="1339" y="318"/>
                </a:cubicBezTo>
                <a:cubicBezTo>
                  <a:pt x="1327" y="281"/>
                  <a:pt x="1308" y="251"/>
                  <a:pt x="1339" y="212"/>
                </a:cubicBezTo>
                <a:cubicBezTo>
                  <a:pt x="1349" y="200"/>
                  <a:pt x="1369" y="202"/>
                  <a:pt x="1384" y="197"/>
                </a:cubicBezTo>
                <a:cubicBezTo>
                  <a:pt x="1390" y="191"/>
                  <a:pt x="1472" y="99"/>
                  <a:pt x="1505" y="91"/>
                </a:cubicBezTo>
                <a:cubicBezTo>
                  <a:pt x="1550" y="80"/>
                  <a:pt x="1596" y="80"/>
                  <a:pt x="1642" y="75"/>
                </a:cubicBezTo>
                <a:cubicBezTo>
                  <a:pt x="1678" y="21"/>
                  <a:pt x="1664" y="46"/>
                  <a:pt x="1687" y="0"/>
                </a:cubicBezTo>
              </a:path>
            </a:pathLst>
          </a:custGeom>
          <a:solidFill>
            <a:srgbClr val="FF33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2" name="Freeform 10"/>
          <p:cNvSpPr>
            <a:spLocks/>
          </p:cNvSpPr>
          <p:nvPr/>
        </p:nvSpPr>
        <p:spPr bwMode="auto">
          <a:xfrm>
            <a:off x="3929063" y="23813"/>
            <a:ext cx="3338512" cy="2209800"/>
          </a:xfrm>
          <a:custGeom>
            <a:avLst/>
            <a:gdLst>
              <a:gd name="T0" fmla="*/ 2147483646 w 2007"/>
              <a:gd name="T1" fmla="*/ 2147483646 h 1273"/>
              <a:gd name="T2" fmla="*/ 2147483646 w 2007"/>
              <a:gd name="T3" fmla="*/ 2147483646 h 1273"/>
              <a:gd name="T4" fmla="*/ 2147483646 w 2007"/>
              <a:gd name="T5" fmla="*/ 2147483646 h 1273"/>
              <a:gd name="T6" fmla="*/ 2147483646 w 2007"/>
              <a:gd name="T7" fmla="*/ 2147483646 h 1273"/>
              <a:gd name="T8" fmla="*/ 2147483646 w 2007"/>
              <a:gd name="T9" fmla="*/ 2147483646 h 1273"/>
              <a:gd name="T10" fmla="*/ 2147483646 w 2007"/>
              <a:gd name="T11" fmla="*/ 2147483646 h 1273"/>
              <a:gd name="T12" fmla="*/ 2147483646 w 2007"/>
              <a:gd name="T13" fmla="*/ 2147483646 h 1273"/>
              <a:gd name="T14" fmla="*/ 2147483646 w 2007"/>
              <a:gd name="T15" fmla="*/ 2147483646 h 1273"/>
              <a:gd name="T16" fmla="*/ 2147483646 w 2007"/>
              <a:gd name="T17" fmla="*/ 2147483646 h 1273"/>
              <a:gd name="T18" fmla="*/ 2147483646 w 2007"/>
              <a:gd name="T19" fmla="*/ 2147483646 h 1273"/>
              <a:gd name="T20" fmla="*/ 2147483646 w 2007"/>
              <a:gd name="T21" fmla="*/ 2147483646 h 1273"/>
              <a:gd name="T22" fmla="*/ 2147483646 w 2007"/>
              <a:gd name="T23" fmla="*/ 2147483646 h 1273"/>
              <a:gd name="T24" fmla="*/ 2147483646 w 2007"/>
              <a:gd name="T25" fmla="*/ 2147483646 h 1273"/>
              <a:gd name="T26" fmla="*/ 2147483646 w 2007"/>
              <a:gd name="T27" fmla="*/ 2147483646 h 1273"/>
              <a:gd name="T28" fmla="*/ 2147483646 w 2007"/>
              <a:gd name="T29" fmla="*/ 2147483646 h 1273"/>
              <a:gd name="T30" fmla="*/ 2147483646 w 2007"/>
              <a:gd name="T31" fmla="*/ 2147483646 h 1273"/>
              <a:gd name="T32" fmla="*/ 2147483646 w 2007"/>
              <a:gd name="T33" fmla="*/ 2147483646 h 1273"/>
              <a:gd name="T34" fmla="*/ 2147483646 w 2007"/>
              <a:gd name="T35" fmla="*/ 2147483646 h 1273"/>
              <a:gd name="T36" fmla="*/ 2147483646 w 2007"/>
              <a:gd name="T37" fmla="*/ 2147483646 h 1273"/>
              <a:gd name="T38" fmla="*/ 2147483646 w 2007"/>
              <a:gd name="T39" fmla="*/ 2147483646 h 1273"/>
              <a:gd name="T40" fmla="*/ 2147483646 w 2007"/>
              <a:gd name="T41" fmla="*/ 2147483646 h 1273"/>
              <a:gd name="T42" fmla="*/ 2147483646 w 2007"/>
              <a:gd name="T43" fmla="*/ 2147483646 h 1273"/>
              <a:gd name="T44" fmla="*/ 2147483646 w 2007"/>
              <a:gd name="T45" fmla="*/ 2147483646 h 1273"/>
              <a:gd name="T46" fmla="*/ 2147483646 w 2007"/>
              <a:gd name="T47" fmla="*/ 2147483646 h 1273"/>
              <a:gd name="T48" fmla="*/ 2147483646 w 2007"/>
              <a:gd name="T49" fmla="*/ 2147483646 h 1273"/>
              <a:gd name="T50" fmla="*/ 2147483646 w 2007"/>
              <a:gd name="T51" fmla="*/ 2147483646 h 1273"/>
              <a:gd name="T52" fmla="*/ 2147483646 w 2007"/>
              <a:gd name="T53" fmla="*/ 2147483646 h 1273"/>
              <a:gd name="T54" fmla="*/ 2147483646 w 2007"/>
              <a:gd name="T55" fmla="*/ 2147483646 h 1273"/>
              <a:gd name="T56" fmla="*/ 2147483646 w 2007"/>
              <a:gd name="T57" fmla="*/ 2147483646 h 1273"/>
              <a:gd name="T58" fmla="*/ 2147483646 w 2007"/>
              <a:gd name="T59" fmla="*/ 2147483646 h 1273"/>
              <a:gd name="T60" fmla="*/ 2147483646 w 2007"/>
              <a:gd name="T61" fmla="*/ 2147483646 h 1273"/>
              <a:gd name="T62" fmla="*/ 2147483646 w 2007"/>
              <a:gd name="T63" fmla="*/ 2147483646 h 1273"/>
              <a:gd name="T64" fmla="*/ 2147483646 w 2007"/>
              <a:gd name="T65" fmla="*/ 2147483646 h 1273"/>
              <a:gd name="T66" fmla="*/ 2147483646 w 2007"/>
              <a:gd name="T67" fmla="*/ 2147483646 h 1273"/>
              <a:gd name="T68" fmla="*/ 2147483646 w 2007"/>
              <a:gd name="T69" fmla="*/ 2147483646 h 1273"/>
              <a:gd name="T70" fmla="*/ 2147483646 w 2007"/>
              <a:gd name="T71" fmla="*/ 2147483646 h 1273"/>
              <a:gd name="T72" fmla="*/ 2147483646 w 2007"/>
              <a:gd name="T73" fmla="*/ 2147483646 h 1273"/>
              <a:gd name="T74" fmla="*/ 2147483646 w 2007"/>
              <a:gd name="T75" fmla="*/ 2147483646 h 1273"/>
              <a:gd name="T76" fmla="*/ 2147483646 w 2007"/>
              <a:gd name="T77" fmla="*/ 2147483646 h 1273"/>
              <a:gd name="T78" fmla="*/ 2147483646 w 2007"/>
              <a:gd name="T79" fmla="*/ 2147483646 h 1273"/>
              <a:gd name="T80" fmla="*/ 2147483646 w 2007"/>
              <a:gd name="T81" fmla="*/ 2147483646 h 1273"/>
              <a:gd name="T82" fmla="*/ 2147483646 w 2007"/>
              <a:gd name="T83" fmla="*/ 2147483646 h 1273"/>
              <a:gd name="T84" fmla="*/ 2147483646 w 2007"/>
              <a:gd name="T85" fmla="*/ 2147483646 h 1273"/>
              <a:gd name="T86" fmla="*/ 2147483646 w 2007"/>
              <a:gd name="T87" fmla="*/ 2147483646 h 1273"/>
              <a:gd name="T88" fmla="*/ 2147483646 w 2007"/>
              <a:gd name="T89" fmla="*/ 2147483646 h 1273"/>
              <a:gd name="T90" fmla="*/ 2147483646 w 2007"/>
              <a:gd name="T91" fmla="*/ 2147483646 h 1273"/>
              <a:gd name="T92" fmla="*/ 2147483646 w 2007"/>
              <a:gd name="T93" fmla="*/ 2147483646 h 1273"/>
              <a:gd name="T94" fmla="*/ 2147483646 w 2007"/>
              <a:gd name="T95" fmla="*/ 2147483646 h 1273"/>
              <a:gd name="T96" fmla="*/ 2147483646 w 2007"/>
              <a:gd name="T97" fmla="*/ 2147483646 h 1273"/>
              <a:gd name="T98" fmla="*/ 2147483646 w 2007"/>
              <a:gd name="T99" fmla="*/ 2147483646 h 1273"/>
              <a:gd name="T100" fmla="*/ 2147483646 w 2007"/>
              <a:gd name="T101" fmla="*/ 2147483646 h 1273"/>
              <a:gd name="T102" fmla="*/ 2147483646 w 2007"/>
              <a:gd name="T103" fmla="*/ 2147483646 h 1273"/>
              <a:gd name="T104" fmla="*/ 2147483646 w 2007"/>
              <a:gd name="T105" fmla="*/ 2147483646 h 1273"/>
              <a:gd name="T106" fmla="*/ 2147483646 w 2007"/>
              <a:gd name="T107" fmla="*/ 2147483646 h 1273"/>
              <a:gd name="T108" fmla="*/ 2147483646 w 2007"/>
              <a:gd name="T109" fmla="*/ 2147483646 h 1273"/>
              <a:gd name="T110" fmla="*/ 2147483646 w 2007"/>
              <a:gd name="T111" fmla="*/ 2147483646 h 1273"/>
              <a:gd name="T112" fmla="*/ 2147483646 w 2007"/>
              <a:gd name="T113" fmla="*/ 2147483646 h 1273"/>
              <a:gd name="T114" fmla="*/ 2147483646 w 2007"/>
              <a:gd name="T115" fmla="*/ 2147483646 h 1273"/>
              <a:gd name="T116" fmla="*/ 2147483646 w 2007"/>
              <a:gd name="T117" fmla="*/ 2147483646 h 1273"/>
              <a:gd name="T118" fmla="*/ 2147483646 w 2007"/>
              <a:gd name="T119" fmla="*/ 2147483646 h 1273"/>
              <a:gd name="T120" fmla="*/ 2147483646 w 2007"/>
              <a:gd name="T121" fmla="*/ 2147483646 h 1273"/>
              <a:gd name="T122" fmla="*/ 2147483646 w 2007"/>
              <a:gd name="T123" fmla="*/ 2147483646 h 1273"/>
              <a:gd name="T124" fmla="*/ 2147483646 w 2007"/>
              <a:gd name="T125" fmla="*/ 2147483646 h 12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07" h="1273">
                <a:moveTo>
                  <a:pt x="2007" y="136"/>
                </a:moveTo>
                <a:cubicBezTo>
                  <a:pt x="1992" y="126"/>
                  <a:pt x="1978" y="114"/>
                  <a:pt x="1962" y="106"/>
                </a:cubicBezTo>
                <a:cubicBezTo>
                  <a:pt x="1948" y="99"/>
                  <a:pt x="1920" y="106"/>
                  <a:pt x="1916" y="90"/>
                </a:cubicBezTo>
                <a:cubicBezTo>
                  <a:pt x="1911" y="73"/>
                  <a:pt x="1936" y="60"/>
                  <a:pt x="1946" y="45"/>
                </a:cubicBezTo>
                <a:cubicBezTo>
                  <a:pt x="1878" y="0"/>
                  <a:pt x="1809" y="1"/>
                  <a:pt x="1749" y="60"/>
                </a:cubicBezTo>
                <a:cubicBezTo>
                  <a:pt x="1643" y="25"/>
                  <a:pt x="1688" y="20"/>
                  <a:pt x="1613" y="45"/>
                </a:cubicBezTo>
                <a:cubicBezTo>
                  <a:pt x="1611" y="48"/>
                  <a:pt x="1567" y="121"/>
                  <a:pt x="1552" y="121"/>
                </a:cubicBezTo>
                <a:cubicBezTo>
                  <a:pt x="1520" y="121"/>
                  <a:pt x="1461" y="90"/>
                  <a:pt x="1461" y="90"/>
                </a:cubicBezTo>
                <a:cubicBezTo>
                  <a:pt x="1411" y="103"/>
                  <a:pt x="1359" y="105"/>
                  <a:pt x="1310" y="121"/>
                </a:cubicBezTo>
                <a:cubicBezTo>
                  <a:pt x="1278" y="132"/>
                  <a:pt x="1251" y="155"/>
                  <a:pt x="1219" y="166"/>
                </a:cubicBezTo>
                <a:cubicBezTo>
                  <a:pt x="1130" y="255"/>
                  <a:pt x="1107" y="265"/>
                  <a:pt x="976" y="287"/>
                </a:cubicBezTo>
                <a:cubicBezTo>
                  <a:pt x="961" y="292"/>
                  <a:pt x="943" y="293"/>
                  <a:pt x="931" y="303"/>
                </a:cubicBezTo>
                <a:cubicBezTo>
                  <a:pt x="917" y="314"/>
                  <a:pt x="909" y="332"/>
                  <a:pt x="901" y="348"/>
                </a:cubicBezTo>
                <a:cubicBezTo>
                  <a:pt x="894" y="362"/>
                  <a:pt x="896" y="383"/>
                  <a:pt x="885" y="394"/>
                </a:cubicBezTo>
                <a:cubicBezTo>
                  <a:pt x="874" y="405"/>
                  <a:pt x="855" y="404"/>
                  <a:pt x="840" y="409"/>
                </a:cubicBezTo>
                <a:cubicBezTo>
                  <a:pt x="829" y="426"/>
                  <a:pt x="801" y="474"/>
                  <a:pt x="779" y="485"/>
                </a:cubicBezTo>
                <a:cubicBezTo>
                  <a:pt x="761" y="494"/>
                  <a:pt x="739" y="494"/>
                  <a:pt x="719" y="500"/>
                </a:cubicBezTo>
                <a:cubicBezTo>
                  <a:pt x="567" y="545"/>
                  <a:pt x="689" y="518"/>
                  <a:pt x="552" y="545"/>
                </a:cubicBezTo>
                <a:cubicBezTo>
                  <a:pt x="481" y="592"/>
                  <a:pt x="521" y="570"/>
                  <a:pt x="416" y="606"/>
                </a:cubicBezTo>
                <a:cubicBezTo>
                  <a:pt x="401" y="611"/>
                  <a:pt x="370" y="621"/>
                  <a:pt x="370" y="621"/>
                </a:cubicBezTo>
                <a:cubicBezTo>
                  <a:pt x="299" y="668"/>
                  <a:pt x="222" y="654"/>
                  <a:pt x="143" y="682"/>
                </a:cubicBezTo>
                <a:cubicBezTo>
                  <a:pt x="108" y="716"/>
                  <a:pt x="71" y="767"/>
                  <a:pt x="112" y="818"/>
                </a:cubicBezTo>
                <a:cubicBezTo>
                  <a:pt x="122" y="831"/>
                  <a:pt x="143" y="828"/>
                  <a:pt x="158" y="833"/>
                </a:cubicBezTo>
                <a:cubicBezTo>
                  <a:pt x="143" y="838"/>
                  <a:pt x="126" y="840"/>
                  <a:pt x="112" y="848"/>
                </a:cubicBezTo>
                <a:cubicBezTo>
                  <a:pt x="100" y="855"/>
                  <a:pt x="95" y="873"/>
                  <a:pt x="82" y="879"/>
                </a:cubicBezTo>
                <a:cubicBezTo>
                  <a:pt x="63" y="888"/>
                  <a:pt x="41" y="889"/>
                  <a:pt x="21" y="894"/>
                </a:cubicBezTo>
                <a:cubicBezTo>
                  <a:pt x="16" y="909"/>
                  <a:pt x="0" y="924"/>
                  <a:pt x="6" y="939"/>
                </a:cubicBezTo>
                <a:cubicBezTo>
                  <a:pt x="13" y="956"/>
                  <a:pt x="34" y="965"/>
                  <a:pt x="52" y="970"/>
                </a:cubicBezTo>
                <a:cubicBezTo>
                  <a:pt x="84" y="979"/>
                  <a:pt x="331" y="999"/>
                  <a:pt x="340" y="1000"/>
                </a:cubicBezTo>
                <a:cubicBezTo>
                  <a:pt x="347" y="1040"/>
                  <a:pt x="379" y="1106"/>
                  <a:pt x="325" y="1136"/>
                </a:cubicBezTo>
                <a:cubicBezTo>
                  <a:pt x="303" y="1149"/>
                  <a:pt x="274" y="1146"/>
                  <a:pt x="249" y="1151"/>
                </a:cubicBezTo>
                <a:cubicBezTo>
                  <a:pt x="214" y="1186"/>
                  <a:pt x="190" y="1193"/>
                  <a:pt x="234" y="1258"/>
                </a:cubicBezTo>
                <a:cubicBezTo>
                  <a:pt x="243" y="1271"/>
                  <a:pt x="264" y="1268"/>
                  <a:pt x="279" y="1273"/>
                </a:cubicBezTo>
                <a:cubicBezTo>
                  <a:pt x="299" y="1268"/>
                  <a:pt x="320" y="1264"/>
                  <a:pt x="340" y="1258"/>
                </a:cubicBezTo>
                <a:cubicBezTo>
                  <a:pt x="371" y="1249"/>
                  <a:pt x="431" y="1227"/>
                  <a:pt x="431" y="1227"/>
                </a:cubicBezTo>
                <a:cubicBezTo>
                  <a:pt x="446" y="1217"/>
                  <a:pt x="469" y="1214"/>
                  <a:pt x="476" y="1197"/>
                </a:cubicBezTo>
                <a:cubicBezTo>
                  <a:pt x="495" y="1149"/>
                  <a:pt x="438" y="1143"/>
                  <a:pt x="416" y="1136"/>
                </a:cubicBezTo>
                <a:cubicBezTo>
                  <a:pt x="431" y="1126"/>
                  <a:pt x="457" y="1124"/>
                  <a:pt x="461" y="1106"/>
                </a:cubicBezTo>
                <a:cubicBezTo>
                  <a:pt x="469" y="1064"/>
                  <a:pt x="405" y="1052"/>
                  <a:pt x="385" y="1045"/>
                </a:cubicBezTo>
                <a:cubicBezTo>
                  <a:pt x="355" y="954"/>
                  <a:pt x="365" y="1036"/>
                  <a:pt x="416" y="985"/>
                </a:cubicBezTo>
                <a:cubicBezTo>
                  <a:pt x="427" y="974"/>
                  <a:pt x="426" y="954"/>
                  <a:pt x="431" y="939"/>
                </a:cubicBezTo>
                <a:cubicBezTo>
                  <a:pt x="537" y="975"/>
                  <a:pt x="512" y="1000"/>
                  <a:pt x="537" y="924"/>
                </a:cubicBezTo>
                <a:cubicBezTo>
                  <a:pt x="547" y="939"/>
                  <a:pt x="559" y="954"/>
                  <a:pt x="567" y="970"/>
                </a:cubicBezTo>
                <a:cubicBezTo>
                  <a:pt x="574" y="984"/>
                  <a:pt x="566" y="1015"/>
                  <a:pt x="582" y="1015"/>
                </a:cubicBezTo>
                <a:cubicBezTo>
                  <a:pt x="598" y="1015"/>
                  <a:pt x="583" y="978"/>
                  <a:pt x="597" y="970"/>
                </a:cubicBezTo>
                <a:cubicBezTo>
                  <a:pt x="624" y="955"/>
                  <a:pt x="658" y="959"/>
                  <a:pt x="688" y="954"/>
                </a:cubicBezTo>
                <a:cubicBezTo>
                  <a:pt x="699" y="922"/>
                  <a:pt x="728" y="896"/>
                  <a:pt x="734" y="863"/>
                </a:cubicBezTo>
                <a:cubicBezTo>
                  <a:pt x="746" y="798"/>
                  <a:pt x="742" y="731"/>
                  <a:pt x="749" y="666"/>
                </a:cubicBezTo>
                <a:cubicBezTo>
                  <a:pt x="752" y="641"/>
                  <a:pt x="744" y="606"/>
                  <a:pt x="764" y="591"/>
                </a:cubicBezTo>
                <a:cubicBezTo>
                  <a:pt x="793" y="570"/>
                  <a:pt x="835" y="580"/>
                  <a:pt x="870" y="575"/>
                </a:cubicBezTo>
                <a:cubicBezTo>
                  <a:pt x="904" y="542"/>
                  <a:pt x="928" y="468"/>
                  <a:pt x="961" y="454"/>
                </a:cubicBezTo>
                <a:cubicBezTo>
                  <a:pt x="985" y="444"/>
                  <a:pt x="1012" y="444"/>
                  <a:pt x="1037" y="439"/>
                </a:cubicBezTo>
                <a:cubicBezTo>
                  <a:pt x="1097" y="399"/>
                  <a:pt x="1100" y="381"/>
                  <a:pt x="1173" y="363"/>
                </a:cubicBezTo>
                <a:cubicBezTo>
                  <a:pt x="1183" y="353"/>
                  <a:pt x="1197" y="345"/>
                  <a:pt x="1204" y="333"/>
                </a:cubicBezTo>
                <a:cubicBezTo>
                  <a:pt x="1212" y="319"/>
                  <a:pt x="1204" y="294"/>
                  <a:pt x="1219" y="287"/>
                </a:cubicBezTo>
                <a:cubicBezTo>
                  <a:pt x="1256" y="270"/>
                  <a:pt x="1300" y="277"/>
                  <a:pt x="1340" y="272"/>
                </a:cubicBezTo>
                <a:cubicBezTo>
                  <a:pt x="1395" y="190"/>
                  <a:pt x="1408" y="211"/>
                  <a:pt x="1507" y="227"/>
                </a:cubicBezTo>
                <a:cubicBezTo>
                  <a:pt x="1576" y="250"/>
                  <a:pt x="1592" y="262"/>
                  <a:pt x="1689" y="227"/>
                </a:cubicBezTo>
                <a:cubicBezTo>
                  <a:pt x="1706" y="221"/>
                  <a:pt x="1705" y="193"/>
                  <a:pt x="1719" y="181"/>
                </a:cubicBezTo>
                <a:cubicBezTo>
                  <a:pt x="1746" y="157"/>
                  <a:pt x="1810" y="121"/>
                  <a:pt x="1810" y="121"/>
                </a:cubicBezTo>
                <a:cubicBezTo>
                  <a:pt x="1840" y="131"/>
                  <a:pt x="1871" y="141"/>
                  <a:pt x="1901" y="151"/>
                </a:cubicBezTo>
                <a:cubicBezTo>
                  <a:pt x="1916" y="156"/>
                  <a:pt x="1930" y="138"/>
                  <a:pt x="1946" y="136"/>
                </a:cubicBezTo>
                <a:cubicBezTo>
                  <a:pt x="1966" y="133"/>
                  <a:pt x="1987" y="136"/>
                  <a:pt x="2007" y="136"/>
                </a:cubicBezTo>
                <a:close/>
              </a:path>
            </a:pathLst>
          </a:custGeom>
          <a:solidFill>
            <a:srgbClr val="FF33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3" name="Freeform 11"/>
          <p:cNvSpPr>
            <a:spLocks/>
          </p:cNvSpPr>
          <p:nvPr/>
        </p:nvSpPr>
        <p:spPr bwMode="auto">
          <a:xfrm>
            <a:off x="4987926" y="327025"/>
            <a:ext cx="1922463" cy="1766888"/>
          </a:xfrm>
          <a:custGeom>
            <a:avLst/>
            <a:gdLst>
              <a:gd name="T0" fmla="*/ 2147483646 w 1116"/>
              <a:gd name="T1" fmla="*/ 2147483646 h 1113"/>
              <a:gd name="T2" fmla="*/ 2147483646 w 1116"/>
              <a:gd name="T3" fmla="*/ 2147483646 h 1113"/>
              <a:gd name="T4" fmla="*/ 2147483646 w 1116"/>
              <a:gd name="T5" fmla="*/ 2147483646 h 1113"/>
              <a:gd name="T6" fmla="*/ 2147483646 w 1116"/>
              <a:gd name="T7" fmla="*/ 2147483646 h 1113"/>
              <a:gd name="T8" fmla="*/ 2147483646 w 1116"/>
              <a:gd name="T9" fmla="*/ 2147483646 h 1113"/>
              <a:gd name="T10" fmla="*/ 2147483646 w 1116"/>
              <a:gd name="T11" fmla="*/ 2147483646 h 1113"/>
              <a:gd name="T12" fmla="*/ 2147483646 w 1116"/>
              <a:gd name="T13" fmla="*/ 2147483646 h 1113"/>
              <a:gd name="T14" fmla="*/ 2147483646 w 1116"/>
              <a:gd name="T15" fmla="*/ 2147483646 h 1113"/>
              <a:gd name="T16" fmla="*/ 2147483646 w 1116"/>
              <a:gd name="T17" fmla="*/ 2147483646 h 1113"/>
              <a:gd name="T18" fmla="*/ 2147483646 w 1116"/>
              <a:gd name="T19" fmla="*/ 2147483646 h 1113"/>
              <a:gd name="T20" fmla="*/ 2147483646 w 1116"/>
              <a:gd name="T21" fmla="*/ 2147483646 h 1113"/>
              <a:gd name="T22" fmla="*/ 2147483646 w 1116"/>
              <a:gd name="T23" fmla="*/ 2147483646 h 1113"/>
              <a:gd name="T24" fmla="*/ 2147483646 w 1116"/>
              <a:gd name="T25" fmla="*/ 2147483646 h 1113"/>
              <a:gd name="T26" fmla="*/ 2147483646 w 1116"/>
              <a:gd name="T27" fmla="*/ 2147483646 h 1113"/>
              <a:gd name="T28" fmla="*/ 2147483646 w 1116"/>
              <a:gd name="T29" fmla="*/ 2147483646 h 1113"/>
              <a:gd name="T30" fmla="*/ 0 w 1116"/>
              <a:gd name="T31" fmla="*/ 2147483646 h 1113"/>
              <a:gd name="T32" fmla="*/ 2147483646 w 1116"/>
              <a:gd name="T33" fmla="*/ 2147483646 h 1113"/>
              <a:gd name="T34" fmla="*/ 2147483646 w 1116"/>
              <a:gd name="T35" fmla="*/ 2147483646 h 1113"/>
              <a:gd name="T36" fmla="*/ 2147483646 w 1116"/>
              <a:gd name="T37" fmla="*/ 2147483646 h 1113"/>
              <a:gd name="T38" fmla="*/ 2147483646 w 1116"/>
              <a:gd name="T39" fmla="*/ 2147483646 h 1113"/>
              <a:gd name="T40" fmla="*/ 2147483646 w 1116"/>
              <a:gd name="T41" fmla="*/ 2147483646 h 1113"/>
              <a:gd name="T42" fmla="*/ 2147483646 w 1116"/>
              <a:gd name="T43" fmla="*/ 2147483646 h 1113"/>
              <a:gd name="T44" fmla="*/ 2147483646 w 1116"/>
              <a:gd name="T45" fmla="*/ 2147483646 h 1113"/>
              <a:gd name="T46" fmla="*/ 2147483646 w 1116"/>
              <a:gd name="T47" fmla="*/ 2147483646 h 1113"/>
              <a:gd name="T48" fmla="*/ 2147483646 w 1116"/>
              <a:gd name="T49" fmla="*/ 2147483646 h 1113"/>
              <a:gd name="T50" fmla="*/ 2147483646 w 1116"/>
              <a:gd name="T51" fmla="*/ 2147483646 h 1113"/>
              <a:gd name="T52" fmla="*/ 2147483646 w 1116"/>
              <a:gd name="T53" fmla="*/ 2147483646 h 1113"/>
              <a:gd name="T54" fmla="*/ 2147483646 w 1116"/>
              <a:gd name="T55" fmla="*/ 2147483646 h 1113"/>
              <a:gd name="T56" fmla="*/ 2147483646 w 1116"/>
              <a:gd name="T57" fmla="*/ 2147483646 h 1113"/>
              <a:gd name="T58" fmla="*/ 2147483646 w 1116"/>
              <a:gd name="T59" fmla="*/ 2147483646 h 1113"/>
              <a:gd name="T60" fmla="*/ 2147483646 w 1116"/>
              <a:gd name="T61" fmla="*/ 2147483646 h 1113"/>
              <a:gd name="T62" fmla="*/ 2147483646 w 1116"/>
              <a:gd name="T63" fmla="*/ 2147483646 h 1113"/>
              <a:gd name="T64" fmla="*/ 2147483646 w 1116"/>
              <a:gd name="T65" fmla="*/ 2147483646 h 1113"/>
              <a:gd name="T66" fmla="*/ 2147483646 w 1116"/>
              <a:gd name="T67" fmla="*/ 2147483646 h 1113"/>
              <a:gd name="T68" fmla="*/ 2147483646 w 1116"/>
              <a:gd name="T69" fmla="*/ 2147483646 h 1113"/>
              <a:gd name="T70" fmla="*/ 2147483646 w 1116"/>
              <a:gd name="T71" fmla="*/ 2147483646 h 1113"/>
              <a:gd name="T72" fmla="*/ 2147483646 w 1116"/>
              <a:gd name="T73" fmla="*/ 2147483646 h 1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16" h="1113">
                <a:moveTo>
                  <a:pt x="1016" y="67"/>
                </a:moveTo>
                <a:cubicBezTo>
                  <a:pt x="991" y="62"/>
                  <a:pt x="962" y="65"/>
                  <a:pt x="940" y="52"/>
                </a:cubicBezTo>
                <a:cubicBezTo>
                  <a:pt x="924" y="43"/>
                  <a:pt x="927" y="13"/>
                  <a:pt x="910" y="6"/>
                </a:cubicBezTo>
                <a:cubicBezTo>
                  <a:pt x="895" y="0"/>
                  <a:pt x="878" y="15"/>
                  <a:pt x="864" y="22"/>
                </a:cubicBezTo>
                <a:cubicBezTo>
                  <a:pt x="753" y="78"/>
                  <a:pt x="883" y="31"/>
                  <a:pt x="773" y="67"/>
                </a:cubicBezTo>
                <a:cubicBezTo>
                  <a:pt x="640" y="156"/>
                  <a:pt x="841" y="30"/>
                  <a:pt x="652" y="112"/>
                </a:cubicBezTo>
                <a:cubicBezTo>
                  <a:pt x="639" y="118"/>
                  <a:pt x="633" y="134"/>
                  <a:pt x="622" y="143"/>
                </a:cubicBezTo>
                <a:cubicBezTo>
                  <a:pt x="582" y="175"/>
                  <a:pt x="577" y="173"/>
                  <a:pt x="531" y="188"/>
                </a:cubicBezTo>
                <a:cubicBezTo>
                  <a:pt x="447" y="272"/>
                  <a:pt x="498" y="240"/>
                  <a:pt x="379" y="279"/>
                </a:cubicBezTo>
                <a:cubicBezTo>
                  <a:pt x="364" y="284"/>
                  <a:pt x="334" y="294"/>
                  <a:pt x="334" y="294"/>
                </a:cubicBezTo>
                <a:cubicBezTo>
                  <a:pt x="309" y="370"/>
                  <a:pt x="271" y="390"/>
                  <a:pt x="197" y="416"/>
                </a:cubicBezTo>
                <a:cubicBezTo>
                  <a:pt x="146" y="493"/>
                  <a:pt x="148" y="572"/>
                  <a:pt x="122" y="658"/>
                </a:cubicBezTo>
                <a:cubicBezTo>
                  <a:pt x="113" y="689"/>
                  <a:pt x="101" y="719"/>
                  <a:pt x="91" y="749"/>
                </a:cubicBezTo>
                <a:cubicBezTo>
                  <a:pt x="86" y="764"/>
                  <a:pt x="92" y="791"/>
                  <a:pt x="76" y="795"/>
                </a:cubicBezTo>
                <a:cubicBezTo>
                  <a:pt x="56" y="800"/>
                  <a:pt x="36" y="805"/>
                  <a:pt x="16" y="810"/>
                </a:cubicBezTo>
                <a:cubicBezTo>
                  <a:pt x="11" y="825"/>
                  <a:pt x="0" y="839"/>
                  <a:pt x="0" y="855"/>
                </a:cubicBezTo>
                <a:cubicBezTo>
                  <a:pt x="0" y="871"/>
                  <a:pt x="13" y="885"/>
                  <a:pt x="16" y="901"/>
                </a:cubicBezTo>
                <a:cubicBezTo>
                  <a:pt x="23" y="936"/>
                  <a:pt x="17" y="974"/>
                  <a:pt x="31" y="1007"/>
                </a:cubicBezTo>
                <a:cubicBezTo>
                  <a:pt x="41" y="1030"/>
                  <a:pt x="102" y="1045"/>
                  <a:pt x="122" y="1052"/>
                </a:cubicBezTo>
                <a:cubicBezTo>
                  <a:pt x="135" y="1066"/>
                  <a:pt x="177" y="1113"/>
                  <a:pt x="197" y="1113"/>
                </a:cubicBezTo>
                <a:cubicBezTo>
                  <a:pt x="215" y="1113"/>
                  <a:pt x="226" y="1090"/>
                  <a:pt x="243" y="1083"/>
                </a:cubicBezTo>
                <a:cubicBezTo>
                  <a:pt x="262" y="1075"/>
                  <a:pt x="284" y="1072"/>
                  <a:pt x="304" y="1067"/>
                </a:cubicBezTo>
                <a:cubicBezTo>
                  <a:pt x="309" y="1052"/>
                  <a:pt x="305" y="1029"/>
                  <a:pt x="319" y="1022"/>
                </a:cubicBezTo>
                <a:cubicBezTo>
                  <a:pt x="519" y="923"/>
                  <a:pt x="368" y="1066"/>
                  <a:pt x="455" y="976"/>
                </a:cubicBezTo>
                <a:cubicBezTo>
                  <a:pt x="455" y="976"/>
                  <a:pt x="478" y="877"/>
                  <a:pt x="485" y="870"/>
                </a:cubicBezTo>
                <a:cubicBezTo>
                  <a:pt x="496" y="859"/>
                  <a:pt x="516" y="860"/>
                  <a:pt x="531" y="855"/>
                </a:cubicBezTo>
                <a:cubicBezTo>
                  <a:pt x="644" y="781"/>
                  <a:pt x="586" y="802"/>
                  <a:pt x="698" y="779"/>
                </a:cubicBezTo>
                <a:cubicBezTo>
                  <a:pt x="693" y="764"/>
                  <a:pt x="696" y="743"/>
                  <a:pt x="683" y="734"/>
                </a:cubicBezTo>
                <a:cubicBezTo>
                  <a:pt x="657" y="716"/>
                  <a:pt x="592" y="704"/>
                  <a:pt x="592" y="704"/>
                </a:cubicBezTo>
                <a:cubicBezTo>
                  <a:pt x="554" y="666"/>
                  <a:pt x="494" y="557"/>
                  <a:pt x="561" y="507"/>
                </a:cubicBezTo>
                <a:cubicBezTo>
                  <a:pt x="606" y="473"/>
                  <a:pt x="672" y="496"/>
                  <a:pt x="728" y="491"/>
                </a:cubicBezTo>
                <a:cubicBezTo>
                  <a:pt x="743" y="476"/>
                  <a:pt x="755" y="458"/>
                  <a:pt x="773" y="446"/>
                </a:cubicBezTo>
                <a:cubicBezTo>
                  <a:pt x="886" y="372"/>
                  <a:pt x="760" y="492"/>
                  <a:pt x="849" y="400"/>
                </a:cubicBezTo>
                <a:cubicBezTo>
                  <a:pt x="892" y="270"/>
                  <a:pt x="831" y="431"/>
                  <a:pt x="895" y="325"/>
                </a:cubicBezTo>
                <a:cubicBezTo>
                  <a:pt x="903" y="311"/>
                  <a:pt x="895" y="285"/>
                  <a:pt x="910" y="279"/>
                </a:cubicBezTo>
                <a:cubicBezTo>
                  <a:pt x="957" y="262"/>
                  <a:pt x="1011" y="269"/>
                  <a:pt x="1061" y="264"/>
                </a:cubicBezTo>
                <a:cubicBezTo>
                  <a:pt x="1073" y="163"/>
                  <a:pt x="1116" y="100"/>
                  <a:pt x="1016" y="67"/>
                </a:cubicBezTo>
                <a:close/>
              </a:path>
            </a:pathLst>
          </a:custGeom>
          <a:solidFill>
            <a:srgbClr val="3333CC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4" name="Freeform 12"/>
          <p:cNvSpPr>
            <a:spLocks/>
          </p:cNvSpPr>
          <p:nvPr/>
        </p:nvSpPr>
        <p:spPr bwMode="auto">
          <a:xfrm>
            <a:off x="6361113" y="990601"/>
            <a:ext cx="1301750" cy="1243013"/>
          </a:xfrm>
          <a:custGeom>
            <a:avLst/>
            <a:gdLst>
              <a:gd name="T0" fmla="*/ 2147483646 w 820"/>
              <a:gd name="T1" fmla="*/ 2147483646 h 783"/>
              <a:gd name="T2" fmla="*/ 2147483646 w 820"/>
              <a:gd name="T3" fmla="*/ 2147483646 h 783"/>
              <a:gd name="T4" fmla="*/ 2147483646 w 820"/>
              <a:gd name="T5" fmla="*/ 2147483646 h 783"/>
              <a:gd name="T6" fmla="*/ 2147483646 w 820"/>
              <a:gd name="T7" fmla="*/ 2147483646 h 783"/>
              <a:gd name="T8" fmla="*/ 2147483646 w 820"/>
              <a:gd name="T9" fmla="*/ 2147483646 h 783"/>
              <a:gd name="T10" fmla="*/ 2147483646 w 820"/>
              <a:gd name="T11" fmla="*/ 2147483646 h 783"/>
              <a:gd name="T12" fmla="*/ 2147483646 w 820"/>
              <a:gd name="T13" fmla="*/ 2147483646 h 783"/>
              <a:gd name="T14" fmla="*/ 2147483646 w 820"/>
              <a:gd name="T15" fmla="*/ 2147483646 h 783"/>
              <a:gd name="T16" fmla="*/ 2147483646 w 820"/>
              <a:gd name="T17" fmla="*/ 2147483646 h 783"/>
              <a:gd name="T18" fmla="*/ 2147483646 w 820"/>
              <a:gd name="T19" fmla="*/ 2147483646 h 783"/>
              <a:gd name="T20" fmla="*/ 0 w 820"/>
              <a:gd name="T21" fmla="*/ 2147483646 h 783"/>
              <a:gd name="T22" fmla="*/ 2147483646 w 820"/>
              <a:gd name="T23" fmla="*/ 2147483646 h 783"/>
              <a:gd name="T24" fmla="*/ 2147483646 w 820"/>
              <a:gd name="T25" fmla="*/ 2147483646 h 783"/>
              <a:gd name="T26" fmla="*/ 2147483646 w 820"/>
              <a:gd name="T27" fmla="*/ 2147483646 h 783"/>
              <a:gd name="T28" fmla="*/ 2147483646 w 820"/>
              <a:gd name="T29" fmla="*/ 2147483646 h 783"/>
              <a:gd name="T30" fmla="*/ 2147483646 w 820"/>
              <a:gd name="T31" fmla="*/ 2147483646 h 783"/>
              <a:gd name="T32" fmla="*/ 2147483646 w 820"/>
              <a:gd name="T33" fmla="*/ 2147483646 h 783"/>
              <a:gd name="T34" fmla="*/ 2147483646 w 820"/>
              <a:gd name="T35" fmla="*/ 2147483646 h 783"/>
              <a:gd name="T36" fmla="*/ 2147483646 w 820"/>
              <a:gd name="T37" fmla="*/ 2147483646 h 783"/>
              <a:gd name="T38" fmla="*/ 2147483646 w 820"/>
              <a:gd name="T39" fmla="*/ 2147483646 h 783"/>
              <a:gd name="T40" fmla="*/ 2147483646 w 820"/>
              <a:gd name="T41" fmla="*/ 2147483646 h 783"/>
              <a:gd name="T42" fmla="*/ 2147483646 w 820"/>
              <a:gd name="T43" fmla="*/ 2147483646 h 783"/>
              <a:gd name="T44" fmla="*/ 2147483646 w 820"/>
              <a:gd name="T45" fmla="*/ 2147483646 h 783"/>
              <a:gd name="T46" fmla="*/ 2147483646 w 820"/>
              <a:gd name="T47" fmla="*/ 2147483646 h 783"/>
              <a:gd name="T48" fmla="*/ 2147483646 w 820"/>
              <a:gd name="T49" fmla="*/ 2147483646 h 783"/>
              <a:gd name="T50" fmla="*/ 2147483646 w 820"/>
              <a:gd name="T51" fmla="*/ 2147483646 h 783"/>
              <a:gd name="T52" fmla="*/ 2147483646 w 820"/>
              <a:gd name="T53" fmla="*/ 2147483646 h 783"/>
              <a:gd name="T54" fmla="*/ 2147483646 w 820"/>
              <a:gd name="T55" fmla="*/ 2147483646 h 783"/>
              <a:gd name="T56" fmla="*/ 2147483646 w 820"/>
              <a:gd name="T57" fmla="*/ 2147483646 h 783"/>
              <a:gd name="T58" fmla="*/ 2147483646 w 820"/>
              <a:gd name="T59" fmla="*/ 2147483646 h 783"/>
              <a:gd name="T60" fmla="*/ 2147483646 w 820"/>
              <a:gd name="T61" fmla="*/ 2147483646 h 783"/>
              <a:gd name="T62" fmla="*/ 2147483646 w 820"/>
              <a:gd name="T63" fmla="*/ 2147483646 h 783"/>
              <a:gd name="T64" fmla="*/ 2147483646 w 820"/>
              <a:gd name="T65" fmla="*/ 2147483646 h 783"/>
              <a:gd name="T66" fmla="*/ 2147483646 w 820"/>
              <a:gd name="T67" fmla="*/ 2147483646 h 7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20" h="783">
                <a:moveTo>
                  <a:pt x="424" y="40"/>
                </a:moveTo>
                <a:cubicBezTo>
                  <a:pt x="308" y="2"/>
                  <a:pt x="364" y="4"/>
                  <a:pt x="257" y="25"/>
                </a:cubicBezTo>
                <a:cubicBezTo>
                  <a:pt x="223" y="76"/>
                  <a:pt x="210" y="97"/>
                  <a:pt x="151" y="116"/>
                </a:cubicBezTo>
                <a:cubicBezTo>
                  <a:pt x="127" y="189"/>
                  <a:pt x="130" y="158"/>
                  <a:pt x="151" y="267"/>
                </a:cubicBezTo>
                <a:cubicBezTo>
                  <a:pt x="154" y="283"/>
                  <a:pt x="153" y="304"/>
                  <a:pt x="166" y="313"/>
                </a:cubicBezTo>
                <a:cubicBezTo>
                  <a:pt x="187" y="327"/>
                  <a:pt x="217" y="323"/>
                  <a:pt x="242" y="328"/>
                </a:cubicBezTo>
                <a:cubicBezTo>
                  <a:pt x="252" y="358"/>
                  <a:pt x="263" y="389"/>
                  <a:pt x="273" y="419"/>
                </a:cubicBezTo>
                <a:cubicBezTo>
                  <a:pt x="276" y="428"/>
                  <a:pt x="138" y="460"/>
                  <a:pt x="121" y="464"/>
                </a:cubicBezTo>
                <a:cubicBezTo>
                  <a:pt x="98" y="487"/>
                  <a:pt x="65" y="500"/>
                  <a:pt x="45" y="525"/>
                </a:cubicBezTo>
                <a:cubicBezTo>
                  <a:pt x="35" y="538"/>
                  <a:pt x="37" y="557"/>
                  <a:pt x="30" y="571"/>
                </a:cubicBezTo>
                <a:cubicBezTo>
                  <a:pt x="22" y="587"/>
                  <a:pt x="10" y="601"/>
                  <a:pt x="0" y="616"/>
                </a:cubicBezTo>
                <a:cubicBezTo>
                  <a:pt x="9" y="660"/>
                  <a:pt x="21" y="747"/>
                  <a:pt x="76" y="768"/>
                </a:cubicBezTo>
                <a:cubicBezTo>
                  <a:pt x="104" y="779"/>
                  <a:pt x="136" y="778"/>
                  <a:pt x="166" y="783"/>
                </a:cubicBezTo>
                <a:cubicBezTo>
                  <a:pt x="316" y="771"/>
                  <a:pt x="440" y="748"/>
                  <a:pt x="591" y="737"/>
                </a:cubicBezTo>
                <a:cubicBezTo>
                  <a:pt x="512" y="711"/>
                  <a:pt x="517" y="696"/>
                  <a:pt x="561" y="631"/>
                </a:cubicBezTo>
                <a:cubicBezTo>
                  <a:pt x="556" y="616"/>
                  <a:pt x="556" y="597"/>
                  <a:pt x="545" y="586"/>
                </a:cubicBezTo>
                <a:cubicBezTo>
                  <a:pt x="534" y="575"/>
                  <a:pt x="513" y="579"/>
                  <a:pt x="500" y="571"/>
                </a:cubicBezTo>
                <a:cubicBezTo>
                  <a:pt x="488" y="563"/>
                  <a:pt x="480" y="550"/>
                  <a:pt x="470" y="540"/>
                </a:cubicBezTo>
                <a:cubicBezTo>
                  <a:pt x="465" y="527"/>
                  <a:pt x="428" y="464"/>
                  <a:pt x="485" y="464"/>
                </a:cubicBezTo>
                <a:cubicBezTo>
                  <a:pt x="499" y="464"/>
                  <a:pt x="506" y="483"/>
                  <a:pt x="515" y="495"/>
                </a:cubicBezTo>
                <a:cubicBezTo>
                  <a:pt x="537" y="524"/>
                  <a:pt x="541" y="577"/>
                  <a:pt x="576" y="586"/>
                </a:cubicBezTo>
                <a:cubicBezTo>
                  <a:pt x="652" y="605"/>
                  <a:pt x="616" y="595"/>
                  <a:pt x="682" y="616"/>
                </a:cubicBezTo>
                <a:cubicBezTo>
                  <a:pt x="722" y="611"/>
                  <a:pt x="770" y="625"/>
                  <a:pt x="803" y="601"/>
                </a:cubicBezTo>
                <a:cubicBezTo>
                  <a:pt x="820" y="589"/>
                  <a:pt x="800" y="557"/>
                  <a:pt x="788" y="540"/>
                </a:cubicBezTo>
                <a:cubicBezTo>
                  <a:pt x="759" y="497"/>
                  <a:pt x="668" y="500"/>
                  <a:pt x="636" y="495"/>
                </a:cubicBezTo>
                <a:cubicBezTo>
                  <a:pt x="621" y="490"/>
                  <a:pt x="580" y="491"/>
                  <a:pt x="591" y="480"/>
                </a:cubicBezTo>
                <a:cubicBezTo>
                  <a:pt x="614" y="457"/>
                  <a:pt x="682" y="449"/>
                  <a:pt x="682" y="449"/>
                </a:cubicBezTo>
                <a:cubicBezTo>
                  <a:pt x="642" y="328"/>
                  <a:pt x="703" y="471"/>
                  <a:pt x="621" y="389"/>
                </a:cubicBezTo>
                <a:cubicBezTo>
                  <a:pt x="614" y="382"/>
                  <a:pt x="591" y="284"/>
                  <a:pt x="591" y="283"/>
                </a:cubicBezTo>
                <a:cubicBezTo>
                  <a:pt x="576" y="259"/>
                  <a:pt x="530" y="222"/>
                  <a:pt x="530" y="222"/>
                </a:cubicBezTo>
                <a:cubicBezTo>
                  <a:pt x="525" y="197"/>
                  <a:pt x="533" y="164"/>
                  <a:pt x="515" y="146"/>
                </a:cubicBezTo>
                <a:cubicBezTo>
                  <a:pt x="497" y="128"/>
                  <a:pt x="461" y="144"/>
                  <a:pt x="439" y="131"/>
                </a:cubicBezTo>
                <a:cubicBezTo>
                  <a:pt x="422" y="121"/>
                  <a:pt x="365" y="17"/>
                  <a:pt x="348" y="10"/>
                </a:cubicBezTo>
                <a:cubicBezTo>
                  <a:pt x="325" y="0"/>
                  <a:pt x="298" y="10"/>
                  <a:pt x="273" y="10"/>
                </a:cubicBezTo>
              </a:path>
            </a:pathLst>
          </a:custGeom>
          <a:solidFill>
            <a:srgbClr val="FFFF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5" name="Freeform 13"/>
          <p:cNvSpPr>
            <a:spLocks/>
          </p:cNvSpPr>
          <p:nvPr/>
        </p:nvSpPr>
        <p:spPr bwMode="auto">
          <a:xfrm>
            <a:off x="5187950" y="2238375"/>
            <a:ext cx="3054350" cy="2286000"/>
          </a:xfrm>
          <a:custGeom>
            <a:avLst/>
            <a:gdLst>
              <a:gd name="T0" fmla="*/ 2147483646 w 1924"/>
              <a:gd name="T1" fmla="*/ 2147483646 h 1440"/>
              <a:gd name="T2" fmla="*/ 2147483646 w 1924"/>
              <a:gd name="T3" fmla="*/ 2147483646 h 1440"/>
              <a:gd name="T4" fmla="*/ 2147483646 w 1924"/>
              <a:gd name="T5" fmla="*/ 2147483646 h 1440"/>
              <a:gd name="T6" fmla="*/ 2147483646 w 1924"/>
              <a:gd name="T7" fmla="*/ 2147483646 h 1440"/>
              <a:gd name="T8" fmla="*/ 2147483646 w 1924"/>
              <a:gd name="T9" fmla="*/ 2147483646 h 1440"/>
              <a:gd name="T10" fmla="*/ 2147483646 w 1924"/>
              <a:gd name="T11" fmla="*/ 2147483646 h 1440"/>
              <a:gd name="T12" fmla="*/ 2147483646 w 1924"/>
              <a:gd name="T13" fmla="*/ 2147483646 h 1440"/>
              <a:gd name="T14" fmla="*/ 2147483646 w 1924"/>
              <a:gd name="T15" fmla="*/ 2147483646 h 1440"/>
              <a:gd name="T16" fmla="*/ 2147483646 w 1924"/>
              <a:gd name="T17" fmla="*/ 2147483646 h 1440"/>
              <a:gd name="T18" fmla="*/ 2147483646 w 1924"/>
              <a:gd name="T19" fmla="*/ 2147483646 h 1440"/>
              <a:gd name="T20" fmla="*/ 2147483646 w 1924"/>
              <a:gd name="T21" fmla="*/ 2147483646 h 1440"/>
              <a:gd name="T22" fmla="*/ 2147483646 w 1924"/>
              <a:gd name="T23" fmla="*/ 2147483646 h 1440"/>
              <a:gd name="T24" fmla="*/ 2147483646 w 1924"/>
              <a:gd name="T25" fmla="*/ 2147483646 h 1440"/>
              <a:gd name="T26" fmla="*/ 2147483646 w 1924"/>
              <a:gd name="T27" fmla="*/ 2147483646 h 1440"/>
              <a:gd name="T28" fmla="*/ 2147483646 w 1924"/>
              <a:gd name="T29" fmla="*/ 2147483646 h 1440"/>
              <a:gd name="T30" fmla="*/ 2147483646 w 1924"/>
              <a:gd name="T31" fmla="*/ 2147483646 h 1440"/>
              <a:gd name="T32" fmla="*/ 2147483646 w 1924"/>
              <a:gd name="T33" fmla="*/ 2147483646 h 1440"/>
              <a:gd name="T34" fmla="*/ 2147483646 w 1924"/>
              <a:gd name="T35" fmla="*/ 2147483646 h 1440"/>
              <a:gd name="T36" fmla="*/ 2147483646 w 1924"/>
              <a:gd name="T37" fmla="*/ 2147483646 h 1440"/>
              <a:gd name="T38" fmla="*/ 2147483646 w 1924"/>
              <a:gd name="T39" fmla="*/ 2147483646 h 1440"/>
              <a:gd name="T40" fmla="*/ 2147483646 w 1924"/>
              <a:gd name="T41" fmla="*/ 2147483646 h 1440"/>
              <a:gd name="T42" fmla="*/ 2147483646 w 1924"/>
              <a:gd name="T43" fmla="*/ 2147483646 h 1440"/>
              <a:gd name="T44" fmla="*/ 2147483646 w 1924"/>
              <a:gd name="T45" fmla="*/ 2147483646 h 1440"/>
              <a:gd name="T46" fmla="*/ 2147483646 w 1924"/>
              <a:gd name="T47" fmla="*/ 2147483646 h 1440"/>
              <a:gd name="T48" fmla="*/ 2147483646 w 1924"/>
              <a:gd name="T49" fmla="*/ 2147483646 h 1440"/>
              <a:gd name="T50" fmla="*/ 2147483646 w 1924"/>
              <a:gd name="T51" fmla="*/ 2147483646 h 1440"/>
              <a:gd name="T52" fmla="*/ 2147483646 w 1924"/>
              <a:gd name="T53" fmla="*/ 2147483646 h 1440"/>
              <a:gd name="T54" fmla="*/ 2147483646 w 1924"/>
              <a:gd name="T55" fmla="*/ 2147483646 h 1440"/>
              <a:gd name="T56" fmla="*/ 2147483646 w 1924"/>
              <a:gd name="T57" fmla="*/ 2147483646 h 1440"/>
              <a:gd name="T58" fmla="*/ 2147483646 w 1924"/>
              <a:gd name="T59" fmla="*/ 2147483646 h 1440"/>
              <a:gd name="T60" fmla="*/ 2147483646 w 1924"/>
              <a:gd name="T61" fmla="*/ 2147483646 h 1440"/>
              <a:gd name="T62" fmla="*/ 2147483646 w 1924"/>
              <a:gd name="T63" fmla="*/ 2147483646 h 1440"/>
              <a:gd name="T64" fmla="*/ 2147483646 w 1924"/>
              <a:gd name="T65" fmla="*/ 2147483646 h 14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24" h="1440">
                <a:moveTo>
                  <a:pt x="648" y="30"/>
                </a:moveTo>
                <a:cubicBezTo>
                  <a:pt x="556" y="0"/>
                  <a:pt x="548" y="24"/>
                  <a:pt x="481" y="91"/>
                </a:cubicBezTo>
                <a:cubicBezTo>
                  <a:pt x="458" y="114"/>
                  <a:pt x="390" y="121"/>
                  <a:pt x="390" y="121"/>
                </a:cubicBezTo>
                <a:cubicBezTo>
                  <a:pt x="395" y="156"/>
                  <a:pt x="389" y="195"/>
                  <a:pt x="405" y="227"/>
                </a:cubicBezTo>
                <a:cubicBezTo>
                  <a:pt x="412" y="241"/>
                  <a:pt x="437" y="234"/>
                  <a:pt x="451" y="242"/>
                </a:cubicBezTo>
                <a:cubicBezTo>
                  <a:pt x="463" y="249"/>
                  <a:pt x="470" y="264"/>
                  <a:pt x="481" y="273"/>
                </a:cubicBezTo>
                <a:cubicBezTo>
                  <a:pt x="615" y="374"/>
                  <a:pt x="597" y="361"/>
                  <a:pt x="769" y="379"/>
                </a:cubicBezTo>
                <a:cubicBezTo>
                  <a:pt x="875" y="414"/>
                  <a:pt x="850" y="379"/>
                  <a:pt x="875" y="454"/>
                </a:cubicBezTo>
                <a:cubicBezTo>
                  <a:pt x="672" y="472"/>
                  <a:pt x="473" y="512"/>
                  <a:pt x="269" y="530"/>
                </a:cubicBezTo>
                <a:cubicBezTo>
                  <a:pt x="168" y="635"/>
                  <a:pt x="336" y="472"/>
                  <a:pt x="178" y="576"/>
                </a:cubicBezTo>
                <a:cubicBezTo>
                  <a:pt x="163" y="586"/>
                  <a:pt x="159" y="607"/>
                  <a:pt x="148" y="621"/>
                </a:cubicBezTo>
                <a:cubicBezTo>
                  <a:pt x="115" y="661"/>
                  <a:pt x="74" y="681"/>
                  <a:pt x="26" y="697"/>
                </a:cubicBezTo>
                <a:cubicBezTo>
                  <a:pt x="65" y="893"/>
                  <a:pt x="0" y="686"/>
                  <a:pt x="102" y="788"/>
                </a:cubicBezTo>
                <a:cubicBezTo>
                  <a:pt x="117" y="803"/>
                  <a:pt x="104" y="833"/>
                  <a:pt x="117" y="849"/>
                </a:cubicBezTo>
                <a:cubicBezTo>
                  <a:pt x="127" y="862"/>
                  <a:pt x="147" y="861"/>
                  <a:pt x="163" y="864"/>
                </a:cubicBezTo>
                <a:cubicBezTo>
                  <a:pt x="228" y="877"/>
                  <a:pt x="294" y="883"/>
                  <a:pt x="360" y="894"/>
                </a:cubicBezTo>
                <a:cubicBezTo>
                  <a:pt x="411" y="928"/>
                  <a:pt x="452" y="939"/>
                  <a:pt x="511" y="955"/>
                </a:cubicBezTo>
                <a:cubicBezTo>
                  <a:pt x="516" y="970"/>
                  <a:pt x="516" y="989"/>
                  <a:pt x="527" y="1000"/>
                </a:cubicBezTo>
                <a:cubicBezTo>
                  <a:pt x="538" y="1011"/>
                  <a:pt x="556" y="1013"/>
                  <a:pt x="572" y="1015"/>
                </a:cubicBezTo>
                <a:cubicBezTo>
                  <a:pt x="622" y="1023"/>
                  <a:pt x="673" y="1025"/>
                  <a:pt x="724" y="1030"/>
                </a:cubicBezTo>
                <a:cubicBezTo>
                  <a:pt x="761" y="1069"/>
                  <a:pt x="782" y="1101"/>
                  <a:pt x="799" y="1152"/>
                </a:cubicBezTo>
                <a:cubicBezTo>
                  <a:pt x="804" y="1202"/>
                  <a:pt x="798" y="1255"/>
                  <a:pt x="815" y="1303"/>
                </a:cubicBezTo>
                <a:cubicBezTo>
                  <a:pt x="820" y="1318"/>
                  <a:pt x="847" y="1309"/>
                  <a:pt x="860" y="1318"/>
                </a:cubicBezTo>
                <a:cubicBezTo>
                  <a:pt x="917" y="1359"/>
                  <a:pt x="908" y="1384"/>
                  <a:pt x="966" y="1409"/>
                </a:cubicBezTo>
                <a:cubicBezTo>
                  <a:pt x="1000" y="1424"/>
                  <a:pt x="1037" y="1428"/>
                  <a:pt x="1072" y="1440"/>
                </a:cubicBezTo>
                <a:cubicBezTo>
                  <a:pt x="1077" y="1420"/>
                  <a:pt x="1074" y="1395"/>
                  <a:pt x="1087" y="1379"/>
                </a:cubicBezTo>
                <a:cubicBezTo>
                  <a:pt x="1097" y="1366"/>
                  <a:pt x="1119" y="1371"/>
                  <a:pt x="1133" y="1364"/>
                </a:cubicBezTo>
                <a:cubicBezTo>
                  <a:pt x="1260" y="1301"/>
                  <a:pt x="1099" y="1361"/>
                  <a:pt x="1224" y="1318"/>
                </a:cubicBezTo>
                <a:cubicBezTo>
                  <a:pt x="1234" y="1303"/>
                  <a:pt x="1258" y="1290"/>
                  <a:pt x="1254" y="1273"/>
                </a:cubicBezTo>
                <a:cubicBezTo>
                  <a:pt x="1250" y="1258"/>
                  <a:pt x="1224" y="1262"/>
                  <a:pt x="1209" y="1258"/>
                </a:cubicBezTo>
                <a:cubicBezTo>
                  <a:pt x="1189" y="1252"/>
                  <a:pt x="1168" y="1248"/>
                  <a:pt x="1148" y="1243"/>
                </a:cubicBezTo>
                <a:cubicBezTo>
                  <a:pt x="1090" y="1203"/>
                  <a:pt x="1049" y="1159"/>
                  <a:pt x="981" y="1137"/>
                </a:cubicBezTo>
                <a:cubicBezTo>
                  <a:pt x="1054" y="1112"/>
                  <a:pt x="1314" y="1140"/>
                  <a:pt x="1163" y="1091"/>
                </a:cubicBezTo>
                <a:cubicBezTo>
                  <a:pt x="1258" y="1075"/>
                  <a:pt x="1338" y="1057"/>
                  <a:pt x="1436" y="1046"/>
                </a:cubicBezTo>
                <a:cubicBezTo>
                  <a:pt x="1426" y="1036"/>
                  <a:pt x="1418" y="1022"/>
                  <a:pt x="1406" y="1015"/>
                </a:cubicBezTo>
                <a:cubicBezTo>
                  <a:pt x="1392" y="1007"/>
                  <a:pt x="1367" y="1014"/>
                  <a:pt x="1360" y="1000"/>
                </a:cubicBezTo>
                <a:cubicBezTo>
                  <a:pt x="1337" y="955"/>
                  <a:pt x="1405" y="945"/>
                  <a:pt x="1421" y="939"/>
                </a:cubicBezTo>
                <a:cubicBezTo>
                  <a:pt x="1493" y="831"/>
                  <a:pt x="1413" y="925"/>
                  <a:pt x="1648" y="879"/>
                </a:cubicBezTo>
                <a:cubicBezTo>
                  <a:pt x="1662" y="876"/>
                  <a:pt x="1667" y="856"/>
                  <a:pt x="1679" y="849"/>
                </a:cubicBezTo>
                <a:cubicBezTo>
                  <a:pt x="1693" y="841"/>
                  <a:pt x="1709" y="838"/>
                  <a:pt x="1724" y="833"/>
                </a:cubicBezTo>
                <a:cubicBezTo>
                  <a:pt x="1742" y="806"/>
                  <a:pt x="1768" y="786"/>
                  <a:pt x="1785" y="758"/>
                </a:cubicBezTo>
                <a:cubicBezTo>
                  <a:pt x="1793" y="744"/>
                  <a:pt x="1790" y="725"/>
                  <a:pt x="1800" y="712"/>
                </a:cubicBezTo>
                <a:cubicBezTo>
                  <a:pt x="1821" y="685"/>
                  <a:pt x="1861" y="677"/>
                  <a:pt x="1891" y="667"/>
                </a:cubicBezTo>
                <a:cubicBezTo>
                  <a:pt x="1901" y="657"/>
                  <a:pt x="1924" y="650"/>
                  <a:pt x="1921" y="636"/>
                </a:cubicBezTo>
                <a:cubicBezTo>
                  <a:pt x="1916" y="614"/>
                  <a:pt x="1846" y="596"/>
                  <a:pt x="1830" y="591"/>
                </a:cubicBezTo>
                <a:cubicBezTo>
                  <a:pt x="1757" y="640"/>
                  <a:pt x="1815" y="609"/>
                  <a:pt x="1724" y="636"/>
                </a:cubicBezTo>
                <a:cubicBezTo>
                  <a:pt x="1693" y="645"/>
                  <a:pt x="1633" y="667"/>
                  <a:pt x="1633" y="667"/>
                </a:cubicBezTo>
                <a:cubicBezTo>
                  <a:pt x="1613" y="605"/>
                  <a:pt x="1588" y="581"/>
                  <a:pt x="1527" y="561"/>
                </a:cubicBezTo>
                <a:cubicBezTo>
                  <a:pt x="1522" y="546"/>
                  <a:pt x="1520" y="529"/>
                  <a:pt x="1512" y="515"/>
                </a:cubicBezTo>
                <a:cubicBezTo>
                  <a:pt x="1505" y="503"/>
                  <a:pt x="1481" y="499"/>
                  <a:pt x="1481" y="485"/>
                </a:cubicBezTo>
                <a:cubicBezTo>
                  <a:pt x="1481" y="470"/>
                  <a:pt x="1498" y="457"/>
                  <a:pt x="1512" y="454"/>
                </a:cubicBezTo>
                <a:cubicBezTo>
                  <a:pt x="1587" y="441"/>
                  <a:pt x="1663" y="444"/>
                  <a:pt x="1739" y="439"/>
                </a:cubicBezTo>
                <a:cubicBezTo>
                  <a:pt x="1749" y="400"/>
                  <a:pt x="1770" y="357"/>
                  <a:pt x="1739" y="318"/>
                </a:cubicBezTo>
                <a:cubicBezTo>
                  <a:pt x="1729" y="306"/>
                  <a:pt x="1708" y="310"/>
                  <a:pt x="1694" y="303"/>
                </a:cubicBezTo>
                <a:cubicBezTo>
                  <a:pt x="1678" y="295"/>
                  <a:pt x="1662" y="284"/>
                  <a:pt x="1648" y="273"/>
                </a:cubicBezTo>
                <a:cubicBezTo>
                  <a:pt x="1637" y="264"/>
                  <a:pt x="1630" y="249"/>
                  <a:pt x="1618" y="242"/>
                </a:cubicBezTo>
                <a:cubicBezTo>
                  <a:pt x="1596" y="229"/>
                  <a:pt x="1511" y="215"/>
                  <a:pt x="1497" y="212"/>
                </a:cubicBezTo>
                <a:cubicBezTo>
                  <a:pt x="1487" y="202"/>
                  <a:pt x="1473" y="194"/>
                  <a:pt x="1466" y="182"/>
                </a:cubicBezTo>
                <a:cubicBezTo>
                  <a:pt x="1458" y="168"/>
                  <a:pt x="1462" y="147"/>
                  <a:pt x="1451" y="136"/>
                </a:cubicBezTo>
                <a:cubicBezTo>
                  <a:pt x="1440" y="125"/>
                  <a:pt x="1421" y="126"/>
                  <a:pt x="1406" y="121"/>
                </a:cubicBezTo>
                <a:cubicBezTo>
                  <a:pt x="1391" y="126"/>
                  <a:pt x="1374" y="129"/>
                  <a:pt x="1360" y="136"/>
                </a:cubicBezTo>
                <a:cubicBezTo>
                  <a:pt x="1344" y="144"/>
                  <a:pt x="1333" y="165"/>
                  <a:pt x="1315" y="166"/>
                </a:cubicBezTo>
                <a:cubicBezTo>
                  <a:pt x="1264" y="170"/>
                  <a:pt x="1214" y="156"/>
                  <a:pt x="1163" y="151"/>
                </a:cubicBezTo>
                <a:cubicBezTo>
                  <a:pt x="1015" y="52"/>
                  <a:pt x="1176" y="149"/>
                  <a:pt x="769" y="106"/>
                </a:cubicBezTo>
                <a:cubicBezTo>
                  <a:pt x="670" y="96"/>
                  <a:pt x="699" y="78"/>
                  <a:pt x="633" y="45"/>
                </a:cubicBezTo>
                <a:cubicBezTo>
                  <a:pt x="590" y="24"/>
                  <a:pt x="543" y="30"/>
                  <a:pt x="648" y="30"/>
                </a:cubicBezTo>
                <a:close/>
              </a:path>
            </a:pathLst>
          </a:custGeom>
          <a:solidFill>
            <a:srgbClr val="FF3300"/>
          </a:solidFill>
          <a:ln w="9525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6" name="Freeform 14"/>
          <p:cNvSpPr>
            <a:spLocks/>
          </p:cNvSpPr>
          <p:nvPr/>
        </p:nvSpPr>
        <p:spPr bwMode="auto">
          <a:xfrm>
            <a:off x="2727325" y="5016501"/>
            <a:ext cx="6446838" cy="790575"/>
          </a:xfrm>
          <a:custGeom>
            <a:avLst/>
            <a:gdLst>
              <a:gd name="T0" fmla="*/ 2147483646 w 4061"/>
              <a:gd name="T1" fmla="*/ 2147483646 h 498"/>
              <a:gd name="T2" fmla="*/ 2147483646 w 4061"/>
              <a:gd name="T3" fmla="*/ 2147483646 h 498"/>
              <a:gd name="T4" fmla="*/ 2147483646 w 4061"/>
              <a:gd name="T5" fmla="*/ 2147483646 h 498"/>
              <a:gd name="T6" fmla="*/ 2147483646 w 4061"/>
              <a:gd name="T7" fmla="*/ 2147483646 h 498"/>
              <a:gd name="T8" fmla="*/ 0 w 4061"/>
              <a:gd name="T9" fmla="*/ 2147483646 h 498"/>
              <a:gd name="T10" fmla="*/ 2147483646 w 4061"/>
              <a:gd name="T11" fmla="*/ 2147483646 h 498"/>
              <a:gd name="T12" fmla="*/ 2147483646 w 4061"/>
              <a:gd name="T13" fmla="*/ 2147483646 h 498"/>
              <a:gd name="T14" fmla="*/ 2147483646 w 4061"/>
              <a:gd name="T15" fmla="*/ 2147483646 h 498"/>
              <a:gd name="T16" fmla="*/ 2147483646 w 4061"/>
              <a:gd name="T17" fmla="*/ 2147483646 h 498"/>
              <a:gd name="T18" fmla="*/ 2147483646 w 4061"/>
              <a:gd name="T19" fmla="*/ 2147483646 h 498"/>
              <a:gd name="T20" fmla="*/ 2147483646 w 4061"/>
              <a:gd name="T21" fmla="*/ 2147483646 h 498"/>
              <a:gd name="T22" fmla="*/ 2147483646 w 4061"/>
              <a:gd name="T23" fmla="*/ 2147483646 h 498"/>
              <a:gd name="T24" fmla="*/ 2147483646 w 4061"/>
              <a:gd name="T25" fmla="*/ 2147483646 h 498"/>
              <a:gd name="T26" fmla="*/ 2147483646 w 4061"/>
              <a:gd name="T27" fmla="*/ 2147483646 h 498"/>
              <a:gd name="T28" fmla="*/ 2147483646 w 4061"/>
              <a:gd name="T29" fmla="*/ 2147483646 h 498"/>
              <a:gd name="T30" fmla="*/ 2147483646 w 4061"/>
              <a:gd name="T31" fmla="*/ 2147483646 h 498"/>
              <a:gd name="T32" fmla="*/ 2147483646 w 4061"/>
              <a:gd name="T33" fmla="*/ 2147483646 h 498"/>
              <a:gd name="T34" fmla="*/ 2147483646 w 4061"/>
              <a:gd name="T35" fmla="*/ 2147483646 h 498"/>
              <a:gd name="T36" fmla="*/ 2147483646 w 4061"/>
              <a:gd name="T37" fmla="*/ 2147483646 h 498"/>
              <a:gd name="T38" fmla="*/ 2147483646 w 4061"/>
              <a:gd name="T39" fmla="*/ 2147483646 h 498"/>
              <a:gd name="T40" fmla="*/ 2147483646 w 4061"/>
              <a:gd name="T41" fmla="*/ 2147483646 h 498"/>
              <a:gd name="T42" fmla="*/ 2147483646 w 4061"/>
              <a:gd name="T43" fmla="*/ 2147483646 h 498"/>
              <a:gd name="T44" fmla="*/ 2147483646 w 4061"/>
              <a:gd name="T45" fmla="*/ 2147483646 h 498"/>
              <a:gd name="T46" fmla="*/ 2147483646 w 4061"/>
              <a:gd name="T47" fmla="*/ 2147483646 h 498"/>
              <a:gd name="T48" fmla="*/ 2147483646 w 4061"/>
              <a:gd name="T49" fmla="*/ 2147483646 h 498"/>
              <a:gd name="T50" fmla="*/ 2147483646 w 4061"/>
              <a:gd name="T51" fmla="*/ 2147483646 h 498"/>
              <a:gd name="T52" fmla="*/ 2147483646 w 4061"/>
              <a:gd name="T53" fmla="*/ 2147483646 h 498"/>
              <a:gd name="T54" fmla="*/ 2147483646 w 4061"/>
              <a:gd name="T55" fmla="*/ 2147483646 h 498"/>
              <a:gd name="T56" fmla="*/ 2147483646 w 4061"/>
              <a:gd name="T57" fmla="*/ 2147483646 h 498"/>
              <a:gd name="T58" fmla="*/ 2147483646 w 4061"/>
              <a:gd name="T59" fmla="*/ 2147483646 h 498"/>
              <a:gd name="T60" fmla="*/ 2147483646 w 4061"/>
              <a:gd name="T61" fmla="*/ 2147483646 h 498"/>
              <a:gd name="T62" fmla="*/ 2147483646 w 4061"/>
              <a:gd name="T63" fmla="*/ 2147483646 h 498"/>
              <a:gd name="T64" fmla="*/ 2147483646 w 4061"/>
              <a:gd name="T65" fmla="*/ 2147483646 h 4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061" h="498">
                <a:moveTo>
                  <a:pt x="561" y="220"/>
                </a:moveTo>
                <a:cubicBezTo>
                  <a:pt x="544" y="224"/>
                  <a:pt x="475" y="239"/>
                  <a:pt x="455" y="251"/>
                </a:cubicBezTo>
                <a:cubicBezTo>
                  <a:pt x="338" y="322"/>
                  <a:pt x="528" y="237"/>
                  <a:pt x="379" y="311"/>
                </a:cubicBezTo>
                <a:cubicBezTo>
                  <a:pt x="324" y="338"/>
                  <a:pt x="255" y="341"/>
                  <a:pt x="197" y="357"/>
                </a:cubicBezTo>
                <a:cubicBezTo>
                  <a:pt x="130" y="375"/>
                  <a:pt x="67" y="400"/>
                  <a:pt x="0" y="417"/>
                </a:cubicBezTo>
                <a:cubicBezTo>
                  <a:pt x="60" y="479"/>
                  <a:pt x="180" y="475"/>
                  <a:pt x="258" y="478"/>
                </a:cubicBezTo>
                <a:cubicBezTo>
                  <a:pt x="510" y="486"/>
                  <a:pt x="763" y="488"/>
                  <a:pt x="1015" y="493"/>
                </a:cubicBezTo>
                <a:cubicBezTo>
                  <a:pt x="2021" y="488"/>
                  <a:pt x="3027" y="498"/>
                  <a:pt x="4032" y="478"/>
                </a:cubicBezTo>
                <a:cubicBezTo>
                  <a:pt x="4061" y="477"/>
                  <a:pt x="3939" y="391"/>
                  <a:pt x="3926" y="387"/>
                </a:cubicBezTo>
                <a:cubicBezTo>
                  <a:pt x="3906" y="367"/>
                  <a:pt x="3874" y="353"/>
                  <a:pt x="3865" y="326"/>
                </a:cubicBezTo>
                <a:cubicBezTo>
                  <a:pt x="3849" y="277"/>
                  <a:pt x="3858" y="275"/>
                  <a:pt x="3805" y="251"/>
                </a:cubicBezTo>
                <a:cubicBezTo>
                  <a:pt x="3776" y="238"/>
                  <a:pt x="3714" y="220"/>
                  <a:pt x="3714" y="220"/>
                </a:cubicBezTo>
                <a:cubicBezTo>
                  <a:pt x="3670" y="177"/>
                  <a:pt x="3620" y="133"/>
                  <a:pt x="3562" y="114"/>
                </a:cubicBezTo>
                <a:cubicBezTo>
                  <a:pt x="3547" y="99"/>
                  <a:pt x="3529" y="87"/>
                  <a:pt x="3517" y="69"/>
                </a:cubicBezTo>
                <a:cubicBezTo>
                  <a:pt x="3470" y="0"/>
                  <a:pt x="3541" y="36"/>
                  <a:pt x="3456" y="8"/>
                </a:cubicBezTo>
                <a:cubicBezTo>
                  <a:pt x="3441" y="13"/>
                  <a:pt x="3421" y="12"/>
                  <a:pt x="3410" y="23"/>
                </a:cubicBezTo>
                <a:cubicBezTo>
                  <a:pt x="3399" y="34"/>
                  <a:pt x="3411" y="67"/>
                  <a:pt x="3395" y="69"/>
                </a:cubicBezTo>
                <a:cubicBezTo>
                  <a:pt x="3325" y="78"/>
                  <a:pt x="3254" y="58"/>
                  <a:pt x="3183" y="53"/>
                </a:cubicBezTo>
                <a:cubicBezTo>
                  <a:pt x="3110" y="29"/>
                  <a:pt x="3090" y="15"/>
                  <a:pt x="2986" y="53"/>
                </a:cubicBezTo>
                <a:cubicBezTo>
                  <a:pt x="2971" y="59"/>
                  <a:pt x="2982" y="88"/>
                  <a:pt x="2971" y="99"/>
                </a:cubicBezTo>
                <a:cubicBezTo>
                  <a:pt x="2960" y="110"/>
                  <a:pt x="2940" y="109"/>
                  <a:pt x="2925" y="114"/>
                </a:cubicBezTo>
                <a:cubicBezTo>
                  <a:pt x="2915" y="129"/>
                  <a:pt x="2902" y="143"/>
                  <a:pt x="2895" y="160"/>
                </a:cubicBezTo>
                <a:cubicBezTo>
                  <a:pt x="2882" y="189"/>
                  <a:pt x="2865" y="251"/>
                  <a:pt x="2865" y="251"/>
                </a:cubicBezTo>
                <a:cubicBezTo>
                  <a:pt x="2870" y="271"/>
                  <a:pt x="2883" y="291"/>
                  <a:pt x="2880" y="311"/>
                </a:cubicBezTo>
                <a:cubicBezTo>
                  <a:pt x="2873" y="361"/>
                  <a:pt x="2813" y="389"/>
                  <a:pt x="2774" y="402"/>
                </a:cubicBezTo>
                <a:cubicBezTo>
                  <a:pt x="2476" y="375"/>
                  <a:pt x="2405" y="368"/>
                  <a:pt x="2016" y="357"/>
                </a:cubicBezTo>
                <a:cubicBezTo>
                  <a:pt x="1759" y="327"/>
                  <a:pt x="1857" y="325"/>
                  <a:pt x="1501" y="341"/>
                </a:cubicBezTo>
                <a:cubicBezTo>
                  <a:pt x="1402" y="367"/>
                  <a:pt x="1323" y="342"/>
                  <a:pt x="1228" y="311"/>
                </a:cubicBezTo>
                <a:cubicBezTo>
                  <a:pt x="1175" y="294"/>
                  <a:pt x="1117" y="301"/>
                  <a:pt x="1061" y="296"/>
                </a:cubicBezTo>
                <a:cubicBezTo>
                  <a:pt x="938" y="216"/>
                  <a:pt x="903" y="255"/>
                  <a:pt x="712" y="266"/>
                </a:cubicBezTo>
                <a:cubicBezTo>
                  <a:pt x="697" y="271"/>
                  <a:pt x="683" y="284"/>
                  <a:pt x="667" y="281"/>
                </a:cubicBezTo>
                <a:cubicBezTo>
                  <a:pt x="649" y="278"/>
                  <a:pt x="637" y="259"/>
                  <a:pt x="621" y="251"/>
                </a:cubicBezTo>
                <a:cubicBezTo>
                  <a:pt x="554" y="217"/>
                  <a:pt x="594" y="253"/>
                  <a:pt x="561" y="220"/>
                </a:cubicBezTo>
                <a:close/>
              </a:path>
            </a:pathLst>
          </a:custGeom>
          <a:solidFill>
            <a:srgbClr val="FF33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7" name="Freeform 15"/>
          <p:cNvSpPr>
            <a:spLocks/>
          </p:cNvSpPr>
          <p:nvPr/>
        </p:nvSpPr>
        <p:spPr bwMode="auto">
          <a:xfrm>
            <a:off x="9047164" y="4468813"/>
            <a:ext cx="465137" cy="127000"/>
          </a:xfrm>
          <a:custGeom>
            <a:avLst/>
            <a:gdLst>
              <a:gd name="T0" fmla="*/ 2147483646 w 293"/>
              <a:gd name="T1" fmla="*/ 2147483646 h 80"/>
              <a:gd name="T2" fmla="*/ 2147483646 w 293"/>
              <a:gd name="T3" fmla="*/ 2147483646 h 80"/>
              <a:gd name="T4" fmla="*/ 2147483646 w 293"/>
              <a:gd name="T5" fmla="*/ 2147483646 h 80"/>
              <a:gd name="T6" fmla="*/ 2147483646 w 293"/>
              <a:gd name="T7" fmla="*/ 2147483646 h 80"/>
              <a:gd name="T8" fmla="*/ 2147483646 w 293"/>
              <a:gd name="T9" fmla="*/ 2147483646 h 80"/>
              <a:gd name="T10" fmla="*/ 2147483646 w 293"/>
              <a:gd name="T11" fmla="*/ 2147483646 h 80"/>
              <a:gd name="T12" fmla="*/ 2147483646 w 293"/>
              <a:gd name="T13" fmla="*/ 2147483646 h 80"/>
              <a:gd name="T14" fmla="*/ 2147483646 w 293"/>
              <a:gd name="T15" fmla="*/ 2147483646 h 80"/>
              <a:gd name="T16" fmla="*/ 2147483646 w 293"/>
              <a:gd name="T17" fmla="*/ 2147483646 h 80"/>
              <a:gd name="T18" fmla="*/ 2147483646 w 293"/>
              <a:gd name="T19" fmla="*/ 2147483646 h 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3" h="80">
                <a:moveTo>
                  <a:pt x="202" y="4"/>
                </a:moveTo>
                <a:cubicBezTo>
                  <a:pt x="152" y="9"/>
                  <a:pt x="101" y="12"/>
                  <a:pt x="51" y="20"/>
                </a:cubicBezTo>
                <a:cubicBezTo>
                  <a:pt x="35" y="23"/>
                  <a:pt x="10" y="20"/>
                  <a:pt x="5" y="35"/>
                </a:cubicBezTo>
                <a:cubicBezTo>
                  <a:pt x="0" y="49"/>
                  <a:pt x="24" y="58"/>
                  <a:pt x="36" y="65"/>
                </a:cubicBezTo>
                <a:cubicBezTo>
                  <a:pt x="50" y="73"/>
                  <a:pt x="66" y="75"/>
                  <a:pt x="81" y="80"/>
                </a:cubicBezTo>
                <a:cubicBezTo>
                  <a:pt x="121" y="75"/>
                  <a:pt x="162" y="73"/>
                  <a:pt x="202" y="65"/>
                </a:cubicBezTo>
                <a:cubicBezTo>
                  <a:pt x="233" y="58"/>
                  <a:pt x="293" y="35"/>
                  <a:pt x="293" y="35"/>
                </a:cubicBezTo>
                <a:cubicBezTo>
                  <a:pt x="283" y="25"/>
                  <a:pt x="277" y="6"/>
                  <a:pt x="263" y="4"/>
                </a:cubicBezTo>
                <a:cubicBezTo>
                  <a:pt x="227" y="0"/>
                  <a:pt x="193" y="18"/>
                  <a:pt x="157" y="20"/>
                </a:cubicBezTo>
                <a:cubicBezTo>
                  <a:pt x="112" y="23"/>
                  <a:pt x="66" y="20"/>
                  <a:pt x="21" y="20"/>
                </a:cubicBezTo>
              </a:path>
            </a:pathLst>
          </a:custGeom>
          <a:solidFill>
            <a:srgbClr val="FF3300"/>
          </a:solidFill>
          <a:ln w="9525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8" name="Freeform 16"/>
          <p:cNvSpPr>
            <a:spLocks/>
          </p:cNvSpPr>
          <p:nvPr/>
        </p:nvSpPr>
        <p:spPr bwMode="auto">
          <a:xfrm>
            <a:off x="3495676" y="2935288"/>
            <a:ext cx="754063" cy="241300"/>
          </a:xfrm>
          <a:custGeom>
            <a:avLst/>
            <a:gdLst>
              <a:gd name="T0" fmla="*/ 2147483646 w 475"/>
              <a:gd name="T1" fmla="*/ 0 h 152"/>
              <a:gd name="T2" fmla="*/ 2147483646 w 475"/>
              <a:gd name="T3" fmla="*/ 2147483646 h 152"/>
              <a:gd name="T4" fmla="*/ 2147483646 w 475"/>
              <a:gd name="T5" fmla="*/ 2147483646 h 152"/>
              <a:gd name="T6" fmla="*/ 2147483646 w 475"/>
              <a:gd name="T7" fmla="*/ 2147483646 h 152"/>
              <a:gd name="T8" fmla="*/ 2147483646 w 475"/>
              <a:gd name="T9" fmla="*/ 2147483646 h 152"/>
              <a:gd name="T10" fmla="*/ 2147483646 w 475"/>
              <a:gd name="T11" fmla="*/ 2147483646 h 152"/>
              <a:gd name="T12" fmla="*/ 2147483646 w 475"/>
              <a:gd name="T13" fmla="*/ 2147483646 h 152"/>
              <a:gd name="T14" fmla="*/ 2147483646 w 475"/>
              <a:gd name="T15" fmla="*/ 2147483646 h 152"/>
              <a:gd name="T16" fmla="*/ 2147483646 w 475"/>
              <a:gd name="T17" fmla="*/ 0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75" h="152">
                <a:moveTo>
                  <a:pt x="183" y="0"/>
                </a:moveTo>
                <a:cubicBezTo>
                  <a:pt x="268" y="17"/>
                  <a:pt x="337" y="35"/>
                  <a:pt x="425" y="46"/>
                </a:cubicBezTo>
                <a:cubicBezTo>
                  <a:pt x="430" y="61"/>
                  <a:pt x="433" y="77"/>
                  <a:pt x="441" y="91"/>
                </a:cubicBezTo>
                <a:cubicBezTo>
                  <a:pt x="448" y="103"/>
                  <a:pt x="475" y="108"/>
                  <a:pt x="471" y="122"/>
                </a:cubicBezTo>
                <a:cubicBezTo>
                  <a:pt x="466" y="140"/>
                  <a:pt x="440" y="142"/>
                  <a:pt x="425" y="152"/>
                </a:cubicBezTo>
                <a:cubicBezTo>
                  <a:pt x="289" y="147"/>
                  <a:pt x="152" y="148"/>
                  <a:pt x="16" y="137"/>
                </a:cubicBezTo>
                <a:cubicBezTo>
                  <a:pt x="0" y="136"/>
                  <a:pt x="52" y="135"/>
                  <a:pt x="62" y="122"/>
                </a:cubicBezTo>
                <a:cubicBezTo>
                  <a:pt x="75" y="106"/>
                  <a:pt x="62" y="76"/>
                  <a:pt x="77" y="61"/>
                </a:cubicBezTo>
                <a:cubicBezTo>
                  <a:pt x="118" y="19"/>
                  <a:pt x="183" y="76"/>
                  <a:pt x="183" y="0"/>
                </a:cubicBezTo>
                <a:close/>
              </a:path>
            </a:pathLst>
          </a:custGeom>
          <a:solidFill>
            <a:srgbClr val="3333CC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9" name="Freeform 17"/>
          <p:cNvSpPr>
            <a:spLocks/>
          </p:cNvSpPr>
          <p:nvPr/>
        </p:nvSpPr>
        <p:spPr bwMode="auto">
          <a:xfrm>
            <a:off x="6035675" y="3821114"/>
            <a:ext cx="433388" cy="473075"/>
          </a:xfrm>
          <a:custGeom>
            <a:avLst/>
            <a:gdLst>
              <a:gd name="T0" fmla="*/ 2147483646 w 273"/>
              <a:gd name="T1" fmla="*/ 2147483646 h 298"/>
              <a:gd name="T2" fmla="*/ 2147483646 w 273"/>
              <a:gd name="T3" fmla="*/ 2147483646 h 298"/>
              <a:gd name="T4" fmla="*/ 2147483646 w 273"/>
              <a:gd name="T5" fmla="*/ 2147483646 h 298"/>
              <a:gd name="T6" fmla="*/ 2147483646 w 273"/>
              <a:gd name="T7" fmla="*/ 2147483646 h 298"/>
              <a:gd name="T8" fmla="*/ 2147483646 w 273"/>
              <a:gd name="T9" fmla="*/ 2147483646 h 298"/>
              <a:gd name="T10" fmla="*/ 2147483646 w 273"/>
              <a:gd name="T11" fmla="*/ 2147483646 h 298"/>
              <a:gd name="T12" fmla="*/ 2147483646 w 273"/>
              <a:gd name="T13" fmla="*/ 2147483646 h 298"/>
              <a:gd name="T14" fmla="*/ 2147483646 w 273"/>
              <a:gd name="T15" fmla="*/ 2147483646 h 298"/>
              <a:gd name="T16" fmla="*/ 2147483646 w 273"/>
              <a:gd name="T17" fmla="*/ 2147483646 h 298"/>
              <a:gd name="T18" fmla="*/ 2147483646 w 273"/>
              <a:gd name="T19" fmla="*/ 2147483646 h 298"/>
              <a:gd name="T20" fmla="*/ 2147483646 w 273"/>
              <a:gd name="T21" fmla="*/ 2147483646 h 298"/>
              <a:gd name="T22" fmla="*/ 2147483646 w 273"/>
              <a:gd name="T23" fmla="*/ 2147483646 h 298"/>
              <a:gd name="T24" fmla="*/ 2147483646 w 273"/>
              <a:gd name="T25" fmla="*/ 2147483646 h 2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3" h="298">
                <a:moveTo>
                  <a:pt x="144" y="64"/>
                </a:moveTo>
                <a:cubicBezTo>
                  <a:pt x="115" y="44"/>
                  <a:pt x="78" y="11"/>
                  <a:pt x="38" y="18"/>
                </a:cubicBezTo>
                <a:cubicBezTo>
                  <a:pt x="24" y="20"/>
                  <a:pt x="18" y="39"/>
                  <a:pt x="8" y="49"/>
                </a:cubicBezTo>
                <a:cubicBezTo>
                  <a:pt x="29" y="154"/>
                  <a:pt x="0" y="101"/>
                  <a:pt x="68" y="155"/>
                </a:cubicBezTo>
                <a:cubicBezTo>
                  <a:pt x="79" y="164"/>
                  <a:pt x="86" y="179"/>
                  <a:pt x="99" y="185"/>
                </a:cubicBezTo>
                <a:cubicBezTo>
                  <a:pt x="128" y="199"/>
                  <a:pt x="160" y="205"/>
                  <a:pt x="190" y="215"/>
                </a:cubicBezTo>
                <a:cubicBezTo>
                  <a:pt x="205" y="220"/>
                  <a:pt x="235" y="230"/>
                  <a:pt x="235" y="230"/>
                </a:cubicBezTo>
                <a:cubicBezTo>
                  <a:pt x="240" y="250"/>
                  <a:pt x="232" y="281"/>
                  <a:pt x="250" y="291"/>
                </a:cubicBezTo>
                <a:cubicBezTo>
                  <a:pt x="264" y="298"/>
                  <a:pt x="265" y="262"/>
                  <a:pt x="265" y="246"/>
                </a:cubicBezTo>
                <a:cubicBezTo>
                  <a:pt x="265" y="137"/>
                  <a:pt x="273" y="67"/>
                  <a:pt x="174" y="33"/>
                </a:cubicBezTo>
                <a:cubicBezTo>
                  <a:pt x="159" y="38"/>
                  <a:pt x="145" y="49"/>
                  <a:pt x="129" y="49"/>
                </a:cubicBezTo>
                <a:cubicBezTo>
                  <a:pt x="92" y="49"/>
                  <a:pt x="62" y="0"/>
                  <a:pt x="23" y="49"/>
                </a:cubicBezTo>
                <a:cubicBezTo>
                  <a:pt x="11" y="65"/>
                  <a:pt x="23" y="89"/>
                  <a:pt x="23" y="109"/>
                </a:cubicBezTo>
              </a:path>
            </a:pathLst>
          </a:custGeom>
          <a:solidFill>
            <a:srgbClr val="FFFF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70" name="Freeform 18"/>
          <p:cNvSpPr>
            <a:spLocks/>
          </p:cNvSpPr>
          <p:nvPr/>
        </p:nvSpPr>
        <p:spPr bwMode="auto">
          <a:xfrm>
            <a:off x="3568701" y="3692525"/>
            <a:ext cx="422275" cy="433388"/>
          </a:xfrm>
          <a:custGeom>
            <a:avLst/>
            <a:gdLst>
              <a:gd name="T0" fmla="*/ 2147483646 w 266"/>
              <a:gd name="T1" fmla="*/ 2147483646 h 273"/>
              <a:gd name="T2" fmla="*/ 2147483646 w 266"/>
              <a:gd name="T3" fmla="*/ 2147483646 h 273"/>
              <a:gd name="T4" fmla="*/ 0 w 266"/>
              <a:gd name="T5" fmla="*/ 2147483646 h 273"/>
              <a:gd name="T6" fmla="*/ 2147483646 w 266"/>
              <a:gd name="T7" fmla="*/ 2147483646 h 273"/>
              <a:gd name="T8" fmla="*/ 2147483646 w 266"/>
              <a:gd name="T9" fmla="*/ 2147483646 h 273"/>
              <a:gd name="T10" fmla="*/ 2147483646 w 266"/>
              <a:gd name="T11" fmla="*/ 2147483646 h 273"/>
              <a:gd name="T12" fmla="*/ 2147483646 w 266"/>
              <a:gd name="T13" fmla="*/ 2147483646 h 273"/>
              <a:gd name="T14" fmla="*/ 2147483646 w 266"/>
              <a:gd name="T15" fmla="*/ 2147483646 h 273"/>
              <a:gd name="T16" fmla="*/ 2147483646 w 266"/>
              <a:gd name="T17" fmla="*/ 2147483646 h 2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66" h="273">
                <a:moveTo>
                  <a:pt x="213" y="39"/>
                </a:moveTo>
                <a:cubicBezTo>
                  <a:pt x="124" y="125"/>
                  <a:pt x="266" y="0"/>
                  <a:pt x="16" y="84"/>
                </a:cubicBezTo>
                <a:cubicBezTo>
                  <a:pt x="1" y="89"/>
                  <a:pt x="5" y="115"/>
                  <a:pt x="0" y="130"/>
                </a:cubicBezTo>
                <a:cubicBezTo>
                  <a:pt x="54" y="182"/>
                  <a:pt x="26" y="146"/>
                  <a:pt x="61" y="251"/>
                </a:cubicBezTo>
                <a:cubicBezTo>
                  <a:pt x="66" y="266"/>
                  <a:pt x="92" y="261"/>
                  <a:pt x="107" y="266"/>
                </a:cubicBezTo>
                <a:cubicBezTo>
                  <a:pt x="137" y="261"/>
                  <a:pt x="175" y="273"/>
                  <a:pt x="197" y="251"/>
                </a:cubicBezTo>
                <a:cubicBezTo>
                  <a:pt x="219" y="229"/>
                  <a:pt x="199" y="188"/>
                  <a:pt x="213" y="160"/>
                </a:cubicBezTo>
                <a:cubicBezTo>
                  <a:pt x="221" y="144"/>
                  <a:pt x="243" y="140"/>
                  <a:pt x="258" y="130"/>
                </a:cubicBezTo>
                <a:cubicBezTo>
                  <a:pt x="215" y="85"/>
                  <a:pt x="168" y="84"/>
                  <a:pt x="107" y="84"/>
                </a:cubicBezTo>
              </a:path>
            </a:pathLst>
          </a:custGeom>
          <a:solidFill>
            <a:srgbClr val="FFFF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71" name="Freeform 19"/>
          <p:cNvSpPr>
            <a:spLocks/>
          </p:cNvSpPr>
          <p:nvPr/>
        </p:nvSpPr>
        <p:spPr bwMode="auto">
          <a:xfrm>
            <a:off x="6964364" y="4548188"/>
            <a:ext cx="788987" cy="157162"/>
          </a:xfrm>
          <a:custGeom>
            <a:avLst/>
            <a:gdLst>
              <a:gd name="T0" fmla="*/ 2147483646 w 497"/>
              <a:gd name="T1" fmla="*/ 2147483646 h 99"/>
              <a:gd name="T2" fmla="*/ 2147483646 w 497"/>
              <a:gd name="T3" fmla="*/ 2147483646 h 99"/>
              <a:gd name="T4" fmla="*/ 2147483646 w 497"/>
              <a:gd name="T5" fmla="*/ 2147483646 h 99"/>
              <a:gd name="T6" fmla="*/ 2147483646 w 497"/>
              <a:gd name="T7" fmla="*/ 2147483646 h 99"/>
              <a:gd name="T8" fmla="*/ 2147483646 w 497"/>
              <a:gd name="T9" fmla="*/ 2147483646 h 99"/>
              <a:gd name="T10" fmla="*/ 2147483646 w 497"/>
              <a:gd name="T11" fmla="*/ 2147483646 h 99"/>
              <a:gd name="T12" fmla="*/ 2147483646 w 497"/>
              <a:gd name="T13" fmla="*/ 2147483646 h 99"/>
              <a:gd name="T14" fmla="*/ 2147483646 w 497"/>
              <a:gd name="T15" fmla="*/ 0 h 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97" h="99">
                <a:moveTo>
                  <a:pt x="211" y="15"/>
                </a:moveTo>
                <a:cubicBezTo>
                  <a:pt x="150" y="20"/>
                  <a:pt x="84" y="3"/>
                  <a:pt x="29" y="30"/>
                </a:cubicBezTo>
                <a:cubicBezTo>
                  <a:pt x="0" y="44"/>
                  <a:pt x="90" y="50"/>
                  <a:pt x="120" y="60"/>
                </a:cubicBezTo>
                <a:cubicBezTo>
                  <a:pt x="234" y="99"/>
                  <a:pt x="120" y="73"/>
                  <a:pt x="362" y="91"/>
                </a:cubicBezTo>
                <a:cubicBezTo>
                  <a:pt x="403" y="86"/>
                  <a:pt x="447" y="94"/>
                  <a:pt x="484" y="76"/>
                </a:cubicBezTo>
                <a:cubicBezTo>
                  <a:pt x="497" y="69"/>
                  <a:pt x="467" y="50"/>
                  <a:pt x="453" y="45"/>
                </a:cubicBezTo>
                <a:cubicBezTo>
                  <a:pt x="424" y="34"/>
                  <a:pt x="392" y="35"/>
                  <a:pt x="362" y="30"/>
                </a:cubicBezTo>
                <a:cubicBezTo>
                  <a:pt x="276" y="1"/>
                  <a:pt x="195" y="0"/>
                  <a:pt x="105" y="0"/>
                </a:cubicBezTo>
              </a:path>
            </a:pathLst>
          </a:custGeom>
          <a:solidFill>
            <a:srgbClr val="FF3300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 rot="18739583">
            <a:off x="4529932" y="994569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THỤY </a:t>
            </a:r>
            <a:r>
              <a:rPr lang="en-US" altLang="en-US" sz="1600" b="1">
                <a:solidFill>
                  <a:srgbClr val="FFFF00"/>
                </a:solidFill>
                <a:latin typeface="Times New Roman" panose="02020603050405020304" pitchFamily="18" charset="0"/>
              </a:rPr>
              <a:t>ĐIỂN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 rot="21206847">
            <a:off x="4305300" y="1063625"/>
            <a:ext cx="97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NA-UY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 rot="21206847">
            <a:off x="4262439" y="1295400"/>
            <a:ext cx="979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4.1940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6586538" y="609600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PHẦN LAN</a:t>
            </a:r>
          </a:p>
        </p:txBody>
      </p:sp>
      <p:sp>
        <p:nvSpPr>
          <p:cNvPr id="23576" name="Freeform 24"/>
          <p:cNvSpPr>
            <a:spLocks/>
          </p:cNvSpPr>
          <p:nvPr/>
        </p:nvSpPr>
        <p:spPr bwMode="auto">
          <a:xfrm>
            <a:off x="7291388" y="3529014"/>
            <a:ext cx="3340100" cy="1042987"/>
          </a:xfrm>
          <a:custGeom>
            <a:avLst/>
            <a:gdLst>
              <a:gd name="T0" fmla="*/ 2147483646 w 2083"/>
              <a:gd name="T1" fmla="*/ 2147483646 h 578"/>
              <a:gd name="T2" fmla="*/ 2147483646 w 2083"/>
              <a:gd name="T3" fmla="*/ 2147483646 h 578"/>
              <a:gd name="T4" fmla="*/ 2147483646 w 2083"/>
              <a:gd name="T5" fmla="*/ 2147483646 h 578"/>
              <a:gd name="T6" fmla="*/ 2147483646 w 2083"/>
              <a:gd name="T7" fmla="*/ 2147483646 h 578"/>
              <a:gd name="T8" fmla="*/ 2147483646 w 2083"/>
              <a:gd name="T9" fmla="*/ 2147483646 h 578"/>
              <a:gd name="T10" fmla="*/ 2147483646 w 2083"/>
              <a:gd name="T11" fmla="*/ 2147483646 h 578"/>
              <a:gd name="T12" fmla="*/ 2147483646 w 2083"/>
              <a:gd name="T13" fmla="*/ 2147483646 h 578"/>
              <a:gd name="T14" fmla="*/ 2147483646 w 2083"/>
              <a:gd name="T15" fmla="*/ 2147483646 h 578"/>
              <a:gd name="T16" fmla="*/ 2147483646 w 2083"/>
              <a:gd name="T17" fmla="*/ 2147483646 h 578"/>
              <a:gd name="T18" fmla="*/ 2147483646 w 2083"/>
              <a:gd name="T19" fmla="*/ 2147483646 h 578"/>
              <a:gd name="T20" fmla="*/ 0 w 2083"/>
              <a:gd name="T21" fmla="*/ 2147483646 h 578"/>
              <a:gd name="T22" fmla="*/ 2147483646 w 2083"/>
              <a:gd name="T23" fmla="*/ 2147483646 h 578"/>
              <a:gd name="T24" fmla="*/ 2147483646 w 2083"/>
              <a:gd name="T25" fmla="*/ 2147483646 h 578"/>
              <a:gd name="T26" fmla="*/ 2147483646 w 2083"/>
              <a:gd name="T27" fmla="*/ 2147483646 h 578"/>
              <a:gd name="T28" fmla="*/ 2147483646 w 2083"/>
              <a:gd name="T29" fmla="*/ 2147483646 h 578"/>
              <a:gd name="T30" fmla="*/ 2147483646 w 2083"/>
              <a:gd name="T31" fmla="*/ 2147483646 h 578"/>
              <a:gd name="T32" fmla="*/ 2147483646 w 2083"/>
              <a:gd name="T33" fmla="*/ 2147483646 h 578"/>
              <a:gd name="T34" fmla="*/ 2147483646 w 2083"/>
              <a:gd name="T35" fmla="*/ 2147483646 h 578"/>
              <a:gd name="T36" fmla="*/ 2147483646 w 2083"/>
              <a:gd name="T37" fmla="*/ 2147483646 h 578"/>
              <a:gd name="T38" fmla="*/ 2147483646 w 2083"/>
              <a:gd name="T39" fmla="*/ 2147483646 h 578"/>
              <a:gd name="T40" fmla="*/ 2147483646 w 2083"/>
              <a:gd name="T41" fmla="*/ 2147483646 h 578"/>
              <a:gd name="T42" fmla="*/ 2147483646 w 2083"/>
              <a:gd name="T43" fmla="*/ 2147483646 h 578"/>
              <a:gd name="T44" fmla="*/ 2147483646 w 2083"/>
              <a:gd name="T45" fmla="*/ 2147483646 h 578"/>
              <a:gd name="T46" fmla="*/ 2147483646 w 2083"/>
              <a:gd name="T47" fmla="*/ 2147483646 h 578"/>
              <a:gd name="T48" fmla="*/ 2147483646 w 2083"/>
              <a:gd name="T49" fmla="*/ 2147483646 h 578"/>
              <a:gd name="T50" fmla="*/ 2147483646 w 2083"/>
              <a:gd name="T51" fmla="*/ 2147483646 h 578"/>
              <a:gd name="T52" fmla="*/ 2147483646 w 2083"/>
              <a:gd name="T53" fmla="*/ 2147483646 h 578"/>
              <a:gd name="T54" fmla="*/ 2147483646 w 2083"/>
              <a:gd name="T55" fmla="*/ 2147483646 h 578"/>
              <a:gd name="T56" fmla="*/ 2147483646 w 2083"/>
              <a:gd name="T57" fmla="*/ 2147483646 h 578"/>
              <a:gd name="T58" fmla="*/ 2147483646 w 2083"/>
              <a:gd name="T59" fmla="*/ 2147483646 h 578"/>
              <a:gd name="T60" fmla="*/ 2147483646 w 2083"/>
              <a:gd name="T61" fmla="*/ 2147483646 h 578"/>
              <a:gd name="T62" fmla="*/ 2147483646 w 2083"/>
              <a:gd name="T63" fmla="*/ 2147483646 h 578"/>
              <a:gd name="T64" fmla="*/ 2147483646 w 2083"/>
              <a:gd name="T65" fmla="*/ 2147483646 h 578"/>
              <a:gd name="T66" fmla="*/ 2147483646 w 2083"/>
              <a:gd name="T67" fmla="*/ 2147483646 h 578"/>
              <a:gd name="T68" fmla="*/ 2147483646 w 2083"/>
              <a:gd name="T69" fmla="*/ 2147483646 h 578"/>
              <a:gd name="T70" fmla="*/ 2147483646 w 2083"/>
              <a:gd name="T71" fmla="*/ 2147483646 h 578"/>
              <a:gd name="T72" fmla="*/ 2147483646 w 2083"/>
              <a:gd name="T73" fmla="*/ 2147483646 h 578"/>
              <a:gd name="T74" fmla="*/ 2147483646 w 2083"/>
              <a:gd name="T75" fmla="*/ 2147483646 h 578"/>
              <a:gd name="T76" fmla="*/ 2147483646 w 2083"/>
              <a:gd name="T77" fmla="*/ 2147483646 h 578"/>
              <a:gd name="T78" fmla="*/ 2147483646 w 2083"/>
              <a:gd name="T79" fmla="*/ 2147483646 h 57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083" h="578">
                <a:moveTo>
                  <a:pt x="712" y="138"/>
                </a:moveTo>
                <a:cubicBezTo>
                  <a:pt x="636" y="123"/>
                  <a:pt x="615" y="115"/>
                  <a:pt x="560" y="168"/>
                </a:cubicBezTo>
                <a:cubicBezTo>
                  <a:pt x="440" y="128"/>
                  <a:pt x="474" y="106"/>
                  <a:pt x="454" y="229"/>
                </a:cubicBezTo>
                <a:cubicBezTo>
                  <a:pt x="409" y="224"/>
                  <a:pt x="363" y="218"/>
                  <a:pt x="318" y="214"/>
                </a:cubicBezTo>
                <a:cubicBezTo>
                  <a:pt x="262" y="208"/>
                  <a:pt x="199" y="228"/>
                  <a:pt x="151" y="199"/>
                </a:cubicBezTo>
                <a:cubicBezTo>
                  <a:pt x="124" y="182"/>
                  <a:pt x="212" y="178"/>
                  <a:pt x="242" y="168"/>
                </a:cubicBezTo>
                <a:cubicBezTo>
                  <a:pt x="297" y="149"/>
                  <a:pt x="354" y="141"/>
                  <a:pt x="409" y="123"/>
                </a:cubicBezTo>
                <a:cubicBezTo>
                  <a:pt x="374" y="112"/>
                  <a:pt x="336" y="110"/>
                  <a:pt x="303" y="93"/>
                </a:cubicBezTo>
                <a:cubicBezTo>
                  <a:pt x="290" y="86"/>
                  <a:pt x="283" y="71"/>
                  <a:pt x="272" y="62"/>
                </a:cubicBezTo>
                <a:cubicBezTo>
                  <a:pt x="258" y="51"/>
                  <a:pt x="242" y="42"/>
                  <a:pt x="227" y="32"/>
                </a:cubicBezTo>
                <a:cubicBezTo>
                  <a:pt x="111" y="42"/>
                  <a:pt x="36" y="14"/>
                  <a:pt x="0" y="123"/>
                </a:cubicBezTo>
                <a:cubicBezTo>
                  <a:pt x="69" y="146"/>
                  <a:pt x="57" y="166"/>
                  <a:pt x="106" y="214"/>
                </a:cubicBezTo>
                <a:cubicBezTo>
                  <a:pt x="111" y="229"/>
                  <a:pt x="110" y="248"/>
                  <a:pt x="121" y="259"/>
                </a:cubicBezTo>
                <a:cubicBezTo>
                  <a:pt x="132" y="270"/>
                  <a:pt x="157" y="262"/>
                  <a:pt x="166" y="275"/>
                </a:cubicBezTo>
                <a:cubicBezTo>
                  <a:pt x="180" y="296"/>
                  <a:pt x="176" y="325"/>
                  <a:pt x="181" y="350"/>
                </a:cubicBezTo>
                <a:cubicBezTo>
                  <a:pt x="171" y="360"/>
                  <a:pt x="146" y="367"/>
                  <a:pt x="151" y="381"/>
                </a:cubicBezTo>
                <a:cubicBezTo>
                  <a:pt x="156" y="396"/>
                  <a:pt x="184" y="386"/>
                  <a:pt x="197" y="396"/>
                </a:cubicBezTo>
                <a:cubicBezTo>
                  <a:pt x="296" y="474"/>
                  <a:pt x="157" y="418"/>
                  <a:pt x="272" y="456"/>
                </a:cubicBezTo>
                <a:cubicBezTo>
                  <a:pt x="313" y="497"/>
                  <a:pt x="355" y="499"/>
                  <a:pt x="409" y="517"/>
                </a:cubicBezTo>
                <a:cubicBezTo>
                  <a:pt x="394" y="527"/>
                  <a:pt x="367" y="529"/>
                  <a:pt x="363" y="547"/>
                </a:cubicBezTo>
                <a:cubicBezTo>
                  <a:pt x="360" y="561"/>
                  <a:pt x="379" y="578"/>
                  <a:pt x="394" y="578"/>
                </a:cubicBezTo>
                <a:cubicBezTo>
                  <a:pt x="408" y="578"/>
                  <a:pt x="410" y="550"/>
                  <a:pt x="424" y="547"/>
                </a:cubicBezTo>
                <a:cubicBezTo>
                  <a:pt x="478" y="534"/>
                  <a:pt x="535" y="537"/>
                  <a:pt x="591" y="532"/>
                </a:cubicBezTo>
                <a:cubicBezTo>
                  <a:pt x="671" y="505"/>
                  <a:pt x="753" y="514"/>
                  <a:pt x="833" y="487"/>
                </a:cubicBezTo>
                <a:cubicBezTo>
                  <a:pt x="1000" y="500"/>
                  <a:pt x="1108" y="517"/>
                  <a:pt x="1273" y="502"/>
                </a:cubicBezTo>
                <a:cubicBezTo>
                  <a:pt x="1288" y="492"/>
                  <a:pt x="1301" y="478"/>
                  <a:pt x="1318" y="472"/>
                </a:cubicBezTo>
                <a:cubicBezTo>
                  <a:pt x="1357" y="458"/>
                  <a:pt x="1440" y="441"/>
                  <a:pt x="1440" y="441"/>
                </a:cubicBezTo>
                <a:cubicBezTo>
                  <a:pt x="1485" y="446"/>
                  <a:pt x="1534" y="439"/>
                  <a:pt x="1576" y="456"/>
                </a:cubicBezTo>
                <a:cubicBezTo>
                  <a:pt x="1686" y="500"/>
                  <a:pt x="1461" y="534"/>
                  <a:pt x="1652" y="487"/>
                </a:cubicBezTo>
                <a:cubicBezTo>
                  <a:pt x="1740" y="397"/>
                  <a:pt x="1597" y="532"/>
                  <a:pt x="1758" y="441"/>
                </a:cubicBezTo>
                <a:cubicBezTo>
                  <a:pt x="1774" y="432"/>
                  <a:pt x="1771" y="402"/>
                  <a:pt x="1788" y="396"/>
                </a:cubicBezTo>
                <a:cubicBezTo>
                  <a:pt x="1836" y="380"/>
                  <a:pt x="1889" y="386"/>
                  <a:pt x="1940" y="381"/>
                </a:cubicBezTo>
                <a:cubicBezTo>
                  <a:pt x="2024" y="294"/>
                  <a:pt x="2083" y="249"/>
                  <a:pt x="1955" y="47"/>
                </a:cubicBezTo>
                <a:cubicBezTo>
                  <a:pt x="1925" y="0"/>
                  <a:pt x="1844" y="57"/>
                  <a:pt x="1788" y="62"/>
                </a:cubicBezTo>
                <a:cubicBezTo>
                  <a:pt x="1716" y="86"/>
                  <a:pt x="1661" y="58"/>
                  <a:pt x="1591" y="47"/>
                </a:cubicBezTo>
                <a:cubicBezTo>
                  <a:pt x="1541" y="39"/>
                  <a:pt x="1490" y="37"/>
                  <a:pt x="1440" y="32"/>
                </a:cubicBezTo>
                <a:cubicBezTo>
                  <a:pt x="1375" y="11"/>
                  <a:pt x="1367" y="15"/>
                  <a:pt x="1318" y="62"/>
                </a:cubicBezTo>
                <a:cubicBezTo>
                  <a:pt x="1241" y="11"/>
                  <a:pt x="1254" y="21"/>
                  <a:pt x="1167" y="32"/>
                </a:cubicBezTo>
                <a:cubicBezTo>
                  <a:pt x="1107" y="39"/>
                  <a:pt x="1046" y="42"/>
                  <a:pt x="985" y="47"/>
                </a:cubicBezTo>
                <a:cubicBezTo>
                  <a:pt x="830" y="98"/>
                  <a:pt x="771" y="108"/>
                  <a:pt x="606" y="108"/>
                </a:cubicBezTo>
              </a:path>
            </a:pathLst>
          </a:custGeom>
          <a:solidFill>
            <a:srgbClr val="3333CC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 rot="20981158">
            <a:off x="8086725" y="3795713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THỔ NHĨ KỲ</a:t>
            </a:r>
            <a:endParaRPr lang="en-US" altLang="en-US" sz="16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3509963" y="5334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3333CC"/>
                </a:solidFill>
                <a:latin typeface="Times New Roman" panose="02020603050405020304" pitchFamily="18" charset="0"/>
              </a:rPr>
              <a:t>LI-BI</a:t>
            </a:r>
            <a:endParaRPr lang="en-US" altLang="en-US" sz="1600" b="1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3733800" y="5567363"/>
            <a:ext cx="97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FFFF00"/>
                </a:solidFill>
                <a:latin typeface="Times New Roman" panose="02020603050405020304" pitchFamily="18" charset="0"/>
              </a:rPr>
              <a:t>4.1941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 rot="187449">
            <a:off x="3438525" y="365283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3333CC"/>
                </a:solidFill>
                <a:latin typeface="Times New Roman" panose="02020603050405020304" pitchFamily="18" charset="0"/>
              </a:rPr>
              <a:t>I-TA-LI-A</a:t>
            </a:r>
            <a:endParaRPr lang="en-US" altLang="en-US" sz="1600" b="1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 rot="187449">
            <a:off x="4953000" y="3657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AN-BA-NI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6457950" y="3967163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HI-LẠP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5614989" y="3971925"/>
            <a:ext cx="979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10.1940</a:t>
            </a:r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5295900" y="3386138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NAM TƯ</a:t>
            </a:r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6329363" y="36576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BUN-GA-RI</a:t>
            </a:r>
          </a:p>
        </p:txBody>
      </p:sp>
      <p:sp>
        <p:nvSpPr>
          <p:cNvPr id="21538" name="Text Box 34"/>
          <p:cNvSpPr txBox="1">
            <a:spLocks noChangeArrowheads="1"/>
          </p:cNvSpPr>
          <p:nvPr/>
        </p:nvSpPr>
        <p:spPr bwMode="auto">
          <a:xfrm>
            <a:off x="6215064" y="3448050"/>
            <a:ext cx="979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FFFF00"/>
                </a:solidFill>
                <a:latin typeface="Times New Roman" panose="02020603050405020304" pitchFamily="18" charset="0"/>
              </a:rPr>
              <a:t>4.1941</a:t>
            </a:r>
          </a:p>
        </p:txBody>
      </p:sp>
      <p:sp>
        <p:nvSpPr>
          <p:cNvPr id="23587" name="Oval 35"/>
          <p:cNvSpPr>
            <a:spLocks noChangeArrowheads="1"/>
          </p:cNvSpPr>
          <p:nvPr/>
        </p:nvSpPr>
        <p:spPr bwMode="auto">
          <a:xfrm>
            <a:off x="6738939" y="2495551"/>
            <a:ext cx="147637" cy="161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6757988" y="2414588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Vac-sa-va</a:t>
            </a: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63246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BA LAN</a:t>
            </a: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5738813" y="3052763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HUNG-GA-RI</a:t>
            </a:r>
          </a:p>
        </p:txBody>
      </p:sp>
      <p:sp>
        <p:nvSpPr>
          <p:cNvPr id="21543" name="AutoShape 39"/>
          <p:cNvSpPr>
            <a:spLocks noChangeArrowheads="1"/>
          </p:cNvSpPr>
          <p:nvPr/>
        </p:nvSpPr>
        <p:spPr bwMode="auto">
          <a:xfrm>
            <a:off x="6272213" y="2695575"/>
            <a:ext cx="1600200" cy="685800"/>
          </a:xfrm>
          <a:prstGeom prst="irregularSeal1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FFFFFF"/>
                </a:solidFill>
              </a:rPr>
              <a:t>9.1939</a:t>
            </a:r>
          </a:p>
        </p:txBody>
      </p:sp>
      <p:sp>
        <p:nvSpPr>
          <p:cNvPr id="23592" name="Text Box 40"/>
          <p:cNvSpPr txBox="1">
            <a:spLocks noChangeArrowheads="1"/>
          </p:cNvSpPr>
          <p:nvPr/>
        </p:nvSpPr>
        <p:spPr bwMode="auto">
          <a:xfrm rot="21206847">
            <a:off x="2728914" y="2862263"/>
            <a:ext cx="979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PHÁP</a:t>
            </a:r>
          </a:p>
        </p:txBody>
      </p:sp>
      <p:sp>
        <p:nvSpPr>
          <p:cNvPr id="21545" name="Text Box 41"/>
          <p:cNvSpPr txBox="1">
            <a:spLocks noChangeArrowheads="1"/>
          </p:cNvSpPr>
          <p:nvPr/>
        </p:nvSpPr>
        <p:spPr bwMode="auto">
          <a:xfrm rot="21206847">
            <a:off x="2286000" y="2514600"/>
            <a:ext cx="97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5.1940</a:t>
            </a: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4473575" y="2506663"/>
            <a:ext cx="979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3300"/>
                </a:solidFill>
                <a:latin typeface="Times New Roman" panose="02020603050405020304" pitchFamily="18" charset="0"/>
              </a:rPr>
              <a:t>ĐỨC</a:t>
            </a:r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>
            <a:off x="4981575" y="2319339"/>
            <a:ext cx="147638" cy="161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4776788" y="2286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Bec-lin</a:t>
            </a:r>
          </a:p>
        </p:txBody>
      </p:sp>
      <p:sp>
        <p:nvSpPr>
          <p:cNvPr id="23597" name="Text Box 45"/>
          <p:cNvSpPr txBox="1">
            <a:spLocks noChangeArrowheads="1"/>
          </p:cNvSpPr>
          <p:nvPr/>
        </p:nvSpPr>
        <p:spPr bwMode="auto">
          <a:xfrm>
            <a:off x="4648200" y="2762250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TIỆP KHẮC</a:t>
            </a:r>
          </a:p>
        </p:txBody>
      </p:sp>
      <p:sp>
        <p:nvSpPr>
          <p:cNvPr id="23598" name="Oval 46"/>
          <p:cNvSpPr>
            <a:spLocks noChangeArrowheads="1"/>
          </p:cNvSpPr>
          <p:nvPr/>
        </p:nvSpPr>
        <p:spPr bwMode="auto">
          <a:xfrm>
            <a:off x="4191000" y="2671764"/>
            <a:ext cx="147638" cy="16192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99" name="Text Box 47"/>
          <p:cNvSpPr txBox="1">
            <a:spLocks noChangeArrowheads="1"/>
          </p:cNvSpPr>
          <p:nvPr/>
        </p:nvSpPr>
        <p:spPr bwMode="auto">
          <a:xfrm>
            <a:off x="3657600" y="2733675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Muy-nich</a:t>
            </a:r>
          </a:p>
        </p:txBody>
      </p:sp>
      <p:sp>
        <p:nvSpPr>
          <p:cNvPr id="23600" name="Oval 48"/>
          <p:cNvSpPr>
            <a:spLocks noChangeArrowheads="1"/>
          </p:cNvSpPr>
          <p:nvPr/>
        </p:nvSpPr>
        <p:spPr bwMode="auto">
          <a:xfrm>
            <a:off x="6681789" y="2438401"/>
            <a:ext cx="255587" cy="2571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01" name="Oval 49"/>
          <p:cNvSpPr>
            <a:spLocks noChangeArrowheads="1"/>
          </p:cNvSpPr>
          <p:nvPr/>
        </p:nvSpPr>
        <p:spPr bwMode="auto">
          <a:xfrm>
            <a:off x="4924425" y="2262189"/>
            <a:ext cx="255588" cy="2571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4876800" y="3128963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ÁO</a:t>
            </a:r>
          </a:p>
        </p:txBody>
      </p:sp>
      <p:sp>
        <p:nvSpPr>
          <p:cNvPr id="23603" name="Freeform 51"/>
          <p:cNvSpPr>
            <a:spLocks/>
          </p:cNvSpPr>
          <p:nvPr/>
        </p:nvSpPr>
        <p:spPr bwMode="auto">
          <a:xfrm>
            <a:off x="1547813" y="1395414"/>
            <a:ext cx="1397000" cy="1082675"/>
          </a:xfrm>
          <a:custGeom>
            <a:avLst/>
            <a:gdLst>
              <a:gd name="T0" fmla="*/ 2147483646 w 880"/>
              <a:gd name="T1" fmla="*/ 2147483646 h 682"/>
              <a:gd name="T2" fmla="*/ 2147483646 w 880"/>
              <a:gd name="T3" fmla="*/ 2147483646 h 682"/>
              <a:gd name="T4" fmla="*/ 2147483646 w 880"/>
              <a:gd name="T5" fmla="*/ 2147483646 h 682"/>
              <a:gd name="T6" fmla="*/ 2147483646 w 880"/>
              <a:gd name="T7" fmla="*/ 2147483646 h 682"/>
              <a:gd name="T8" fmla="*/ 2147483646 w 880"/>
              <a:gd name="T9" fmla="*/ 2147483646 h 682"/>
              <a:gd name="T10" fmla="*/ 2147483646 w 880"/>
              <a:gd name="T11" fmla="*/ 2147483646 h 682"/>
              <a:gd name="T12" fmla="*/ 2147483646 w 880"/>
              <a:gd name="T13" fmla="*/ 2147483646 h 682"/>
              <a:gd name="T14" fmla="*/ 2147483646 w 880"/>
              <a:gd name="T15" fmla="*/ 2147483646 h 682"/>
              <a:gd name="T16" fmla="*/ 2147483646 w 880"/>
              <a:gd name="T17" fmla="*/ 2147483646 h 682"/>
              <a:gd name="T18" fmla="*/ 2147483646 w 880"/>
              <a:gd name="T19" fmla="*/ 2147483646 h 682"/>
              <a:gd name="T20" fmla="*/ 2147483646 w 880"/>
              <a:gd name="T21" fmla="*/ 2147483646 h 682"/>
              <a:gd name="T22" fmla="*/ 2147483646 w 880"/>
              <a:gd name="T23" fmla="*/ 2147483646 h 682"/>
              <a:gd name="T24" fmla="*/ 2147483646 w 880"/>
              <a:gd name="T25" fmla="*/ 2147483646 h 682"/>
              <a:gd name="T26" fmla="*/ 2147483646 w 880"/>
              <a:gd name="T27" fmla="*/ 2147483646 h 682"/>
              <a:gd name="T28" fmla="*/ 2147483646 w 880"/>
              <a:gd name="T29" fmla="*/ 2147483646 h 682"/>
              <a:gd name="T30" fmla="*/ 2147483646 w 880"/>
              <a:gd name="T31" fmla="*/ 2147483646 h 682"/>
              <a:gd name="T32" fmla="*/ 2147483646 w 880"/>
              <a:gd name="T33" fmla="*/ 2147483646 h 682"/>
              <a:gd name="T34" fmla="*/ 2147483646 w 880"/>
              <a:gd name="T35" fmla="*/ 2147483646 h 682"/>
              <a:gd name="T36" fmla="*/ 2147483646 w 880"/>
              <a:gd name="T37" fmla="*/ 2147483646 h 682"/>
              <a:gd name="T38" fmla="*/ 2147483646 w 880"/>
              <a:gd name="T39" fmla="*/ 2147483646 h 682"/>
              <a:gd name="T40" fmla="*/ 2147483646 w 880"/>
              <a:gd name="T41" fmla="*/ 2147483646 h 682"/>
              <a:gd name="T42" fmla="*/ 2147483646 w 880"/>
              <a:gd name="T43" fmla="*/ 2147483646 h 682"/>
              <a:gd name="T44" fmla="*/ 0 w 880"/>
              <a:gd name="T45" fmla="*/ 2147483646 h 682"/>
              <a:gd name="T46" fmla="*/ 2147483646 w 880"/>
              <a:gd name="T47" fmla="*/ 2147483646 h 682"/>
              <a:gd name="T48" fmla="*/ 2147483646 w 880"/>
              <a:gd name="T49" fmla="*/ 2147483646 h 682"/>
              <a:gd name="T50" fmla="*/ 2147483646 w 880"/>
              <a:gd name="T51" fmla="*/ 2147483646 h 682"/>
              <a:gd name="T52" fmla="*/ 2147483646 w 880"/>
              <a:gd name="T53" fmla="*/ 2147483646 h 682"/>
              <a:gd name="T54" fmla="*/ 2147483646 w 880"/>
              <a:gd name="T55" fmla="*/ 2147483646 h 682"/>
              <a:gd name="T56" fmla="*/ 2147483646 w 880"/>
              <a:gd name="T57" fmla="*/ 2147483646 h 682"/>
              <a:gd name="T58" fmla="*/ 2147483646 w 880"/>
              <a:gd name="T59" fmla="*/ 2147483646 h 682"/>
              <a:gd name="T60" fmla="*/ 2147483646 w 880"/>
              <a:gd name="T61" fmla="*/ 2147483646 h 682"/>
              <a:gd name="T62" fmla="*/ 2147483646 w 880"/>
              <a:gd name="T63" fmla="*/ 2147483646 h 682"/>
              <a:gd name="T64" fmla="*/ 2147483646 w 880"/>
              <a:gd name="T65" fmla="*/ 2147483646 h 682"/>
              <a:gd name="T66" fmla="*/ 2147483646 w 880"/>
              <a:gd name="T67" fmla="*/ 2147483646 h 682"/>
              <a:gd name="T68" fmla="*/ 2147483646 w 880"/>
              <a:gd name="T69" fmla="*/ 2147483646 h 682"/>
              <a:gd name="T70" fmla="*/ 2147483646 w 880"/>
              <a:gd name="T71" fmla="*/ 2147483646 h 682"/>
              <a:gd name="T72" fmla="*/ 2147483646 w 880"/>
              <a:gd name="T73" fmla="*/ 0 h 68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0" h="682">
                <a:moveTo>
                  <a:pt x="576" y="15"/>
                </a:moveTo>
                <a:cubicBezTo>
                  <a:pt x="632" y="20"/>
                  <a:pt x="693" y="5"/>
                  <a:pt x="743" y="30"/>
                </a:cubicBezTo>
                <a:cubicBezTo>
                  <a:pt x="762" y="39"/>
                  <a:pt x="744" y="78"/>
                  <a:pt x="728" y="91"/>
                </a:cubicBezTo>
                <a:cubicBezTo>
                  <a:pt x="708" y="108"/>
                  <a:pt x="677" y="101"/>
                  <a:pt x="652" y="106"/>
                </a:cubicBezTo>
                <a:cubicBezTo>
                  <a:pt x="701" y="122"/>
                  <a:pt x="760" y="110"/>
                  <a:pt x="804" y="137"/>
                </a:cubicBezTo>
                <a:cubicBezTo>
                  <a:pt x="816" y="144"/>
                  <a:pt x="786" y="161"/>
                  <a:pt x="773" y="167"/>
                </a:cubicBezTo>
                <a:cubicBezTo>
                  <a:pt x="744" y="181"/>
                  <a:pt x="682" y="197"/>
                  <a:pt x="682" y="197"/>
                </a:cubicBezTo>
                <a:cubicBezTo>
                  <a:pt x="723" y="324"/>
                  <a:pt x="666" y="172"/>
                  <a:pt x="728" y="273"/>
                </a:cubicBezTo>
                <a:cubicBezTo>
                  <a:pt x="737" y="287"/>
                  <a:pt x="756" y="370"/>
                  <a:pt x="758" y="379"/>
                </a:cubicBezTo>
                <a:cubicBezTo>
                  <a:pt x="764" y="414"/>
                  <a:pt x="748" y="460"/>
                  <a:pt x="773" y="485"/>
                </a:cubicBezTo>
                <a:cubicBezTo>
                  <a:pt x="798" y="510"/>
                  <a:pt x="844" y="495"/>
                  <a:pt x="879" y="500"/>
                </a:cubicBezTo>
                <a:cubicBezTo>
                  <a:pt x="874" y="520"/>
                  <a:pt x="880" y="548"/>
                  <a:pt x="864" y="561"/>
                </a:cubicBezTo>
                <a:cubicBezTo>
                  <a:pt x="746" y="660"/>
                  <a:pt x="812" y="501"/>
                  <a:pt x="773" y="622"/>
                </a:cubicBezTo>
                <a:cubicBezTo>
                  <a:pt x="717" y="617"/>
                  <a:pt x="661" y="616"/>
                  <a:pt x="606" y="606"/>
                </a:cubicBezTo>
                <a:cubicBezTo>
                  <a:pt x="575" y="600"/>
                  <a:pt x="485" y="571"/>
                  <a:pt x="516" y="576"/>
                </a:cubicBezTo>
                <a:cubicBezTo>
                  <a:pt x="546" y="581"/>
                  <a:pt x="576" y="586"/>
                  <a:pt x="606" y="591"/>
                </a:cubicBezTo>
                <a:cubicBezTo>
                  <a:pt x="616" y="601"/>
                  <a:pt x="623" y="617"/>
                  <a:pt x="637" y="622"/>
                </a:cubicBezTo>
                <a:cubicBezTo>
                  <a:pt x="666" y="633"/>
                  <a:pt x="703" y="619"/>
                  <a:pt x="728" y="637"/>
                </a:cubicBezTo>
                <a:cubicBezTo>
                  <a:pt x="740" y="646"/>
                  <a:pt x="711" y="663"/>
                  <a:pt x="697" y="667"/>
                </a:cubicBezTo>
                <a:cubicBezTo>
                  <a:pt x="653" y="679"/>
                  <a:pt x="606" y="677"/>
                  <a:pt x="561" y="682"/>
                </a:cubicBezTo>
                <a:cubicBezTo>
                  <a:pt x="500" y="677"/>
                  <a:pt x="439" y="679"/>
                  <a:pt x="379" y="667"/>
                </a:cubicBezTo>
                <a:cubicBezTo>
                  <a:pt x="361" y="663"/>
                  <a:pt x="352" y="639"/>
                  <a:pt x="334" y="637"/>
                </a:cubicBezTo>
                <a:cubicBezTo>
                  <a:pt x="223" y="624"/>
                  <a:pt x="111" y="627"/>
                  <a:pt x="0" y="622"/>
                </a:cubicBezTo>
                <a:cubicBezTo>
                  <a:pt x="51" y="617"/>
                  <a:pt x="102" y="618"/>
                  <a:pt x="152" y="606"/>
                </a:cubicBezTo>
                <a:cubicBezTo>
                  <a:pt x="170" y="602"/>
                  <a:pt x="180" y="582"/>
                  <a:pt x="197" y="576"/>
                </a:cubicBezTo>
                <a:cubicBezTo>
                  <a:pt x="221" y="567"/>
                  <a:pt x="248" y="566"/>
                  <a:pt x="273" y="561"/>
                </a:cubicBezTo>
                <a:cubicBezTo>
                  <a:pt x="238" y="556"/>
                  <a:pt x="178" y="580"/>
                  <a:pt x="167" y="546"/>
                </a:cubicBezTo>
                <a:cubicBezTo>
                  <a:pt x="157" y="516"/>
                  <a:pt x="258" y="516"/>
                  <a:pt x="258" y="516"/>
                </a:cubicBezTo>
                <a:cubicBezTo>
                  <a:pt x="263" y="496"/>
                  <a:pt x="253" y="463"/>
                  <a:pt x="273" y="455"/>
                </a:cubicBezTo>
                <a:cubicBezTo>
                  <a:pt x="344" y="428"/>
                  <a:pt x="428" y="449"/>
                  <a:pt x="500" y="425"/>
                </a:cubicBezTo>
                <a:cubicBezTo>
                  <a:pt x="479" y="341"/>
                  <a:pt x="473" y="345"/>
                  <a:pt x="394" y="318"/>
                </a:cubicBezTo>
                <a:cubicBezTo>
                  <a:pt x="384" y="303"/>
                  <a:pt x="360" y="291"/>
                  <a:pt x="364" y="273"/>
                </a:cubicBezTo>
                <a:cubicBezTo>
                  <a:pt x="370" y="245"/>
                  <a:pt x="458" y="231"/>
                  <a:pt x="470" y="228"/>
                </a:cubicBezTo>
                <a:cubicBezTo>
                  <a:pt x="445" y="203"/>
                  <a:pt x="394" y="143"/>
                  <a:pt x="440" y="106"/>
                </a:cubicBezTo>
                <a:cubicBezTo>
                  <a:pt x="456" y="93"/>
                  <a:pt x="480" y="96"/>
                  <a:pt x="500" y="91"/>
                </a:cubicBezTo>
                <a:cubicBezTo>
                  <a:pt x="519" y="36"/>
                  <a:pt x="503" y="46"/>
                  <a:pt x="561" y="30"/>
                </a:cubicBezTo>
                <a:cubicBezTo>
                  <a:pt x="601" y="19"/>
                  <a:pt x="682" y="0"/>
                  <a:pt x="682" y="0"/>
                </a:cubicBezTo>
              </a:path>
            </a:pathLst>
          </a:custGeom>
          <a:solidFill>
            <a:srgbClr val="3333CC"/>
          </a:solidFill>
          <a:ln w="9525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2233613" y="1833563"/>
            <a:ext cx="622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ANH</a:t>
            </a:r>
          </a:p>
        </p:txBody>
      </p:sp>
      <p:sp>
        <p:nvSpPr>
          <p:cNvPr id="23605" name="Text Box 53"/>
          <p:cNvSpPr txBox="1">
            <a:spLocks noChangeArrowheads="1"/>
          </p:cNvSpPr>
          <p:nvPr/>
        </p:nvSpPr>
        <p:spPr bwMode="auto">
          <a:xfrm>
            <a:off x="3098800" y="179705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ĐAN MẠCH</a:t>
            </a:r>
          </a:p>
        </p:txBody>
      </p:sp>
      <p:sp>
        <p:nvSpPr>
          <p:cNvPr id="21558" name="Text Box 54"/>
          <p:cNvSpPr txBox="1">
            <a:spLocks noChangeArrowheads="1"/>
          </p:cNvSpPr>
          <p:nvPr/>
        </p:nvSpPr>
        <p:spPr bwMode="auto">
          <a:xfrm rot="21206847">
            <a:off x="3286125" y="1928813"/>
            <a:ext cx="97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4. 1940</a:t>
            </a:r>
          </a:p>
        </p:txBody>
      </p:sp>
      <p:sp>
        <p:nvSpPr>
          <p:cNvPr id="21559" name="Text Box 55"/>
          <p:cNvSpPr txBox="1">
            <a:spLocks noChangeArrowheads="1"/>
          </p:cNvSpPr>
          <p:nvPr/>
        </p:nvSpPr>
        <p:spPr bwMode="auto">
          <a:xfrm>
            <a:off x="3819525" y="2362200"/>
            <a:ext cx="97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5.1940</a:t>
            </a:r>
          </a:p>
        </p:txBody>
      </p:sp>
      <p:sp>
        <p:nvSpPr>
          <p:cNvPr id="21560" name="Text Box 56"/>
          <p:cNvSpPr txBox="1">
            <a:spLocks noChangeArrowheads="1"/>
          </p:cNvSpPr>
          <p:nvPr/>
        </p:nvSpPr>
        <p:spPr bwMode="auto">
          <a:xfrm>
            <a:off x="2919414" y="2124075"/>
            <a:ext cx="979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6.1940</a:t>
            </a:r>
          </a:p>
        </p:txBody>
      </p:sp>
      <p:sp>
        <p:nvSpPr>
          <p:cNvPr id="21561" name="Freeform 57"/>
          <p:cNvSpPr>
            <a:spLocks/>
          </p:cNvSpPr>
          <p:nvPr/>
        </p:nvSpPr>
        <p:spPr bwMode="auto">
          <a:xfrm rot="6068199">
            <a:off x="6138863" y="2070101"/>
            <a:ext cx="136525" cy="91440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62" name="Freeform 58"/>
          <p:cNvSpPr>
            <a:spLocks/>
          </p:cNvSpPr>
          <p:nvPr/>
        </p:nvSpPr>
        <p:spPr bwMode="auto">
          <a:xfrm rot="8317606" flipH="1">
            <a:off x="6932613" y="2162175"/>
            <a:ext cx="74612" cy="46355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63" name="Freeform 59"/>
          <p:cNvSpPr>
            <a:spLocks/>
          </p:cNvSpPr>
          <p:nvPr/>
        </p:nvSpPr>
        <p:spPr bwMode="auto">
          <a:xfrm rot="4291565">
            <a:off x="6122989" y="2576514"/>
            <a:ext cx="117475" cy="517525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564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52801" y="271464"/>
              <a:ext cx="2386013" cy="1343025"/>
            </p14:xfrm>
          </p:contentPart>
        </mc:Choice>
        <mc:Fallback xmlns="">
          <p:pic>
            <p:nvPicPr>
              <p:cNvPr id="21564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35159" y="253826"/>
                <a:ext cx="2421297" cy="1378301"/>
              </a:xfrm>
              <a:prstGeom prst="rect">
                <a:avLst/>
              </a:prstGeom>
            </p:spPr>
          </p:pic>
        </mc:Fallback>
      </mc:AlternateContent>
      <p:sp>
        <p:nvSpPr>
          <p:cNvPr id="21565" name="Freeform 61"/>
          <p:cNvSpPr>
            <a:spLocks/>
          </p:cNvSpPr>
          <p:nvPr/>
        </p:nvSpPr>
        <p:spPr bwMode="auto">
          <a:xfrm rot="4821679">
            <a:off x="3851275" y="1139825"/>
            <a:ext cx="84138" cy="573088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66" name="Freeform 62"/>
          <p:cNvSpPr>
            <a:spLocks/>
          </p:cNvSpPr>
          <p:nvPr/>
        </p:nvSpPr>
        <p:spPr bwMode="auto">
          <a:xfrm rot="8317606" flipH="1">
            <a:off x="4191001" y="704850"/>
            <a:ext cx="74613" cy="46355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67" name="Freeform 63"/>
          <p:cNvSpPr>
            <a:spLocks/>
          </p:cNvSpPr>
          <p:nvPr/>
        </p:nvSpPr>
        <p:spPr bwMode="auto">
          <a:xfrm rot="4821679">
            <a:off x="5540376" y="84138"/>
            <a:ext cx="84137" cy="573088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68" name="Freeform 64"/>
          <p:cNvSpPr>
            <a:spLocks/>
          </p:cNvSpPr>
          <p:nvPr/>
        </p:nvSpPr>
        <p:spPr bwMode="auto">
          <a:xfrm>
            <a:off x="4586288" y="1952625"/>
            <a:ext cx="36512" cy="45720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69" name="Freeform 65"/>
          <p:cNvSpPr>
            <a:spLocks/>
          </p:cNvSpPr>
          <p:nvPr/>
        </p:nvSpPr>
        <p:spPr bwMode="auto">
          <a:xfrm rot="17040817">
            <a:off x="3675856" y="2321719"/>
            <a:ext cx="109538" cy="52070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0" name="Freeform 66"/>
          <p:cNvSpPr>
            <a:spLocks/>
          </p:cNvSpPr>
          <p:nvPr/>
        </p:nvSpPr>
        <p:spPr bwMode="auto">
          <a:xfrm rot="15323082">
            <a:off x="3983038" y="2070100"/>
            <a:ext cx="80962" cy="560388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1" name="Freeform 67"/>
          <p:cNvSpPr>
            <a:spLocks/>
          </p:cNvSpPr>
          <p:nvPr/>
        </p:nvSpPr>
        <p:spPr bwMode="auto">
          <a:xfrm rot="15323082">
            <a:off x="2855913" y="2268538"/>
            <a:ext cx="77788" cy="1122363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2" name="Freeform 68"/>
          <p:cNvSpPr>
            <a:spLocks/>
          </p:cNvSpPr>
          <p:nvPr/>
        </p:nvSpPr>
        <p:spPr bwMode="auto">
          <a:xfrm rot="16064105">
            <a:off x="2540001" y="2036764"/>
            <a:ext cx="85725" cy="1412875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3" name="Freeform 69"/>
          <p:cNvSpPr>
            <a:spLocks/>
          </p:cNvSpPr>
          <p:nvPr/>
        </p:nvSpPr>
        <p:spPr bwMode="auto">
          <a:xfrm rot="14421229">
            <a:off x="3088482" y="2466182"/>
            <a:ext cx="79375" cy="741362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4" name="Freeform 70"/>
          <p:cNvSpPr>
            <a:spLocks/>
          </p:cNvSpPr>
          <p:nvPr/>
        </p:nvSpPr>
        <p:spPr bwMode="auto">
          <a:xfrm rot="9137344" flipH="1">
            <a:off x="5373688" y="3141663"/>
            <a:ext cx="112712" cy="33655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5" name="Freeform 71"/>
          <p:cNvSpPr>
            <a:spLocks/>
          </p:cNvSpPr>
          <p:nvPr/>
        </p:nvSpPr>
        <p:spPr bwMode="auto">
          <a:xfrm rot="6897862">
            <a:off x="5870575" y="3063875"/>
            <a:ext cx="88900" cy="40005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6" name="Freeform 72"/>
          <p:cNvSpPr>
            <a:spLocks/>
          </p:cNvSpPr>
          <p:nvPr/>
        </p:nvSpPr>
        <p:spPr bwMode="auto">
          <a:xfrm rot="11368314">
            <a:off x="6400800" y="3273426"/>
            <a:ext cx="76200" cy="422275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7" name="Freeform 73"/>
          <p:cNvSpPr>
            <a:spLocks/>
          </p:cNvSpPr>
          <p:nvPr/>
        </p:nvSpPr>
        <p:spPr bwMode="auto">
          <a:xfrm rot="9363150">
            <a:off x="6651625" y="3846513"/>
            <a:ext cx="84138" cy="654050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78" name="Text Box 74"/>
          <p:cNvSpPr txBox="1">
            <a:spLocks noChangeArrowheads="1"/>
          </p:cNvSpPr>
          <p:nvPr/>
        </p:nvSpPr>
        <p:spPr bwMode="auto">
          <a:xfrm>
            <a:off x="7391400" y="5162550"/>
            <a:ext cx="97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3333CC"/>
                </a:solidFill>
                <a:latin typeface="Times New Roman" panose="02020603050405020304" pitchFamily="18" charset="0"/>
              </a:rPr>
              <a:t>9.1940</a:t>
            </a:r>
          </a:p>
        </p:txBody>
      </p:sp>
      <p:sp>
        <p:nvSpPr>
          <p:cNvPr id="23627" name="Text Box 75"/>
          <p:cNvSpPr txBox="1">
            <a:spLocks noChangeArrowheads="1"/>
          </p:cNvSpPr>
          <p:nvPr/>
        </p:nvSpPr>
        <p:spPr bwMode="auto">
          <a:xfrm>
            <a:off x="7729538" y="5286376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3333CC"/>
                </a:solidFill>
                <a:latin typeface="Times New Roman" panose="02020603050405020304" pitchFamily="18" charset="0"/>
              </a:rPr>
              <a:t>AI CẬP</a:t>
            </a:r>
            <a:endParaRPr lang="en-US" altLang="en-US" sz="1600" b="1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1547814" y="6519864"/>
            <a:ext cx="9191625" cy="396875"/>
          </a:xfrm>
          <a:prstGeom prst="rect">
            <a:avLst/>
          </a:pr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LƯỢC ĐỒ QUÂN ĐỨC ĐÁNH CHIẾM CHÂU ÂU (1939-1941)</a:t>
            </a:r>
          </a:p>
        </p:txBody>
      </p:sp>
      <p:sp>
        <p:nvSpPr>
          <p:cNvPr id="23629" name="Rectangle 77"/>
          <p:cNvSpPr>
            <a:spLocks noChangeArrowheads="1"/>
          </p:cNvSpPr>
          <p:nvPr/>
        </p:nvSpPr>
        <p:spPr bwMode="auto">
          <a:xfrm>
            <a:off x="1581150" y="57912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30" name="Rectangle 78"/>
          <p:cNvSpPr>
            <a:spLocks noChangeArrowheads="1"/>
          </p:cNvSpPr>
          <p:nvPr/>
        </p:nvSpPr>
        <p:spPr bwMode="auto">
          <a:xfrm>
            <a:off x="5638801" y="5824538"/>
            <a:ext cx="1096963" cy="182562"/>
          </a:xfrm>
          <a:prstGeom prst="rect">
            <a:avLst/>
          </a:prstGeom>
          <a:solidFill>
            <a:srgbClr val="FF3300"/>
          </a:solidFill>
          <a:ln w="9525" algn="ctr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31" name="Text Box 79"/>
          <p:cNvSpPr txBox="1">
            <a:spLocks noChangeArrowheads="1"/>
          </p:cNvSpPr>
          <p:nvPr/>
        </p:nvSpPr>
        <p:spPr bwMode="auto">
          <a:xfrm>
            <a:off x="6705600" y="5791200"/>
            <a:ext cx="3962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3333CC"/>
                </a:solidFill>
                <a:latin typeface="Times New Roman" panose="02020603050405020304" pitchFamily="18" charset="0"/>
              </a:rPr>
              <a:t>Những vùng bị phát xít Đức chiếm (1939-1940)</a:t>
            </a:r>
          </a:p>
        </p:txBody>
      </p:sp>
      <p:sp>
        <p:nvSpPr>
          <p:cNvPr id="23632" name="Rectangle 80"/>
          <p:cNvSpPr>
            <a:spLocks noChangeArrowheads="1"/>
          </p:cNvSpPr>
          <p:nvPr/>
        </p:nvSpPr>
        <p:spPr bwMode="auto">
          <a:xfrm>
            <a:off x="1646238" y="6048376"/>
            <a:ext cx="1096962" cy="1825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33" name="Rectangle 81"/>
          <p:cNvSpPr>
            <a:spLocks noChangeArrowheads="1"/>
          </p:cNvSpPr>
          <p:nvPr/>
        </p:nvSpPr>
        <p:spPr bwMode="auto">
          <a:xfrm>
            <a:off x="1646238" y="5824538"/>
            <a:ext cx="1096962" cy="182562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34" name="Text Box 82"/>
          <p:cNvSpPr txBox="1">
            <a:spLocks noChangeArrowheads="1"/>
          </p:cNvSpPr>
          <p:nvPr/>
        </p:nvSpPr>
        <p:spPr bwMode="auto">
          <a:xfrm>
            <a:off x="2781301" y="5791200"/>
            <a:ext cx="1928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3333CC"/>
                </a:solidFill>
                <a:latin typeface="Times New Roman" panose="02020603050405020304" pitchFamily="18" charset="0"/>
              </a:rPr>
              <a:t>Nước trung lập</a:t>
            </a:r>
          </a:p>
        </p:txBody>
      </p:sp>
      <p:sp>
        <p:nvSpPr>
          <p:cNvPr id="23635" name="Text Box 83"/>
          <p:cNvSpPr txBox="1">
            <a:spLocks noChangeArrowheads="1"/>
          </p:cNvSpPr>
          <p:nvPr/>
        </p:nvSpPr>
        <p:spPr bwMode="auto">
          <a:xfrm>
            <a:off x="2790826" y="6019800"/>
            <a:ext cx="696277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3333CC"/>
                </a:solidFill>
                <a:latin typeface="Times New Roman" panose="02020603050405020304" pitchFamily="18" charset="0"/>
              </a:rPr>
              <a:t>Lãnh thổ của Đức, I-ta-li-a và đồng minh của Đức trước khi nổ ra chiến tranh</a:t>
            </a:r>
          </a:p>
        </p:txBody>
      </p:sp>
      <p:sp>
        <p:nvSpPr>
          <p:cNvPr id="23636" name="Freeform 84"/>
          <p:cNvSpPr>
            <a:spLocks/>
          </p:cNvSpPr>
          <p:nvPr/>
        </p:nvSpPr>
        <p:spPr bwMode="auto">
          <a:xfrm rot="5831720">
            <a:off x="1986757" y="6125370"/>
            <a:ext cx="177800" cy="573087"/>
          </a:xfrm>
          <a:custGeom>
            <a:avLst/>
            <a:gdLst>
              <a:gd name="T0" fmla="*/ 0 w 240"/>
              <a:gd name="T1" fmla="*/ 2147483646 h 1440"/>
              <a:gd name="T2" fmla="*/ 2147483646 w 240"/>
              <a:gd name="T3" fmla="*/ 0 h 1440"/>
              <a:gd name="T4" fmla="*/ 2147483646 w 240"/>
              <a:gd name="T5" fmla="*/ 2147483646 h 1440"/>
              <a:gd name="T6" fmla="*/ 2147483646 w 240"/>
              <a:gd name="T7" fmla="*/ 2147483646 h 1440"/>
              <a:gd name="T8" fmla="*/ 2147483646 w 240"/>
              <a:gd name="T9" fmla="*/ 2147483646 h 1440"/>
              <a:gd name="T10" fmla="*/ 2147483646 w 240"/>
              <a:gd name="T11" fmla="*/ 2147483646 h 1440"/>
              <a:gd name="T12" fmla="*/ 2147483646 w 240"/>
              <a:gd name="T13" fmla="*/ 2147483646 h 1440"/>
              <a:gd name="T14" fmla="*/ 0 w 240"/>
              <a:gd name="T15" fmla="*/ 2147483646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37" name="Text Box 85"/>
          <p:cNvSpPr txBox="1">
            <a:spLocks noChangeArrowheads="1"/>
          </p:cNvSpPr>
          <p:nvPr/>
        </p:nvSpPr>
        <p:spPr bwMode="auto">
          <a:xfrm>
            <a:off x="2819400" y="6243638"/>
            <a:ext cx="2514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3333CC"/>
                </a:solidFill>
                <a:latin typeface="Times New Roman" panose="02020603050405020304" pitchFamily="18" charset="0"/>
              </a:rPr>
              <a:t>Hướng tấn công của quân Đức</a:t>
            </a:r>
          </a:p>
        </p:txBody>
      </p:sp>
    </p:spTree>
    <p:extLst>
      <p:ext uri="{BB962C8B-B14F-4D97-AF65-F5344CB8AC3E}">
        <p14:creationId xmlns:p14="http://schemas.microsoft.com/office/powerpoint/2010/main" val="40676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6" grpId="0"/>
      <p:bldP spid="21531" grpId="0"/>
      <p:bldP spid="21535" grpId="0"/>
      <p:bldP spid="21538" grpId="0"/>
      <p:bldP spid="21543" grpId="0" animBg="1"/>
      <p:bldP spid="21545" grpId="0"/>
      <p:bldP spid="21558" grpId="0"/>
      <p:bldP spid="21559" grpId="0"/>
      <p:bldP spid="21560" grpId="0"/>
      <p:bldP spid="215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barbar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8686800" cy="5638800"/>
          </a:xfrm>
          <a:prstGeom prst="rect">
            <a:avLst/>
          </a:prstGeom>
          <a:noFill/>
          <a:ln w="762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Line 5"/>
          <p:cNvSpPr>
            <a:spLocks noChangeShapeType="1"/>
          </p:cNvSpPr>
          <p:nvPr/>
        </p:nvSpPr>
        <p:spPr bwMode="auto">
          <a:xfrm flipV="1">
            <a:off x="6858000" y="1752600"/>
            <a:ext cx="76200" cy="30480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7620000" y="5029200"/>
            <a:ext cx="1828800" cy="22860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7772400" y="2971800"/>
            <a:ext cx="762000" cy="53340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676400" y="152400"/>
            <a:ext cx="8839200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22.6.1941: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vôùi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keá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hoaïch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Bacbarosa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keá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hoaïch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chôùp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nhoaùng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Ñöùc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taán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coâng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Lieân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VNI-Times" pitchFamily="2" charset="0"/>
              </a:rPr>
              <a:t>Xoâ</a:t>
            </a:r>
            <a:endParaRPr lang="en-US" sz="2400" b="1" dirty="0">
              <a:solidFill>
                <a:srgbClr val="C0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7" y="122052"/>
            <a:ext cx="10528663" cy="5886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25211" y="5995850"/>
            <a:ext cx="35260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2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6" y="365760"/>
            <a:ext cx="10175966" cy="57999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33844" y="6202689"/>
            <a:ext cx="40736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156754"/>
            <a:ext cx="10685417" cy="5773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83772" y="6080759"/>
            <a:ext cx="10685417" cy="523220"/>
          </a:xfrm>
          <a:prstGeom prst="rect">
            <a:avLst/>
          </a:prstGeom>
          <a:noFill/>
          <a:ln w="9525">
            <a:solidFill>
              <a:srgbClr val="99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ném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( 7-12-1941)</a:t>
            </a:r>
          </a:p>
        </p:txBody>
      </p:sp>
    </p:spTree>
    <p:extLst>
      <p:ext uri="{BB962C8B-B14F-4D97-AF65-F5344CB8AC3E}">
        <p14:creationId xmlns:p14="http://schemas.microsoft.com/office/powerpoint/2010/main" val="401056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75644"/>
              </p:ext>
            </p:extLst>
          </p:nvPr>
        </p:nvGraphicFramePr>
        <p:xfrm>
          <a:off x="757647" y="737281"/>
          <a:ext cx="11276454" cy="5416502"/>
        </p:xfrm>
        <a:graphic>
          <a:graphicData uri="http://schemas.openxmlformats.org/drawingml/2006/table">
            <a:tbl>
              <a:tblPr/>
              <a:tblGrid>
                <a:gridCol w="3415030">
                  <a:extLst>
                    <a:ext uri="{9D8B030D-6E8A-4147-A177-3AD203B41FA5}">
                      <a16:colId xmlns:a16="http://schemas.microsoft.com/office/drawing/2014/main" val="4222414100"/>
                    </a:ext>
                  </a:extLst>
                </a:gridCol>
                <a:gridCol w="7861424">
                  <a:extLst>
                    <a:ext uri="{9D8B030D-6E8A-4147-A177-3AD203B41FA5}">
                      <a16:colId xmlns:a16="http://schemas.microsoft.com/office/drawing/2014/main" val="3190471722"/>
                    </a:ext>
                  </a:extLst>
                </a:gridCol>
              </a:tblGrid>
              <a:tr h="3971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070606"/>
                  </a:ext>
                </a:extLst>
              </a:tr>
              <a:tr h="3971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1- 9-1939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chiến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bùng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- 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Đức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tấn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 Lan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088411"/>
                  </a:ext>
                </a:extLst>
              </a:tr>
              <a:tr h="71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alt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1939-1940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Đức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chóng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đánh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chiếm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altLang="en-US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altLang="en-US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altLang="en-US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en-US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altLang="en-US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altLang="en-US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7221514"/>
                  </a:ext>
                </a:extLst>
              </a:tr>
              <a:tr h="71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Cuối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1940 </a:t>
                      </a: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1941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Đức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chiếm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nốt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nước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altLang="en-US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831421"/>
                  </a:ext>
                </a:extLst>
              </a:tr>
              <a:tr h="3971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alt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22-6-1941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Đức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tấn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endParaRPr lang="en-US" altLang="en-US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83704"/>
                  </a:ext>
                </a:extLst>
              </a:tr>
              <a:tr h="71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alt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7-12-1941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Nhật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bất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ngơ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tấn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hạm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đội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ở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Cảng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Đảo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Ha-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oai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chóng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làm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Á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Thái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Bình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altLang="en-US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955917"/>
                  </a:ext>
                </a:extLst>
              </a:tr>
              <a:tr h="778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Tháng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9- 1940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Ý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tấn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Cập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chiến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khắp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2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830108"/>
                  </a:ext>
                </a:extLst>
              </a:tr>
              <a:tr h="778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tháng</a:t>
                      </a:r>
                      <a:r>
                        <a:rPr lang="en-US" alt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1-1942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0" u="non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 </a:t>
                      </a:r>
                      <a:r>
                        <a:rPr lang="en-US" altLang="en-US" sz="2400" b="0" u="non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altLang="en-US" sz="2400" b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u="none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altLang="en-US" sz="2400" b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u="none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altLang="en-US" sz="2400" b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chống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phát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xít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được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thành</a:t>
                      </a:r>
                      <a:r>
                        <a:rPr lang="en-US" alt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lập</a:t>
                      </a:r>
                      <a:endParaRPr lang="en-US" altLang="en-US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467026"/>
                  </a:ext>
                </a:extLst>
              </a:tr>
            </a:tbl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53588" y="141644"/>
            <a:ext cx="1084217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cuộc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8" descr="viett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4" y="141644"/>
            <a:ext cx="860538" cy="73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6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0400" y="6172201"/>
            <a:ext cx="8610600" cy="4619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9" descr="5 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28600"/>
            <a:ext cx="391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6 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28600"/>
            <a:ext cx="44434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5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(1939-1945).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44" y="1138521"/>
            <a:ext cx="1190812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b="1" dirty="0" smtClean="0"/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bùng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1-9- 1939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1943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1943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8/1945)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 smtClean="0">
              <a:solidFill>
                <a:srgbClr val="FF0000"/>
              </a:solidFill>
            </a:endParaRPr>
          </a:p>
          <a:p>
            <a:r>
              <a:rPr lang="pt-BR" altLang="en-US" sz="2800" b="1" dirty="0">
                <a:solidFill>
                  <a:srgbClr val="FF0000"/>
                </a:solidFill>
              </a:rPr>
              <a:t> </a:t>
            </a:r>
            <a:r>
              <a:rPr lang="pt-BR" altLang="en-US" sz="2800" b="1" dirty="0" smtClean="0">
                <a:solidFill>
                  <a:srgbClr val="FF0000"/>
                </a:solidFill>
              </a:rPr>
              <a:t>   </a:t>
            </a:r>
            <a:endParaRPr lang="pt-BR" altLang="en-US" sz="28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84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HAU1 A.jpg"/>
          <p:cNvPicPr>
            <a:picLocks noChangeAspect="1"/>
          </p:cNvPicPr>
          <p:nvPr/>
        </p:nvPicPr>
        <p:blipFill>
          <a:blip r:embed="rId2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6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6" name="TextBox 48"/>
          <p:cNvSpPr txBox="1">
            <a:spLocks noChangeArrowheads="1"/>
          </p:cNvSpPr>
          <p:nvPr/>
        </p:nvSpPr>
        <p:spPr bwMode="auto">
          <a:xfrm>
            <a:off x="4976814" y="2998788"/>
            <a:ext cx="1119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Xta-lin-grat</a:t>
            </a: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2438400" y="5214939"/>
            <a:ext cx="533400" cy="701675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TextBox 19"/>
          <p:cNvSpPr txBox="1">
            <a:spLocks noChangeArrowheads="1"/>
          </p:cNvSpPr>
          <p:nvPr/>
        </p:nvSpPr>
        <p:spPr bwMode="auto">
          <a:xfrm>
            <a:off x="3086894" y="2895600"/>
            <a:ext cx="6238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365500" y="2876551"/>
            <a:ext cx="84138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Box 21"/>
          <p:cNvSpPr txBox="1">
            <a:spLocks noChangeArrowheads="1"/>
          </p:cNvSpPr>
          <p:nvPr/>
        </p:nvSpPr>
        <p:spPr bwMode="auto">
          <a:xfrm>
            <a:off x="3081741" y="3373438"/>
            <a:ext cx="6453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</a:p>
        </p:txBody>
      </p:sp>
      <p:sp>
        <p:nvSpPr>
          <p:cNvPr id="12295" name="TextBox 22"/>
          <p:cNvSpPr txBox="1">
            <a:spLocks noChangeArrowheads="1"/>
          </p:cNvSpPr>
          <p:nvPr/>
        </p:nvSpPr>
        <p:spPr bwMode="auto">
          <a:xfrm>
            <a:off x="3860611" y="3048000"/>
            <a:ext cx="9909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Lan</a:t>
            </a:r>
          </a:p>
        </p:txBody>
      </p:sp>
      <p:sp>
        <p:nvSpPr>
          <p:cNvPr id="12296" name="TextBox 23"/>
          <p:cNvSpPr txBox="1">
            <a:spLocks noChangeArrowheads="1"/>
          </p:cNvSpPr>
          <p:nvPr/>
        </p:nvSpPr>
        <p:spPr bwMode="auto">
          <a:xfrm>
            <a:off x="3374398" y="3548064"/>
            <a:ext cx="1245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Ga Ri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4246564" y="3074989"/>
            <a:ext cx="84137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TextBox 25"/>
          <p:cNvSpPr txBox="1">
            <a:spLocks noChangeArrowheads="1"/>
          </p:cNvSpPr>
          <p:nvPr/>
        </p:nvSpPr>
        <p:spPr bwMode="auto">
          <a:xfrm>
            <a:off x="3810001" y="3810000"/>
            <a:ext cx="1063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 Ma Ni</a:t>
            </a:r>
          </a:p>
        </p:txBody>
      </p:sp>
      <p:sp>
        <p:nvSpPr>
          <p:cNvPr id="12299" name="TextBox 26"/>
          <p:cNvSpPr txBox="1">
            <a:spLocks noChangeArrowheads="1"/>
          </p:cNvSpPr>
          <p:nvPr/>
        </p:nvSpPr>
        <p:spPr bwMode="auto">
          <a:xfrm>
            <a:off x="3909205" y="4289426"/>
            <a:ext cx="1119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 Ga Ri</a:t>
            </a:r>
          </a:p>
        </p:txBody>
      </p:sp>
      <p:sp>
        <p:nvSpPr>
          <p:cNvPr id="12300" name="TextBox 27"/>
          <p:cNvSpPr txBox="1">
            <a:spLocks noChangeArrowheads="1"/>
          </p:cNvSpPr>
          <p:nvPr/>
        </p:nvSpPr>
        <p:spPr bwMode="auto">
          <a:xfrm>
            <a:off x="3220684" y="3973514"/>
            <a:ext cx="9135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Tư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4343401" y="3581401"/>
            <a:ext cx="85725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733801" y="4191001"/>
            <a:ext cx="85725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419601" y="4038601"/>
            <a:ext cx="85725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343401" y="4495801"/>
            <a:ext cx="85725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5" name="TextBox 32"/>
          <p:cNvSpPr txBox="1">
            <a:spLocks noChangeArrowheads="1"/>
          </p:cNvSpPr>
          <p:nvPr/>
        </p:nvSpPr>
        <p:spPr bwMode="auto">
          <a:xfrm>
            <a:off x="3929662" y="4598989"/>
            <a:ext cx="992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Ba Ni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4289426" y="4679951"/>
            <a:ext cx="85725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2" name="TextBox 43"/>
          <p:cNvSpPr txBox="1">
            <a:spLocks noChangeArrowheads="1"/>
          </p:cNvSpPr>
          <p:nvPr/>
        </p:nvSpPr>
        <p:spPr bwMode="auto">
          <a:xfrm>
            <a:off x="2075904" y="5695950"/>
            <a:ext cx="8615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Tuynidi</a:t>
            </a:r>
          </a:p>
        </p:txBody>
      </p:sp>
      <p:sp>
        <p:nvSpPr>
          <p:cNvPr id="12313" name="TextBox 44"/>
          <p:cNvSpPr txBox="1">
            <a:spLocks noChangeArrowheads="1"/>
          </p:cNvSpPr>
          <p:nvPr/>
        </p:nvSpPr>
        <p:spPr bwMode="auto">
          <a:xfrm>
            <a:off x="1416050" y="5986464"/>
            <a:ext cx="1042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Giê ri</a:t>
            </a:r>
          </a:p>
        </p:txBody>
      </p:sp>
      <p:sp>
        <p:nvSpPr>
          <p:cNvPr id="12314" name="TextBox 46"/>
          <p:cNvSpPr txBox="1">
            <a:spLocks noChangeArrowheads="1"/>
          </p:cNvSpPr>
          <p:nvPr/>
        </p:nvSpPr>
        <p:spPr bwMode="auto">
          <a:xfrm>
            <a:off x="4677787" y="1662114"/>
            <a:ext cx="1071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Lê-nin-grat</a:t>
            </a:r>
          </a:p>
        </p:txBody>
      </p:sp>
      <p:sp>
        <p:nvSpPr>
          <p:cNvPr id="12315" name="TextBox 47"/>
          <p:cNvSpPr txBox="1">
            <a:spLocks noChangeArrowheads="1"/>
          </p:cNvSpPr>
          <p:nvPr/>
        </p:nvSpPr>
        <p:spPr bwMode="auto">
          <a:xfrm>
            <a:off x="4680962" y="1919289"/>
            <a:ext cx="1071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Mat-xcơ-va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5530851" y="3271839"/>
            <a:ext cx="98425" cy="9842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105401" y="2133601"/>
            <a:ext cx="98425" cy="9842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648201" y="1752601"/>
            <a:ext cx="98425" cy="9842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20" name="TextBox 21"/>
          <p:cNvSpPr txBox="1">
            <a:spLocks noChangeArrowheads="1"/>
          </p:cNvSpPr>
          <p:nvPr/>
        </p:nvSpPr>
        <p:spPr bwMode="auto">
          <a:xfrm>
            <a:off x="4800600" y="6305550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</p:txBody>
      </p:sp>
      <p:sp>
        <p:nvSpPr>
          <p:cNvPr id="12321" name="TextBox 21"/>
          <p:cNvSpPr txBox="1">
            <a:spLocks noChangeArrowheads="1"/>
          </p:cNvSpPr>
          <p:nvPr/>
        </p:nvSpPr>
        <p:spPr bwMode="auto">
          <a:xfrm>
            <a:off x="1790857" y="3365500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3352800" y="3419476"/>
            <a:ext cx="84138" cy="85725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8815">
            <a:off x="1524000" y="5132388"/>
            <a:ext cx="89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0092" flipH="1">
            <a:off x="4355307" y="2274094"/>
            <a:ext cx="11239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3345" flipH="1">
            <a:off x="4468020" y="3356770"/>
            <a:ext cx="10334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7664" flipH="1">
            <a:off x="3573464" y="2981326"/>
            <a:ext cx="10445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0007" flipH="1">
            <a:off x="4414045" y="3675857"/>
            <a:ext cx="10445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8755" flipH="1">
            <a:off x="3890170" y="3806032"/>
            <a:ext cx="8858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8755" flipH="1">
            <a:off x="4226720" y="6403182"/>
            <a:ext cx="8858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4001" flipH="1">
            <a:off x="3089276" y="6488113"/>
            <a:ext cx="887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13219" flipH="1">
            <a:off x="2212976" y="5902325"/>
            <a:ext cx="8874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2276" flipH="1">
            <a:off x="4206082" y="3186907"/>
            <a:ext cx="10334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5433">
            <a:off x="2514601" y="4572001"/>
            <a:ext cx="8937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34" name="TextBox 27"/>
          <p:cNvSpPr txBox="1">
            <a:spLocks noChangeArrowheads="1"/>
          </p:cNvSpPr>
          <p:nvPr/>
        </p:nvSpPr>
        <p:spPr bwMode="auto">
          <a:xfrm rot="2740202">
            <a:off x="2715419" y="4031456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Italya</a:t>
            </a:r>
          </a:p>
        </p:txBody>
      </p:sp>
      <p:pic>
        <p:nvPicPr>
          <p:cNvPr id="69" name="Picture 68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8815">
            <a:off x="1417638" y="2928938"/>
            <a:ext cx="89535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6803" flipH="1">
            <a:off x="3478213" y="2563813"/>
            <a:ext cx="10858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5"/>
          <p:cNvSpPr>
            <a:spLocks noChangeArrowheads="1"/>
          </p:cNvSpPr>
          <p:nvPr/>
        </p:nvSpPr>
        <p:spPr bwMode="auto">
          <a:xfrm>
            <a:off x="3124200" y="2617789"/>
            <a:ext cx="533400" cy="701675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461" name="Group 1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32373"/>
              </p:ext>
            </p:extLst>
          </p:nvPr>
        </p:nvGraphicFramePr>
        <p:xfrm>
          <a:off x="6194425" y="500221"/>
          <a:ext cx="5653586" cy="6333809"/>
        </p:xfrm>
        <a:graphic>
          <a:graphicData uri="http://schemas.openxmlformats.org/drawingml/2006/table">
            <a:tbl>
              <a:tblPr/>
              <a:tblGrid>
                <a:gridCol w="1290592">
                  <a:extLst>
                    <a:ext uri="{9D8B030D-6E8A-4147-A177-3AD203B41FA5}">
                      <a16:colId xmlns:a16="http://schemas.microsoft.com/office/drawing/2014/main" val="4222414100"/>
                    </a:ext>
                  </a:extLst>
                </a:gridCol>
                <a:gridCol w="4362994">
                  <a:extLst>
                    <a:ext uri="{9D8B030D-6E8A-4147-A177-3AD203B41FA5}">
                      <a16:colId xmlns:a16="http://schemas.microsoft.com/office/drawing/2014/main" val="3190471722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gian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Sự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kiện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070606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088411"/>
                  </a:ext>
                </a:extLst>
              </a:tr>
              <a:tr h="71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7221514"/>
                  </a:ext>
                </a:extLst>
              </a:tr>
              <a:tr h="571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831421"/>
                  </a:ext>
                </a:extLst>
              </a:tr>
              <a:tr h="681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83704"/>
                  </a:ext>
                </a:extLst>
              </a:tr>
              <a:tr h="585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955917"/>
                  </a:ext>
                </a:extLst>
              </a:tr>
              <a:tr h="584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830108"/>
                  </a:ext>
                </a:extLst>
              </a:tr>
              <a:tr h="585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467026"/>
                  </a:ext>
                </a:extLst>
              </a:tr>
              <a:tr h="584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47590"/>
                  </a:ext>
                </a:extLst>
              </a:tr>
            </a:tbl>
          </a:graphicData>
        </a:graphic>
      </p:graphicFrame>
      <p:pic>
        <p:nvPicPr>
          <p:cNvPr id="4" name="Picture 53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0842" flipH="1">
            <a:off x="5267325" y="1895475"/>
            <a:ext cx="112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04" name="Text Box 116"/>
          <p:cNvSpPr txBox="1">
            <a:spLocks noChangeArrowheads="1"/>
          </p:cNvSpPr>
          <p:nvPr/>
        </p:nvSpPr>
        <p:spPr bwMode="auto">
          <a:xfrm>
            <a:off x="6248400" y="974726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2-2-1943</a:t>
            </a:r>
          </a:p>
        </p:txBody>
      </p:sp>
      <p:sp>
        <p:nvSpPr>
          <p:cNvPr id="12406" name="Text Box 118"/>
          <p:cNvSpPr txBox="1">
            <a:spLocks noChangeArrowheads="1"/>
          </p:cNvSpPr>
          <p:nvPr/>
        </p:nvSpPr>
        <p:spPr bwMode="auto">
          <a:xfrm>
            <a:off x="6248400" y="1660526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5-1943</a:t>
            </a:r>
          </a:p>
        </p:txBody>
      </p:sp>
      <p:sp>
        <p:nvSpPr>
          <p:cNvPr id="12407" name="Text Box 119"/>
          <p:cNvSpPr txBox="1">
            <a:spLocks noChangeArrowheads="1"/>
          </p:cNvSpPr>
          <p:nvPr/>
        </p:nvSpPr>
        <p:spPr bwMode="auto">
          <a:xfrm>
            <a:off x="6248400" y="228600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6-1944</a:t>
            </a:r>
          </a:p>
        </p:txBody>
      </p:sp>
      <p:sp>
        <p:nvSpPr>
          <p:cNvPr id="12409" name="Text Box 121"/>
          <p:cNvSpPr txBox="1">
            <a:spLocks noChangeArrowheads="1"/>
          </p:cNvSpPr>
          <p:nvPr/>
        </p:nvSpPr>
        <p:spPr bwMode="auto">
          <a:xfrm>
            <a:off x="6248400" y="2667001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</a:t>
            </a:r>
          </a:p>
        </p:txBody>
      </p:sp>
      <p:sp>
        <p:nvSpPr>
          <p:cNvPr id="12410" name="Text Box 122"/>
          <p:cNvSpPr txBox="1">
            <a:spLocks noChangeArrowheads="1"/>
          </p:cNvSpPr>
          <p:nvPr/>
        </p:nvSpPr>
        <p:spPr bwMode="auto">
          <a:xfrm>
            <a:off x="6248400" y="4648201"/>
            <a:ext cx="1143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9-8-1945</a:t>
            </a:r>
          </a:p>
        </p:txBody>
      </p:sp>
      <p:sp>
        <p:nvSpPr>
          <p:cNvPr id="12411" name="Text Box 123"/>
          <p:cNvSpPr txBox="1">
            <a:spLocks noChangeArrowheads="1"/>
          </p:cNvSpPr>
          <p:nvPr/>
        </p:nvSpPr>
        <p:spPr bwMode="auto">
          <a:xfrm>
            <a:off x="6172200" y="350520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16-4-1945</a:t>
            </a:r>
          </a:p>
        </p:txBody>
      </p:sp>
      <p:sp>
        <p:nvSpPr>
          <p:cNvPr id="12412" name="Text Box 124"/>
          <p:cNvSpPr txBox="1">
            <a:spLocks noChangeArrowheads="1"/>
          </p:cNvSpPr>
          <p:nvPr/>
        </p:nvSpPr>
        <p:spPr bwMode="auto">
          <a:xfrm>
            <a:off x="6248400" y="403860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9-5-1945</a:t>
            </a:r>
          </a:p>
        </p:txBody>
      </p:sp>
      <p:sp>
        <p:nvSpPr>
          <p:cNvPr id="12417" name="Text Box 129"/>
          <p:cNvSpPr txBox="1">
            <a:spLocks noChangeArrowheads="1"/>
          </p:cNvSpPr>
          <p:nvPr/>
        </p:nvSpPr>
        <p:spPr bwMode="auto">
          <a:xfrm>
            <a:off x="6248400" y="5867401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15-8 -1945</a:t>
            </a:r>
          </a:p>
        </p:txBody>
      </p:sp>
      <p:sp>
        <p:nvSpPr>
          <p:cNvPr id="12418" name="Text Box 130"/>
          <p:cNvSpPr txBox="1">
            <a:spLocks noChangeArrowheads="1"/>
          </p:cNvSpPr>
          <p:nvPr/>
        </p:nvSpPr>
        <p:spPr bwMode="auto">
          <a:xfrm>
            <a:off x="7543800" y="974726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Xta-lin-grat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419" name="Text Box 131"/>
          <p:cNvSpPr txBox="1">
            <a:spLocks noChangeArrowheads="1"/>
          </p:cNvSpPr>
          <p:nvPr/>
        </p:nvSpPr>
        <p:spPr bwMode="auto">
          <a:xfrm>
            <a:off x="7437438" y="1404939"/>
            <a:ext cx="3154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Đức,Ý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2423" name="Text Box 135"/>
          <p:cNvSpPr txBox="1">
            <a:spLocks noChangeArrowheads="1"/>
          </p:cNvSpPr>
          <p:nvPr/>
        </p:nvSpPr>
        <p:spPr bwMode="auto">
          <a:xfrm>
            <a:off x="7620000" y="2038351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Liên quân Anh-Mĩ mở Mặt trận thứ hai Tây Âu.</a:t>
            </a:r>
          </a:p>
        </p:txBody>
      </p:sp>
      <p:sp>
        <p:nvSpPr>
          <p:cNvPr id="12425" name="Text Box 137"/>
          <p:cNvSpPr txBox="1">
            <a:spLocks noChangeArrowheads="1"/>
          </p:cNvSpPr>
          <p:nvPr/>
        </p:nvSpPr>
        <p:spPr bwMode="auto">
          <a:xfrm>
            <a:off x="7543800" y="2662239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Toàn bộ lãnh thổ Liên Xô được giải phóng.</a:t>
            </a:r>
          </a:p>
        </p:txBody>
      </p:sp>
      <p:sp>
        <p:nvSpPr>
          <p:cNvPr id="12427" name="Text Box 139"/>
          <p:cNvSpPr txBox="1">
            <a:spLocks noChangeArrowheads="1"/>
          </p:cNvSpPr>
          <p:nvPr/>
        </p:nvSpPr>
        <p:spPr bwMode="auto">
          <a:xfrm>
            <a:off x="7543800" y="3295651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-lin.</a:t>
            </a:r>
          </a:p>
        </p:txBody>
      </p:sp>
      <p:sp>
        <p:nvSpPr>
          <p:cNvPr id="12429" name="Text Box 141"/>
          <p:cNvSpPr txBox="1">
            <a:spLocks noChangeArrowheads="1"/>
          </p:cNvSpPr>
          <p:nvPr/>
        </p:nvSpPr>
        <p:spPr bwMode="auto">
          <a:xfrm>
            <a:off x="7543800" y="3875089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Phát xít Đức đầu hàng không điều kiện. </a:t>
            </a:r>
          </a:p>
        </p:txBody>
      </p:sp>
      <p:sp>
        <p:nvSpPr>
          <p:cNvPr id="12431" name="Text Box 143"/>
          <p:cNvSpPr txBox="1">
            <a:spLocks noChangeArrowheads="1"/>
          </p:cNvSpPr>
          <p:nvPr/>
        </p:nvSpPr>
        <p:spPr bwMode="auto">
          <a:xfrm>
            <a:off x="7467600" y="4589464"/>
            <a:ext cx="312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Mĩ ném bom nguyên tử  hủy diệt hai thành phố Hiroshima và Nagashaki. </a:t>
            </a:r>
          </a:p>
        </p:txBody>
      </p:sp>
      <p:sp>
        <p:nvSpPr>
          <p:cNvPr id="12435" name="Text Box 147"/>
          <p:cNvSpPr txBox="1">
            <a:spLocks noChangeArrowheads="1"/>
          </p:cNvSpPr>
          <p:nvPr/>
        </p:nvSpPr>
        <p:spPr bwMode="auto">
          <a:xfrm>
            <a:off x="7543800" y="5732464"/>
            <a:ext cx="312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441" name="TextBox 9"/>
          <p:cNvSpPr txBox="1">
            <a:spLocks noChangeArrowheads="1"/>
          </p:cNvSpPr>
          <p:nvPr/>
        </p:nvSpPr>
        <p:spPr bwMode="auto">
          <a:xfrm>
            <a:off x="3477767" y="2157413"/>
            <a:ext cx="8803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Na-ga-sa-ki</a:t>
            </a:r>
          </a:p>
        </p:txBody>
      </p:sp>
      <p:pic>
        <p:nvPicPr>
          <p:cNvPr id="12446" name="Picture 39" descr="Đế quốc Nhật bản đfánh chiếm châu 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oup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98374" flipH="1">
            <a:off x="5073651" y="2589214"/>
            <a:ext cx="176213" cy="2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oup 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909888"/>
            <a:ext cx="195263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5029201" y="2590800"/>
            <a:ext cx="301625" cy="228600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4876801" y="2908300"/>
            <a:ext cx="301625" cy="292100"/>
          </a:xfrm>
          <a:prstGeom prst="irregularSeal2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mui ten d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019" flipH="1">
            <a:off x="3657601" y="228601"/>
            <a:ext cx="938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49" name="TextBox 9"/>
          <p:cNvSpPr txBox="1">
            <a:spLocks noChangeArrowheads="1"/>
          </p:cNvSpPr>
          <p:nvPr/>
        </p:nvSpPr>
        <p:spPr bwMode="auto">
          <a:xfrm>
            <a:off x="5131942" y="2940050"/>
            <a:ext cx="8803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Na-ga-sa-ki</a:t>
            </a:r>
          </a:p>
        </p:txBody>
      </p:sp>
      <p:sp>
        <p:nvSpPr>
          <p:cNvPr id="12454" name="TextBox 9"/>
          <p:cNvSpPr txBox="1">
            <a:spLocks noChangeArrowheads="1"/>
          </p:cNvSpPr>
          <p:nvPr/>
        </p:nvSpPr>
        <p:spPr bwMode="auto">
          <a:xfrm>
            <a:off x="5257801" y="2590800"/>
            <a:ext cx="9191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Hi-ro-si-ma</a:t>
            </a:r>
          </a:p>
        </p:txBody>
      </p:sp>
      <p:sp>
        <p:nvSpPr>
          <p:cNvPr id="12462" name="Text Box 174"/>
          <p:cNvSpPr txBox="1">
            <a:spLocks noChangeArrowheads="1"/>
          </p:cNvSpPr>
          <p:nvPr/>
        </p:nvSpPr>
        <p:spPr bwMode="auto">
          <a:xfrm>
            <a:off x="6104706" y="-65314"/>
            <a:ext cx="61743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8" descr="viettr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34741"/>
            <a:ext cx="1208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130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1000"/>
                                        <p:tgtEl>
                                          <p:spTgt spid="1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2000"/>
                                        <p:tgtEl>
                                          <p:spTgt spid="1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1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2000"/>
                                        <p:tgtEl>
                                          <p:spTgt spid="1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1000"/>
                                        <p:tgtEl>
                                          <p:spTgt spid="1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2000"/>
                                        <p:tgtEl>
                                          <p:spTgt spid="1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1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1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3" dur="1000"/>
                                        <p:tgtEl>
                                          <p:spTgt spid="1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1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1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1000"/>
                                        <p:tgtEl>
                                          <p:spTgt spid="1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mph" presetSubtype="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5" dur="2000"/>
                                        <p:tgtEl>
                                          <p:spTgt spid="1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0" dur="500"/>
                                        <p:tgtEl>
                                          <p:spTgt spid="1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3" dur="500"/>
                                        <p:tgtEl>
                                          <p:spTgt spid="1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7" grpId="0" animBg="1"/>
      <p:bldP spid="12404" grpId="0"/>
      <p:bldP spid="12406" grpId="0"/>
      <p:bldP spid="12407" grpId="0"/>
      <p:bldP spid="12409" grpId="0"/>
      <p:bldP spid="12410" grpId="0"/>
      <p:bldP spid="12411" grpId="0"/>
      <p:bldP spid="12412" grpId="0"/>
      <p:bldP spid="12417" grpId="0"/>
      <p:bldP spid="12419" grpId="0"/>
      <p:bldP spid="12423" grpId="0"/>
      <p:bldP spid="12425" grpId="0"/>
      <p:bldP spid="12427" grpId="0"/>
      <p:bldP spid="12429" grpId="0"/>
      <p:bldP spid="12431" grpId="0"/>
      <p:bldP spid="12435" grpId="0"/>
      <p:bldP spid="5" grpId="0" animBg="1"/>
      <p:bldP spid="6" grpId="0" animBg="1"/>
      <p:bldP spid="12449" grpId="0"/>
      <p:bldP spid="124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2070" y="1045029"/>
            <a:ext cx="4376338" cy="24159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CHIẾN TRANH THẾ GIỚI THỨ NHẤT (1914-1918)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28255" y="748840"/>
            <a:ext cx="5805801" cy="7331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03286" y="1783092"/>
            <a:ext cx="5830770" cy="7331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2804" y="2858591"/>
            <a:ext cx="5801251" cy="7331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9" y="97874"/>
            <a:ext cx="6267231" cy="79735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637596" y="1232285"/>
            <a:ext cx="790659" cy="1051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</p:cNvCxnSpPr>
          <p:nvPr/>
        </p:nvCxnSpPr>
        <p:spPr>
          <a:xfrm>
            <a:off x="4598408" y="2252995"/>
            <a:ext cx="790658" cy="263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37596" y="2303201"/>
            <a:ext cx="673485" cy="1051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69821" y="3873983"/>
            <a:ext cx="4193174" cy="25006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CHIẾN TRANH THẾ GIỚI THỨ HAI (1939-1945)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80655" y="4007504"/>
            <a:ext cx="5805801" cy="7331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55686" y="4987968"/>
            <a:ext cx="5830770" cy="7331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85204" y="6009679"/>
            <a:ext cx="5801251" cy="7331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15" idx="6"/>
            <a:endCxn id="17" idx="1"/>
          </p:cNvCxnSpPr>
          <p:nvPr/>
        </p:nvCxnSpPr>
        <p:spPr>
          <a:xfrm flipV="1">
            <a:off x="4362995" y="4374066"/>
            <a:ext cx="1217660" cy="750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6"/>
          </p:cNvCxnSpPr>
          <p:nvPr/>
        </p:nvCxnSpPr>
        <p:spPr>
          <a:xfrm>
            <a:off x="4362995" y="5124329"/>
            <a:ext cx="1179244" cy="2605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6"/>
            <a:endCxn id="21" idx="1"/>
          </p:cNvCxnSpPr>
          <p:nvPr/>
        </p:nvCxnSpPr>
        <p:spPr>
          <a:xfrm>
            <a:off x="4362995" y="5124329"/>
            <a:ext cx="1222209" cy="1251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69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0"/>
    </mc:Choice>
    <mc:Fallback xmlns="">
      <p:transition spd="slow" advTm="5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6950" y="704850"/>
            <a:ext cx="10306050" cy="5207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 TRÒ CỦA LIÊN XÔ: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1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2"/>
    </mc:Choice>
    <mc:Fallback>
      <p:transition spd="slow" advTm="2081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4320" y="125505"/>
            <a:ext cx="11573692" cy="6445116"/>
            <a:chOff x="1998620" y="123840"/>
            <a:chExt cx="9712186" cy="6789203"/>
          </a:xfrm>
        </p:grpSpPr>
        <p:pic>
          <p:nvPicPr>
            <p:cNvPr id="3" name="Picture 3" descr="Picture 0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" t="10339" r="3030" b="8090"/>
            <a:stretch>
              <a:fillRect/>
            </a:stretch>
          </p:blipFill>
          <p:spPr bwMode="auto">
            <a:xfrm>
              <a:off x="1998620" y="123840"/>
              <a:ext cx="9712186" cy="581936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3594466" y="5998643"/>
              <a:ext cx="6629400" cy="914400"/>
            </a:xfrm>
            <a:prstGeom prst="round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3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0"/>
            <a:ext cx="9144000" cy="7416038"/>
            <a:chOff x="0" y="0"/>
            <a:chExt cx="9144000" cy="7416038"/>
          </a:xfrm>
        </p:grpSpPr>
        <p:pic>
          <p:nvPicPr>
            <p:cNvPr id="460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041130" cy="6248400"/>
            </a:xfrm>
            <a:prstGeom prst="rect">
              <a:avLst/>
            </a:prstGeom>
            <a:noFill/>
            <a:ln w="57150" cap="sq">
              <a:solidFill>
                <a:srgbClr val="9933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7" name="Text Box 14"/>
            <p:cNvSpPr txBox="1">
              <a:spLocks noChangeArrowheads="1"/>
            </p:cNvSpPr>
            <p:nvPr/>
          </p:nvSpPr>
          <p:spPr bwMode="auto">
            <a:xfrm>
              <a:off x="0" y="6246487"/>
              <a:ext cx="914400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Hồng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quân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Liên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Xô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tiến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vào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Berlin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2800" dirty="0">
                <a:solidFill>
                  <a:srgbClr val="FF0000"/>
                </a:solidFill>
                <a:latin typeface="VNI-Times" pitchFamily="2" charset="0"/>
                <a:sym typeface="Wingdings 3" panose="05040102010807070707" pitchFamily="18" charset="2"/>
              </a:endParaRPr>
            </a:p>
          </p:txBody>
        </p:sp>
      </p:grpSp>
      <p:pic>
        <p:nvPicPr>
          <p:cNvPr id="7" name="Picture 6" descr="Cảnh bên ngoài QH Đức tháng 6.1945, khi Đức thừa nhận thất bạ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0582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6" y="381056"/>
            <a:ext cx="10123715" cy="56670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84216" y="6146074"/>
            <a:ext cx="10123715" cy="523220"/>
          </a:xfrm>
          <a:prstGeom prst="rect">
            <a:avLst/>
          </a:prstGeom>
          <a:noFill/>
          <a:ln w="9525">
            <a:solidFill>
              <a:srgbClr val="99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Berlin 09.05.1945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0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v1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Bấm vào ảnh để xem kích cỡ đầy đủ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057400" y="5788026"/>
            <a:ext cx="79819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800" b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ĐỨC KÝ VĂN KIỆN ĐẦU HÀNG VÔ ĐIỀU KIỆN</a:t>
            </a:r>
            <a:endParaRPr lang="vi-VN" altLang="ja-JP" sz="2800" b="1">
              <a:solidFill>
                <a:srgbClr val="FFFFFF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ja-JP" sz="2000" b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                   (Nguyên soái Zhukov G.K.đang ký văn kiện)</a:t>
            </a:r>
          </a:p>
        </p:txBody>
      </p:sp>
    </p:spTree>
    <p:extLst>
      <p:ext uri="{BB962C8B-B14F-4D97-AF65-F5344CB8AC3E}">
        <p14:creationId xmlns:p14="http://schemas.microsoft.com/office/powerpoint/2010/main" val="30326656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1676400" y="5943600"/>
            <a:ext cx="891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15/8/1945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Đại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diện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Chính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phủ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Nhật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ký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đầu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hang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Chiến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tranh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thế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giới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thúc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31" name="Picture 4" descr="nh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76201"/>
            <a:ext cx="7989887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731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(1939-1945).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5" y="1138521"/>
            <a:ext cx="822660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 smtClean="0">
              <a:solidFill>
                <a:srgbClr val="FF0000"/>
              </a:solidFill>
            </a:endParaRPr>
          </a:p>
          <a:p>
            <a:r>
              <a:rPr lang="pt-BR" altLang="en-US" sz="2800" b="1" dirty="0">
                <a:solidFill>
                  <a:srgbClr val="FF0000"/>
                </a:solidFill>
              </a:rPr>
              <a:t> </a:t>
            </a:r>
            <a:r>
              <a:rPr lang="pt-BR" altLang="en-US" sz="2800" b="1" dirty="0" smtClean="0">
                <a:solidFill>
                  <a:srgbClr val="FF0000"/>
                </a:solidFill>
              </a:rPr>
              <a:t>   </a:t>
            </a:r>
            <a:endParaRPr lang="pt-BR" altLang="en-US" sz="28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  <p:sp>
        <p:nvSpPr>
          <p:cNvPr id="9" name="Cloud Callout 8"/>
          <p:cNvSpPr/>
          <p:nvPr/>
        </p:nvSpPr>
        <p:spPr>
          <a:xfrm>
            <a:off x="3921768" y="3223699"/>
            <a:ext cx="7464428" cy="3518506"/>
          </a:xfrm>
          <a:prstGeom prst="cloudCallout">
            <a:avLst>
              <a:gd name="adj1" fmla="val -63938"/>
              <a:gd name="adj2" fmla="val -56578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Company Logo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47800" y="990601"/>
          <a:ext cx="9220200" cy="5943601"/>
        </p:xfrm>
        <a:graphic>
          <a:graphicData uri="http://schemas.openxmlformats.org/drawingml/2006/table">
            <a:tbl>
              <a:tblPr/>
              <a:tblGrid>
                <a:gridCol w="480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78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CTTG 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CTTG 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63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chiến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12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quân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đội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217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chết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416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thương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endParaRPr lang="en-US" sz="2800" b="1" dirty="0">
                        <a:solidFill>
                          <a:srgbClr val="FFFF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767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Thiệt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hại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tỉ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USD)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phí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quân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sự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trực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tiếp</a:t>
                      </a:r>
                      <a:endParaRPr lang="en-US" sz="28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152401"/>
            <a:ext cx="4343400" cy="5635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BẢNG THỐNG KÊ</a:t>
            </a:r>
            <a:endParaRPr lang="en-US" sz="3200" b="1" u="sng" dirty="0">
              <a:solidFill>
                <a:srgbClr val="660066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524000" y="609601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457200"/>
            <a:ext cx="9144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1524000" y="5638800"/>
            <a:ext cx="9144000" cy="12001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70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400" i="1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smtClean="0">
                <a:solidFill>
                  <a:srgbClr val="99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i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cuốn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; 60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, 90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tàn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phế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mạc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sở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huỷ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thiệt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hại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4000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400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la</a:t>
            </a:r>
          </a:p>
        </p:txBody>
      </p:sp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1" y="442914"/>
            <a:ext cx="90646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38150"/>
            <a:ext cx="90678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5087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057400" y="152401"/>
            <a:ext cx="7696200" cy="646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cục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chiến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tranh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155700" y="1646239"/>
            <a:ext cx="9886950" cy="329320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u="sng" dirty="0" err="1">
                <a:solidFill>
                  <a:srgbClr val="000000"/>
                </a:solidFill>
              </a:rPr>
              <a:t>Câu</a:t>
            </a:r>
            <a:r>
              <a:rPr lang="en-US" sz="2800" u="sng" dirty="0">
                <a:solidFill>
                  <a:srgbClr val="000000"/>
                </a:solidFill>
              </a:rPr>
              <a:t> </a:t>
            </a:r>
            <a:r>
              <a:rPr lang="en-US" sz="2800" u="sng" dirty="0" err="1">
                <a:solidFill>
                  <a:srgbClr val="000000"/>
                </a:solidFill>
              </a:rPr>
              <a:t>hỏi</a:t>
            </a:r>
            <a:endParaRPr lang="en-US" sz="2800" u="sng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C00000"/>
                </a:solidFill>
              </a:rPr>
              <a:t>Qua </a:t>
            </a:r>
            <a:r>
              <a:rPr lang="en-US" sz="4000" dirty="0" err="1">
                <a:solidFill>
                  <a:srgbClr val="C00000"/>
                </a:solidFill>
              </a:rPr>
              <a:t>quan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sát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hình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ảnh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và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bảng</a:t>
            </a:r>
            <a:r>
              <a:rPr lang="en-US" sz="4000" dirty="0">
                <a:solidFill>
                  <a:srgbClr val="C00000"/>
                </a:solidFill>
              </a:rPr>
              <a:t> so </a:t>
            </a:r>
            <a:r>
              <a:rPr lang="en-US" sz="4000" dirty="0" err="1">
                <a:solidFill>
                  <a:srgbClr val="C00000"/>
                </a:solidFill>
              </a:rPr>
              <a:t>sánh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trên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Em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nhận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xét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và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suy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nghĩ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gì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về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hậu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quả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của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cuộc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chiến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tranh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thế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giới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thứ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hai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đối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với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nhân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loại</a:t>
            </a:r>
            <a:r>
              <a:rPr lang="en-US" sz="4000" dirty="0">
                <a:solidFill>
                  <a:srgbClr val="C0000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82571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046703"/>
            <a:ext cx="105156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CHIẾN TRANH THẾ GIỚI THỨ HAI (1939-1945).</a:t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.Nguyên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73740" y="2372266"/>
            <a:ext cx="10515600" cy="4351338"/>
          </a:xfrm>
          <a:prstGeom prst="cloudCallout">
            <a:avLst>
              <a:gd name="adj1" fmla="val -52906"/>
              <a:gd name="adj2" fmla="val -43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dẫn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2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TRANH THẾ GIỚI THỨ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(1939-1945).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CHỦ ĐỀ: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 CUỘC CHIẾN TRANH THẾ GIỚI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5" y="1138521"/>
            <a:ext cx="82266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.Nguyên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pt-B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pt-B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85850" y="2911141"/>
            <a:ext cx="10013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-Ý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0300" y="3770010"/>
            <a:ext cx="102044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35050" y="5167216"/>
            <a:ext cx="10579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8" descr="viett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63" y="1657861"/>
            <a:ext cx="1208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1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66045"/>
            <a:ext cx="10972800" cy="546012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=&gt; </a:t>
            </a:r>
            <a:r>
              <a:rPr lang="en-US" sz="4000" b="1" dirty="0" err="1" smtClean="0">
                <a:solidFill>
                  <a:srgbClr val="FF0000"/>
                </a:solidFill>
              </a:rPr>
              <a:t>Toàn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loại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hứng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chịu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hậu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cuộc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chiến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thắng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trận</a:t>
            </a:r>
            <a:r>
              <a:rPr lang="en-US" sz="4000" b="1" dirty="0" smtClean="0">
                <a:solidFill>
                  <a:srgbClr val="FF0000"/>
                </a:solidFill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</a:rPr>
              <a:t>tất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châu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lục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giới</a:t>
            </a:r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</a:rPr>
              <a:t>Chúng</a:t>
            </a:r>
            <a:r>
              <a:rPr lang="en-US" sz="4000" b="1" dirty="0" smtClean="0">
                <a:solidFill>
                  <a:srgbClr val="FF0000"/>
                </a:solidFill>
              </a:rPr>
              <a:t> ta </a:t>
            </a:r>
            <a:r>
              <a:rPr lang="en-US" sz="4000" b="1" dirty="0" err="1" smtClean="0">
                <a:solidFill>
                  <a:srgbClr val="FF0000"/>
                </a:solidFill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ngăn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chặn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chiến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trách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nhiệm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gìn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giữ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hòa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bình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giới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3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65"/>
    </mc:Choice>
    <mc:Fallback>
      <p:transition spd="slow" advTm="2106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ụ ném bom nguyên tử xuống Hiroshim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4050" y="156698"/>
            <a:ext cx="8629650" cy="6474508"/>
          </a:xfrm>
        </p:spPr>
      </p:pic>
    </p:spTree>
    <p:extLst>
      <p:ext uri="{BB962C8B-B14F-4D97-AF65-F5344CB8AC3E}">
        <p14:creationId xmlns:p14="http://schemas.microsoft.com/office/powerpoint/2010/main" val="41477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AutoNum type="arabicPeriod"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lvl="0" indent="-5143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AutoNum type="arabicPeriod"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lvl="0" indent="-5143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nay?</a:t>
            </a:r>
          </a:p>
          <a:p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1320800" y="527050"/>
            <a:ext cx="7283450" cy="1206500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9" y="526868"/>
            <a:ext cx="10075817" cy="762000"/>
          </a:xfrm>
        </p:spPr>
        <p:txBody>
          <a:bodyPr/>
          <a:lstStyle/>
          <a:p>
            <a:pPr>
              <a:buNone/>
            </a:pP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bùng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là.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905000" y="973175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thuẫn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1905000" y="1354175"/>
            <a:ext cx="6781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khủng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hoảng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1929-1933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905000" y="1748238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thuẫn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quốc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905000" y="2344775"/>
            <a:ext cx="792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D. Đức, Italia và Nhật muốn mở rộng lãnh thổ</a:t>
            </a:r>
          </a:p>
        </p:txBody>
      </p:sp>
      <p:sp>
        <p:nvSpPr>
          <p:cNvPr id="85002" name="Oval 10"/>
          <p:cNvSpPr>
            <a:spLocks noChangeArrowheads="1"/>
          </p:cNvSpPr>
          <p:nvPr/>
        </p:nvSpPr>
        <p:spPr bwMode="auto">
          <a:xfrm>
            <a:off x="1933575" y="1795867"/>
            <a:ext cx="381000" cy="304800"/>
          </a:xfrm>
          <a:prstGeom prst="ellips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1463035" y="2859214"/>
            <a:ext cx="93138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1905000" y="3676777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1-9-1939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733800" y="3662489"/>
            <a:ext cx="678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bùng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Đức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Lan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1857375" y="4138739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22-6-1941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</a:t>
            </a: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4114800" y="4119689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Đức tấn công Liên Xô</a:t>
            </a:r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1871663" y="4595939"/>
            <a:ext cx="731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7-12-1941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…………………………………………………………..</a:t>
            </a:r>
          </a:p>
        </p:txBody>
      </p:sp>
      <p:sp>
        <p:nvSpPr>
          <p:cNvPr id="85010" name="Text Box 18"/>
          <p:cNvSpPr txBox="1">
            <a:spLocks noChangeArrowheads="1"/>
          </p:cNvSpPr>
          <p:nvPr/>
        </p:nvSpPr>
        <p:spPr bwMode="auto">
          <a:xfrm>
            <a:off x="3867150" y="4576889"/>
            <a:ext cx="579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Nhật tấn công hạm đội Mĩ ở Trân Châu Cảng</a:t>
            </a:r>
          </a:p>
        </p:txBody>
      </p:sp>
      <p:sp>
        <p:nvSpPr>
          <p:cNvPr id="85011" name="Text Box 19"/>
          <p:cNvSpPr txBox="1">
            <a:spLocks noChangeArrowheads="1"/>
          </p:cNvSpPr>
          <p:nvPr/>
        </p:nvSpPr>
        <p:spPr bwMode="auto">
          <a:xfrm>
            <a:off x="1828800" y="5138864"/>
            <a:ext cx="731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1-1942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…………………………………………………………..</a:t>
            </a:r>
          </a:p>
        </p:txBody>
      </p:sp>
      <p:sp>
        <p:nvSpPr>
          <p:cNvPr id="85013" name="Text Box 21"/>
          <p:cNvSpPr txBox="1">
            <a:spLocks noChangeArrowheads="1"/>
          </p:cNvSpPr>
          <p:nvPr/>
        </p:nvSpPr>
        <p:spPr bwMode="auto">
          <a:xfrm>
            <a:off x="3657600" y="5110289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Mặt trận đồng minh chống phát xít thành lập</a:t>
            </a:r>
          </a:p>
        </p:txBody>
      </p:sp>
    </p:spTree>
    <p:extLst>
      <p:ext uri="{BB962C8B-B14F-4D97-AF65-F5344CB8AC3E}">
        <p14:creationId xmlns:p14="http://schemas.microsoft.com/office/powerpoint/2010/main" val="33501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8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/>
      <p:bldP spid="84999" grpId="0"/>
      <p:bldP spid="85000" grpId="0"/>
      <p:bldP spid="85001" grpId="0"/>
      <p:bldP spid="85002" grpId="0" animBg="1"/>
      <p:bldP spid="85004" grpId="0"/>
      <p:bldP spid="85006" grpId="0"/>
      <p:bldP spid="85007" grpId="0"/>
      <p:bldP spid="85008" grpId="0"/>
      <p:bldP spid="85009" grpId="0"/>
      <p:bldP spid="85010" grpId="0"/>
      <p:bldP spid="85011" grpId="0"/>
      <p:bldP spid="850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838200" y="330200"/>
            <a:ext cx="4629150" cy="1339850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3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537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28851"/>
            <a:ext cx="11887200" cy="649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038600" y="2743200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UTM Diana" pitchFamily="18" charset="0"/>
              </a:rPr>
              <a:t>Chào</a:t>
            </a:r>
            <a:r>
              <a:rPr lang="en-US" altLang="en-US" sz="4800" b="1" dirty="0">
                <a:solidFill>
                  <a:srgbClr val="FF0000"/>
                </a:solidFill>
                <a:latin typeface="UTM Diana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Diana" pitchFamily="18" charset="0"/>
              </a:rPr>
              <a:t>tạm</a:t>
            </a:r>
            <a:r>
              <a:rPr lang="en-US" altLang="en-US" sz="4800" b="1" dirty="0">
                <a:solidFill>
                  <a:srgbClr val="FF0000"/>
                </a:solidFill>
                <a:latin typeface="UTM Diana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Diana" pitchFamily="18" charset="0"/>
              </a:rPr>
              <a:t>biệt</a:t>
            </a:r>
            <a:r>
              <a:rPr lang="en-US" altLang="en-US" sz="4800" b="1" dirty="0">
                <a:solidFill>
                  <a:srgbClr val="FF0000"/>
                </a:solidFill>
                <a:latin typeface="UTM Diana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Diana" pitchFamily="18" charset="0"/>
              </a:rPr>
              <a:t>và</a:t>
            </a:r>
            <a:r>
              <a:rPr lang="en-US" altLang="en-US" sz="4800" b="1" dirty="0">
                <a:solidFill>
                  <a:srgbClr val="FF0000"/>
                </a:solidFill>
                <a:latin typeface="UTM Diana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Diana" pitchFamily="18" charset="0"/>
              </a:rPr>
              <a:t>hẹn</a:t>
            </a:r>
            <a:r>
              <a:rPr lang="en-US" altLang="en-US" sz="4800" b="1" dirty="0">
                <a:solidFill>
                  <a:srgbClr val="FF0000"/>
                </a:solidFill>
                <a:latin typeface="UTM Diana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Diana" pitchFamily="18" charset="0"/>
              </a:rPr>
              <a:t>gặp</a:t>
            </a:r>
            <a:r>
              <a:rPr lang="en-US" altLang="en-US" sz="4800" b="1" dirty="0">
                <a:solidFill>
                  <a:srgbClr val="FF0000"/>
                </a:solidFill>
                <a:latin typeface="UTM Diana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Diana" pitchFamily="18" charset="0"/>
              </a:rPr>
              <a:t>lại</a:t>
            </a:r>
            <a:r>
              <a:rPr lang="en-US" altLang="en-US" sz="4800" b="1" dirty="0">
                <a:solidFill>
                  <a:srgbClr val="FF0000"/>
                </a:solidFill>
                <a:latin typeface="UTM Diana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3456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(1939-1945).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45" y="1138521"/>
            <a:ext cx="82266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 smtClean="0">
              <a:solidFill>
                <a:srgbClr val="FF0000"/>
              </a:solidFill>
            </a:endParaRPr>
          </a:p>
          <a:p>
            <a:r>
              <a:rPr lang="pt-BR" altLang="en-US" sz="2800" b="1" dirty="0">
                <a:solidFill>
                  <a:srgbClr val="FF0000"/>
                </a:solidFill>
              </a:rPr>
              <a:t> </a:t>
            </a:r>
            <a:r>
              <a:rPr lang="pt-BR" altLang="en-US" sz="2800" b="1" dirty="0" smtClean="0">
                <a:solidFill>
                  <a:srgbClr val="FF0000"/>
                </a:solidFill>
              </a:rPr>
              <a:t>   </a:t>
            </a:r>
            <a:endParaRPr lang="pt-BR" altLang="en-US" sz="28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  <p:pic>
        <p:nvPicPr>
          <p:cNvPr id="7" name="Picture 13" descr="nhật hoà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95998"/>
            <a:ext cx="4038600" cy="4604658"/>
          </a:xfrm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04143" y="6213570"/>
            <a:ext cx="3810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1" y="1659570"/>
            <a:ext cx="6821669" cy="46062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843461" y="6248403"/>
            <a:ext cx="6913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ut xo li n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451" y="1867994"/>
            <a:ext cx="5586550" cy="487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 descr="hi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843" y="1854925"/>
            <a:ext cx="5588727" cy="4953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946576" y="6363794"/>
            <a:ext cx="1752600" cy="466725"/>
          </a:xfrm>
          <a:prstGeom prst="rect">
            <a:avLst/>
          </a:prstGeom>
          <a:solidFill>
            <a:srgbClr val="0066FF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/>
              <a:t>HÍT LE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(1939-1945).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45" y="1138521"/>
            <a:ext cx="82266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 smtClean="0">
              <a:solidFill>
                <a:srgbClr val="FF0000"/>
              </a:solidFill>
            </a:endParaRPr>
          </a:p>
          <a:p>
            <a:r>
              <a:rPr lang="pt-BR" altLang="en-US" sz="2800" b="1" dirty="0">
                <a:solidFill>
                  <a:srgbClr val="FF0000"/>
                </a:solidFill>
              </a:rPr>
              <a:t> </a:t>
            </a:r>
            <a:r>
              <a:rPr lang="pt-BR" altLang="en-US" sz="2800" b="1" dirty="0" smtClean="0">
                <a:solidFill>
                  <a:srgbClr val="FF0000"/>
                </a:solidFill>
              </a:rPr>
              <a:t>   </a:t>
            </a:r>
            <a:endParaRPr lang="pt-BR" altLang="en-US" sz="28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176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1" y="1604551"/>
            <a:ext cx="7681913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4343400" y="3657600"/>
            <a:ext cx="76200" cy="152400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>
            <a:off x="4495800" y="2971800"/>
            <a:ext cx="1219200" cy="457200"/>
          </a:xfrm>
          <a:prstGeom prst="wedgeRectCallout">
            <a:avLst>
              <a:gd name="adj1" fmla="val -43750"/>
              <a:gd name="adj2" fmla="val 70000"/>
            </a:avLst>
          </a:prstGeom>
          <a:solidFill>
            <a:srgbClr val="33CC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000" b="1"/>
              <a:t>Mĩ</a:t>
            </a:r>
          </a:p>
        </p:txBody>
      </p:sp>
      <p:sp>
        <p:nvSpPr>
          <p:cNvPr id="49160" name="AutoShape 8"/>
          <p:cNvSpPr>
            <a:spLocks noChangeArrowheads="1"/>
          </p:cNvSpPr>
          <p:nvPr/>
        </p:nvSpPr>
        <p:spPr bwMode="auto">
          <a:xfrm>
            <a:off x="6019800" y="2743200"/>
            <a:ext cx="990600" cy="533400"/>
          </a:xfrm>
          <a:prstGeom prst="wedgeRectCallout">
            <a:avLst>
              <a:gd name="adj1" fmla="val -43750"/>
              <a:gd name="adj2" fmla="val 7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sz="2000" b="1"/>
              <a:t>Anh</a:t>
            </a:r>
          </a:p>
        </p:txBody>
      </p:sp>
      <p:sp>
        <p:nvSpPr>
          <p:cNvPr id="49161" name="AutoShape 9"/>
          <p:cNvSpPr>
            <a:spLocks noChangeArrowheads="1"/>
          </p:cNvSpPr>
          <p:nvPr/>
        </p:nvSpPr>
        <p:spPr bwMode="auto">
          <a:xfrm>
            <a:off x="6105525" y="3009900"/>
            <a:ext cx="990600" cy="533400"/>
          </a:xfrm>
          <a:prstGeom prst="wedgeRectCallout">
            <a:avLst>
              <a:gd name="adj1" fmla="val -43750"/>
              <a:gd name="adj2" fmla="val 7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sz="2000" b="1" dirty="0" err="1"/>
              <a:t>Pháp</a:t>
            </a:r>
            <a:endParaRPr lang="en-US" altLang="en-US" sz="2000" b="1" dirty="0"/>
          </a:p>
        </p:txBody>
      </p:sp>
      <p:sp>
        <p:nvSpPr>
          <p:cNvPr id="49162" name="AutoShape 10"/>
          <p:cNvSpPr>
            <a:spLocks noChangeArrowheads="1"/>
          </p:cNvSpPr>
          <p:nvPr/>
        </p:nvSpPr>
        <p:spPr bwMode="auto">
          <a:xfrm>
            <a:off x="7162800" y="2667000"/>
            <a:ext cx="1676400" cy="533400"/>
          </a:xfrm>
          <a:prstGeom prst="wedgeRectCallout">
            <a:avLst>
              <a:gd name="adj1" fmla="val -42046"/>
              <a:gd name="adj2" fmla="val 6994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sz="2400" b="1" dirty="0" err="1"/>
              <a:t>Liên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Xô</a:t>
            </a:r>
            <a:endParaRPr lang="en-US" alt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(1939-1945).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245" y="1138521"/>
            <a:ext cx="82266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 smtClean="0">
              <a:solidFill>
                <a:srgbClr val="FF0000"/>
              </a:solidFill>
            </a:endParaRPr>
          </a:p>
          <a:p>
            <a:r>
              <a:rPr lang="pt-BR" altLang="en-US" sz="2800" b="1" dirty="0">
                <a:solidFill>
                  <a:srgbClr val="FF0000"/>
                </a:solidFill>
              </a:rPr>
              <a:t> </a:t>
            </a:r>
            <a:r>
              <a:rPr lang="pt-BR" altLang="en-US" sz="2800" b="1" dirty="0" smtClean="0">
                <a:solidFill>
                  <a:srgbClr val="FF0000"/>
                </a:solidFill>
              </a:rPr>
              <a:t>   </a:t>
            </a:r>
            <a:endParaRPr lang="pt-BR" altLang="en-US" sz="28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103912" y="6346382"/>
            <a:ext cx="4343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Anh-Pháp-Mĩ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nimBg="1"/>
      <p:bldP spid="49159" grpId="1" animBg="1"/>
      <p:bldP spid="49160" grpId="0" animBg="1"/>
      <p:bldP spid="49160" grpId="1" animBg="1"/>
      <p:bldP spid="49161" grpId="0" animBg="1"/>
      <p:bldP spid="49161" grpId="1" animBg="1"/>
      <p:bldP spid="49162" grpId="0" animBg="1"/>
      <p:bldP spid="49162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600200" y="57150"/>
          <a:ext cx="2819400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Image Document" r:id="rId4" imgW="7528142" imgH="3031299" progId="Imaging.Document">
                  <p:embed/>
                </p:oleObj>
              </mc:Choice>
              <mc:Fallback>
                <p:oleObj name="Image Document" r:id="rId4" imgW="7528142" imgH="3031299" progId="Imaging.Document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004" t="37019" r="71571" b="43709"/>
                      <a:stretch>
                        <a:fillRect/>
                      </a:stretch>
                    </p:blipFill>
                    <p:spPr bwMode="auto">
                      <a:xfrm>
                        <a:off x="1600200" y="57150"/>
                        <a:ext cx="2819400" cy="3600450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3333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620000" y="0"/>
          <a:ext cx="30480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Image Document" r:id="rId6" imgW="7528142" imgH="3031299" progId="Imaging.Document">
                  <p:embed/>
                </p:oleObj>
              </mc:Choice>
              <mc:Fallback>
                <p:oleObj name="Image Document" r:id="rId6" imgW="7528142" imgH="3031299" progId="Imaging.Document">
                  <p:embed/>
                  <p:pic>
                    <p:nvPicPr>
                      <p:cNvPr id="11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243" t="51643" r="65208" b="26973"/>
                      <a:stretch>
                        <a:fillRect/>
                      </a:stretch>
                    </p:blipFill>
                    <p:spPr bwMode="auto">
                      <a:xfrm>
                        <a:off x="7620000" y="0"/>
                        <a:ext cx="3048000" cy="3505200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3333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4419600" y="3657601"/>
          <a:ext cx="2895600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Image Document" r:id="rId7" imgW="7528142" imgH="3031299" progId="Imaging.Document">
                  <p:embed/>
                </p:oleObj>
              </mc:Choice>
              <mc:Fallback>
                <p:oleObj name="Image Document" r:id="rId7" imgW="7528142" imgH="3031299" progId="Imaging.Document">
                  <p:embed/>
                  <p:pic>
                    <p:nvPicPr>
                      <p:cNvPr id="112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771" t="49382" r="54782" b="35231"/>
                      <a:stretch>
                        <a:fillRect/>
                      </a:stretch>
                    </p:blipFill>
                    <p:spPr bwMode="auto">
                      <a:xfrm>
                        <a:off x="4419600" y="3657601"/>
                        <a:ext cx="2895600" cy="3097213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3333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BD NBa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23637" b="25455"/>
          <a:stretch>
            <a:fillRect/>
          </a:stretch>
        </p:blipFill>
        <p:spPr bwMode="auto">
          <a:xfrm>
            <a:off x="7391400" y="3581400"/>
            <a:ext cx="3105150" cy="3124200"/>
          </a:xfrm>
          <a:prstGeom prst="rect">
            <a:avLst/>
          </a:prstGeom>
          <a:solidFill>
            <a:srgbClr val="3333CC"/>
          </a:solidFill>
          <a:ln w="9525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Freeform 6"/>
          <p:cNvSpPr>
            <a:spLocks/>
          </p:cNvSpPr>
          <p:nvPr/>
        </p:nvSpPr>
        <p:spPr bwMode="auto">
          <a:xfrm>
            <a:off x="1476376" y="577851"/>
            <a:ext cx="2767013" cy="2938463"/>
          </a:xfrm>
          <a:custGeom>
            <a:avLst/>
            <a:gdLst>
              <a:gd name="T0" fmla="*/ 2147483646 w 1743"/>
              <a:gd name="T1" fmla="*/ 2147483646 h 1851"/>
              <a:gd name="T2" fmla="*/ 2147483646 w 1743"/>
              <a:gd name="T3" fmla="*/ 2147483646 h 1851"/>
              <a:gd name="T4" fmla="*/ 2147483646 w 1743"/>
              <a:gd name="T5" fmla="*/ 0 h 1851"/>
              <a:gd name="T6" fmla="*/ 2147483646 w 1743"/>
              <a:gd name="T7" fmla="*/ 2147483646 h 1851"/>
              <a:gd name="T8" fmla="*/ 2147483646 w 1743"/>
              <a:gd name="T9" fmla="*/ 2147483646 h 1851"/>
              <a:gd name="T10" fmla="*/ 2147483646 w 1743"/>
              <a:gd name="T11" fmla="*/ 2147483646 h 1851"/>
              <a:gd name="T12" fmla="*/ 2147483646 w 1743"/>
              <a:gd name="T13" fmla="*/ 2147483646 h 1851"/>
              <a:gd name="T14" fmla="*/ 2147483646 w 1743"/>
              <a:gd name="T15" fmla="*/ 2147483646 h 1851"/>
              <a:gd name="T16" fmla="*/ 2147483646 w 1743"/>
              <a:gd name="T17" fmla="*/ 2147483646 h 1851"/>
              <a:gd name="T18" fmla="*/ 2147483646 w 1743"/>
              <a:gd name="T19" fmla="*/ 2147483646 h 1851"/>
              <a:gd name="T20" fmla="*/ 2147483646 w 1743"/>
              <a:gd name="T21" fmla="*/ 2147483646 h 1851"/>
              <a:gd name="T22" fmla="*/ 2147483646 w 1743"/>
              <a:gd name="T23" fmla="*/ 2147483646 h 1851"/>
              <a:gd name="T24" fmla="*/ 2147483646 w 1743"/>
              <a:gd name="T25" fmla="*/ 2147483646 h 1851"/>
              <a:gd name="T26" fmla="*/ 2147483646 w 1743"/>
              <a:gd name="T27" fmla="*/ 2147483646 h 1851"/>
              <a:gd name="T28" fmla="*/ 2147483646 w 1743"/>
              <a:gd name="T29" fmla="*/ 2147483646 h 1851"/>
              <a:gd name="T30" fmla="*/ 2147483646 w 1743"/>
              <a:gd name="T31" fmla="*/ 2147483646 h 1851"/>
              <a:gd name="T32" fmla="*/ 2147483646 w 1743"/>
              <a:gd name="T33" fmla="*/ 2147483646 h 1851"/>
              <a:gd name="T34" fmla="*/ 2147483646 w 1743"/>
              <a:gd name="T35" fmla="*/ 2147483646 h 1851"/>
              <a:gd name="T36" fmla="*/ 2147483646 w 1743"/>
              <a:gd name="T37" fmla="*/ 2147483646 h 1851"/>
              <a:gd name="T38" fmla="*/ 2147483646 w 1743"/>
              <a:gd name="T39" fmla="*/ 2147483646 h 1851"/>
              <a:gd name="T40" fmla="*/ 2147483646 w 1743"/>
              <a:gd name="T41" fmla="*/ 2147483646 h 1851"/>
              <a:gd name="T42" fmla="*/ 2147483646 w 1743"/>
              <a:gd name="T43" fmla="*/ 2147483646 h 1851"/>
              <a:gd name="T44" fmla="*/ 2147483646 w 1743"/>
              <a:gd name="T45" fmla="*/ 2147483646 h 1851"/>
              <a:gd name="T46" fmla="*/ 2147483646 w 1743"/>
              <a:gd name="T47" fmla="*/ 2147483646 h 1851"/>
              <a:gd name="T48" fmla="*/ 2147483646 w 1743"/>
              <a:gd name="T49" fmla="*/ 2147483646 h 1851"/>
              <a:gd name="T50" fmla="*/ 2147483646 w 1743"/>
              <a:gd name="T51" fmla="*/ 2147483646 h 1851"/>
              <a:gd name="T52" fmla="*/ 2147483646 w 1743"/>
              <a:gd name="T53" fmla="*/ 2147483646 h 1851"/>
              <a:gd name="T54" fmla="*/ 2147483646 w 1743"/>
              <a:gd name="T55" fmla="*/ 2147483646 h 1851"/>
              <a:gd name="T56" fmla="*/ 2147483646 w 1743"/>
              <a:gd name="T57" fmla="*/ 2147483646 h 1851"/>
              <a:gd name="T58" fmla="*/ 2147483646 w 1743"/>
              <a:gd name="T59" fmla="*/ 2147483646 h 1851"/>
              <a:gd name="T60" fmla="*/ 2147483646 w 1743"/>
              <a:gd name="T61" fmla="*/ 2147483646 h 1851"/>
              <a:gd name="T62" fmla="*/ 2147483646 w 1743"/>
              <a:gd name="T63" fmla="*/ 2147483646 h 1851"/>
              <a:gd name="T64" fmla="*/ 2147483646 w 1743"/>
              <a:gd name="T65" fmla="*/ 2147483646 h 1851"/>
              <a:gd name="T66" fmla="*/ 2147483646 w 1743"/>
              <a:gd name="T67" fmla="*/ 2147483646 h 1851"/>
              <a:gd name="T68" fmla="*/ 2147483646 w 1743"/>
              <a:gd name="T69" fmla="*/ 2147483646 h 1851"/>
              <a:gd name="T70" fmla="*/ 2147483646 w 1743"/>
              <a:gd name="T71" fmla="*/ 2147483646 h 1851"/>
              <a:gd name="T72" fmla="*/ 2147483646 w 1743"/>
              <a:gd name="T73" fmla="*/ 2147483646 h 1851"/>
              <a:gd name="T74" fmla="*/ 2147483646 w 1743"/>
              <a:gd name="T75" fmla="*/ 2147483646 h 1851"/>
              <a:gd name="T76" fmla="*/ 2147483646 w 1743"/>
              <a:gd name="T77" fmla="*/ 2147483646 h 1851"/>
              <a:gd name="T78" fmla="*/ 2147483646 w 1743"/>
              <a:gd name="T79" fmla="*/ 2147483646 h 185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743" h="1851">
                <a:moveTo>
                  <a:pt x="894" y="151"/>
                </a:moveTo>
                <a:cubicBezTo>
                  <a:pt x="933" y="138"/>
                  <a:pt x="980" y="144"/>
                  <a:pt x="1015" y="121"/>
                </a:cubicBezTo>
                <a:cubicBezTo>
                  <a:pt x="1028" y="112"/>
                  <a:pt x="1022" y="90"/>
                  <a:pt x="1030" y="76"/>
                </a:cubicBezTo>
                <a:cubicBezTo>
                  <a:pt x="1038" y="63"/>
                  <a:pt x="1048" y="52"/>
                  <a:pt x="1061" y="45"/>
                </a:cubicBezTo>
                <a:cubicBezTo>
                  <a:pt x="1090" y="31"/>
                  <a:pt x="1122" y="25"/>
                  <a:pt x="1152" y="15"/>
                </a:cubicBezTo>
                <a:cubicBezTo>
                  <a:pt x="1167" y="10"/>
                  <a:pt x="1197" y="0"/>
                  <a:pt x="1197" y="0"/>
                </a:cubicBezTo>
                <a:cubicBezTo>
                  <a:pt x="1292" y="12"/>
                  <a:pt x="1376" y="32"/>
                  <a:pt x="1470" y="45"/>
                </a:cubicBezTo>
                <a:cubicBezTo>
                  <a:pt x="1465" y="60"/>
                  <a:pt x="1466" y="80"/>
                  <a:pt x="1455" y="91"/>
                </a:cubicBezTo>
                <a:cubicBezTo>
                  <a:pt x="1441" y="105"/>
                  <a:pt x="1326" y="120"/>
                  <a:pt x="1318" y="121"/>
                </a:cubicBezTo>
                <a:cubicBezTo>
                  <a:pt x="1267" y="138"/>
                  <a:pt x="1242" y="167"/>
                  <a:pt x="1197" y="197"/>
                </a:cubicBezTo>
                <a:cubicBezTo>
                  <a:pt x="1212" y="212"/>
                  <a:pt x="1224" y="231"/>
                  <a:pt x="1243" y="242"/>
                </a:cubicBezTo>
                <a:cubicBezTo>
                  <a:pt x="1261" y="252"/>
                  <a:pt x="1283" y="251"/>
                  <a:pt x="1303" y="257"/>
                </a:cubicBezTo>
                <a:cubicBezTo>
                  <a:pt x="1390" y="284"/>
                  <a:pt x="1471" y="300"/>
                  <a:pt x="1561" y="318"/>
                </a:cubicBezTo>
                <a:cubicBezTo>
                  <a:pt x="1556" y="338"/>
                  <a:pt x="1559" y="363"/>
                  <a:pt x="1546" y="379"/>
                </a:cubicBezTo>
                <a:cubicBezTo>
                  <a:pt x="1536" y="392"/>
                  <a:pt x="1514" y="387"/>
                  <a:pt x="1500" y="394"/>
                </a:cubicBezTo>
                <a:cubicBezTo>
                  <a:pt x="1484" y="402"/>
                  <a:pt x="1472" y="417"/>
                  <a:pt x="1455" y="424"/>
                </a:cubicBezTo>
                <a:cubicBezTo>
                  <a:pt x="1429" y="435"/>
                  <a:pt x="1319" y="452"/>
                  <a:pt x="1303" y="455"/>
                </a:cubicBezTo>
                <a:cubicBezTo>
                  <a:pt x="1277" y="532"/>
                  <a:pt x="1247" y="520"/>
                  <a:pt x="1273" y="606"/>
                </a:cubicBezTo>
                <a:cubicBezTo>
                  <a:pt x="1282" y="637"/>
                  <a:pt x="1293" y="667"/>
                  <a:pt x="1303" y="697"/>
                </a:cubicBezTo>
                <a:cubicBezTo>
                  <a:pt x="1308" y="712"/>
                  <a:pt x="1318" y="743"/>
                  <a:pt x="1318" y="743"/>
                </a:cubicBezTo>
                <a:cubicBezTo>
                  <a:pt x="1330" y="856"/>
                  <a:pt x="1323" y="900"/>
                  <a:pt x="1379" y="985"/>
                </a:cubicBezTo>
                <a:cubicBezTo>
                  <a:pt x="1384" y="1000"/>
                  <a:pt x="1381" y="1022"/>
                  <a:pt x="1394" y="1031"/>
                </a:cubicBezTo>
                <a:cubicBezTo>
                  <a:pt x="1420" y="1050"/>
                  <a:pt x="1485" y="1061"/>
                  <a:pt x="1485" y="1061"/>
                </a:cubicBezTo>
                <a:cubicBezTo>
                  <a:pt x="1500" y="1056"/>
                  <a:pt x="1580" y="1021"/>
                  <a:pt x="1591" y="1061"/>
                </a:cubicBezTo>
                <a:cubicBezTo>
                  <a:pt x="1600" y="1092"/>
                  <a:pt x="1571" y="1122"/>
                  <a:pt x="1561" y="1152"/>
                </a:cubicBezTo>
                <a:cubicBezTo>
                  <a:pt x="1555" y="1172"/>
                  <a:pt x="1554" y="1193"/>
                  <a:pt x="1546" y="1212"/>
                </a:cubicBezTo>
                <a:cubicBezTo>
                  <a:pt x="1539" y="1229"/>
                  <a:pt x="1525" y="1243"/>
                  <a:pt x="1515" y="1258"/>
                </a:cubicBezTo>
                <a:cubicBezTo>
                  <a:pt x="1543" y="1467"/>
                  <a:pt x="1484" y="1326"/>
                  <a:pt x="1652" y="1394"/>
                </a:cubicBezTo>
                <a:cubicBezTo>
                  <a:pt x="1699" y="1413"/>
                  <a:pt x="1669" y="1457"/>
                  <a:pt x="1697" y="1485"/>
                </a:cubicBezTo>
                <a:cubicBezTo>
                  <a:pt x="1708" y="1496"/>
                  <a:pt x="1728" y="1495"/>
                  <a:pt x="1743" y="1500"/>
                </a:cubicBezTo>
                <a:cubicBezTo>
                  <a:pt x="1718" y="1576"/>
                  <a:pt x="1697" y="1572"/>
                  <a:pt x="1622" y="1591"/>
                </a:cubicBezTo>
                <a:cubicBezTo>
                  <a:pt x="1589" y="1687"/>
                  <a:pt x="1516" y="1682"/>
                  <a:pt x="1425" y="1697"/>
                </a:cubicBezTo>
                <a:cubicBezTo>
                  <a:pt x="1430" y="1722"/>
                  <a:pt x="1426" y="1751"/>
                  <a:pt x="1440" y="1773"/>
                </a:cubicBezTo>
                <a:cubicBezTo>
                  <a:pt x="1491" y="1851"/>
                  <a:pt x="1507" y="1699"/>
                  <a:pt x="1470" y="1849"/>
                </a:cubicBezTo>
                <a:cubicBezTo>
                  <a:pt x="1278" y="1830"/>
                  <a:pt x="1105" y="1813"/>
                  <a:pt x="909" y="1804"/>
                </a:cubicBezTo>
                <a:cubicBezTo>
                  <a:pt x="797" y="1688"/>
                  <a:pt x="762" y="1747"/>
                  <a:pt x="545" y="1758"/>
                </a:cubicBezTo>
                <a:cubicBezTo>
                  <a:pt x="385" y="1776"/>
                  <a:pt x="235" y="1761"/>
                  <a:pt x="75" y="1743"/>
                </a:cubicBezTo>
                <a:cubicBezTo>
                  <a:pt x="169" y="1652"/>
                  <a:pt x="0" y="1804"/>
                  <a:pt x="212" y="1697"/>
                </a:cubicBezTo>
                <a:cubicBezTo>
                  <a:pt x="242" y="1682"/>
                  <a:pt x="231" y="1628"/>
                  <a:pt x="257" y="1607"/>
                </a:cubicBezTo>
                <a:cubicBezTo>
                  <a:pt x="270" y="1597"/>
                  <a:pt x="287" y="1592"/>
                  <a:pt x="303" y="1591"/>
                </a:cubicBezTo>
                <a:cubicBezTo>
                  <a:pt x="444" y="1582"/>
                  <a:pt x="586" y="1581"/>
                  <a:pt x="727" y="1576"/>
                </a:cubicBezTo>
                <a:cubicBezTo>
                  <a:pt x="443" y="1545"/>
                  <a:pt x="681" y="1592"/>
                  <a:pt x="545" y="1531"/>
                </a:cubicBezTo>
                <a:cubicBezTo>
                  <a:pt x="516" y="1518"/>
                  <a:pt x="454" y="1500"/>
                  <a:pt x="454" y="1500"/>
                </a:cubicBezTo>
                <a:cubicBezTo>
                  <a:pt x="417" y="1388"/>
                  <a:pt x="471" y="1507"/>
                  <a:pt x="273" y="1440"/>
                </a:cubicBezTo>
                <a:cubicBezTo>
                  <a:pt x="258" y="1435"/>
                  <a:pt x="262" y="1409"/>
                  <a:pt x="257" y="1394"/>
                </a:cubicBezTo>
                <a:cubicBezTo>
                  <a:pt x="352" y="1371"/>
                  <a:pt x="449" y="1368"/>
                  <a:pt x="545" y="1349"/>
                </a:cubicBezTo>
                <a:cubicBezTo>
                  <a:pt x="540" y="1324"/>
                  <a:pt x="544" y="1295"/>
                  <a:pt x="530" y="1273"/>
                </a:cubicBezTo>
                <a:cubicBezTo>
                  <a:pt x="521" y="1260"/>
                  <a:pt x="485" y="1274"/>
                  <a:pt x="485" y="1258"/>
                </a:cubicBezTo>
                <a:cubicBezTo>
                  <a:pt x="485" y="1239"/>
                  <a:pt x="566" y="1216"/>
                  <a:pt x="576" y="1212"/>
                </a:cubicBezTo>
                <a:cubicBezTo>
                  <a:pt x="631" y="1048"/>
                  <a:pt x="554" y="1232"/>
                  <a:pt x="939" y="1152"/>
                </a:cubicBezTo>
                <a:cubicBezTo>
                  <a:pt x="960" y="1148"/>
                  <a:pt x="949" y="1111"/>
                  <a:pt x="955" y="1091"/>
                </a:cubicBezTo>
                <a:cubicBezTo>
                  <a:pt x="971" y="1036"/>
                  <a:pt x="962" y="1054"/>
                  <a:pt x="1000" y="1015"/>
                </a:cubicBezTo>
                <a:cubicBezTo>
                  <a:pt x="995" y="990"/>
                  <a:pt x="997" y="962"/>
                  <a:pt x="985" y="940"/>
                </a:cubicBezTo>
                <a:cubicBezTo>
                  <a:pt x="974" y="920"/>
                  <a:pt x="872" y="832"/>
                  <a:pt x="849" y="818"/>
                </a:cubicBezTo>
                <a:cubicBezTo>
                  <a:pt x="810" y="794"/>
                  <a:pt x="676" y="789"/>
                  <a:pt x="667" y="788"/>
                </a:cubicBezTo>
                <a:cubicBezTo>
                  <a:pt x="682" y="778"/>
                  <a:pt x="696" y="766"/>
                  <a:pt x="712" y="758"/>
                </a:cubicBezTo>
                <a:cubicBezTo>
                  <a:pt x="726" y="751"/>
                  <a:pt x="747" y="754"/>
                  <a:pt x="758" y="743"/>
                </a:cubicBezTo>
                <a:cubicBezTo>
                  <a:pt x="769" y="732"/>
                  <a:pt x="768" y="712"/>
                  <a:pt x="773" y="697"/>
                </a:cubicBezTo>
                <a:cubicBezTo>
                  <a:pt x="730" y="567"/>
                  <a:pt x="800" y="732"/>
                  <a:pt x="545" y="636"/>
                </a:cubicBezTo>
                <a:cubicBezTo>
                  <a:pt x="515" y="625"/>
                  <a:pt x="636" y="606"/>
                  <a:pt x="636" y="606"/>
                </a:cubicBezTo>
                <a:cubicBezTo>
                  <a:pt x="646" y="596"/>
                  <a:pt x="672" y="590"/>
                  <a:pt x="667" y="576"/>
                </a:cubicBezTo>
                <a:cubicBezTo>
                  <a:pt x="662" y="561"/>
                  <a:pt x="637" y="564"/>
                  <a:pt x="621" y="561"/>
                </a:cubicBezTo>
                <a:cubicBezTo>
                  <a:pt x="586" y="554"/>
                  <a:pt x="550" y="550"/>
                  <a:pt x="515" y="545"/>
                </a:cubicBezTo>
                <a:cubicBezTo>
                  <a:pt x="525" y="530"/>
                  <a:pt x="537" y="516"/>
                  <a:pt x="545" y="500"/>
                </a:cubicBezTo>
                <a:cubicBezTo>
                  <a:pt x="552" y="486"/>
                  <a:pt x="550" y="466"/>
                  <a:pt x="561" y="455"/>
                </a:cubicBezTo>
                <a:cubicBezTo>
                  <a:pt x="572" y="444"/>
                  <a:pt x="591" y="444"/>
                  <a:pt x="606" y="439"/>
                </a:cubicBezTo>
                <a:cubicBezTo>
                  <a:pt x="750" y="488"/>
                  <a:pt x="665" y="473"/>
                  <a:pt x="864" y="455"/>
                </a:cubicBezTo>
                <a:cubicBezTo>
                  <a:pt x="857" y="433"/>
                  <a:pt x="852" y="375"/>
                  <a:pt x="803" y="394"/>
                </a:cubicBezTo>
                <a:cubicBezTo>
                  <a:pt x="786" y="401"/>
                  <a:pt x="783" y="424"/>
                  <a:pt x="773" y="439"/>
                </a:cubicBezTo>
                <a:cubicBezTo>
                  <a:pt x="722" y="434"/>
                  <a:pt x="667" y="446"/>
                  <a:pt x="621" y="424"/>
                </a:cubicBezTo>
                <a:cubicBezTo>
                  <a:pt x="605" y="416"/>
                  <a:pt x="636" y="389"/>
                  <a:pt x="651" y="379"/>
                </a:cubicBezTo>
                <a:cubicBezTo>
                  <a:pt x="678" y="362"/>
                  <a:pt x="712" y="358"/>
                  <a:pt x="742" y="348"/>
                </a:cubicBezTo>
                <a:cubicBezTo>
                  <a:pt x="757" y="343"/>
                  <a:pt x="788" y="333"/>
                  <a:pt x="788" y="333"/>
                </a:cubicBezTo>
                <a:cubicBezTo>
                  <a:pt x="791" y="329"/>
                  <a:pt x="862" y="222"/>
                  <a:pt x="879" y="197"/>
                </a:cubicBezTo>
                <a:cubicBezTo>
                  <a:pt x="889" y="182"/>
                  <a:pt x="909" y="151"/>
                  <a:pt x="909" y="151"/>
                </a:cubicBezTo>
                <a:cubicBezTo>
                  <a:pt x="949" y="165"/>
                  <a:pt x="987" y="187"/>
                  <a:pt x="1030" y="151"/>
                </a:cubicBezTo>
                <a:cubicBezTo>
                  <a:pt x="1167" y="37"/>
                  <a:pt x="937" y="127"/>
                  <a:pt x="1091" y="76"/>
                </a:cubicBezTo>
                <a:cubicBezTo>
                  <a:pt x="1101" y="66"/>
                  <a:pt x="1108" y="51"/>
                  <a:pt x="1121" y="45"/>
                </a:cubicBezTo>
                <a:cubicBezTo>
                  <a:pt x="1150" y="31"/>
                  <a:pt x="1212" y="15"/>
                  <a:pt x="1212" y="15"/>
                </a:cubicBezTo>
                <a:cubicBezTo>
                  <a:pt x="1409" y="33"/>
                  <a:pt x="1435" y="30"/>
                  <a:pt x="1288" y="3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Freeform 7"/>
          <p:cNvSpPr>
            <a:spLocks/>
          </p:cNvSpPr>
          <p:nvPr/>
        </p:nvSpPr>
        <p:spPr bwMode="auto">
          <a:xfrm>
            <a:off x="1587501" y="577851"/>
            <a:ext cx="2632075" cy="2887663"/>
          </a:xfrm>
          <a:custGeom>
            <a:avLst/>
            <a:gdLst>
              <a:gd name="T0" fmla="*/ 2147483646 w 1658"/>
              <a:gd name="T1" fmla="*/ 2147483646 h 1819"/>
              <a:gd name="T2" fmla="*/ 2147483646 w 1658"/>
              <a:gd name="T3" fmla="*/ 2147483646 h 1819"/>
              <a:gd name="T4" fmla="*/ 2147483646 w 1658"/>
              <a:gd name="T5" fmla="*/ 2147483646 h 1819"/>
              <a:gd name="T6" fmla="*/ 2147483646 w 1658"/>
              <a:gd name="T7" fmla="*/ 2147483646 h 1819"/>
              <a:gd name="T8" fmla="*/ 2147483646 w 1658"/>
              <a:gd name="T9" fmla="*/ 2147483646 h 1819"/>
              <a:gd name="T10" fmla="*/ 2147483646 w 1658"/>
              <a:gd name="T11" fmla="*/ 2147483646 h 1819"/>
              <a:gd name="T12" fmla="*/ 2147483646 w 1658"/>
              <a:gd name="T13" fmla="*/ 2147483646 h 1819"/>
              <a:gd name="T14" fmla="*/ 2147483646 w 1658"/>
              <a:gd name="T15" fmla="*/ 2147483646 h 1819"/>
              <a:gd name="T16" fmla="*/ 2147483646 w 1658"/>
              <a:gd name="T17" fmla="*/ 2147483646 h 1819"/>
              <a:gd name="T18" fmla="*/ 2147483646 w 1658"/>
              <a:gd name="T19" fmla="*/ 2147483646 h 1819"/>
              <a:gd name="T20" fmla="*/ 2147483646 w 1658"/>
              <a:gd name="T21" fmla="*/ 2147483646 h 1819"/>
              <a:gd name="T22" fmla="*/ 2147483646 w 1658"/>
              <a:gd name="T23" fmla="*/ 2147483646 h 1819"/>
              <a:gd name="T24" fmla="*/ 2147483646 w 1658"/>
              <a:gd name="T25" fmla="*/ 2147483646 h 1819"/>
              <a:gd name="T26" fmla="*/ 2147483646 w 1658"/>
              <a:gd name="T27" fmla="*/ 2147483646 h 1819"/>
              <a:gd name="T28" fmla="*/ 2147483646 w 1658"/>
              <a:gd name="T29" fmla="*/ 2147483646 h 1819"/>
              <a:gd name="T30" fmla="*/ 2147483646 w 1658"/>
              <a:gd name="T31" fmla="*/ 2147483646 h 1819"/>
              <a:gd name="T32" fmla="*/ 2147483646 w 1658"/>
              <a:gd name="T33" fmla="*/ 2147483646 h 1819"/>
              <a:gd name="T34" fmla="*/ 2147483646 w 1658"/>
              <a:gd name="T35" fmla="*/ 2147483646 h 1819"/>
              <a:gd name="T36" fmla="*/ 2147483646 w 1658"/>
              <a:gd name="T37" fmla="*/ 2147483646 h 1819"/>
              <a:gd name="T38" fmla="*/ 2147483646 w 1658"/>
              <a:gd name="T39" fmla="*/ 2147483646 h 1819"/>
              <a:gd name="T40" fmla="*/ 2147483646 w 1658"/>
              <a:gd name="T41" fmla="*/ 2147483646 h 1819"/>
              <a:gd name="T42" fmla="*/ 2147483646 w 1658"/>
              <a:gd name="T43" fmla="*/ 2147483646 h 1819"/>
              <a:gd name="T44" fmla="*/ 2147483646 w 1658"/>
              <a:gd name="T45" fmla="*/ 2147483646 h 1819"/>
              <a:gd name="T46" fmla="*/ 2147483646 w 1658"/>
              <a:gd name="T47" fmla="*/ 2147483646 h 1819"/>
              <a:gd name="T48" fmla="*/ 2147483646 w 1658"/>
              <a:gd name="T49" fmla="*/ 2147483646 h 1819"/>
              <a:gd name="T50" fmla="*/ 2147483646 w 1658"/>
              <a:gd name="T51" fmla="*/ 2147483646 h 1819"/>
              <a:gd name="T52" fmla="*/ 2147483646 w 1658"/>
              <a:gd name="T53" fmla="*/ 2147483646 h 1819"/>
              <a:gd name="T54" fmla="*/ 2147483646 w 1658"/>
              <a:gd name="T55" fmla="*/ 2147483646 h 1819"/>
              <a:gd name="T56" fmla="*/ 2147483646 w 1658"/>
              <a:gd name="T57" fmla="*/ 2147483646 h 1819"/>
              <a:gd name="T58" fmla="*/ 2147483646 w 1658"/>
              <a:gd name="T59" fmla="*/ 2147483646 h 1819"/>
              <a:gd name="T60" fmla="*/ 2147483646 w 1658"/>
              <a:gd name="T61" fmla="*/ 2147483646 h 1819"/>
              <a:gd name="T62" fmla="*/ 2147483646 w 1658"/>
              <a:gd name="T63" fmla="*/ 2147483646 h 1819"/>
              <a:gd name="T64" fmla="*/ 2147483646 w 1658"/>
              <a:gd name="T65" fmla="*/ 2147483646 h 1819"/>
              <a:gd name="T66" fmla="*/ 2147483646 w 1658"/>
              <a:gd name="T67" fmla="*/ 2147483646 h 1819"/>
              <a:gd name="T68" fmla="*/ 2147483646 w 1658"/>
              <a:gd name="T69" fmla="*/ 2147483646 h 1819"/>
              <a:gd name="T70" fmla="*/ 2147483646 w 1658"/>
              <a:gd name="T71" fmla="*/ 2147483646 h 181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658" h="1819">
                <a:moveTo>
                  <a:pt x="809" y="182"/>
                </a:moveTo>
                <a:cubicBezTo>
                  <a:pt x="845" y="144"/>
                  <a:pt x="886" y="135"/>
                  <a:pt x="930" y="106"/>
                </a:cubicBezTo>
                <a:cubicBezTo>
                  <a:pt x="963" y="56"/>
                  <a:pt x="986" y="33"/>
                  <a:pt x="1036" y="0"/>
                </a:cubicBezTo>
                <a:cubicBezTo>
                  <a:pt x="1146" y="16"/>
                  <a:pt x="1247" y="53"/>
                  <a:pt x="1355" y="76"/>
                </a:cubicBezTo>
                <a:cubicBezTo>
                  <a:pt x="1350" y="101"/>
                  <a:pt x="1353" y="130"/>
                  <a:pt x="1339" y="151"/>
                </a:cubicBezTo>
                <a:cubicBezTo>
                  <a:pt x="1330" y="164"/>
                  <a:pt x="1310" y="165"/>
                  <a:pt x="1294" y="167"/>
                </a:cubicBezTo>
                <a:cubicBezTo>
                  <a:pt x="1239" y="175"/>
                  <a:pt x="1183" y="177"/>
                  <a:pt x="1127" y="182"/>
                </a:cubicBezTo>
                <a:cubicBezTo>
                  <a:pt x="1112" y="192"/>
                  <a:pt x="1082" y="194"/>
                  <a:pt x="1082" y="212"/>
                </a:cubicBezTo>
                <a:cubicBezTo>
                  <a:pt x="1082" y="228"/>
                  <a:pt x="1113" y="220"/>
                  <a:pt x="1127" y="227"/>
                </a:cubicBezTo>
                <a:cubicBezTo>
                  <a:pt x="1198" y="262"/>
                  <a:pt x="1210" y="271"/>
                  <a:pt x="1294" y="288"/>
                </a:cubicBezTo>
                <a:cubicBezTo>
                  <a:pt x="1340" y="427"/>
                  <a:pt x="1247" y="193"/>
                  <a:pt x="1491" y="348"/>
                </a:cubicBezTo>
                <a:cubicBezTo>
                  <a:pt x="1528" y="371"/>
                  <a:pt x="1472" y="456"/>
                  <a:pt x="1445" y="470"/>
                </a:cubicBezTo>
                <a:cubicBezTo>
                  <a:pt x="1417" y="484"/>
                  <a:pt x="1290" y="498"/>
                  <a:pt x="1279" y="500"/>
                </a:cubicBezTo>
                <a:cubicBezTo>
                  <a:pt x="1173" y="535"/>
                  <a:pt x="1198" y="500"/>
                  <a:pt x="1173" y="576"/>
                </a:cubicBezTo>
                <a:cubicBezTo>
                  <a:pt x="1193" y="656"/>
                  <a:pt x="1204" y="745"/>
                  <a:pt x="1264" y="803"/>
                </a:cubicBezTo>
                <a:cubicBezTo>
                  <a:pt x="1269" y="818"/>
                  <a:pt x="1277" y="833"/>
                  <a:pt x="1279" y="849"/>
                </a:cubicBezTo>
                <a:cubicBezTo>
                  <a:pt x="1287" y="919"/>
                  <a:pt x="1276" y="993"/>
                  <a:pt x="1294" y="1061"/>
                </a:cubicBezTo>
                <a:cubicBezTo>
                  <a:pt x="1298" y="1076"/>
                  <a:pt x="1323" y="1073"/>
                  <a:pt x="1339" y="1076"/>
                </a:cubicBezTo>
                <a:cubicBezTo>
                  <a:pt x="1374" y="1083"/>
                  <a:pt x="1410" y="1086"/>
                  <a:pt x="1445" y="1091"/>
                </a:cubicBezTo>
                <a:cubicBezTo>
                  <a:pt x="1435" y="1216"/>
                  <a:pt x="1422" y="1282"/>
                  <a:pt x="1400" y="1394"/>
                </a:cubicBezTo>
                <a:cubicBezTo>
                  <a:pt x="1405" y="1409"/>
                  <a:pt x="1404" y="1429"/>
                  <a:pt x="1415" y="1440"/>
                </a:cubicBezTo>
                <a:cubicBezTo>
                  <a:pt x="1426" y="1451"/>
                  <a:pt x="1445" y="1453"/>
                  <a:pt x="1461" y="1455"/>
                </a:cubicBezTo>
                <a:cubicBezTo>
                  <a:pt x="1521" y="1463"/>
                  <a:pt x="1582" y="1465"/>
                  <a:pt x="1643" y="1470"/>
                </a:cubicBezTo>
                <a:cubicBezTo>
                  <a:pt x="1648" y="1485"/>
                  <a:pt x="1658" y="1500"/>
                  <a:pt x="1658" y="1516"/>
                </a:cubicBezTo>
                <a:cubicBezTo>
                  <a:pt x="1658" y="1620"/>
                  <a:pt x="1505" y="1615"/>
                  <a:pt x="1445" y="1622"/>
                </a:cubicBezTo>
                <a:cubicBezTo>
                  <a:pt x="1377" y="1645"/>
                  <a:pt x="1376" y="1662"/>
                  <a:pt x="1355" y="1728"/>
                </a:cubicBezTo>
                <a:cubicBezTo>
                  <a:pt x="1385" y="1733"/>
                  <a:pt x="1421" y="1724"/>
                  <a:pt x="1445" y="1743"/>
                </a:cubicBezTo>
                <a:cubicBezTo>
                  <a:pt x="1457" y="1753"/>
                  <a:pt x="1444" y="1780"/>
                  <a:pt x="1430" y="1788"/>
                </a:cubicBezTo>
                <a:cubicBezTo>
                  <a:pt x="1390" y="1811"/>
                  <a:pt x="1338" y="1804"/>
                  <a:pt x="1294" y="1819"/>
                </a:cubicBezTo>
                <a:cubicBezTo>
                  <a:pt x="1137" y="1814"/>
                  <a:pt x="980" y="1818"/>
                  <a:pt x="824" y="1804"/>
                </a:cubicBezTo>
                <a:cubicBezTo>
                  <a:pt x="806" y="1802"/>
                  <a:pt x="797" y="1775"/>
                  <a:pt x="779" y="1773"/>
                </a:cubicBezTo>
                <a:cubicBezTo>
                  <a:pt x="684" y="1760"/>
                  <a:pt x="587" y="1763"/>
                  <a:pt x="491" y="1758"/>
                </a:cubicBezTo>
                <a:cubicBezTo>
                  <a:pt x="453" y="1745"/>
                  <a:pt x="438" y="1731"/>
                  <a:pt x="400" y="1758"/>
                </a:cubicBezTo>
                <a:cubicBezTo>
                  <a:pt x="377" y="1775"/>
                  <a:pt x="339" y="1819"/>
                  <a:pt x="339" y="1819"/>
                </a:cubicBezTo>
                <a:cubicBezTo>
                  <a:pt x="268" y="1771"/>
                  <a:pt x="192" y="1782"/>
                  <a:pt x="112" y="1758"/>
                </a:cubicBezTo>
                <a:cubicBezTo>
                  <a:pt x="81" y="1749"/>
                  <a:pt x="21" y="1728"/>
                  <a:pt x="21" y="1728"/>
                </a:cubicBezTo>
                <a:cubicBezTo>
                  <a:pt x="51" y="1577"/>
                  <a:pt x="0" y="1710"/>
                  <a:pt x="127" y="1637"/>
                </a:cubicBezTo>
                <a:cubicBezTo>
                  <a:pt x="141" y="1629"/>
                  <a:pt x="131" y="1602"/>
                  <a:pt x="142" y="1591"/>
                </a:cubicBezTo>
                <a:cubicBezTo>
                  <a:pt x="153" y="1580"/>
                  <a:pt x="172" y="1581"/>
                  <a:pt x="187" y="1576"/>
                </a:cubicBezTo>
                <a:cubicBezTo>
                  <a:pt x="197" y="1566"/>
                  <a:pt x="204" y="1546"/>
                  <a:pt x="218" y="1546"/>
                </a:cubicBezTo>
                <a:cubicBezTo>
                  <a:pt x="250" y="1546"/>
                  <a:pt x="309" y="1576"/>
                  <a:pt x="309" y="1576"/>
                </a:cubicBezTo>
                <a:cubicBezTo>
                  <a:pt x="831" y="1554"/>
                  <a:pt x="725" y="1556"/>
                  <a:pt x="475" y="1531"/>
                </a:cubicBezTo>
                <a:cubicBezTo>
                  <a:pt x="431" y="1485"/>
                  <a:pt x="401" y="1470"/>
                  <a:pt x="339" y="1455"/>
                </a:cubicBezTo>
                <a:cubicBezTo>
                  <a:pt x="324" y="1445"/>
                  <a:pt x="311" y="1430"/>
                  <a:pt x="293" y="1425"/>
                </a:cubicBezTo>
                <a:cubicBezTo>
                  <a:pt x="259" y="1415"/>
                  <a:pt x="217" y="1429"/>
                  <a:pt x="187" y="1409"/>
                </a:cubicBezTo>
                <a:cubicBezTo>
                  <a:pt x="174" y="1400"/>
                  <a:pt x="187" y="1367"/>
                  <a:pt x="203" y="1364"/>
                </a:cubicBezTo>
                <a:cubicBezTo>
                  <a:pt x="292" y="1345"/>
                  <a:pt x="384" y="1354"/>
                  <a:pt x="475" y="1349"/>
                </a:cubicBezTo>
                <a:cubicBezTo>
                  <a:pt x="485" y="1339"/>
                  <a:pt x="504" y="1333"/>
                  <a:pt x="506" y="1319"/>
                </a:cubicBezTo>
                <a:cubicBezTo>
                  <a:pt x="520" y="1238"/>
                  <a:pt x="436" y="1241"/>
                  <a:pt x="384" y="1228"/>
                </a:cubicBezTo>
                <a:cubicBezTo>
                  <a:pt x="389" y="1213"/>
                  <a:pt x="385" y="1189"/>
                  <a:pt x="400" y="1182"/>
                </a:cubicBezTo>
                <a:cubicBezTo>
                  <a:pt x="498" y="1138"/>
                  <a:pt x="573" y="1201"/>
                  <a:pt x="475" y="1137"/>
                </a:cubicBezTo>
                <a:cubicBezTo>
                  <a:pt x="485" y="1127"/>
                  <a:pt x="491" y="1107"/>
                  <a:pt x="506" y="1106"/>
                </a:cubicBezTo>
                <a:cubicBezTo>
                  <a:pt x="559" y="1101"/>
                  <a:pt x="768" y="1146"/>
                  <a:pt x="824" y="1152"/>
                </a:cubicBezTo>
                <a:cubicBezTo>
                  <a:pt x="912" y="1181"/>
                  <a:pt x="856" y="1179"/>
                  <a:pt x="900" y="1046"/>
                </a:cubicBezTo>
                <a:cubicBezTo>
                  <a:pt x="905" y="1031"/>
                  <a:pt x="926" y="1011"/>
                  <a:pt x="915" y="1000"/>
                </a:cubicBezTo>
                <a:cubicBezTo>
                  <a:pt x="905" y="990"/>
                  <a:pt x="895" y="1021"/>
                  <a:pt x="885" y="1031"/>
                </a:cubicBezTo>
                <a:cubicBezTo>
                  <a:pt x="823" y="989"/>
                  <a:pt x="799" y="986"/>
                  <a:pt x="824" y="909"/>
                </a:cubicBezTo>
                <a:cubicBezTo>
                  <a:pt x="754" y="804"/>
                  <a:pt x="758" y="833"/>
                  <a:pt x="597" y="818"/>
                </a:cubicBezTo>
                <a:cubicBezTo>
                  <a:pt x="719" y="738"/>
                  <a:pt x="674" y="798"/>
                  <a:pt x="703" y="682"/>
                </a:cubicBezTo>
                <a:cubicBezTo>
                  <a:pt x="707" y="666"/>
                  <a:pt x="713" y="651"/>
                  <a:pt x="718" y="636"/>
                </a:cubicBezTo>
                <a:cubicBezTo>
                  <a:pt x="616" y="534"/>
                  <a:pt x="641" y="586"/>
                  <a:pt x="612" y="500"/>
                </a:cubicBezTo>
                <a:cubicBezTo>
                  <a:pt x="617" y="485"/>
                  <a:pt x="633" y="470"/>
                  <a:pt x="627" y="455"/>
                </a:cubicBezTo>
                <a:cubicBezTo>
                  <a:pt x="620" y="438"/>
                  <a:pt x="594" y="437"/>
                  <a:pt x="581" y="424"/>
                </a:cubicBezTo>
                <a:cubicBezTo>
                  <a:pt x="568" y="411"/>
                  <a:pt x="561" y="394"/>
                  <a:pt x="551" y="379"/>
                </a:cubicBezTo>
                <a:cubicBezTo>
                  <a:pt x="605" y="361"/>
                  <a:pt x="672" y="381"/>
                  <a:pt x="718" y="348"/>
                </a:cubicBezTo>
                <a:cubicBezTo>
                  <a:pt x="744" y="330"/>
                  <a:pt x="748" y="257"/>
                  <a:pt x="748" y="257"/>
                </a:cubicBezTo>
                <a:cubicBezTo>
                  <a:pt x="703" y="227"/>
                  <a:pt x="678" y="199"/>
                  <a:pt x="627" y="182"/>
                </a:cubicBezTo>
                <a:cubicBezTo>
                  <a:pt x="642" y="177"/>
                  <a:pt x="656" y="165"/>
                  <a:pt x="672" y="167"/>
                </a:cubicBezTo>
                <a:cubicBezTo>
                  <a:pt x="704" y="171"/>
                  <a:pt x="763" y="197"/>
                  <a:pt x="763" y="197"/>
                </a:cubicBezTo>
                <a:cubicBezTo>
                  <a:pt x="768" y="222"/>
                  <a:pt x="760" y="255"/>
                  <a:pt x="779" y="273"/>
                </a:cubicBezTo>
                <a:cubicBezTo>
                  <a:pt x="789" y="283"/>
                  <a:pt x="802" y="254"/>
                  <a:pt x="809" y="242"/>
                </a:cubicBezTo>
                <a:cubicBezTo>
                  <a:pt x="835" y="199"/>
                  <a:pt x="831" y="204"/>
                  <a:pt x="809" y="182"/>
                </a:cubicBezTo>
                <a:close/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1520825" y="1470026"/>
            <a:ext cx="820738" cy="574675"/>
          </a:xfrm>
          <a:custGeom>
            <a:avLst/>
            <a:gdLst>
              <a:gd name="T0" fmla="*/ 2147483646 w 517"/>
              <a:gd name="T1" fmla="*/ 2147483646 h 362"/>
              <a:gd name="T2" fmla="*/ 2147483646 w 517"/>
              <a:gd name="T3" fmla="*/ 2147483646 h 362"/>
              <a:gd name="T4" fmla="*/ 2147483646 w 517"/>
              <a:gd name="T5" fmla="*/ 2147483646 h 362"/>
              <a:gd name="T6" fmla="*/ 2147483646 w 517"/>
              <a:gd name="T7" fmla="*/ 2147483646 h 362"/>
              <a:gd name="T8" fmla="*/ 2147483646 w 517"/>
              <a:gd name="T9" fmla="*/ 2147483646 h 362"/>
              <a:gd name="T10" fmla="*/ 2147483646 w 517"/>
              <a:gd name="T11" fmla="*/ 2147483646 h 362"/>
              <a:gd name="T12" fmla="*/ 2147483646 w 517"/>
              <a:gd name="T13" fmla="*/ 2147483646 h 362"/>
              <a:gd name="T14" fmla="*/ 2147483646 w 517"/>
              <a:gd name="T15" fmla="*/ 2147483646 h 362"/>
              <a:gd name="T16" fmla="*/ 2147483646 w 517"/>
              <a:gd name="T17" fmla="*/ 2147483646 h 362"/>
              <a:gd name="T18" fmla="*/ 2147483646 w 517"/>
              <a:gd name="T19" fmla="*/ 2147483646 h 362"/>
              <a:gd name="T20" fmla="*/ 2147483646 w 517"/>
              <a:gd name="T21" fmla="*/ 2147483646 h 362"/>
              <a:gd name="T22" fmla="*/ 2147483646 w 517"/>
              <a:gd name="T23" fmla="*/ 2147483646 h 3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17" h="362">
                <a:moveTo>
                  <a:pt x="245" y="135"/>
                </a:moveTo>
                <a:cubicBezTo>
                  <a:pt x="274" y="49"/>
                  <a:pt x="274" y="0"/>
                  <a:pt x="457" y="105"/>
                </a:cubicBezTo>
                <a:cubicBezTo>
                  <a:pt x="488" y="123"/>
                  <a:pt x="458" y="178"/>
                  <a:pt x="472" y="211"/>
                </a:cubicBezTo>
                <a:cubicBezTo>
                  <a:pt x="479" y="227"/>
                  <a:pt x="502" y="231"/>
                  <a:pt x="517" y="241"/>
                </a:cubicBezTo>
                <a:cubicBezTo>
                  <a:pt x="512" y="256"/>
                  <a:pt x="513" y="276"/>
                  <a:pt x="502" y="287"/>
                </a:cubicBezTo>
                <a:cubicBezTo>
                  <a:pt x="495" y="294"/>
                  <a:pt x="396" y="317"/>
                  <a:pt x="396" y="317"/>
                </a:cubicBezTo>
                <a:cubicBezTo>
                  <a:pt x="342" y="332"/>
                  <a:pt x="354" y="330"/>
                  <a:pt x="305" y="362"/>
                </a:cubicBezTo>
                <a:cubicBezTo>
                  <a:pt x="288" y="337"/>
                  <a:pt x="226" y="268"/>
                  <a:pt x="199" y="256"/>
                </a:cubicBezTo>
                <a:cubicBezTo>
                  <a:pt x="156" y="238"/>
                  <a:pt x="108" y="237"/>
                  <a:pt x="63" y="226"/>
                </a:cubicBezTo>
                <a:cubicBezTo>
                  <a:pt x="45" y="208"/>
                  <a:pt x="0" y="183"/>
                  <a:pt x="47" y="150"/>
                </a:cubicBezTo>
                <a:cubicBezTo>
                  <a:pt x="73" y="131"/>
                  <a:pt x="138" y="120"/>
                  <a:pt x="138" y="120"/>
                </a:cubicBezTo>
                <a:cubicBezTo>
                  <a:pt x="214" y="139"/>
                  <a:pt x="178" y="135"/>
                  <a:pt x="245" y="135"/>
                </a:cubicBezTo>
                <a:close/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7726364" y="614363"/>
            <a:ext cx="2917825" cy="2667000"/>
          </a:xfrm>
          <a:custGeom>
            <a:avLst/>
            <a:gdLst>
              <a:gd name="T0" fmla="*/ 2147483646 w 1550"/>
              <a:gd name="T1" fmla="*/ 2147483646 h 1464"/>
              <a:gd name="T2" fmla="*/ 2147483646 w 1550"/>
              <a:gd name="T3" fmla="*/ 2147483646 h 1464"/>
              <a:gd name="T4" fmla="*/ 2147483646 w 1550"/>
              <a:gd name="T5" fmla="*/ 2147483646 h 1464"/>
              <a:gd name="T6" fmla="*/ 2147483646 w 1550"/>
              <a:gd name="T7" fmla="*/ 2147483646 h 1464"/>
              <a:gd name="T8" fmla="*/ 2147483646 w 1550"/>
              <a:gd name="T9" fmla="*/ 2147483646 h 1464"/>
              <a:gd name="T10" fmla="*/ 2147483646 w 1550"/>
              <a:gd name="T11" fmla="*/ 2147483646 h 1464"/>
              <a:gd name="T12" fmla="*/ 2147483646 w 1550"/>
              <a:gd name="T13" fmla="*/ 2147483646 h 1464"/>
              <a:gd name="T14" fmla="*/ 2147483646 w 1550"/>
              <a:gd name="T15" fmla="*/ 2147483646 h 1464"/>
              <a:gd name="T16" fmla="*/ 2147483646 w 1550"/>
              <a:gd name="T17" fmla="*/ 2147483646 h 1464"/>
              <a:gd name="T18" fmla="*/ 2147483646 w 1550"/>
              <a:gd name="T19" fmla="*/ 2147483646 h 1464"/>
              <a:gd name="T20" fmla="*/ 2147483646 w 1550"/>
              <a:gd name="T21" fmla="*/ 2147483646 h 1464"/>
              <a:gd name="T22" fmla="*/ 2147483646 w 1550"/>
              <a:gd name="T23" fmla="*/ 2147483646 h 1464"/>
              <a:gd name="T24" fmla="*/ 2147483646 w 1550"/>
              <a:gd name="T25" fmla="*/ 2147483646 h 1464"/>
              <a:gd name="T26" fmla="*/ 2147483646 w 1550"/>
              <a:gd name="T27" fmla="*/ 2147483646 h 1464"/>
              <a:gd name="T28" fmla="*/ 2147483646 w 1550"/>
              <a:gd name="T29" fmla="*/ 2147483646 h 1464"/>
              <a:gd name="T30" fmla="*/ 2147483646 w 1550"/>
              <a:gd name="T31" fmla="*/ 2147483646 h 1464"/>
              <a:gd name="T32" fmla="*/ 2147483646 w 1550"/>
              <a:gd name="T33" fmla="*/ 2147483646 h 1464"/>
              <a:gd name="T34" fmla="*/ 2147483646 w 1550"/>
              <a:gd name="T35" fmla="*/ 2147483646 h 1464"/>
              <a:gd name="T36" fmla="*/ 2147483646 w 1550"/>
              <a:gd name="T37" fmla="*/ 2147483646 h 1464"/>
              <a:gd name="T38" fmla="*/ 2147483646 w 1550"/>
              <a:gd name="T39" fmla="*/ 2147483646 h 1464"/>
              <a:gd name="T40" fmla="*/ 2147483646 w 1550"/>
              <a:gd name="T41" fmla="*/ 2147483646 h 1464"/>
              <a:gd name="T42" fmla="*/ 2147483646 w 1550"/>
              <a:gd name="T43" fmla="*/ 2147483646 h 1464"/>
              <a:gd name="T44" fmla="*/ 2147483646 w 1550"/>
              <a:gd name="T45" fmla="*/ 2147483646 h 1464"/>
              <a:gd name="T46" fmla="*/ 2147483646 w 1550"/>
              <a:gd name="T47" fmla="*/ 2147483646 h 1464"/>
              <a:gd name="T48" fmla="*/ 2147483646 w 1550"/>
              <a:gd name="T49" fmla="*/ 2147483646 h 1464"/>
              <a:gd name="T50" fmla="*/ 2147483646 w 1550"/>
              <a:gd name="T51" fmla="*/ 2147483646 h 1464"/>
              <a:gd name="T52" fmla="*/ 2147483646 w 1550"/>
              <a:gd name="T53" fmla="*/ 2147483646 h 1464"/>
              <a:gd name="T54" fmla="*/ 2147483646 w 1550"/>
              <a:gd name="T55" fmla="*/ 2147483646 h 1464"/>
              <a:gd name="T56" fmla="*/ 2147483646 w 1550"/>
              <a:gd name="T57" fmla="*/ 2147483646 h 1464"/>
              <a:gd name="T58" fmla="*/ 2147483646 w 1550"/>
              <a:gd name="T59" fmla="*/ 2147483646 h 1464"/>
              <a:gd name="T60" fmla="*/ 2147483646 w 1550"/>
              <a:gd name="T61" fmla="*/ 2147483646 h 1464"/>
              <a:gd name="T62" fmla="*/ 2147483646 w 1550"/>
              <a:gd name="T63" fmla="*/ 2147483646 h 1464"/>
              <a:gd name="T64" fmla="*/ 2147483646 w 1550"/>
              <a:gd name="T65" fmla="*/ 2147483646 h 1464"/>
              <a:gd name="T66" fmla="*/ 2147483646 w 1550"/>
              <a:gd name="T67" fmla="*/ 2147483646 h 1464"/>
              <a:gd name="T68" fmla="*/ 2147483646 w 1550"/>
              <a:gd name="T69" fmla="*/ 2147483646 h 1464"/>
              <a:gd name="T70" fmla="*/ 2147483646 w 1550"/>
              <a:gd name="T71" fmla="*/ 2147483646 h 1464"/>
              <a:gd name="T72" fmla="*/ 2147483646 w 1550"/>
              <a:gd name="T73" fmla="*/ 2147483646 h 1464"/>
              <a:gd name="T74" fmla="*/ 2147483646 w 1550"/>
              <a:gd name="T75" fmla="*/ 2147483646 h 1464"/>
              <a:gd name="T76" fmla="*/ 2147483646 w 1550"/>
              <a:gd name="T77" fmla="*/ 2147483646 h 1464"/>
              <a:gd name="T78" fmla="*/ 2147483646 w 1550"/>
              <a:gd name="T79" fmla="*/ 2147483646 h 1464"/>
              <a:gd name="T80" fmla="*/ 2147483646 w 1550"/>
              <a:gd name="T81" fmla="*/ 2147483646 h 1464"/>
              <a:gd name="T82" fmla="*/ 2147483646 w 1550"/>
              <a:gd name="T83" fmla="*/ 2147483646 h 1464"/>
              <a:gd name="T84" fmla="*/ 2147483646 w 1550"/>
              <a:gd name="T85" fmla="*/ 2147483646 h 1464"/>
              <a:gd name="T86" fmla="*/ 2147483646 w 1550"/>
              <a:gd name="T87" fmla="*/ 2147483646 h 1464"/>
              <a:gd name="T88" fmla="*/ 2147483646 w 1550"/>
              <a:gd name="T89" fmla="*/ 2147483646 h 1464"/>
              <a:gd name="T90" fmla="*/ 2147483646 w 1550"/>
              <a:gd name="T91" fmla="*/ 2147483646 h 14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550" h="1464">
                <a:moveTo>
                  <a:pt x="1019" y="70"/>
                </a:moveTo>
                <a:cubicBezTo>
                  <a:pt x="977" y="5"/>
                  <a:pt x="972" y="0"/>
                  <a:pt x="898" y="24"/>
                </a:cubicBezTo>
                <a:cubicBezTo>
                  <a:pt x="892" y="42"/>
                  <a:pt x="877" y="131"/>
                  <a:pt x="838" y="146"/>
                </a:cubicBezTo>
                <a:cubicBezTo>
                  <a:pt x="809" y="157"/>
                  <a:pt x="777" y="154"/>
                  <a:pt x="747" y="161"/>
                </a:cubicBezTo>
                <a:cubicBezTo>
                  <a:pt x="731" y="164"/>
                  <a:pt x="716" y="171"/>
                  <a:pt x="701" y="176"/>
                </a:cubicBezTo>
                <a:cubicBezTo>
                  <a:pt x="686" y="186"/>
                  <a:pt x="669" y="193"/>
                  <a:pt x="656" y="206"/>
                </a:cubicBezTo>
                <a:cubicBezTo>
                  <a:pt x="643" y="219"/>
                  <a:pt x="643" y="247"/>
                  <a:pt x="625" y="252"/>
                </a:cubicBezTo>
                <a:cubicBezTo>
                  <a:pt x="601" y="259"/>
                  <a:pt x="575" y="242"/>
                  <a:pt x="550" y="237"/>
                </a:cubicBezTo>
                <a:cubicBezTo>
                  <a:pt x="537" y="217"/>
                  <a:pt x="507" y="161"/>
                  <a:pt x="474" y="161"/>
                </a:cubicBezTo>
                <a:cubicBezTo>
                  <a:pt x="460" y="161"/>
                  <a:pt x="453" y="181"/>
                  <a:pt x="443" y="191"/>
                </a:cubicBezTo>
                <a:cubicBezTo>
                  <a:pt x="438" y="221"/>
                  <a:pt x="455" y="268"/>
                  <a:pt x="428" y="282"/>
                </a:cubicBezTo>
                <a:cubicBezTo>
                  <a:pt x="349" y="322"/>
                  <a:pt x="268" y="245"/>
                  <a:pt x="201" y="221"/>
                </a:cubicBezTo>
                <a:cubicBezTo>
                  <a:pt x="145" y="226"/>
                  <a:pt x="76" y="200"/>
                  <a:pt x="34" y="237"/>
                </a:cubicBezTo>
                <a:cubicBezTo>
                  <a:pt x="0" y="267"/>
                  <a:pt x="38" y="367"/>
                  <a:pt x="80" y="388"/>
                </a:cubicBezTo>
                <a:cubicBezTo>
                  <a:pt x="109" y="402"/>
                  <a:pt x="141" y="409"/>
                  <a:pt x="171" y="419"/>
                </a:cubicBezTo>
                <a:cubicBezTo>
                  <a:pt x="186" y="424"/>
                  <a:pt x="216" y="434"/>
                  <a:pt x="216" y="434"/>
                </a:cubicBezTo>
                <a:cubicBezTo>
                  <a:pt x="221" y="474"/>
                  <a:pt x="219" y="516"/>
                  <a:pt x="231" y="555"/>
                </a:cubicBezTo>
                <a:cubicBezTo>
                  <a:pt x="235" y="569"/>
                  <a:pt x="255" y="573"/>
                  <a:pt x="262" y="585"/>
                </a:cubicBezTo>
                <a:cubicBezTo>
                  <a:pt x="270" y="599"/>
                  <a:pt x="270" y="617"/>
                  <a:pt x="277" y="631"/>
                </a:cubicBezTo>
                <a:cubicBezTo>
                  <a:pt x="295" y="667"/>
                  <a:pt x="310" y="680"/>
                  <a:pt x="337" y="707"/>
                </a:cubicBezTo>
                <a:cubicBezTo>
                  <a:pt x="324" y="772"/>
                  <a:pt x="335" y="844"/>
                  <a:pt x="307" y="904"/>
                </a:cubicBezTo>
                <a:cubicBezTo>
                  <a:pt x="292" y="936"/>
                  <a:pt x="256" y="954"/>
                  <a:pt x="231" y="979"/>
                </a:cubicBezTo>
                <a:cubicBezTo>
                  <a:pt x="221" y="989"/>
                  <a:pt x="201" y="1010"/>
                  <a:pt x="201" y="1010"/>
                </a:cubicBezTo>
                <a:cubicBezTo>
                  <a:pt x="199" y="1026"/>
                  <a:pt x="152" y="1245"/>
                  <a:pt x="186" y="1267"/>
                </a:cubicBezTo>
                <a:cubicBezTo>
                  <a:pt x="229" y="1294"/>
                  <a:pt x="287" y="1278"/>
                  <a:pt x="337" y="1283"/>
                </a:cubicBezTo>
                <a:cubicBezTo>
                  <a:pt x="342" y="1298"/>
                  <a:pt x="340" y="1319"/>
                  <a:pt x="353" y="1328"/>
                </a:cubicBezTo>
                <a:cubicBezTo>
                  <a:pt x="405" y="1364"/>
                  <a:pt x="543" y="1382"/>
                  <a:pt x="610" y="1404"/>
                </a:cubicBezTo>
                <a:cubicBezTo>
                  <a:pt x="620" y="1414"/>
                  <a:pt x="628" y="1428"/>
                  <a:pt x="641" y="1434"/>
                </a:cubicBezTo>
                <a:cubicBezTo>
                  <a:pt x="669" y="1448"/>
                  <a:pt x="731" y="1464"/>
                  <a:pt x="731" y="1464"/>
                </a:cubicBezTo>
                <a:cubicBezTo>
                  <a:pt x="768" y="1356"/>
                  <a:pt x="744" y="1400"/>
                  <a:pt x="792" y="1328"/>
                </a:cubicBezTo>
                <a:cubicBezTo>
                  <a:pt x="843" y="1333"/>
                  <a:pt x="894" y="1334"/>
                  <a:pt x="944" y="1343"/>
                </a:cubicBezTo>
                <a:cubicBezTo>
                  <a:pt x="975" y="1349"/>
                  <a:pt x="1005" y="1363"/>
                  <a:pt x="1035" y="1373"/>
                </a:cubicBezTo>
                <a:cubicBezTo>
                  <a:pt x="1050" y="1378"/>
                  <a:pt x="1080" y="1389"/>
                  <a:pt x="1080" y="1389"/>
                </a:cubicBezTo>
                <a:cubicBezTo>
                  <a:pt x="1176" y="1343"/>
                  <a:pt x="1278" y="1308"/>
                  <a:pt x="1368" y="1252"/>
                </a:cubicBezTo>
                <a:cubicBezTo>
                  <a:pt x="1381" y="1244"/>
                  <a:pt x="1326" y="1253"/>
                  <a:pt x="1323" y="1237"/>
                </a:cubicBezTo>
                <a:cubicBezTo>
                  <a:pt x="1304" y="1133"/>
                  <a:pt x="1312" y="1025"/>
                  <a:pt x="1307" y="919"/>
                </a:cubicBezTo>
                <a:cubicBezTo>
                  <a:pt x="1318" y="887"/>
                  <a:pt x="1343" y="861"/>
                  <a:pt x="1353" y="828"/>
                </a:cubicBezTo>
                <a:cubicBezTo>
                  <a:pt x="1391" y="699"/>
                  <a:pt x="1325" y="736"/>
                  <a:pt x="1414" y="707"/>
                </a:cubicBezTo>
                <a:cubicBezTo>
                  <a:pt x="1520" y="634"/>
                  <a:pt x="1484" y="563"/>
                  <a:pt x="1550" y="464"/>
                </a:cubicBezTo>
                <a:cubicBezTo>
                  <a:pt x="1520" y="454"/>
                  <a:pt x="1485" y="452"/>
                  <a:pt x="1459" y="434"/>
                </a:cubicBezTo>
                <a:cubicBezTo>
                  <a:pt x="1444" y="424"/>
                  <a:pt x="1431" y="410"/>
                  <a:pt x="1414" y="403"/>
                </a:cubicBezTo>
                <a:cubicBezTo>
                  <a:pt x="1380" y="388"/>
                  <a:pt x="1342" y="384"/>
                  <a:pt x="1307" y="373"/>
                </a:cubicBezTo>
                <a:cubicBezTo>
                  <a:pt x="1267" y="312"/>
                  <a:pt x="1214" y="265"/>
                  <a:pt x="1156" y="221"/>
                </a:cubicBezTo>
                <a:cubicBezTo>
                  <a:pt x="1127" y="199"/>
                  <a:pt x="1065" y="161"/>
                  <a:pt x="1065" y="161"/>
                </a:cubicBezTo>
                <a:cubicBezTo>
                  <a:pt x="1039" y="80"/>
                  <a:pt x="1068" y="145"/>
                  <a:pt x="1019" y="85"/>
                </a:cubicBezTo>
                <a:cubicBezTo>
                  <a:pt x="977" y="33"/>
                  <a:pt x="985" y="24"/>
                  <a:pt x="913" y="24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4429125" y="3862388"/>
            <a:ext cx="2590800" cy="2786062"/>
          </a:xfrm>
          <a:custGeom>
            <a:avLst/>
            <a:gdLst>
              <a:gd name="T0" fmla="*/ 2147483646 w 1632"/>
              <a:gd name="T1" fmla="*/ 2147483646 h 1755"/>
              <a:gd name="T2" fmla="*/ 2147483646 w 1632"/>
              <a:gd name="T3" fmla="*/ 2147483646 h 1755"/>
              <a:gd name="T4" fmla="*/ 2147483646 w 1632"/>
              <a:gd name="T5" fmla="*/ 2147483646 h 1755"/>
              <a:gd name="T6" fmla="*/ 2147483646 w 1632"/>
              <a:gd name="T7" fmla="*/ 2147483646 h 1755"/>
              <a:gd name="T8" fmla="*/ 2147483646 w 1632"/>
              <a:gd name="T9" fmla="*/ 2147483646 h 1755"/>
              <a:gd name="T10" fmla="*/ 2147483646 w 1632"/>
              <a:gd name="T11" fmla="*/ 2147483646 h 1755"/>
              <a:gd name="T12" fmla="*/ 2147483646 w 1632"/>
              <a:gd name="T13" fmla="*/ 2147483646 h 1755"/>
              <a:gd name="T14" fmla="*/ 2147483646 w 1632"/>
              <a:gd name="T15" fmla="*/ 2147483646 h 1755"/>
              <a:gd name="T16" fmla="*/ 2147483646 w 1632"/>
              <a:gd name="T17" fmla="*/ 2147483646 h 1755"/>
              <a:gd name="T18" fmla="*/ 2147483646 w 1632"/>
              <a:gd name="T19" fmla="*/ 2147483646 h 1755"/>
              <a:gd name="T20" fmla="*/ 2147483646 w 1632"/>
              <a:gd name="T21" fmla="*/ 2147483646 h 1755"/>
              <a:gd name="T22" fmla="*/ 2147483646 w 1632"/>
              <a:gd name="T23" fmla="*/ 2147483646 h 1755"/>
              <a:gd name="T24" fmla="*/ 2147483646 w 1632"/>
              <a:gd name="T25" fmla="*/ 2147483646 h 1755"/>
              <a:gd name="T26" fmla="*/ 2147483646 w 1632"/>
              <a:gd name="T27" fmla="*/ 2147483646 h 1755"/>
              <a:gd name="T28" fmla="*/ 2147483646 w 1632"/>
              <a:gd name="T29" fmla="*/ 2147483646 h 1755"/>
              <a:gd name="T30" fmla="*/ 2147483646 w 1632"/>
              <a:gd name="T31" fmla="*/ 2147483646 h 1755"/>
              <a:gd name="T32" fmla="*/ 2147483646 w 1632"/>
              <a:gd name="T33" fmla="*/ 2147483646 h 1755"/>
              <a:gd name="T34" fmla="*/ 2147483646 w 1632"/>
              <a:gd name="T35" fmla="*/ 2147483646 h 1755"/>
              <a:gd name="T36" fmla="*/ 2147483646 w 1632"/>
              <a:gd name="T37" fmla="*/ 2147483646 h 1755"/>
              <a:gd name="T38" fmla="*/ 2147483646 w 1632"/>
              <a:gd name="T39" fmla="*/ 2147483646 h 1755"/>
              <a:gd name="T40" fmla="*/ 2147483646 w 1632"/>
              <a:gd name="T41" fmla="*/ 2147483646 h 1755"/>
              <a:gd name="T42" fmla="*/ 2147483646 w 1632"/>
              <a:gd name="T43" fmla="*/ 2147483646 h 1755"/>
              <a:gd name="T44" fmla="*/ 2147483646 w 1632"/>
              <a:gd name="T45" fmla="*/ 2147483646 h 1755"/>
              <a:gd name="T46" fmla="*/ 2147483646 w 1632"/>
              <a:gd name="T47" fmla="*/ 2147483646 h 1755"/>
              <a:gd name="T48" fmla="*/ 2147483646 w 1632"/>
              <a:gd name="T49" fmla="*/ 2147483646 h 1755"/>
              <a:gd name="T50" fmla="*/ 2147483646 w 1632"/>
              <a:gd name="T51" fmla="*/ 2147483646 h 1755"/>
              <a:gd name="T52" fmla="*/ 2147483646 w 1632"/>
              <a:gd name="T53" fmla="*/ 2147483646 h 1755"/>
              <a:gd name="T54" fmla="*/ 2147483646 w 1632"/>
              <a:gd name="T55" fmla="*/ 2147483646 h 1755"/>
              <a:gd name="T56" fmla="*/ 2147483646 w 1632"/>
              <a:gd name="T57" fmla="*/ 2147483646 h 1755"/>
              <a:gd name="T58" fmla="*/ 2147483646 w 1632"/>
              <a:gd name="T59" fmla="*/ 2147483646 h 1755"/>
              <a:gd name="T60" fmla="*/ 2147483646 w 1632"/>
              <a:gd name="T61" fmla="*/ 2147483646 h 1755"/>
              <a:gd name="T62" fmla="*/ 2147483646 w 1632"/>
              <a:gd name="T63" fmla="*/ 2147483646 h 1755"/>
              <a:gd name="T64" fmla="*/ 2147483646 w 1632"/>
              <a:gd name="T65" fmla="*/ 2147483646 h 1755"/>
              <a:gd name="T66" fmla="*/ 2147483646 w 1632"/>
              <a:gd name="T67" fmla="*/ 2147483646 h 1755"/>
              <a:gd name="T68" fmla="*/ 2147483646 w 1632"/>
              <a:gd name="T69" fmla="*/ 2147483646 h 1755"/>
              <a:gd name="T70" fmla="*/ 2147483646 w 1632"/>
              <a:gd name="T71" fmla="*/ 2147483646 h 1755"/>
              <a:gd name="T72" fmla="*/ 2147483646 w 1632"/>
              <a:gd name="T73" fmla="*/ 2147483646 h 1755"/>
              <a:gd name="T74" fmla="*/ 2147483646 w 1632"/>
              <a:gd name="T75" fmla="*/ 2147483646 h 1755"/>
              <a:gd name="T76" fmla="*/ 2147483646 w 1632"/>
              <a:gd name="T77" fmla="*/ 2147483646 h 1755"/>
              <a:gd name="T78" fmla="*/ 2147483646 w 1632"/>
              <a:gd name="T79" fmla="*/ 2147483646 h 1755"/>
              <a:gd name="T80" fmla="*/ 2147483646 w 1632"/>
              <a:gd name="T81" fmla="*/ 2147483646 h 1755"/>
              <a:gd name="T82" fmla="*/ 2147483646 w 1632"/>
              <a:gd name="T83" fmla="*/ 2147483646 h 1755"/>
              <a:gd name="T84" fmla="*/ 2147483646 w 1632"/>
              <a:gd name="T85" fmla="*/ 2147483646 h 1755"/>
              <a:gd name="T86" fmla="*/ 2147483646 w 1632"/>
              <a:gd name="T87" fmla="*/ 2147483646 h 1755"/>
              <a:gd name="T88" fmla="*/ 2147483646 w 1632"/>
              <a:gd name="T89" fmla="*/ 2147483646 h 1755"/>
              <a:gd name="T90" fmla="*/ 2147483646 w 1632"/>
              <a:gd name="T91" fmla="*/ 2147483646 h 1755"/>
              <a:gd name="T92" fmla="*/ 2147483646 w 1632"/>
              <a:gd name="T93" fmla="*/ 2147483646 h 175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32" h="1755">
                <a:moveTo>
                  <a:pt x="1041" y="68"/>
                </a:moveTo>
                <a:cubicBezTo>
                  <a:pt x="1026" y="63"/>
                  <a:pt x="1008" y="62"/>
                  <a:pt x="995" y="53"/>
                </a:cubicBezTo>
                <a:cubicBezTo>
                  <a:pt x="977" y="41"/>
                  <a:pt x="971" y="11"/>
                  <a:pt x="950" y="7"/>
                </a:cubicBezTo>
                <a:cubicBezTo>
                  <a:pt x="915" y="0"/>
                  <a:pt x="879" y="18"/>
                  <a:pt x="843" y="23"/>
                </a:cubicBezTo>
                <a:cubicBezTo>
                  <a:pt x="828" y="237"/>
                  <a:pt x="883" y="270"/>
                  <a:pt x="707" y="235"/>
                </a:cubicBezTo>
                <a:cubicBezTo>
                  <a:pt x="660" y="186"/>
                  <a:pt x="651" y="182"/>
                  <a:pt x="586" y="204"/>
                </a:cubicBezTo>
                <a:cubicBezTo>
                  <a:pt x="538" y="252"/>
                  <a:pt x="530" y="257"/>
                  <a:pt x="465" y="235"/>
                </a:cubicBezTo>
                <a:cubicBezTo>
                  <a:pt x="313" y="252"/>
                  <a:pt x="313" y="206"/>
                  <a:pt x="343" y="326"/>
                </a:cubicBezTo>
                <a:cubicBezTo>
                  <a:pt x="347" y="341"/>
                  <a:pt x="353" y="356"/>
                  <a:pt x="358" y="371"/>
                </a:cubicBezTo>
                <a:cubicBezTo>
                  <a:pt x="353" y="427"/>
                  <a:pt x="364" y="486"/>
                  <a:pt x="343" y="538"/>
                </a:cubicBezTo>
                <a:cubicBezTo>
                  <a:pt x="337" y="553"/>
                  <a:pt x="303" y="538"/>
                  <a:pt x="298" y="523"/>
                </a:cubicBezTo>
                <a:cubicBezTo>
                  <a:pt x="232" y="339"/>
                  <a:pt x="347" y="392"/>
                  <a:pt x="237" y="356"/>
                </a:cubicBezTo>
                <a:cubicBezTo>
                  <a:pt x="212" y="361"/>
                  <a:pt x="178" y="351"/>
                  <a:pt x="161" y="371"/>
                </a:cubicBezTo>
                <a:cubicBezTo>
                  <a:pt x="141" y="394"/>
                  <a:pt x="156" y="433"/>
                  <a:pt x="146" y="462"/>
                </a:cubicBezTo>
                <a:cubicBezTo>
                  <a:pt x="140" y="479"/>
                  <a:pt x="126" y="493"/>
                  <a:pt x="116" y="508"/>
                </a:cubicBezTo>
                <a:cubicBezTo>
                  <a:pt x="111" y="553"/>
                  <a:pt x="113" y="600"/>
                  <a:pt x="101" y="644"/>
                </a:cubicBezTo>
                <a:cubicBezTo>
                  <a:pt x="88" y="689"/>
                  <a:pt x="0" y="665"/>
                  <a:pt x="86" y="750"/>
                </a:cubicBezTo>
                <a:cubicBezTo>
                  <a:pt x="109" y="772"/>
                  <a:pt x="147" y="770"/>
                  <a:pt x="177" y="780"/>
                </a:cubicBezTo>
                <a:cubicBezTo>
                  <a:pt x="192" y="785"/>
                  <a:pt x="222" y="796"/>
                  <a:pt x="222" y="796"/>
                </a:cubicBezTo>
                <a:cubicBezTo>
                  <a:pt x="227" y="872"/>
                  <a:pt x="218" y="949"/>
                  <a:pt x="237" y="1023"/>
                </a:cubicBezTo>
                <a:cubicBezTo>
                  <a:pt x="241" y="1039"/>
                  <a:pt x="272" y="1027"/>
                  <a:pt x="283" y="1038"/>
                </a:cubicBezTo>
                <a:cubicBezTo>
                  <a:pt x="294" y="1049"/>
                  <a:pt x="293" y="1069"/>
                  <a:pt x="298" y="1084"/>
                </a:cubicBezTo>
                <a:cubicBezTo>
                  <a:pt x="302" y="1114"/>
                  <a:pt x="300" y="1208"/>
                  <a:pt x="343" y="1235"/>
                </a:cubicBezTo>
                <a:cubicBezTo>
                  <a:pt x="370" y="1252"/>
                  <a:pt x="434" y="1266"/>
                  <a:pt x="434" y="1266"/>
                </a:cubicBezTo>
                <a:cubicBezTo>
                  <a:pt x="439" y="1281"/>
                  <a:pt x="440" y="1298"/>
                  <a:pt x="449" y="1311"/>
                </a:cubicBezTo>
                <a:cubicBezTo>
                  <a:pt x="466" y="1334"/>
                  <a:pt x="510" y="1372"/>
                  <a:pt x="510" y="1372"/>
                </a:cubicBezTo>
                <a:cubicBezTo>
                  <a:pt x="496" y="1430"/>
                  <a:pt x="492" y="1467"/>
                  <a:pt x="449" y="1508"/>
                </a:cubicBezTo>
                <a:cubicBezTo>
                  <a:pt x="444" y="1528"/>
                  <a:pt x="417" y="1591"/>
                  <a:pt x="449" y="1614"/>
                </a:cubicBezTo>
                <a:cubicBezTo>
                  <a:pt x="534" y="1674"/>
                  <a:pt x="738" y="1670"/>
                  <a:pt x="813" y="1675"/>
                </a:cubicBezTo>
                <a:cubicBezTo>
                  <a:pt x="888" y="1699"/>
                  <a:pt x="966" y="1710"/>
                  <a:pt x="1041" y="1735"/>
                </a:cubicBezTo>
                <a:cubicBezTo>
                  <a:pt x="1132" y="1730"/>
                  <a:pt x="1229" y="1755"/>
                  <a:pt x="1313" y="1720"/>
                </a:cubicBezTo>
                <a:cubicBezTo>
                  <a:pt x="1346" y="1706"/>
                  <a:pt x="1314" y="1647"/>
                  <a:pt x="1329" y="1614"/>
                </a:cubicBezTo>
                <a:cubicBezTo>
                  <a:pt x="1336" y="1598"/>
                  <a:pt x="1359" y="1594"/>
                  <a:pt x="1374" y="1584"/>
                </a:cubicBezTo>
                <a:cubicBezTo>
                  <a:pt x="1431" y="1496"/>
                  <a:pt x="1470" y="1400"/>
                  <a:pt x="1359" y="1326"/>
                </a:cubicBezTo>
                <a:cubicBezTo>
                  <a:pt x="1330" y="1283"/>
                  <a:pt x="1297" y="1248"/>
                  <a:pt x="1268" y="1205"/>
                </a:cubicBezTo>
                <a:cubicBezTo>
                  <a:pt x="1303" y="1097"/>
                  <a:pt x="1367" y="1102"/>
                  <a:pt x="1465" y="1068"/>
                </a:cubicBezTo>
                <a:cubicBezTo>
                  <a:pt x="1493" y="1058"/>
                  <a:pt x="1520" y="1028"/>
                  <a:pt x="1541" y="1008"/>
                </a:cubicBezTo>
                <a:cubicBezTo>
                  <a:pt x="1546" y="993"/>
                  <a:pt x="1546" y="975"/>
                  <a:pt x="1556" y="962"/>
                </a:cubicBezTo>
                <a:cubicBezTo>
                  <a:pt x="1577" y="934"/>
                  <a:pt x="1632" y="887"/>
                  <a:pt x="1632" y="887"/>
                </a:cubicBezTo>
                <a:cubicBezTo>
                  <a:pt x="1612" y="776"/>
                  <a:pt x="1585" y="665"/>
                  <a:pt x="1571" y="553"/>
                </a:cubicBezTo>
                <a:cubicBezTo>
                  <a:pt x="1560" y="463"/>
                  <a:pt x="1584" y="367"/>
                  <a:pt x="1556" y="280"/>
                </a:cubicBezTo>
                <a:cubicBezTo>
                  <a:pt x="1545" y="245"/>
                  <a:pt x="1495" y="240"/>
                  <a:pt x="1465" y="220"/>
                </a:cubicBezTo>
                <a:cubicBezTo>
                  <a:pt x="1381" y="164"/>
                  <a:pt x="1263" y="209"/>
                  <a:pt x="1162" y="204"/>
                </a:cubicBezTo>
                <a:cubicBezTo>
                  <a:pt x="1152" y="194"/>
                  <a:pt x="1143" y="183"/>
                  <a:pt x="1131" y="174"/>
                </a:cubicBezTo>
                <a:cubicBezTo>
                  <a:pt x="1102" y="152"/>
                  <a:pt x="1066" y="139"/>
                  <a:pt x="1041" y="114"/>
                </a:cubicBezTo>
                <a:cubicBezTo>
                  <a:pt x="1031" y="104"/>
                  <a:pt x="1021" y="92"/>
                  <a:pt x="1010" y="83"/>
                </a:cubicBezTo>
                <a:cubicBezTo>
                  <a:pt x="969" y="50"/>
                  <a:pt x="981" y="53"/>
                  <a:pt x="950" y="53"/>
                </a:cubicBezTo>
              </a:path>
            </a:pathLst>
          </a:custGeom>
          <a:noFill/>
          <a:ln w="57150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Freeform 11"/>
          <p:cNvSpPr>
            <a:spLocks/>
          </p:cNvSpPr>
          <p:nvPr/>
        </p:nvSpPr>
        <p:spPr bwMode="auto">
          <a:xfrm>
            <a:off x="9170988" y="3849689"/>
            <a:ext cx="1136650" cy="650875"/>
          </a:xfrm>
          <a:custGeom>
            <a:avLst/>
            <a:gdLst>
              <a:gd name="T0" fmla="*/ 2147483646 w 716"/>
              <a:gd name="T1" fmla="*/ 2147483646 h 410"/>
              <a:gd name="T2" fmla="*/ 2147483646 w 716"/>
              <a:gd name="T3" fmla="*/ 2147483646 h 410"/>
              <a:gd name="T4" fmla="*/ 2147483646 w 716"/>
              <a:gd name="T5" fmla="*/ 0 h 410"/>
              <a:gd name="T6" fmla="*/ 2147483646 w 716"/>
              <a:gd name="T7" fmla="*/ 2147483646 h 410"/>
              <a:gd name="T8" fmla="*/ 2147483646 w 716"/>
              <a:gd name="T9" fmla="*/ 2147483646 h 410"/>
              <a:gd name="T10" fmla="*/ 2147483646 w 716"/>
              <a:gd name="T11" fmla="*/ 2147483646 h 410"/>
              <a:gd name="T12" fmla="*/ 2147483646 w 716"/>
              <a:gd name="T13" fmla="*/ 2147483646 h 410"/>
              <a:gd name="T14" fmla="*/ 2147483646 w 716"/>
              <a:gd name="T15" fmla="*/ 2147483646 h 410"/>
              <a:gd name="T16" fmla="*/ 2147483646 w 716"/>
              <a:gd name="T17" fmla="*/ 2147483646 h 410"/>
              <a:gd name="T18" fmla="*/ 2147483646 w 716"/>
              <a:gd name="T19" fmla="*/ 2147483646 h 410"/>
              <a:gd name="T20" fmla="*/ 2147483646 w 716"/>
              <a:gd name="T21" fmla="*/ 2147483646 h 410"/>
              <a:gd name="T22" fmla="*/ 2147483646 w 716"/>
              <a:gd name="T23" fmla="*/ 2147483646 h 410"/>
              <a:gd name="T24" fmla="*/ 2147483646 w 716"/>
              <a:gd name="T25" fmla="*/ 2147483646 h 410"/>
              <a:gd name="T26" fmla="*/ 2147483646 w 716"/>
              <a:gd name="T27" fmla="*/ 2147483646 h 410"/>
              <a:gd name="T28" fmla="*/ 2147483646 w 716"/>
              <a:gd name="T29" fmla="*/ 2147483646 h 410"/>
              <a:gd name="T30" fmla="*/ 2147483646 w 716"/>
              <a:gd name="T31" fmla="*/ 2147483646 h 410"/>
              <a:gd name="T32" fmla="*/ 2147483646 w 716"/>
              <a:gd name="T33" fmla="*/ 2147483646 h 410"/>
              <a:gd name="T34" fmla="*/ 2147483646 w 716"/>
              <a:gd name="T35" fmla="*/ 2147483646 h 410"/>
              <a:gd name="T36" fmla="*/ 2147483646 w 716"/>
              <a:gd name="T37" fmla="*/ 2147483646 h 410"/>
              <a:gd name="T38" fmla="*/ 2147483646 w 716"/>
              <a:gd name="T39" fmla="*/ 2147483646 h 410"/>
              <a:gd name="T40" fmla="*/ 2147483646 w 716"/>
              <a:gd name="T41" fmla="*/ 2147483646 h 410"/>
              <a:gd name="T42" fmla="*/ 2147483646 w 716"/>
              <a:gd name="T43" fmla="*/ 2147483646 h 410"/>
              <a:gd name="T44" fmla="*/ 2147483646 w 716"/>
              <a:gd name="T45" fmla="*/ 2147483646 h 410"/>
              <a:gd name="T46" fmla="*/ 2147483646 w 716"/>
              <a:gd name="T47" fmla="*/ 2147483646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16" h="410">
                <a:moveTo>
                  <a:pt x="155" y="167"/>
                </a:moveTo>
                <a:cubicBezTo>
                  <a:pt x="141" y="126"/>
                  <a:pt x="100" y="55"/>
                  <a:pt x="140" y="15"/>
                </a:cubicBezTo>
                <a:cubicBezTo>
                  <a:pt x="151" y="4"/>
                  <a:pt x="170" y="5"/>
                  <a:pt x="185" y="0"/>
                </a:cubicBezTo>
                <a:cubicBezTo>
                  <a:pt x="256" y="5"/>
                  <a:pt x="327" y="2"/>
                  <a:pt x="397" y="15"/>
                </a:cubicBezTo>
                <a:cubicBezTo>
                  <a:pt x="411" y="18"/>
                  <a:pt x="413" y="45"/>
                  <a:pt x="428" y="46"/>
                </a:cubicBezTo>
                <a:cubicBezTo>
                  <a:pt x="489" y="51"/>
                  <a:pt x="549" y="36"/>
                  <a:pt x="610" y="31"/>
                </a:cubicBezTo>
                <a:cubicBezTo>
                  <a:pt x="714" y="66"/>
                  <a:pt x="596" y="12"/>
                  <a:pt x="670" y="122"/>
                </a:cubicBezTo>
                <a:cubicBezTo>
                  <a:pt x="679" y="135"/>
                  <a:pt x="701" y="132"/>
                  <a:pt x="716" y="137"/>
                </a:cubicBezTo>
                <a:cubicBezTo>
                  <a:pt x="711" y="162"/>
                  <a:pt x="714" y="191"/>
                  <a:pt x="700" y="212"/>
                </a:cubicBezTo>
                <a:cubicBezTo>
                  <a:pt x="691" y="225"/>
                  <a:pt x="667" y="218"/>
                  <a:pt x="655" y="228"/>
                </a:cubicBezTo>
                <a:cubicBezTo>
                  <a:pt x="641" y="239"/>
                  <a:pt x="636" y="259"/>
                  <a:pt x="625" y="273"/>
                </a:cubicBezTo>
                <a:cubicBezTo>
                  <a:pt x="595" y="310"/>
                  <a:pt x="593" y="303"/>
                  <a:pt x="549" y="319"/>
                </a:cubicBezTo>
                <a:cubicBezTo>
                  <a:pt x="423" y="308"/>
                  <a:pt x="347" y="284"/>
                  <a:pt x="231" y="303"/>
                </a:cubicBezTo>
                <a:cubicBezTo>
                  <a:pt x="221" y="313"/>
                  <a:pt x="203" y="320"/>
                  <a:pt x="200" y="334"/>
                </a:cubicBezTo>
                <a:cubicBezTo>
                  <a:pt x="197" y="349"/>
                  <a:pt x="222" y="365"/>
                  <a:pt x="215" y="379"/>
                </a:cubicBezTo>
                <a:cubicBezTo>
                  <a:pt x="208" y="393"/>
                  <a:pt x="185" y="390"/>
                  <a:pt x="170" y="394"/>
                </a:cubicBezTo>
                <a:cubicBezTo>
                  <a:pt x="150" y="400"/>
                  <a:pt x="129" y="405"/>
                  <a:pt x="109" y="410"/>
                </a:cubicBezTo>
                <a:cubicBezTo>
                  <a:pt x="93" y="407"/>
                  <a:pt x="11" y="403"/>
                  <a:pt x="3" y="364"/>
                </a:cubicBezTo>
                <a:cubicBezTo>
                  <a:pt x="0" y="349"/>
                  <a:pt x="14" y="334"/>
                  <a:pt x="18" y="319"/>
                </a:cubicBezTo>
                <a:cubicBezTo>
                  <a:pt x="24" y="299"/>
                  <a:pt x="18" y="272"/>
                  <a:pt x="34" y="258"/>
                </a:cubicBezTo>
                <a:cubicBezTo>
                  <a:pt x="58" y="237"/>
                  <a:pt x="124" y="228"/>
                  <a:pt x="124" y="228"/>
                </a:cubicBezTo>
                <a:cubicBezTo>
                  <a:pt x="139" y="205"/>
                  <a:pt x="170" y="169"/>
                  <a:pt x="170" y="137"/>
                </a:cubicBezTo>
                <a:cubicBezTo>
                  <a:pt x="170" y="121"/>
                  <a:pt x="163" y="105"/>
                  <a:pt x="155" y="91"/>
                </a:cubicBezTo>
                <a:cubicBezTo>
                  <a:pt x="148" y="79"/>
                  <a:pt x="124" y="61"/>
                  <a:pt x="124" y="61"/>
                </a:cubicBezTo>
              </a:path>
            </a:pathLst>
          </a:custGeom>
          <a:noFill/>
          <a:ln w="57150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7493000" y="4562475"/>
            <a:ext cx="2463800" cy="1963738"/>
          </a:xfrm>
          <a:custGeom>
            <a:avLst/>
            <a:gdLst>
              <a:gd name="T0" fmla="*/ 2147483646 w 1552"/>
              <a:gd name="T1" fmla="*/ 2147483646 h 1237"/>
              <a:gd name="T2" fmla="*/ 2147483646 w 1552"/>
              <a:gd name="T3" fmla="*/ 2147483646 h 1237"/>
              <a:gd name="T4" fmla="*/ 2147483646 w 1552"/>
              <a:gd name="T5" fmla="*/ 2147483646 h 1237"/>
              <a:gd name="T6" fmla="*/ 2147483646 w 1552"/>
              <a:gd name="T7" fmla="*/ 2147483646 h 1237"/>
              <a:gd name="T8" fmla="*/ 2147483646 w 1552"/>
              <a:gd name="T9" fmla="*/ 2147483646 h 1237"/>
              <a:gd name="T10" fmla="*/ 2147483646 w 1552"/>
              <a:gd name="T11" fmla="*/ 2147483646 h 1237"/>
              <a:gd name="T12" fmla="*/ 2147483646 w 1552"/>
              <a:gd name="T13" fmla="*/ 2147483646 h 1237"/>
              <a:gd name="T14" fmla="*/ 2147483646 w 1552"/>
              <a:gd name="T15" fmla="*/ 2147483646 h 1237"/>
              <a:gd name="T16" fmla="*/ 2147483646 w 1552"/>
              <a:gd name="T17" fmla="*/ 2147483646 h 1237"/>
              <a:gd name="T18" fmla="*/ 2147483646 w 1552"/>
              <a:gd name="T19" fmla="*/ 2147483646 h 1237"/>
              <a:gd name="T20" fmla="*/ 2147483646 w 1552"/>
              <a:gd name="T21" fmla="*/ 2147483646 h 1237"/>
              <a:gd name="T22" fmla="*/ 2147483646 w 1552"/>
              <a:gd name="T23" fmla="*/ 2147483646 h 1237"/>
              <a:gd name="T24" fmla="*/ 2147483646 w 1552"/>
              <a:gd name="T25" fmla="*/ 2147483646 h 1237"/>
              <a:gd name="T26" fmla="*/ 2147483646 w 1552"/>
              <a:gd name="T27" fmla="*/ 2147483646 h 1237"/>
              <a:gd name="T28" fmla="*/ 2147483646 w 1552"/>
              <a:gd name="T29" fmla="*/ 2147483646 h 1237"/>
              <a:gd name="T30" fmla="*/ 2147483646 w 1552"/>
              <a:gd name="T31" fmla="*/ 2147483646 h 1237"/>
              <a:gd name="T32" fmla="*/ 2147483646 w 1552"/>
              <a:gd name="T33" fmla="*/ 2147483646 h 1237"/>
              <a:gd name="T34" fmla="*/ 2147483646 w 1552"/>
              <a:gd name="T35" fmla="*/ 2147483646 h 1237"/>
              <a:gd name="T36" fmla="*/ 2147483646 w 1552"/>
              <a:gd name="T37" fmla="*/ 2147483646 h 1237"/>
              <a:gd name="T38" fmla="*/ 2147483646 w 1552"/>
              <a:gd name="T39" fmla="*/ 2147483646 h 1237"/>
              <a:gd name="T40" fmla="*/ 2147483646 w 1552"/>
              <a:gd name="T41" fmla="*/ 2147483646 h 1237"/>
              <a:gd name="T42" fmla="*/ 2147483646 w 1552"/>
              <a:gd name="T43" fmla="*/ 2147483646 h 1237"/>
              <a:gd name="T44" fmla="*/ 2147483646 w 1552"/>
              <a:gd name="T45" fmla="*/ 2147483646 h 1237"/>
              <a:gd name="T46" fmla="*/ 2147483646 w 1552"/>
              <a:gd name="T47" fmla="*/ 2147483646 h 1237"/>
              <a:gd name="T48" fmla="*/ 2147483646 w 1552"/>
              <a:gd name="T49" fmla="*/ 2147483646 h 1237"/>
              <a:gd name="T50" fmla="*/ 2147483646 w 1552"/>
              <a:gd name="T51" fmla="*/ 2147483646 h 1237"/>
              <a:gd name="T52" fmla="*/ 2147483646 w 1552"/>
              <a:gd name="T53" fmla="*/ 2147483646 h 1237"/>
              <a:gd name="T54" fmla="*/ 2147483646 w 1552"/>
              <a:gd name="T55" fmla="*/ 2147483646 h 1237"/>
              <a:gd name="T56" fmla="*/ 2147483646 w 1552"/>
              <a:gd name="T57" fmla="*/ 2147483646 h 1237"/>
              <a:gd name="T58" fmla="*/ 2147483646 w 1552"/>
              <a:gd name="T59" fmla="*/ 2147483646 h 1237"/>
              <a:gd name="T60" fmla="*/ 2147483646 w 1552"/>
              <a:gd name="T61" fmla="*/ 2147483646 h 1237"/>
              <a:gd name="T62" fmla="*/ 2147483646 w 1552"/>
              <a:gd name="T63" fmla="*/ 2147483646 h 1237"/>
              <a:gd name="T64" fmla="*/ 2147483646 w 1552"/>
              <a:gd name="T65" fmla="*/ 2147483646 h 1237"/>
              <a:gd name="T66" fmla="*/ 2147483646 w 1552"/>
              <a:gd name="T67" fmla="*/ 2147483646 h 1237"/>
              <a:gd name="T68" fmla="*/ 2147483646 w 1552"/>
              <a:gd name="T69" fmla="*/ 2147483646 h 1237"/>
              <a:gd name="T70" fmla="*/ 2147483646 w 1552"/>
              <a:gd name="T71" fmla="*/ 2147483646 h 1237"/>
              <a:gd name="T72" fmla="*/ 2147483646 w 1552"/>
              <a:gd name="T73" fmla="*/ 2147483646 h 1237"/>
              <a:gd name="T74" fmla="*/ 2147483646 w 1552"/>
              <a:gd name="T75" fmla="*/ 2147483646 h 1237"/>
              <a:gd name="T76" fmla="*/ 2147483646 w 1552"/>
              <a:gd name="T77" fmla="*/ 2147483646 h 1237"/>
              <a:gd name="T78" fmla="*/ 2147483646 w 1552"/>
              <a:gd name="T79" fmla="*/ 2147483646 h 1237"/>
              <a:gd name="T80" fmla="*/ 2147483646 w 1552"/>
              <a:gd name="T81" fmla="*/ 2147483646 h 1237"/>
              <a:gd name="T82" fmla="*/ 2147483646 w 1552"/>
              <a:gd name="T83" fmla="*/ 2147483646 h 1237"/>
              <a:gd name="T84" fmla="*/ 2147483646 w 1552"/>
              <a:gd name="T85" fmla="*/ 2147483646 h 1237"/>
              <a:gd name="T86" fmla="*/ 2147483646 w 1552"/>
              <a:gd name="T87" fmla="*/ 2147483646 h 1237"/>
              <a:gd name="T88" fmla="*/ 2147483646 w 1552"/>
              <a:gd name="T89" fmla="*/ 2147483646 h 1237"/>
              <a:gd name="T90" fmla="*/ 2147483646 w 1552"/>
              <a:gd name="T91" fmla="*/ 2147483646 h 12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552" h="1237">
                <a:moveTo>
                  <a:pt x="1445" y="6"/>
                </a:moveTo>
                <a:cubicBezTo>
                  <a:pt x="1450" y="36"/>
                  <a:pt x="1441" y="73"/>
                  <a:pt x="1460" y="97"/>
                </a:cubicBezTo>
                <a:cubicBezTo>
                  <a:pt x="1470" y="109"/>
                  <a:pt x="1491" y="75"/>
                  <a:pt x="1505" y="82"/>
                </a:cubicBezTo>
                <a:cubicBezTo>
                  <a:pt x="1519" y="89"/>
                  <a:pt x="1516" y="112"/>
                  <a:pt x="1521" y="127"/>
                </a:cubicBezTo>
                <a:cubicBezTo>
                  <a:pt x="1516" y="162"/>
                  <a:pt x="1513" y="198"/>
                  <a:pt x="1505" y="233"/>
                </a:cubicBezTo>
                <a:cubicBezTo>
                  <a:pt x="1498" y="264"/>
                  <a:pt x="1475" y="324"/>
                  <a:pt x="1475" y="324"/>
                </a:cubicBezTo>
                <a:cubicBezTo>
                  <a:pt x="1452" y="774"/>
                  <a:pt x="1552" y="558"/>
                  <a:pt x="1415" y="627"/>
                </a:cubicBezTo>
                <a:cubicBezTo>
                  <a:pt x="1298" y="686"/>
                  <a:pt x="1436" y="636"/>
                  <a:pt x="1324" y="673"/>
                </a:cubicBezTo>
                <a:cubicBezTo>
                  <a:pt x="1226" y="771"/>
                  <a:pt x="1217" y="749"/>
                  <a:pt x="1051" y="764"/>
                </a:cubicBezTo>
                <a:cubicBezTo>
                  <a:pt x="985" y="786"/>
                  <a:pt x="938" y="817"/>
                  <a:pt x="869" y="840"/>
                </a:cubicBezTo>
                <a:cubicBezTo>
                  <a:pt x="854" y="845"/>
                  <a:pt x="838" y="850"/>
                  <a:pt x="823" y="855"/>
                </a:cubicBezTo>
                <a:cubicBezTo>
                  <a:pt x="808" y="860"/>
                  <a:pt x="778" y="870"/>
                  <a:pt x="778" y="870"/>
                </a:cubicBezTo>
                <a:cubicBezTo>
                  <a:pt x="646" y="805"/>
                  <a:pt x="577" y="829"/>
                  <a:pt x="414" y="840"/>
                </a:cubicBezTo>
                <a:cubicBezTo>
                  <a:pt x="399" y="850"/>
                  <a:pt x="385" y="863"/>
                  <a:pt x="369" y="870"/>
                </a:cubicBezTo>
                <a:cubicBezTo>
                  <a:pt x="340" y="883"/>
                  <a:pt x="278" y="900"/>
                  <a:pt x="278" y="900"/>
                </a:cubicBezTo>
                <a:cubicBezTo>
                  <a:pt x="257" y="965"/>
                  <a:pt x="261" y="973"/>
                  <a:pt x="308" y="1022"/>
                </a:cubicBezTo>
                <a:cubicBezTo>
                  <a:pt x="325" y="1072"/>
                  <a:pt x="341" y="1099"/>
                  <a:pt x="308" y="1158"/>
                </a:cubicBezTo>
                <a:cubicBezTo>
                  <a:pt x="300" y="1172"/>
                  <a:pt x="278" y="1168"/>
                  <a:pt x="263" y="1173"/>
                </a:cubicBezTo>
                <a:cubicBezTo>
                  <a:pt x="248" y="1188"/>
                  <a:pt x="207" y="1230"/>
                  <a:pt x="187" y="1234"/>
                </a:cubicBezTo>
                <a:cubicBezTo>
                  <a:pt x="171" y="1237"/>
                  <a:pt x="156" y="1224"/>
                  <a:pt x="141" y="1219"/>
                </a:cubicBezTo>
                <a:cubicBezTo>
                  <a:pt x="136" y="1204"/>
                  <a:pt x="129" y="1189"/>
                  <a:pt x="126" y="1173"/>
                </a:cubicBezTo>
                <a:cubicBezTo>
                  <a:pt x="119" y="1138"/>
                  <a:pt x="135" y="1094"/>
                  <a:pt x="111" y="1067"/>
                </a:cubicBezTo>
                <a:cubicBezTo>
                  <a:pt x="91" y="1044"/>
                  <a:pt x="50" y="1057"/>
                  <a:pt x="20" y="1052"/>
                </a:cubicBezTo>
                <a:cubicBezTo>
                  <a:pt x="59" y="931"/>
                  <a:pt x="0" y="1070"/>
                  <a:pt x="81" y="991"/>
                </a:cubicBezTo>
                <a:cubicBezTo>
                  <a:pt x="92" y="980"/>
                  <a:pt x="88" y="960"/>
                  <a:pt x="96" y="946"/>
                </a:cubicBezTo>
                <a:cubicBezTo>
                  <a:pt x="117" y="910"/>
                  <a:pt x="135" y="912"/>
                  <a:pt x="172" y="900"/>
                </a:cubicBezTo>
                <a:cubicBezTo>
                  <a:pt x="187" y="890"/>
                  <a:pt x="201" y="878"/>
                  <a:pt x="217" y="870"/>
                </a:cubicBezTo>
                <a:cubicBezTo>
                  <a:pt x="231" y="863"/>
                  <a:pt x="250" y="864"/>
                  <a:pt x="263" y="855"/>
                </a:cubicBezTo>
                <a:cubicBezTo>
                  <a:pt x="296" y="833"/>
                  <a:pt x="317" y="796"/>
                  <a:pt x="338" y="764"/>
                </a:cubicBezTo>
                <a:cubicBezTo>
                  <a:pt x="379" y="638"/>
                  <a:pt x="437" y="684"/>
                  <a:pt x="596" y="673"/>
                </a:cubicBezTo>
                <a:cubicBezTo>
                  <a:pt x="702" y="638"/>
                  <a:pt x="657" y="633"/>
                  <a:pt x="732" y="658"/>
                </a:cubicBezTo>
                <a:cubicBezTo>
                  <a:pt x="742" y="668"/>
                  <a:pt x="749" y="686"/>
                  <a:pt x="763" y="688"/>
                </a:cubicBezTo>
                <a:cubicBezTo>
                  <a:pt x="856" y="703"/>
                  <a:pt x="832" y="603"/>
                  <a:pt x="854" y="552"/>
                </a:cubicBezTo>
                <a:cubicBezTo>
                  <a:pt x="860" y="539"/>
                  <a:pt x="874" y="531"/>
                  <a:pt x="884" y="521"/>
                </a:cubicBezTo>
                <a:cubicBezTo>
                  <a:pt x="889" y="501"/>
                  <a:pt x="882" y="473"/>
                  <a:pt x="899" y="461"/>
                </a:cubicBezTo>
                <a:cubicBezTo>
                  <a:pt x="914" y="450"/>
                  <a:pt x="985" y="503"/>
                  <a:pt x="990" y="506"/>
                </a:cubicBezTo>
                <a:cubicBezTo>
                  <a:pt x="1005" y="501"/>
                  <a:pt x="1025" y="502"/>
                  <a:pt x="1036" y="491"/>
                </a:cubicBezTo>
                <a:cubicBezTo>
                  <a:pt x="1094" y="434"/>
                  <a:pt x="995" y="449"/>
                  <a:pt x="1096" y="415"/>
                </a:cubicBezTo>
                <a:cubicBezTo>
                  <a:pt x="1125" y="405"/>
                  <a:pt x="1157" y="405"/>
                  <a:pt x="1187" y="400"/>
                </a:cubicBezTo>
                <a:cubicBezTo>
                  <a:pt x="1192" y="380"/>
                  <a:pt x="1189" y="355"/>
                  <a:pt x="1202" y="339"/>
                </a:cubicBezTo>
                <a:cubicBezTo>
                  <a:pt x="1212" y="326"/>
                  <a:pt x="1244" y="340"/>
                  <a:pt x="1248" y="324"/>
                </a:cubicBezTo>
                <a:cubicBezTo>
                  <a:pt x="1273" y="213"/>
                  <a:pt x="1248" y="213"/>
                  <a:pt x="1187" y="173"/>
                </a:cubicBezTo>
                <a:cubicBezTo>
                  <a:pt x="1192" y="148"/>
                  <a:pt x="1184" y="115"/>
                  <a:pt x="1202" y="97"/>
                </a:cubicBezTo>
                <a:cubicBezTo>
                  <a:pt x="1225" y="74"/>
                  <a:pt x="1293" y="67"/>
                  <a:pt x="1293" y="67"/>
                </a:cubicBezTo>
                <a:cubicBezTo>
                  <a:pt x="1340" y="20"/>
                  <a:pt x="1344" y="0"/>
                  <a:pt x="1445" y="51"/>
                </a:cubicBezTo>
                <a:cubicBezTo>
                  <a:pt x="1459" y="58"/>
                  <a:pt x="1445" y="82"/>
                  <a:pt x="1445" y="97"/>
                </a:cubicBezTo>
              </a:path>
            </a:pathLst>
          </a:custGeom>
          <a:noFill/>
          <a:ln w="57150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7" name="Freeform 13"/>
          <p:cNvSpPr>
            <a:spLocks/>
          </p:cNvSpPr>
          <p:nvPr/>
        </p:nvSpPr>
        <p:spPr bwMode="auto">
          <a:xfrm>
            <a:off x="8064500" y="5873751"/>
            <a:ext cx="558800" cy="385763"/>
          </a:xfrm>
          <a:custGeom>
            <a:avLst/>
            <a:gdLst>
              <a:gd name="T0" fmla="*/ 2147483646 w 352"/>
              <a:gd name="T1" fmla="*/ 2147483646 h 243"/>
              <a:gd name="T2" fmla="*/ 2147483646 w 352"/>
              <a:gd name="T3" fmla="*/ 2147483646 h 243"/>
              <a:gd name="T4" fmla="*/ 2147483646 w 352"/>
              <a:gd name="T5" fmla="*/ 2147483646 h 243"/>
              <a:gd name="T6" fmla="*/ 2147483646 w 352"/>
              <a:gd name="T7" fmla="*/ 2147483646 h 243"/>
              <a:gd name="T8" fmla="*/ 2147483646 w 352"/>
              <a:gd name="T9" fmla="*/ 2147483646 h 243"/>
              <a:gd name="T10" fmla="*/ 2147483646 w 352"/>
              <a:gd name="T11" fmla="*/ 2147483646 h 243"/>
              <a:gd name="T12" fmla="*/ 2147483646 w 352"/>
              <a:gd name="T13" fmla="*/ 2147483646 h 243"/>
              <a:gd name="T14" fmla="*/ 2147483646 w 352"/>
              <a:gd name="T15" fmla="*/ 2147483646 h 2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52" h="243">
                <a:moveTo>
                  <a:pt x="261" y="59"/>
                </a:moveTo>
                <a:cubicBezTo>
                  <a:pt x="206" y="6"/>
                  <a:pt x="216" y="0"/>
                  <a:pt x="94" y="44"/>
                </a:cubicBezTo>
                <a:cubicBezTo>
                  <a:pt x="77" y="50"/>
                  <a:pt x="78" y="78"/>
                  <a:pt x="64" y="89"/>
                </a:cubicBezTo>
                <a:cubicBezTo>
                  <a:pt x="51" y="99"/>
                  <a:pt x="33" y="100"/>
                  <a:pt x="18" y="105"/>
                </a:cubicBezTo>
                <a:cubicBezTo>
                  <a:pt x="13" y="120"/>
                  <a:pt x="0" y="134"/>
                  <a:pt x="3" y="150"/>
                </a:cubicBezTo>
                <a:cubicBezTo>
                  <a:pt x="18" y="243"/>
                  <a:pt x="133" y="185"/>
                  <a:pt x="185" y="180"/>
                </a:cubicBezTo>
                <a:cubicBezTo>
                  <a:pt x="239" y="144"/>
                  <a:pt x="292" y="140"/>
                  <a:pt x="352" y="120"/>
                </a:cubicBezTo>
                <a:cubicBezTo>
                  <a:pt x="322" y="35"/>
                  <a:pt x="270" y="14"/>
                  <a:pt x="185" y="14"/>
                </a:cubicBezTo>
              </a:path>
            </a:pathLst>
          </a:custGeom>
          <a:noFill/>
          <a:ln w="57150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8" name="Picture 14" descr="ban d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7" t="13335" r="12143" b="56667"/>
          <a:stretch>
            <a:fillRect/>
          </a:stretch>
        </p:blipFill>
        <p:spPr bwMode="auto">
          <a:xfrm>
            <a:off x="4419600" y="0"/>
            <a:ext cx="3124200" cy="3581400"/>
          </a:xfrm>
          <a:prstGeom prst="rect">
            <a:avLst/>
          </a:prstGeom>
          <a:solidFill>
            <a:srgbClr val="3333CC"/>
          </a:solidFill>
          <a:ln w="9525"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11279" name="Freeform 15"/>
          <p:cNvSpPr>
            <a:spLocks/>
          </p:cNvSpPr>
          <p:nvPr/>
        </p:nvSpPr>
        <p:spPr bwMode="auto">
          <a:xfrm>
            <a:off x="4379913" y="385764"/>
            <a:ext cx="881062" cy="935037"/>
          </a:xfrm>
          <a:custGeom>
            <a:avLst/>
            <a:gdLst>
              <a:gd name="T0" fmla="*/ 2147483646 w 555"/>
              <a:gd name="T1" fmla="*/ 2147483646 h 589"/>
              <a:gd name="T2" fmla="*/ 2147483646 w 555"/>
              <a:gd name="T3" fmla="*/ 2147483646 h 589"/>
              <a:gd name="T4" fmla="*/ 2147483646 w 555"/>
              <a:gd name="T5" fmla="*/ 0 h 589"/>
              <a:gd name="T6" fmla="*/ 2147483646 w 555"/>
              <a:gd name="T7" fmla="*/ 2147483646 h 589"/>
              <a:gd name="T8" fmla="*/ 2147483646 w 555"/>
              <a:gd name="T9" fmla="*/ 2147483646 h 589"/>
              <a:gd name="T10" fmla="*/ 2147483646 w 555"/>
              <a:gd name="T11" fmla="*/ 2147483646 h 589"/>
              <a:gd name="T12" fmla="*/ 2147483646 w 555"/>
              <a:gd name="T13" fmla="*/ 2147483646 h 589"/>
              <a:gd name="T14" fmla="*/ 2147483646 w 555"/>
              <a:gd name="T15" fmla="*/ 2147483646 h 589"/>
              <a:gd name="T16" fmla="*/ 0 w 555"/>
              <a:gd name="T17" fmla="*/ 2147483646 h 589"/>
              <a:gd name="T18" fmla="*/ 2147483646 w 555"/>
              <a:gd name="T19" fmla="*/ 2147483646 h 589"/>
              <a:gd name="T20" fmla="*/ 2147483646 w 555"/>
              <a:gd name="T21" fmla="*/ 2147483646 h 589"/>
              <a:gd name="T22" fmla="*/ 2147483646 w 555"/>
              <a:gd name="T23" fmla="*/ 2147483646 h 589"/>
              <a:gd name="T24" fmla="*/ 2147483646 w 555"/>
              <a:gd name="T25" fmla="*/ 2147483646 h 589"/>
              <a:gd name="T26" fmla="*/ 2147483646 w 555"/>
              <a:gd name="T27" fmla="*/ 2147483646 h 589"/>
              <a:gd name="T28" fmla="*/ 2147483646 w 555"/>
              <a:gd name="T29" fmla="*/ 2147483646 h 589"/>
              <a:gd name="T30" fmla="*/ 2147483646 w 555"/>
              <a:gd name="T31" fmla="*/ 2147483646 h 589"/>
              <a:gd name="T32" fmla="*/ 2147483646 w 555"/>
              <a:gd name="T33" fmla="*/ 2147483646 h 589"/>
              <a:gd name="T34" fmla="*/ 2147483646 w 555"/>
              <a:gd name="T35" fmla="*/ 2147483646 h 589"/>
              <a:gd name="T36" fmla="*/ 2147483646 w 555"/>
              <a:gd name="T37" fmla="*/ 2147483646 h 589"/>
              <a:gd name="T38" fmla="*/ 2147483646 w 555"/>
              <a:gd name="T39" fmla="*/ 2147483646 h 5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5" h="589">
                <a:moveTo>
                  <a:pt x="516" y="75"/>
                </a:moveTo>
                <a:cubicBezTo>
                  <a:pt x="453" y="14"/>
                  <a:pt x="506" y="54"/>
                  <a:pt x="364" y="30"/>
                </a:cubicBezTo>
                <a:cubicBezTo>
                  <a:pt x="328" y="24"/>
                  <a:pt x="293" y="11"/>
                  <a:pt x="258" y="0"/>
                </a:cubicBezTo>
                <a:cubicBezTo>
                  <a:pt x="149" y="15"/>
                  <a:pt x="105" y="29"/>
                  <a:pt x="31" y="106"/>
                </a:cubicBezTo>
                <a:cubicBezTo>
                  <a:pt x="36" y="121"/>
                  <a:pt x="35" y="140"/>
                  <a:pt x="46" y="151"/>
                </a:cubicBezTo>
                <a:cubicBezTo>
                  <a:pt x="57" y="162"/>
                  <a:pt x="77" y="158"/>
                  <a:pt x="91" y="166"/>
                </a:cubicBezTo>
                <a:cubicBezTo>
                  <a:pt x="104" y="174"/>
                  <a:pt x="112" y="187"/>
                  <a:pt x="122" y="197"/>
                </a:cubicBezTo>
                <a:cubicBezTo>
                  <a:pt x="87" y="208"/>
                  <a:pt x="45" y="204"/>
                  <a:pt x="16" y="227"/>
                </a:cubicBezTo>
                <a:cubicBezTo>
                  <a:pt x="4" y="237"/>
                  <a:pt x="5" y="257"/>
                  <a:pt x="0" y="272"/>
                </a:cubicBezTo>
                <a:cubicBezTo>
                  <a:pt x="5" y="287"/>
                  <a:pt x="2" y="311"/>
                  <a:pt x="16" y="318"/>
                </a:cubicBezTo>
                <a:cubicBezTo>
                  <a:pt x="30" y="325"/>
                  <a:pt x="54" y="289"/>
                  <a:pt x="61" y="303"/>
                </a:cubicBezTo>
                <a:cubicBezTo>
                  <a:pt x="94" y="370"/>
                  <a:pt x="44" y="436"/>
                  <a:pt x="106" y="485"/>
                </a:cubicBezTo>
                <a:cubicBezTo>
                  <a:pt x="119" y="495"/>
                  <a:pt x="137" y="495"/>
                  <a:pt x="152" y="500"/>
                </a:cubicBezTo>
                <a:cubicBezTo>
                  <a:pt x="167" y="510"/>
                  <a:pt x="186" y="516"/>
                  <a:pt x="197" y="530"/>
                </a:cubicBezTo>
                <a:cubicBezTo>
                  <a:pt x="244" y="589"/>
                  <a:pt x="166" y="589"/>
                  <a:pt x="273" y="560"/>
                </a:cubicBezTo>
                <a:cubicBezTo>
                  <a:pt x="298" y="535"/>
                  <a:pt x="324" y="510"/>
                  <a:pt x="349" y="485"/>
                </a:cubicBezTo>
                <a:cubicBezTo>
                  <a:pt x="359" y="475"/>
                  <a:pt x="365" y="457"/>
                  <a:pt x="379" y="454"/>
                </a:cubicBezTo>
                <a:cubicBezTo>
                  <a:pt x="399" y="449"/>
                  <a:pt x="419" y="443"/>
                  <a:pt x="440" y="439"/>
                </a:cubicBezTo>
                <a:cubicBezTo>
                  <a:pt x="470" y="433"/>
                  <a:pt x="525" y="454"/>
                  <a:pt x="531" y="424"/>
                </a:cubicBezTo>
                <a:cubicBezTo>
                  <a:pt x="555" y="310"/>
                  <a:pt x="521" y="191"/>
                  <a:pt x="516" y="75"/>
                </a:cubicBezTo>
                <a:close/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1280" name="Object 16"/>
          <p:cNvGraphicFramePr>
            <a:graphicFrameLocks noChangeAspect="1"/>
          </p:cNvGraphicFramePr>
          <p:nvPr/>
        </p:nvGraphicFramePr>
        <p:xfrm>
          <a:off x="1524000" y="3733800"/>
          <a:ext cx="28194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Image Document" r:id="rId10" imgW="7528142" imgH="3031299" progId="Imaging.Document">
                  <p:embed/>
                </p:oleObj>
              </mc:Choice>
              <mc:Fallback>
                <p:oleObj name="Image Document" r:id="rId10" imgW="7528142" imgH="3031299" progId="Imaging.Document">
                  <p:embed/>
                  <p:pic>
                    <p:nvPicPr>
                      <p:cNvPr id="1128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399" t="60788" r="51822" b="13988"/>
                      <a:stretch>
                        <a:fillRect/>
                      </a:stretch>
                    </p:blipFill>
                    <p:spPr bwMode="auto">
                      <a:xfrm>
                        <a:off x="1524000" y="3733800"/>
                        <a:ext cx="2819400" cy="3124200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3333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Freeform 17"/>
          <p:cNvSpPr>
            <a:spLocks/>
          </p:cNvSpPr>
          <p:nvPr/>
        </p:nvSpPr>
        <p:spPr bwMode="auto">
          <a:xfrm>
            <a:off x="1652588" y="4019550"/>
            <a:ext cx="2647950" cy="2730500"/>
          </a:xfrm>
          <a:custGeom>
            <a:avLst/>
            <a:gdLst>
              <a:gd name="T0" fmla="*/ 2147483646 w 1668"/>
              <a:gd name="T1" fmla="*/ 2147483646 h 1972"/>
              <a:gd name="T2" fmla="*/ 2147483646 w 1668"/>
              <a:gd name="T3" fmla="*/ 2147483646 h 1972"/>
              <a:gd name="T4" fmla="*/ 2147483646 w 1668"/>
              <a:gd name="T5" fmla="*/ 2147483646 h 1972"/>
              <a:gd name="T6" fmla="*/ 0 w 1668"/>
              <a:gd name="T7" fmla="*/ 2147483646 h 1972"/>
              <a:gd name="T8" fmla="*/ 2147483646 w 1668"/>
              <a:gd name="T9" fmla="*/ 2147483646 h 1972"/>
              <a:gd name="T10" fmla="*/ 2147483646 w 1668"/>
              <a:gd name="T11" fmla="*/ 2147483646 h 1972"/>
              <a:gd name="T12" fmla="*/ 2147483646 w 1668"/>
              <a:gd name="T13" fmla="*/ 2147483646 h 1972"/>
              <a:gd name="T14" fmla="*/ 2147483646 w 1668"/>
              <a:gd name="T15" fmla="*/ 2147483646 h 1972"/>
              <a:gd name="T16" fmla="*/ 2147483646 w 1668"/>
              <a:gd name="T17" fmla="*/ 2147483646 h 1972"/>
              <a:gd name="T18" fmla="*/ 2147483646 w 1668"/>
              <a:gd name="T19" fmla="*/ 2147483646 h 1972"/>
              <a:gd name="T20" fmla="*/ 2147483646 w 1668"/>
              <a:gd name="T21" fmla="*/ 2147483646 h 1972"/>
              <a:gd name="T22" fmla="*/ 2147483646 w 1668"/>
              <a:gd name="T23" fmla="*/ 2147483646 h 1972"/>
              <a:gd name="T24" fmla="*/ 2147483646 w 1668"/>
              <a:gd name="T25" fmla="*/ 2147483646 h 1972"/>
              <a:gd name="T26" fmla="*/ 2147483646 w 1668"/>
              <a:gd name="T27" fmla="*/ 2147483646 h 1972"/>
              <a:gd name="T28" fmla="*/ 2147483646 w 1668"/>
              <a:gd name="T29" fmla="*/ 2147483646 h 1972"/>
              <a:gd name="T30" fmla="*/ 2147483646 w 1668"/>
              <a:gd name="T31" fmla="*/ 2147483646 h 1972"/>
              <a:gd name="T32" fmla="*/ 2147483646 w 1668"/>
              <a:gd name="T33" fmla="*/ 2147483646 h 1972"/>
              <a:gd name="T34" fmla="*/ 2147483646 w 1668"/>
              <a:gd name="T35" fmla="*/ 2147483646 h 1972"/>
              <a:gd name="T36" fmla="*/ 2147483646 w 1668"/>
              <a:gd name="T37" fmla="*/ 2147483646 h 1972"/>
              <a:gd name="T38" fmla="*/ 2147483646 w 1668"/>
              <a:gd name="T39" fmla="*/ 2147483646 h 1972"/>
              <a:gd name="T40" fmla="*/ 2147483646 w 1668"/>
              <a:gd name="T41" fmla="*/ 2147483646 h 1972"/>
              <a:gd name="T42" fmla="*/ 2147483646 w 1668"/>
              <a:gd name="T43" fmla="*/ 2147483646 h 1972"/>
              <a:gd name="T44" fmla="*/ 2147483646 w 1668"/>
              <a:gd name="T45" fmla="*/ 2147483646 h 1972"/>
              <a:gd name="T46" fmla="*/ 2147483646 w 1668"/>
              <a:gd name="T47" fmla="*/ 2147483646 h 1972"/>
              <a:gd name="T48" fmla="*/ 2147483646 w 1668"/>
              <a:gd name="T49" fmla="*/ 2147483646 h 1972"/>
              <a:gd name="T50" fmla="*/ 2147483646 w 1668"/>
              <a:gd name="T51" fmla="*/ 2147483646 h 1972"/>
              <a:gd name="T52" fmla="*/ 2147483646 w 1668"/>
              <a:gd name="T53" fmla="*/ 2147483646 h 1972"/>
              <a:gd name="T54" fmla="*/ 2147483646 w 1668"/>
              <a:gd name="T55" fmla="*/ 2147483646 h 1972"/>
              <a:gd name="T56" fmla="*/ 2147483646 w 1668"/>
              <a:gd name="T57" fmla="*/ 2147483646 h 1972"/>
              <a:gd name="T58" fmla="*/ 2147483646 w 1668"/>
              <a:gd name="T59" fmla="*/ 2147483646 h 1972"/>
              <a:gd name="T60" fmla="*/ 2147483646 w 1668"/>
              <a:gd name="T61" fmla="*/ 2147483646 h 1972"/>
              <a:gd name="T62" fmla="*/ 2147483646 w 1668"/>
              <a:gd name="T63" fmla="*/ 2147483646 h 1972"/>
              <a:gd name="T64" fmla="*/ 2147483646 w 1668"/>
              <a:gd name="T65" fmla="*/ 2147483646 h 1972"/>
              <a:gd name="T66" fmla="*/ 2147483646 w 1668"/>
              <a:gd name="T67" fmla="*/ 2147483646 h 1972"/>
              <a:gd name="T68" fmla="*/ 2147483646 w 1668"/>
              <a:gd name="T69" fmla="*/ 2147483646 h 1972"/>
              <a:gd name="T70" fmla="*/ 2147483646 w 1668"/>
              <a:gd name="T71" fmla="*/ 2147483646 h 197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668" h="1972">
                <a:moveTo>
                  <a:pt x="970" y="312"/>
                </a:moveTo>
                <a:cubicBezTo>
                  <a:pt x="950" y="307"/>
                  <a:pt x="928" y="306"/>
                  <a:pt x="910" y="297"/>
                </a:cubicBezTo>
                <a:cubicBezTo>
                  <a:pt x="897" y="290"/>
                  <a:pt x="892" y="274"/>
                  <a:pt x="879" y="266"/>
                </a:cubicBezTo>
                <a:cubicBezTo>
                  <a:pt x="865" y="258"/>
                  <a:pt x="849" y="256"/>
                  <a:pt x="834" y="251"/>
                </a:cubicBezTo>
                <a:cubicBezTo>
                  <a:pt x="819" y="236"/>
                  <a:pt x="807" y="216"/>
                  <a:pt x="788" y="206"/>
                </a:cubicBezTo>
                <a:cubicBezTo>
                  <a:pt x="742" y="183"/>
                  <a:pt x="586" y="165"/>
                  <a:pt x="546" y="160"/>
                </a:cubicBezTo>
                <a:cubicBezTo>
                  <a:pt x="440" y="0"/>
                  <a:pt x="437" y="86"/>
                  <a:pt x="137" y="99"/>
                </a:cubicBezTo>
                <a:cubicBezTo>
                  <a:pt x="33" y="169"/>
                  <a:pt x="81" y="149"/>
                  <a:pt x="0" y="175"/>
                </a:cubicBezTo>
                <a:cubicBezTo>
                  <a:pt x="23" y="198"/>
                  <a:pt x="58" y="209"/>
                  <a:pt x="76" y="236"/>
                </a:cubicBezTo>
                <a:cubicBezTo>
                  <a:pt x="88" y="253"/>
                  <a:pt x="83" y="278"/>
                  <a:pt x="91" y="297"/>
                </a:cubicBezTo>
                <a:cubicBezTo>
                  <a:pt x="98" y="314"/>
                  <a:pt x="111" y="327"/>
                  <a:pt x="121" y="342"/>
                </a:cubicBezTo>
                <a:cubicBezTo>
                  <a:pt x="137" y="609"/>
                  <a:pt x="65" y="662"/>
                  <a:pt x="288" y="630"/>
                </a:cubicBezTo>
                <a:cubicBezTo>
                  <a:pt x="303" y="625"/>
                  <a:pt x="320" y="622"/>
                  <a:pt x="334" y="615"/>
                </a:cubicBezTo>
                <a:cubicBezTo>
                  <a:pt x="350" y="607"/>
                  <a:pt x="361" y="585"/>
                  <a:pt x="379" y="585"/>
                </a:cubicBezTo>
                <a:cubicBezTo>
                  <a:pt x="397" y="585"/>
                  <a:pt x="410" y="605"/>
                  <a:pt x="425" y="615"/>
                </a:cubicBezTo>
                <a:cubicBezTo>
                  <a:pt x="440" y="638"/>
                  <a:pt x="531" y="752"/>
                  <a:pt x="546" y="782"/>
                </a:cubicBezTo>
                <a:cubicBezTo>
                  <a:pt x="575" y="841"/>
                  <a:pt x="600" y="900"/>
                  <a:pt x="622" y="963"/>
                </a:cubicBezTo>
                <a:cubicBezTo>
                  <a:pt x="632" y="993"/>
                  <a:pt x="713" y="994"/>
                  <a:pt x="713" y="994"/>
                </a:cubicBezTo>
                <a:cubicBezTo>
                  <a:pt x="732" y="1052"/>
                  <a:pt x="775" y="1102"/>
                  <a:pt x="819" y="1145"/>
                </a:cubicBezTo>
                <a:cubicBezTo>
                  <a:pt x="824" y="1160"/>
                  <a:pt x="821" y="1182"/>
                  <a:pt x="834" y="1191"/>
                </a:cubicBezTo>
                <a:cubicBezTo>
                  <a:pt x="860" y="1210"/>
                  <a:pt x="925" y="1221"/>
                  <a:pt x="925" y="1221"/>
                </a:cubicBezTo>
                <a:cubicBezTo>
                  <a:pt x="1033" y="1329"/>
                  <a:pt x="965" y="1293"/>
                  <a:pt x="1137" y="1312"/>
                </a:cubicBezTo>
                <a:cubicBezTo>
                  <a:pt x="1147" y="1342"/>
                  <a:pt x="1157" y="1373"/>
                  <a:pt x="1167" y="1403"/>
                </a:cubicBezTo>
                <a:cubicBezTo>
                  <a:pt x="1173" y="1420"/>
                  <a:pt x="1199" y="1422"/>
                  <a:pt x="1213" y="1433"/>
                </a:cubicBezTo>
                <a:cubicBezTo>
                  <a:pt x="1253" y="1465"/>
                  <a:pt x="1273" y="1508"/>
                  <a:pt x="1289" y="1555"/>
                </a:cubicBezTo>
                <a:cubicBezTo>
                  <a:pt x="1284" y="1605"/>
                  <a:pt x="1290" y="1658"/>
                  <a:pt x="1273" y="1706"/>
                </a:cubicBezTo>
                <a:cubicBezTo>
                  <a:pt x="1268" y="1721"/>
                  <a:pt x="1244" y="1720"/>
                  <a:pt x="1228" y="1721"/>
                </a:cubicBezTo>
                <a:cubicBezTo>
                  <a:pt x="1092" y="1730"/>
                  <a:pt x="955" y="1732"/>
                  <a:pt x="819" y="1737"/>
                </a:cubicBezTo>
                <a:cubicBezTo>
                  <a:pt x="804" y="1747"/>
                  <a:pt x="789" y="1759"/>
                  <a:pt x="773" y="1767"/>
                </a:cubicBezTo>
                <a:cubicBezTo>
                  <a:pt x="759" y="1774"/>
                  <a:pt x="734" y="1767"/>
                  <a:pt x="728" y="1782"/>
                </a:cubicBezTo>
                <a:cubicBezTo>
                  <a:pt x="706" y="1839"/>
                  <a:pt x="754" y="1851"/>
                  <a:pt x="788" y="1858"/>
                </a:cubicBezTo>
                <a:cubicBezTo>
                  <a:pt x="866" y="1873"/>
                  <a:pt x="940" y="1878"/>
                  <a:pt x="1016" y="1903"/>
                </a:cubicBezTo>
                <a:cubicBezTo>
                  <a:pt x="1064" y="1953"/>
                  <a:pt x="1067" y="1972"/>
                  <a:pt x="1137" y="1949"/>
                </a:cubicBezTo>
                <a:cubicBezTo>
                  <a:pt x="1127" y="1919"/>
                  <a:pt x="1117" y="1888"/>
                  <a:pt x="1107" y="1858"/>
                </a:cubicBezTo>
                <a:cubicBezTo>
                  <a:pt x="1102" y="1843"/>
                  <a:pt x="1092" y="1812"/>
                  <a:pt x="1092" y="1812"/>
                </a:cubicBezTo>
                <a:cubicBezTo>
                  <a:pt x="1214" y="1771"/>
                  <a:pt x="1070" y="1833"/>
                  <a:pt x="1152" y="1752"/>
                </a:cubicBezTo>
                <a:cubicBezTo>
                  <a:pt x="1163" y="1741"/>
                  <a:pt x="1183" y="1742"/>
                  <a:pt x="1198" y="1737"/>
                </a:cubicBezTo>
                <a:cubicBezTo>
                  <a:pt x="1218" y="1742"/>
                  <a:pt x="1245" y="1736"/>
                  <a:pt x="1258" y="1752"/>
                </a:cubicBezTo>
                <a:cubicBezTo>
                  <a:pt x="1321" y="1828"/>
                  <a:pt x="1220" y="1844"/>
                  <a:pt x="1319" y="1812"/>
                </a:cubicBezTo>
                <a:cubicBezTo>
                  <a:pt x="1324" y="1777"/>
                  <a:pt x="1318" y="1738"/>
                  <a:pt x="1334" y="1706"/>
                </a:cubicBezTo>
                <a:cubicBezTo>
                  <a:pt x="1341" y="1692"/>
                  <a:pt x="1367" y="1701"/>
                  <a:pt x="1380" y="1691"/>
                </a:cubicBezTo>
                <a:cubicBezTo>
                  <a:pt x="1394" y="1680"/>
                  <a:pt x="1400" y="1661"/>
                  <a:pt x="1410" y="1646"/>
                </a:cubicBezTo>
                <a:cubicBezTo>
                  <a:pt x="1437" y="1564"/>
                  <a:pt x="1404" y="1467"/>
                  <a:pt x="1440" y="1388"/>
                </a:cubicBezTo>
                <a:cubicBezTo>
                  <a:pt x="1451" y="1365"/>
                  <a:pt x="1491" y="1396"/>
                  <a:pt x="1516" y="1403"/>
                </a:cubicBezTo>
                <a:cubicBezTo>
                  <a:pt x="1547" y="1411"/>
                  <a:pt x="1607" y="1433"/>
                  <a:pt x="1607" y="1433"/>
                </a:cubicBezTo>
                <a:cubicBezTo>
                  <a:pt x="1617" y="1443"/>
                  <a:pt x="1668" y="1514"/>
                  <a:pt x="1652" y="1418"/>
                </a:cubicBezTo>
                <a:cubicBezTo>
                  <a:pt x="1644" y="1370"/>
                  <a:pt x="1612" y="1370"/>
                  <a:pt x="1577" y="1358"/>
                </a:cubicBezTo>
                <a:cubicBezTo>
                  <a:pt x="1554" y="1335"/>
                  <a:pt x="1540" y="1303"/>
                  <a:pt x="1516" y="1282"/>
                </a:cubicBezTo>
                <a:cubicBezTo>
                  <a:pt x="1443" y="1218"/>
                  <a:pt x="1440" y="1225"/>
                  <a:pt x="1364" y="1206"/>
                </a:cubicBezTo>
                <a:cubicBezTo>
                  <a:pt x="1346" y="1179"/>
                  <a:pt x="1320" y="1158"/>
                  <a:pt x="1304" y="1130"/>
                </a:cubicBezTo>
                <a:cubicBezTo>
                  <a:pt x="1277" y="1085"/>
                  <a:pt x="1307" y="1084"/>
                  <a:pt x="1258" y="1054"/>
                </a:cubicBezTo>
                <a:cubicBezTo>
                  <a:pt x="1235" y="1040"/>
                  <a:pt x="1153" y="1027"/>
                  <a:pt x="1137" y="1024"/>
                </a:cubicBezTo>
                <a:cubicBezTo>
                  <a:pt x="1086" y="947"/>
                  <a:pt x="1043" y="870"/>
                  <a:pt x="985" y="797"/>
                </a:cubicBezTo>
                <a:cubicBezTo>
                  <a:pt x="943" y="745"/>
                  <a:pt x="966" y="784"/>
                  <a:pt x="910" y="736"/>
                </a:cubicBezTo>
                <a:cubicBezTo>
                  <a:pt x="853" y="687"/>
                  <a:pt x="855" y="684"/>
                  <a:pt x="819" y="630"/>
                </a:cubicBezTo>
                <a:cubicBezTo>
                  <a:pt x="831" y="595"/>
                  <a:pt x="829" y="555"/>
                  <a:pt x="849" y="524"/>
                </a:cubicBezTo>
                <a:cubicBezTo>
                  <a:pt x="864" y="501"/>
                  <a:pt x="916" y="487"/>
                  <a:pt x="940" y="478"/>
                </a:cubicBezTo>
                <a:cubicBezTo>
                  <a:pt x="1068" y="524"/>
                  <a:pt x="877" y="441"/>
                  <a:pt x="1001" y="585"/>
                </a:cubicBezTo>
                <a:cubicBezTo>
                  <a:pt x="1018" y="604"/>
                  <a:pt x="1051" y="595"/>
                  <a:pt x="1076" y="600"/>
                </a:cubicBezTo>
                <a:cubicBezTo>
                  <a:pt x="1081" y="585"/>
                  <a:pt x="1077" y="559"/>
                  <a:pt x="1092" y="554"/>
                </a:cubicBezTo>
                <a:cubicBezTo>
                  <a:pt x="1173" y="526"/>
                  <a:pt x="1183" y="615"/>
                  <a:pt x="1213" y="660"/>
                </a:cubicBezTo>
                <a:cubicBezTo>
                  <a:pt x="1240" y="744"/>
                  <a:pt x="1225" y="796"/>
                  <a:pt x="1319" y="827"/>
                </a:cubicBezTo>
                <a:cubicBezTo>
                  <a:pt x="1512" y="810"/>
                  <a:pt x="1531" y="834"/>
                  <a:pt x="1410" y="751"/>
                </a:cubicBezTo>
                <a:cubicBezTo>
                  <a:pt x="1392" y="724"/>
                  <a:pt x="1366" y="703"/>
                  <a:pt x="1349" y="675"/>
                </a:cubicBezTo>
                <a:cubicBezTo>
                  <a:pt x="1341" y="661"/>
                  <a:pt x="1341" y="644"/>
                  <a:pt x="1334" y="630"/>
                </a:cubicBezTo>
                <a:cubicBezTo>
                  <a:pt x="1326" y="614"/>
                  <a:pt x="1314" y="600"/>
                  <a:pt x="1304" y="585"/>
                </a:cubicBezTo>
                <a:cubicBezTo>
                  <a:pt x="1261" y="454"/>
                  <a:pt x="1278" y="554"/>
                  <a:pt x="1546" y="554"/>
                </a:cubicBezTo>
                <a:cubicBezTo>
                  <a:pt x="1572" y="554"/>
                  <a:pt x="1597" y="544"/>
                  <a:pt x="1622" y="539"/>
                </a:cubicBezTo>
                <a:cubicBezTo>
                  <a:pt x="1602" y="480"/>
                  <a:pt x="1590" y="467"/>
                  <a:pt x="1531" y="448"/>
                </a:cubicBezTo>
                <a:cubicBezTo>
                  <a:pt x="1521" y="433"/>
                  <a:pt x="1508" y="420"/>
                  <a:pt x="1501" y="403"/>
                </a:cubicBezTo>
                <a:cubicBezTo>
                  <a:pt x="1493" y="384"/>
                  <a:pt x="1497" y="360"/>
                  <a:pt x="1486" y="342"/>
                </a:cubicBezTo>
                <a:cubicBezTo>
                  <a:pt x="1448" y="281"/>
                  <a:pt x="1433" y="284"/>
                  <a:pt x="1380" y="266"/>
                </a:cubicBezTo>
                <a:cubicBezTo>
                  <a:pt x="1223" y="292"/>
                  <a:pt x="1012" y="338"/>
                  <a:pt x="864" y="266"/>
                </a:cubicBezTo>
              </a:path>
            </a:pathLst>
          </a:custGeom>
          <a:noFill/>
          <a:ln w="57150" cap="flat" cmpd="sng">
            <a:solidFill>
              <a:srgbClr val="3333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>
            <a:off x="5715001" y="1905001"/>
            <a:ext cx="1757363" cy="1338263"/>
          </a:xfrm>
          <a:custGeom>
            <a:avLst/>
            <a:gdLst>
              <a:gd name="T0" fmla="*/ 2147483646 w 1107"/>
              <a:gd name="T1" fmla="*/ 2147483646 h 843"/>
              <a:gd name="T2" fmla="*/ 2147483646 w 1107"/>
              <a:gd name="T3" fmla="*/ 0 h 843"/>
              <a:gd name="T4" fmla="*/ 2147483646 w 1107"/>
              <a:gd name="T5" fmla="*/ 2147483646 h 843"/>
              <a:gd name="T6" fmla="*/ 2147483646 w 1107"/>
              <a:gd name="T7" fmla="*/ 2147483646 h 843"/>
              <a:gd name="T8" fmla="*/ 0 w 1107"/>
              <a:gd name="T9" fmla="*/ 2147483646 h 843"/>
              <a:gd name="T10" fmla="*/ 2147483646 w 1107"/>
              <a:gd name="T11" fmla="*/ 2147483646 h 843"/>
              <a:gd name="T12" fmla="*/ 2147483646 w 1107"/>
              <a:gd name="T13" fmla="*/ 2147483646 h 843"/>
              <a:gd name="T14" fmla="*/ 2147483646 w 1107"/>
              <a:gd name="T15" fmla="*/ 2147483646 h 843"/>
              <a:gd name="T16" fmla="*/ 2147483646 w 1107"/>
              <a:gd name="T17" fmla="*/ 2147483646 h 843"/>
              <a:gd name="T18" fmla="*/ 2147483646 w 1107"/>
              <a:gd name="T19" fmla="*/ 2147483646 h 843"/>
              <a:gd name="T20" fmla="*/ 2147483646 w 1107"/>
              <a:gd name="T21" fmla="*/ 2147483646 h 843"/>
              <a:gd name="T22" fmla="*/ 2147483646 w 1107"/>
              <a:gd name="T23" fmla="*/ 2147483646 h 843"/>
              <a:gd name="T24" fmla="*/ 2147483646 w 1107"/>
              <a:gd name="T25" fmla="*/ 2147483646 h 843"/>
              <a:gd name="T26" fmla="*/ 2147483646 w 1107"/>
              <a:gd name="T27" fmla="*/ 2147483646 h 843"/>
              <a:gd name="T28" fmla="*/ 2147483646 w 1107"/>
              <a:gd name="T29" fmla="*/ 2147483646 h 843"/>
              <a:gd name="T30" fmla="*/ 2147483646 w 1107"/>
              <a:gd name="T31" fmla="*/ 2147483646 h 843"/>
              <a:gd name="T32" fmla="*/ 2147483646 w 1107"/>
              <a:gd name="T33" fmla="*/ 2147483646 h 843"/>
              <a:gd name="T34" fmla="*/ 2147483646 w 1107"/>
              <a:gd name="T35" fmla="*/ 2147483646 h 843"/>
              <a:gd name="T36" fmla="*/ 2147483646 w 1107"/>
              <a:gd name="T37" fmla="*/ 2147483646 h 843"/>
              <a:gd name="T38" fmla="*/ 2147483646 w 1107"/>
              <a:gd name="T39" fmla="*/ 2147483646 h 843"/>
              <a:gd name="T40" fmla="*/ 2147483646 w 1107"/>
              <a:gd name="T41" fmla="*/ 2147483646 h 843"/>
              <a:gd name="T42" fmla="*/ 2147483646 w 1107"/>
              <a:gd name="T43" fmla="*/ 2147483646 h 843"/>
              <a:gd name="T44" fmla="*/ 2147483646 w 1107"/>
              <a:gd name="T45" fmla="*/ 2147483646 h 843"/>
              <a:gd name="T46" fmla="*/ 2147483646 w 1107"/>
              <a:gd name="T47" fmla="*/ 2147483646 h 843"/>
              <a:gd name="T48" fmla="*/ 2147483646 w 1107"/>
              <a:gd name="T49" fmla="*/ 2147483646 h 843"/>
              <a:gd name="T50" fmla="*/ 2147483646 w 1107"/>
              <a:gd name="T51" fmla="*/ 2147483646 h 843"/>
              <a:gd name="T52" fmla="*/ 2147483646 w 1107"/>
              <a:gd name="T53" fmla="*/ 2147483646 h 843"/>
              <a:gd name="T54" fmla="*/ 2147483646 w 1107"/>
              <a:gd name="T55" fmla="*/ 2147483646 h 843"/>
              <a:gd name="T56" fmla="*/ 2147483646 w 1107"/>
              <a:gd name="T57" fmla="*/ 2147483646 h 843"/>
              <a:gd name="T58" fmla="*/ 2147483646 w 1107"/>
              <a:gd name="T59" fmla="*/ 2147483646 h 843"/>
              <a:gd name="T60" fmla="*/ 2147483646 w 1107"/>
              <a:gd name="T61" fmla="*/ 2147483646 h 84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07" h="843">
                <a:moveTo>
                  <a:pt x="682" y="45"/>
                </a:moveTo>
                <a:cubicBezTo>
                  <a:pt x="559" y="4"/>
                  <a:pt x="433" y="8"/>
                  <a:pt x="303" y="0"/>
                </a:cubicBezTo>
                <a:cubicBezTo>
                  <a:pt x="222" y="5"/>
                  <a:pt x="141" y="7"/>
                  <a:pt x="61" y="15"/>
                </a:cubicBezTo>
                <a:cubicBezTo>
                  <a:pt x="45" y="17"/>
                  <a:pt x="26" y="19"/>
                  <a:pt x="15" y="30"/>
                </a:cubicBezTo>
                <a:cubicBezTo>
                  <a:pt x="4" y="41"/>
                  <a:pt x="5" y="60"/>
                  <a:pt x="0" y="75"/>
                </a:cubicBezTo>
                <a:cubicBezTo>
                  <a:pt x="5" y="181"/>
                  <a:pt x="1" y="288"/>
                  <a:pt x="15" y="394"/>
                </a:cubicBezTo>
                <a:cubicBezTo>
                  <a:pt x="17" y="408"/>
                  <a:pt x="40" y="411"/>
                  <a:pt x="46" y="424"/>
                </a:cubicBezTo>
                <a:cubicBezTo>
                  <a:pt x="110" y="551"/>
                  <a:pt x="33" y="487"/>
                  <a:pt x="121" y="545"/>
                </a:cubicBezTo>
                <a:cubicBezTo>
                  <a:pt x="158" y="686"/>
                  <a:pt x="209" y="634"/>
                  <a:pt x="364" y="621"/>
                </a:cubicBezTo>
                <a:cubicBezTo>
                  <a:pt x="374" y="636"/>
                  <a:pt x="383" y="653"/>
                  <a:pt x="394" y="667"/>
                </a:cubicBezTo>
                <a:cubicBezTo>
                  <a:pt x="403" y="678"/>
                  <a:pt x="419" y="684"/>
                  <a:pt x="425" y="697"/>
                </a:cubicBezTo>
                <a:cubicBezTo>
                  <a:pt x="434" y="716"/>
                  <a:pt x="425" y="743"/>
                  <a:pt x="440" y="758"/>
                </a:cubicBezTo>
                <a:cubicBezTo>
                  <a:pt x="454" y="773"/>
                  <a:pt x="480" y="768"/>
                  <a:pt x="500" y="773"/>
                </a:cubicBezTo>
                <a:cubicBezTo>
                  <a:pt x="567" y="706"/>
                  <a:pt x="611" y="711"/>
                  <a:pt x="697" y="682"/>
                </a:cubicBezTo>
                <a:cubicBezTo>
                  <a:pt x="717" y="687"/>
                  <a:pt x="747" y="679"/>
                  <a:pt x="758" y="697"/>
                </a:cubicBezTo>
                <a:cubicBezTo>
                  <a:pt x="850" y="843"/>
                  <a:pt x="705" y="781"/>
                  <a:pt x="819" y="818"/>
                </a:cubicBezTo>
                <a:cubicBezTo>
                  <a:pt x="849" y="728"/>
                  <a:pt x="823" y="630"/>
                  <a:pt x="895" y="561"/>
                </a:cubicBezTo>
                <a:cubicBezTo>
                  <a:pt x="942" y="417"/>
                  <a:pt x="869" y="648"/>
                  <a:pt x="925" y="439"/>
                </a:cubicBezTo>
                <a:cubicBezTo>
                  <a:pt x="933" y="408"/>
                  <a:pt x="924" y="356"/>
                  <a:pt x="955" y="348"/>
                </a:cubicBezTo>
                <a:cubicBezTo>
                  <a:pt x="975" y="343"/>
                  <a:pt x="996" y="338"/>
                  <a:pt x="1016" y="333"/>
                </a:cubicBezTo>
                <a:cubicBezTo>
                  <a:pt x="1021" y="308"/>
                  <a:pt x="1017" y="279"/>
                  <a:pt x="1031" y="257"/>
                </a:cubicBezTo>
                <a:cubicBezTo>
                  <a:pt x="1040" y="244"/>
                  <a:pt x="1062" y="250"/>
                  <a:pt x="1076" y="242"/>
                </a:cubicBezTo>
                <a:cubicBezTo>
                  <a:pt x="1088" y="235"/>
                  <a:pt x="1097" y="222"/>
                  <a:pt x="1107" y="212"/>
                </a:cubicBezTo>
                <a:cubicBezTo>
                  <a:pt x="1092" y="207"/>
                  <a:pt x="1072" y="208"/>
                  <a:pt x="1061" y="197"/>
                </a:cubicBezTo>
                <a:cubicBezTo>
                  <a:pt x="1054" y="190"/>
                  <a:pt x="1031" y="91"/>
                  <a:pt x="1031" y="91"/>
                </a:cubicBezTo>
                <a:cubicBezTo>
                  <a:pt x="948" y="118"/>
                  <a:pt x="1011" y="83"/>
                  <a:pt x="970" y="166"/>
                </a:cubicBezTo>
                <a:cubicBezTo>
                  <a:pt x="958" y="189"/>
                  <a:pt x="913" y="215"/>
                  <a:pt x="895" y="227"/>
                </a:cubicBezTo>
                <a:cubicBezTo>
                  <a:pt x="865" y="222"/>
                  <a:pt x="831" y="226"/>
                  <a:pt x="804" y="212"/>
                </a:cubicBezTo>
                <a:cubicBezTo>
                  <a:pt x="755" y="187"/>
                  <a:pt x="744" y="144"/>
                  <a:pt x="713" y="106"/>
                </a:cubicBezTo>
                <a:cubicBezTo>
                  <a:pt x="704" y="95"/>
                  <a:pt x="689" y="88"/>
                  <a:pt x="682" y="75"/>
                </a:cubicBezTo>
                <a:cubicBezTo>
                  <a:pt x="677" y="66"/>
                  <a:pt x="682" y="55"/>
                  <a:pt x="682" y="45"/>
                </a:cubicBezTo>
                <a:close/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4267200" y="-304800"/>
            <a:ext cx="3429000" cy="3657600"/>
          </a:xfrm>
          <a:prstGeom prst="downArrow">
            <a:avLst>
              <a:gd name="adj1" fmla="val 50000"/>
              <a:gd name="adj2" fmla="val 26667"/>
            </a:avLst>
          </a:prstGeom>
          <a:solidFill>
            <a:srgbClr val="FF33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ANH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PHÁP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MỸ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4114800" y="3733800"/>
            <a:ext cx="3657600" cy="3124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ĐỨC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Ý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NHẬT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1981200" y="5791200"/>
            <a:ext cx="8077200" cy="83185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</a:rPr>
              <a:t>Những mâu thuẫn trên càng sâu sắc dẫn đến tình hình thế giới như thế nào?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5172076" y="4156075"/>
            <a:ext cx="139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(phát xít)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029201" y="1981200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  (đế quốc)</a:t>
            </a:r>
          </a:p>
        </p:txBody>
      </p:sp>
    </p:spTree>
    <p:extLst>
      <p:ext uri="{BB962C8B-B14F-4D97-AF65-F5344CB8AC3E}">
        <p14:creationId xmlns:p14="http://schemas.microsoft.com/office/powerpoint/2010/main" val="3814456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3" grpId="0" animBg="1"/>
      <p:bldP spid="11284" grpId="0" animBg="1"/>
      <p:bldP spid="11285" grpId="0" animBg="1"/>
      <p:bldP spid="11285" grpId="1" animBg="1"/>
      <p:bldP spid="11286" grpId="0"/>
      <p:bldP spid="112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IMG0860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069" y="1679806"/>
            <a:ext cx="11508377" cy="4224606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222069" y="5927417"/>
            <a:ext cx="11508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1939: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Hitler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Hitler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(1939-1945).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 ĐỀ: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CUỘC CHIẾN TRANH THẾ GIỚI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45" y="1138521"/>
            <a:ext cx="82266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.Nguyên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 smtClean="0">
              <a:solidFill>
                <a:srgbClr val="FF0000"/>
              </a:solidFill>
            </a:endParaRPr>
          </a:p>
          <a:p>
            <a:r>
              <a:rPr lang="pt-BR" altLang="en-US" sz="2800" b="1" dirty="0">
                <a:solidFill>
                  <a:srgbClr val="FF0000"/>
                </a:solidFill>
              </a:rPr>
              <a:t> </a:t>
            </a:r>
            <a:r>
              <a:rPr lang="pt-BR" altLang="en-US" sz="2800" b="1" dirty="0" smtClean="0">
                <a:solidFill>
                  <a:srgbClr val="FF0000"/>
                </a:solidFill>
              </a:rPr>
              <a:t>   </a:t>
            </a:r>
            <a:endParaRPr lang="pt-BR" altLang="en-US" sz="28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255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4556" y="1802661"/>
            <a:ext cx="1106752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nước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quốc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thuẫn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sắc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với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quyền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lợi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thuộc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địa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chiến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giới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nhất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cuộc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khủng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hoảng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giới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1929-1933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Chủ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nghĩa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phát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xít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đời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chiến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giới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Thời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này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hình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thành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khối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đối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địch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Khối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phát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xít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Đức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 – Italia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Nhật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Bản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Khối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Pháp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–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Mi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̃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45" y="736261"/>
            <a:ext cx="88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TRANH THẾ GIỚI THỨ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(1939-1945).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9388" y="113209"/>
            <a:ext cx="11923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CHỦ ĐỀ: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 CUỘC CHIẾN TRANH THẾ GIỚI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245" y="1138521"/>
            <a:ext cx="82266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.Nguyên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pt-B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pt-B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8" descr="viett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3" y="374819"/>
            <a:ext cx="1733713" cy="14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8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4|0.5|2.3|0.5|3|0.5|3.5|4.4|0.7|3.6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1711</Words>
  <Application>Microsoft Office PowerPoint</Application>
  <PresentationFormat>Widescreen</PresentationFormat>
  <Paragraphs>278</Paragraphs>
  <Slides>36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MS PGothic</vt:lpstr>
      <vt:lpstr>Arial</vt:lpstr>
      <vt:lpstr>Calibri</vt:lpstr>
      <vt:lpstr>Calibri Light</vt:lpstr>
      <vt:lpstr>Times New Roman</vt:lpstr>
      <vt:lpstr>UTM Diana</vt:lpstr>
      <vt:lpstr>Verdana</vt:lpstr>
      <vt:lpstr>VNI-Times</vt:lpstr>
      <vt:lpstr>Wingdings</vt:lpstr>
      <vt:lpstr>Wingdings 3</vt:lpstr>
      <vt:lpstr>Office Theme</vt:lpstr>
      <vt:lpstr>Default Design</vt:lpstr>
      <vt:lpstr>Image Document</vt:lpstr>
      <vt:lpstr>PowerPoint Presentation</vt:lpstr>
      <vt:lpstr>PowerPoint Presentation</vt:lpstr>
      <vt:lpstr>II. CHIẾN TRANH THẾ GIỚI THỨ HAI (1939-1945).  1.Nguyên nhân dẫn đến chiến tranh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THỐNG KÊ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Hai Yen</cp:lastModifiedBy>
  <cp:revision>105</cp:revision>
  <dcterms:created xsi:type="dcterms:W3CDTF">2021-10-20T15:23:15Z</dcterms:created>
  <dcterms:modified xsi:type="dcterms:W3CDTF">2021-12-05T07:16:56Z</dcterms:modified>
</cp:coreProperties>
</file>