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14" r:id="rId2"/>
    <p:sldId id="452" r:id="rId3"/>
    <p:sldId id="476" r:id="rId4"/>
    <p:sldId id="394" r:id="rId5"/>
    <p:sldId id="440" r:id="rId6"/>
    <p:sldId id="457" r:id="rId7"/>
    <p:sldId id="458" r:id="rId8"/>
    <p:sldId id="441" r:id="rId9"/>
    <p:sldId id="460" r:id="rId10"/>
    <p:sldId id="516" r:id="rId11"/>
    <p:sldId id="480" r:id="rId12"/>
    <p:sldId id="448" r:id="rId13"/>
    <p:sldId id="461" r:id="rId14"/>
    <p:sldId id="481" r:id="rId15"/>
    <p:sldId id="483" r:id="rId16"/>
    <p:sldId id="442" r:id="rId17"/>
    <p:sldId id="463" r:id="rId18"/>
    <p:sldId id="464" r:id="rId19"/>
    <p:sldId id="485" r:id="rId20"/>
    <p:sldId id="465" r:id="rId21"/>
    <p:sldId id="484" r:id="rId22"/>
    <p:sldId id="443" r:id="rId23"/>
    <p:sldId id="467" r:id="rId24"/>
    <p:sldId id="468" r:id="rId25"/>
    <p:sldId id="488" r:id="rId26"/>
    <p:sldId id="469" r:id="rId27"/>
    <p:sldId id="470" r:id="rId28"/>
    <p:sldId id="310" r:id="rId29"/>
    <p:sldId id="446" r:id="rId30"/>
    <p:sldId id="370" r:id="rId31"/>
    <p:sldId id="493" r:id="rId32"/>
    <p:sldId id="494" r:id="rId33"/>
    <p:sldId id="497" r:id="rId34"/>
    <p:sldId id="499" r:id="rId35"/>
    <p:sldId id="498" r:id="rId36"/>
    <p:sldId id="500" r:id="rId37"/>
    <p:sldId id="502" r:id="rId38"/>
    <p:sldId id="503" r:id="rId39"/>
    <p:sldId id="504" r:id="rId40"/>
    <p:sldId id="506" r:id="rId41"/>
    <p:sldId id="507" r:id="rId42"/>
    <p:sldId id="508" r:id="rId43"/>
    <p:sldId id="509" r:id="rId44"/>
    <p:sldId id="510" r:id="rId45"/>
    <p:sldId id="511" r:id="rId46"/>
    <p:sldId id="512" r:id="rId47"/>
    <p:sldId id="515" r:id="rId48"/>
    <p:sldId id="513" r:id="rId49"/>
  </p:sldIdLst>
  <p:sldSz cx="9144000" cy="6858000" type="screen4x3"/>
  <p:notesSz cx="6858000" cy="9144000"/>
  <p:custDataLst>
    <p:tags r:id="rId51"/>
  </p:custDataLst>
  <p:defaultTex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FF99"/>
    <a:srgbClr val="35201D"/>
    <a:srgbClr val="008000"/>
    <a:srgbClr val="00FFFF"/>
    <a:srgbClr val="99FF99"/>
    <a:srgbClr val="FF99FF"/>
    <a:srgbClr val="33CC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9" autoAdjust="0"/>
    <p:restoredTop sz="94660"/>
  </p:normalViewPr>
  <p:slideViewPr>
    <p:cSldViewPr>
      <p:cViewPr>
        <p:scale>
          <a:sx n="81" d="100"/>
          <a:sy n="81" d="100"/>
        </p:scale>
        <p:origin x="-135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234CA3-1E52-4152-99EF-D885F16526A0}" type="slidenum">
              <a:rPr lang="en-US"/>
              <a:pPr>
                <a:defRPr/>
              </a:pPr>
              <a:t>‹#›</a:t>
            </a:fld>
            <a:endParaRPr lang="en-US"/>
          </a:p>
        </p:txBody>
      </p:sp>
    </p:spTree>
    <p:extLst>
      <p:ext uri="{BB962C8B-B14F-4D97-AF65-F5344CB8AC3E}">
        <p14:creationId xmlns:p14="http://schemas.microsoft.com/office/powerpoint/2010/main" val="3888699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2</a:t>
            </a:fld>
            <a:endParaRPr lang="en-US"/>
          </a:p>
        </p:txBody>
      </p:sp>
    </p:spTree>
    <p:extLst>
      <p:ext uri="{BB962C8B-B14F-4D97-AF65-F5344CB8AC3E}">
        <p14:creationId xmlns:p14="http://schemas.microsoft.com/office/powerpoint/2010/main" val="372344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29</a:t>
            </a:fld>
            <a:endParaRPr lang="en-US"/>
          </a:p>
        </p:txBody>
      </p:sp>
    </p:spTree>
    <p:extLst>
      <p:ext uri="{BB962C8B-B14F-4D97-AF65-F5344CB8AC3E}">
        <p14:creationId xmlns:p14="http://schemas.microsoft.com/office/powerpoint/2010/main" val="144460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944AD1-4B13-469E-AACD-7DB9CBAB238B}" type="slidenum">
              <a:rPr lang="en-US" altLang="en-US" smtClean="0"/>
              <a:pPr eaLnBrk="1" hangingPunct="1">
                <a:spcBef>
                  <a:spcPct val="0"/>
                </a:spcBef>
              </a:pPr>
              <a:t>30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extLst>
      <p:ext uri="{BB962C8B-B14F-4D97-AF65-F5344CB8AC3E}">
        <p14:creationId xmlns:p14="http://schemas.microsoft.com/office/powerpoint/2010/main" val="106678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150B70FA-6562-4463-9C43-EB967F420175}" type="slidenum">
              <a:rPr lang="en-US" sz="1200" smtClean="0"/>
              <a:pPr eaLnBrk="1" hangingPunct="1"/>
              <a:t>47</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944AD1-4B13-469E-AACD-7DB9CBAB238B}" type="slidenum">
              <a:rPr lang="en-US" altLang="en-US" smtClean="0"/>
              <a:pPr eaLnBrk="1" hangingPunct="1">
                <a:spcBef>
                  <a:spcPct val="0"/>
                </a:spcBef>
              </a:pPr>
              <a:t>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extLst>
      <p:ext uri="{BB962C8B-B14F-4D97-AF65-F5344CB8AC3E}">
        <p14:creationId xmlns:p14="http://schemas.microsoft.com/office/powerpoint/2010/main" val="424150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5</a:t>
            </a:fld>
            <a:endParaRPr lang="en-US"/>
          </a:p>
        </p:txBody>
      </p:sp>
    </p:spTree>
    <p:extLst>
      <p:ext uri="{BB962C8B-B14F-4D97-AF65-F5344CB8AC3E}">
        <p14:creationId xmlns:p14="http://schemas.microsoft.com/office/powerpoint/2010/main" val="92085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8</a:t>
            </a:fld>
            <a:endParaRPr lang="en-US"/>
          </a:p>
        </p:txBody>
      </p:sp>
    </p:spTree>
    <p:extLst>
      <p:ext uri="{BB962C8B-B14F-4D97-AF65-F5344CB8AC3E}">
        <p14:creationId xmlns:p14="http://schemas.microsoft.com/office/powerpoint/2010/main" val="243707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10</a:t>
            </a:fld>
            <a:endParaRPr lang="en-US"/>
          </a:p>
        </p:txBody>
      </p:sp>
    </p:spTree>
    <p:extLst>
      <p:ext uri="{BB962C8B-B14F-4D97-AF65-F5344CB8AC3E}">
        <p14:creationId xmlns:p14="http://schemas.microsoft.com/office/powerpoint/2010/main" val="10396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C53EFA9-B649-4404-8D5A-0C08076F6A25}" type="slidenum">
              <a:rPr lang="en-US" altLang="en-US"/>
              <a:pPr algn="r" eaLnBrk="1" hangingPunct="1">
                <a:spcBef>
                  <a:spcPct val="0"/>
                </a:spcBef>
              </a:pPr>
              <a:t>12</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16</a:t>
            </a:fld>
            <a:endParaRPr lang="en-US"/>
          </a:p>
        </p:txBody>
      </p:sp>
    </p:spTree>
    <p:extLst>
      <p:ext uri="{BB962C8B-B14F-4D97-AF65-F5344CB8AC3E}">
        <p14:creationId xmlns:p14="http://schemas.microsoft.com/office/powerpoint/2010/main" val="340112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22</a:t>
            </a:fld>
            <a:endParaRPr lang="en-US"/>
          </a:p>
        </p:txBody>
      </p:sp>
    </p:spTree>
    <p:extLst>
      <p:ext uri="{BB962C8B-B14F-4D97-AF65-F5344CB8AC3E}">
        <p14:creationId xmlns:p14="http://schemas.microsoft.com/office/powerpoint/2010/main" val="242436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234CA3-1E52-4152-99EF-D885F16526A0}" type="slidenum">
              <a:rPr lang="en-US" smtClean="0"/>
              <a:pPr>
                <a:defRPr/>
              </a:pPr>
              <a:t>28</a:t>
            </a:fld>
            <a:endParaRPr lang="en-US"/>
          </a:p>
        </p:txBody>
      </p:sp>
    </p:spTree>
    <p:extLst>
      <p:ext uri="{BB962C8B-B14F-4D97-AF65-F5344CB8AC3E}">
        <p14:creationId xmlns:p14="http://schemas.microsoft.com/office/powerpoint/2010/main" val="202029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60028D-301A-4094-8680-CE0ACACAA9DB}" type="slidenum">
              <a:rPr lang="en-US"/>
              <a:pPr>
                <a:defRPr/>
              </a:pPr>
              <a:t>‹#›</a:t>
            </a:fld>
            <a:endParaRPr lang="en-US"/>
          </a:p>
        </p:txBody>
      </p:sp>
    </p:spTree>
    <p:extLst>
      <p:ext uri="{BB962C8B-B14F-4D97-AF65-F5344CB8AC3E}">
        <p14:creationId xmlns:p14="http://schemas.microsoft.com/office/powerpoint/2010/main" val="5808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227E4F-73D4-4731-9402-82F0FC16E770}" type="slidenum">
              <a:rPr lang="en-US"/>
              <a:pPr>
                <a:defRPr/>
              </a:pPr>
              <a:t>‹#›</a:t>
            </a:fld>
            <a:endParaRPr lang="en-US"/>
          </a:p>
        </p:txBody>
      </p:sp>
    </p:spTree>
    <p:extLst>
      <p:ext uri="{BB962C8B-B14F-4D97-AF65-F5344CB8AC3E}">
        <p14:creationId xmlns:p14="http://schemas.microsoft.com/office/powerpoint/2010/main" val="184486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306B1-2869-4222-B7FF-D1504D665FA6}" type="slidenum">
              <a:rPr lang="en-US"/>
              <a:pPr>
                <a:defRPr/>
              </a:pPr>
              <a:t>‹#›</a:t>
            </a:fld>
            <a:endParaRPr lang="en-US"/>
          </a:p>
        </p:txBody>
      </p:sp>
    </p:spTree>
    <p:extLst>
      <p:ext uri="{BB962C8B-B14F-4D97-AF65-F5344CB8AC3E}">
        <p14:creationId xmlns:p14="http://schemas.microsoft.com/office/powerpoint/2010/main" val="272877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33619E-B9A3-44A9-B9C4-5D4C212AE942}" type="slidenum">
              <a:rPr lang="en-US"/>
              <a:pPr>
                <a:defRPr/>
              </a:pPr>
              <a:t>‹#›</a:t>
            </a:fld>
            <a:endParaRPr lang="en-US"/>
          </a:p>
        </p:txBody>
      </p:sp>
    </p:spTree>
    <p:extLst>
      <p:ext uri="{BB962C8B-B14F-4D97-AF65-F5344CB8AC3E}">
        <p14:creationId xmlns:p14="http://schemas.microsoft.com/office/powerpoint/2010/main" val="3075527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A1B678-B19A-473A-B2AA-7D6311A804C9}" type="slidenum">
              <a:rPr lang="en-US"/>
              <a:pPr>
                <a:defRPr/>
              </a:pPr>
              <a:t>‹#›</a:t>
            </a:fld>
            <a:endParaRPr lang="en-US"/>
          </a:p>
        </p:txBody>
      </p:sp>
    </p:spTree>
    <p:extLst>
      <p:ext uri="{BB962C8B-B14F-4D97-AF65-F5344CB8AC3E}">
        <p14:creationId xmlns:p14="http://schemas.microsoft.com/office/powerpoint/2010/main" val="32023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26F7E2-939F-42A4-B18A-F6413A2391B7}" type="slidenum">
              <a:rPr lang="en-US"/>
              <a:pPr>
                <a:defRPr/>
              </a:pPr>
              <a:t>‹#›</a:t>
            </a:fld>
            <a:endParaRPr lang="en-US"/>
          </a:p>
        </p:txBody>
      </p:sp>
    </p:spTree>
    <p:extLst>
      <p:ext uri="{BB962C8B-B14F-4D97-AF65-F5344CB8AC3E}">
        <p14:creationId xmlns:p14="http://schemas.microsoft.com/office/powerpoint/2010/main" val="25385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FCA24-4D54-4B91-B7AA-70A2F5B2BAE8}" type="slidenum">
              <a:rPr lang="en-US"/>
              <a:pPr>
                <a:defRPr/>
              </a:pPr>
              <a:t>‹#›</a:t>
            </a:fld>
            <a:endParaRPr lang="en-US"/>
          </a:p>
        </p:txBody>
      </p:sp>
    </p:spTree>
    <p:extLst>
      <p:ext uri="{BB962C8B-B14F-4D97-AF65-F5344CB8AC3E}">
        <p14:creationId xmlns:p14="http://schemas.microsoft.com/office/powerpoint/2010/main" val="312012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D2667-9CD6-4FBA-887F-A2B419ECFC01}" type="slidenum">
              <a:rPr lang="en-US"/>
              <a:pPr>
                <a:defRPr/>
              </a:pPr>
              <a:t>‹#›</a:t>
            </a:fld>
            <a:endParaRPr lang="en-US"/>
          </a:p>
        </p:txBody>
      </p:sp>
    </p:spTree>
    <p:extLst>
      <p:ext uri="{BB962C8B-B14F-4D97-AF65-F5344CB8AC3E}">
        <p14:creationId xmlns:p14="http://schemas.microsoft.com/office/powerpoint/2010/main" val="30739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44DB7-305C-4938-8FB4-C15E2E224DB0}" type="slidenum">
              <a:rPr lang="en-US"/>
              <a:pPr>
                <a:defRPr/>
              </a:pPr>
              <a:t>‹#›</a:t>
            </a:fld>
            <a:endParaRPr lang="en-US"/>
          </a:p>
        </p:txBody>
      </p:sp>
    </p:spTree>
    <p:extLst>
      <p:ext uri="{BB962C8B-B14F-4D97-AF65-F5344CB8AC3E}">
        <p14:creationId xmlns:p14="http://schemas.microsoft.com/office/powerpoint/2010/main" val="161417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C5136-FBB8-4074-9FA9-C5240B77CBE0}" type="slidenum">
              <a:rPr lang="en-US"/>
              <a:pPr>
                <a:defRPr/>
              </a:pPr>
              <a:t>‹#›</a:t>
            </a:fld>
            <a:endParaRPr lang="en-US"/>
          </a:p>
        </p:txBody>
      </p:sp>
    </p:spTree>
    <p:extLst>
      <p:ext uri="{BB962C8B-B14F-4D97-AF65-F5344CB8AC3E}">
        <p14:creationId xmlns:p14="http://schemas.microsoft.com/office/powerpoint/2010/main" val="45966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AC4265-01F9-45A5-AAF1-979ECBE11918}" type="slidenum">
              <a:rPr lang="en-US"/>
              <a:pPr>
                <a:defRPr/>
              </a:pPr>
              <a:t>‹#›</a:t>
            </a:fld>
            <a:endParaRPr lang="en-US"/>
          </a:p>
        </p:txBody>
      </p:sp>
    </p:spTree>
    <p:extLst>
      <p:ext uri="{BB962C8B-B14F-4D97-AF65-F5344CB8AC3E}">
        <p14:creationId xmlns:p14="http://schemas.microsoft.com/office/powerpoint/2010/main" val="30764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979BCD-4849-4CD4-84ED-C6D6A7CDB604}" type="slidenum">
              <a:rPr lang="en-US"/>
              <a:pPr>
                <a:defRPr/>
              </a:pPr>
              <a:t>‹#›</a:t>
            </a:fld>
            <a:endParaRPr lang="en-US"/>
          </a:p>
        </p:txBody>
      </p:sp>
    </p:spTree>
    <p:extLst>
      <p:ext uri="{BB962C8B-B14F-4D97-AF65-F5344CB8AC3E}">
        <p14:creationId xmlns:p14="http://schemas.microsoft.com/office/powerpoint/2010/main" val="12913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D39E2-209D-4B9C-B07A-60D4F7FB1981}" type="slidenum">
              <a:rPr lang="en-US"/>
              <a:pPr>
                <a:defRPr/>
              </a:pPr>
              <a:t>‹#›</a:t>
            </a:fld>
            <a:endParaRPr lang="en-US"/>
          </a:p>
        </p:txBody>
      </p:sp>
    </p:spTree>
    <p:extLst>
      <p:ext uri="{BB962C8B-B14F-4D97-AF65-F5344CB8AC3E}">
        <p14:creationId xmlns:p14="http://schemas.microsoft.com/office/powerpoint/2010/main" val="335273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15585C-0255-4401-9FB6-ED9E37C5EC98}" type="slidenum">
              <a:rPr lang="en-US"/>
              <a:pPr>
                <a:defRPr/>
              </a:pPr>
              <a:t>‹#›</a:t>
            </a:fld>
            <a:endParaRPr lang="en-US"/>
          </a:p>
        </p:txBody>
      </p:sp>
    </p:spTree>
    <p:extLst>
      <p:ext uri="{BB962C8B-B14F-4D97-AF65-F5344CB8AC3E}">
        <p14:creationId xmlns:p14="http://schemas.microsoft.com/office/powerpoint/2010/main" val="6157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A7A2B70-058E-49D3-BC2F-D13D09621B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7.gif"/><Relationship Id="rId2" Type="http://schemas.openxmlformats.org/officeDocument/2006/relationships/slideLayout" Target="../slideLayouts/slideLayout7.xml"/><Relationship Id="rId1" Type="http://schemas.openxmlformats.org/officeDocument/2006/relationships/audio" Target="file:///F:\BAI%20GIANG\Agapimu.mp3" TargetMode="External"/><Relationship Id="rId6" Type="http://schemas.openxmlformats.org/officeDocument/2006/relationships/image" Target="../media/image66.png"/><Relationship Id="rId5" Type="http://schemas.openxmlformats.org/officeDocument/2006/relationships/image" Target="../media/image5.gif"/><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jpe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hstick10"/>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981200" y="838200"/>
            <a:ext cx="5181600" cy="5181600"/>
          </a:xfrm>
          <a:noFill/>
        </p:spPr>
      </p:pic>
      <p:pic>
        <p:nvPicPr>
          <p:cNvPr id="5" name="Picture 5" descr="VfY5tdRRBhzQXI8HQwqddHH0DAHuR4qN8SALeqyVyr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9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609600"/>
            <a:ext cx="20780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chuong_gio_9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313656" y="4645819"/>
            <a:ext cx="7683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huong_gio_9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048500" y="4610100"/>
            <a:ext cx="68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2672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75625" y="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672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526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8288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4478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75625" y="46482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670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8565" y="48768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WordArt 3"/>
          <p:cNvSpPr>
            <a:spLocks noChangeArrowheads="1" noChangeShapeType="1" noTextEdit="1"/>
          </p:cNvSpPr>
          <p:nvPr/>
        </p:nvSpPr>
        <p:spPr bwMode="auto">
          <a:xfrm>
            <a:off x="152400" y="1371600"/>
            <a:ext cx="8763000" cy="3657600"/>
          </a:xfrm>
          <a:prstGeom prst="rect">
            <a:avLst/>
          </a:prstGeom>
        </p:spPr>
        <p:txBody>
          <a:bodyPr wrap="none" fromWordArt="1">
            <a:prstTxWarp prst="textInflateTop">
              <a:avLst>
                <a:gd name="adj" fmla="val 31917"/>
              </a:avLst>
            </a:prstTxWarp>
          </a:bodyPr>
          <a:lstStyle/>
          <a:p>
            <a:pPr algn="ctr"/>
            <a:r>
              <a:rPr lang="en-AU" sz="3600" kern="10" dirty="0">
                <a:ln w="9525">
                  <a:solidFill>
                    <a:srgbClr val="008000"/>
                  </a:solidFill>
                  <a:round/>
                  <a:headEnd/>
                  <a:tailEnd/>
                </a:ln>
                <a:solidFill>
                  <a:schemeClr val="tx1">
                    <a:alpha val="76862"/>
                  </a:schemeClr>
                </a:solidFill>
                <a:effectLst>
                  <a:outerShdw dist="53882" dir="2700000" algn="ctr" rotWithShape="0">
                    <a:srgbClr val="C0C0C0">
                      <a:alpha val="79999"/>
                    </a:srgbClr>
                  </a:outerShdw>
                </a:effectLst>
                <a:latin typeface="Times New Roman"/>
                <a:cs typeface="Times New Roman"/>
              </a:rPr>
              <a:t>CHÀO MỪNG CÁC </a:t>
            </a:r>
            <a:r>
              <a:rPr lang="en-AU" sz="3600" kern="10" dirty="0" smtClean="0">
                <a:ln w="9525">
                  <a:solidFill>
                    <a:srgbClr val="008000"/>
                  </a:solidFill>
                  <a:round/>
                  <a:headEnd/>
                  <a:tailEnd/>
                </a:ln>
                <a:solidFill>
                  <a:schemeClr val="tx1">
                    <a:alpha val="76862"/>
                  </a:schemeClr>
                </a:solidFill>
                <a:effectLst>
                  <a:outerShdw dist="53882" dir="2700000" algn="ctr" rotWithShape="0">
                    <a:srgbClr val="C0C0C0">
                      <a:alpha val="79999"/>
                    </a:srgbClr>
                  </a:outerShdw>
                </a:effectLst>
                <a:latin typeface="Times New Roman"/>
                <a:cs typeface="Times New Roman"/>
              </a:rPr>
              <a:t> EM </a:t>
            </a:r>
          </a:p>
          <a:p>
            <a:pPr algn="ctr"/>
            <a:r>
              <a:rPr lang="en-AU" sz="3600" kern="10" dirty="0" smtClean="0">
                <a:ln w="9525">
                  <a:solidFill>
                    <a:srgbClr val="008000"/>
                  </a:solidFill>
                  <a:round/>
                  <a:headEnd/>
                  <a:tailEnd/>
                </a:ln>
                <a:solidFill>
                  <a:schemeClr val="tx1">
                    <a:alpha val="76862"/>
                  </a:schemeClr>
                </a:solidFill>
                <a:effectLst>
                  <a:outerShdw dist="53882" dir="2700000" algn="ctr" rotWithShape="0">
                    <a:srgbClr val="C0C0C0">
                      <a:alpha val="79999"/>
                    </a:srgbClr>
                  </a:outerShdw>
                </a:effectLst>
                <a:latin typeface="Times New Roman"/>
                <a:cs typeface="Times New Roman"/>
              </a:rPr>
              <a:t>ĐẾN </a:t>
            </a:r>
            <a:r>
              <a:rPr lang="en-AU" sz="3600" kern="10" dirty="0">
                <a:ln w="9525">
                  <a:solidFill>
                    <a:srgbClr val="008000"/>
                  </a:solidFill>
                  <a:round/>
                  <a:headEnd/>
                  <a:tailEnd/>
                </a:ln>
                <a:solidFill>
                  <a:schemeClr val="tx1">
                    <a:alpha val="76862"/>
                  </a:schemeClr>
                </a:solidFill>
                <a:effectLst>
                  <a:outerShdw dist="53882" dir="2700000" algn="ctr" rotWithShape="0">
                    <a:srgbClr val="C0C0C0">
                      <a:alpha val="79999"/>
                    </a:srgbClr>
                  </a:outerShdw>
                </a:effectLst>
                <a:latin typeface="Times New Roman"/>
                <a:cs typeface="Times New Roman"/>
              </a:rPr>
              <a:t>VỚI BÀI HỌC HÔM NAY</a:t>
            </a:r>
          </a:p>
        </p:txBody>
      </p:sp>
    </p:spTree>
    <p:extLst>
      <p:ext uri="{BB962C8B-B14F-4D97-AF65-F5344CB8AC3E}">
        <p14:creationId xmlns:p14="http://schemas.microsoft.com/office/powerpoint/2010/main" val="3780946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 y="5181600"/>
            <a:ext cx="9133114" cy="1665514"/>
          </a:xfrm>
          <a:prstGeom prst="rect">
            <a:avLst/>
          </a:prstGeom>
        </p:spPr>
      </p:pic>
      <p:pic>
        <p:nvPicPr>
          <p:cNvPr id="1026" name="Picture 2" descr="Bài 41. Đồ dùng loại điện - nhiệt: Bàn là điện bai 7 do dung loai dien  nhiet ban la dien vnen docx">
            <a:extLst>
              <a:ext uri="{FF2B5EF4-FFF2-40B4-BE49-F238E27FC236}">
                <a16:creationId xmlns="" xmlns:a16="http://schemas.microsoft.com/office/drawing/2014/main" id="{32EBE768-9B18-4DD9-9FA3-86914DBB0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6" y="39461"/>
            <a:ext cx="4428035" cy="42472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3ED7F704-5E26-469B-A949-070CD9EDC001}"/>
              </a:ext>
            </a:extLst>
          </p:cNvPr>
          <p:cNvPicPr>
            <a:picLocks noChangeAspect="1"/>
          </p:cNvPicPr>
          <p:nvPr/>
        </p:nvPicPr>
        <p:blipFill rotWithShape="1">
          <a:blip r:embed="rId6"/>
          <a:srcRect r="3342"/>
          <a:stretch/>
        </p:blipFill>
        <p:spPr>
          <a:xfrm>
            <a:off x="4792168" y="76200"/>
            <a:ext cx="4206360" cy="4439571"/>
          </a:xfrm>
          <a:prstGeom prst="rect">
            <a:avLst/>
          </a:prstGeom>
        </p:spPr>
      </p:pic>
      <p:cxnSp>
        <p:nvCxnSpPr>
          <p:cNvPr id="8" name="Straight Arrow Connector 7">
            <a:extLst>
              <a:ext uri="{FF2B5EF4-FFF2-40B4-BE49-F238E27FC236}">
                <a16:creationId xmlns="" xmlns:a16="http://schemas.microsoft.com/office/drawing/2014/main" id="{1C483E06-4E99-40C9-BBB3-FEC4B3AAA629}"/>
              </a:ext>
            </a:extLst>
          </p:cNvPr>
          <p:cNvCxnSpPr>
            <a:cxnSpLocks/>
          </p:cNvCxnSpPr>
          <p:nvPr/>
        </p:nvCxnSpPr>
        <p:spPr>
          <a:xfrm flipH="1">
            <a:off x="1981200" y="685800"/>
            <a:ext cx="2914650" cy="12192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1C35964D-30A8-4AE9-8DCD-E721BEC51DE2}"/>
              </a:ext>
            </a:extLst>
          </p:cNvPr>
          <p:cNvCxnSpPr>
            <a:cxnSpLocks/>
          </p:cNvCxnSpPr>
          <p:nvPr/>
        </p:nvCxnSpPr>
        <p:spPr>
          <a:xfrm flipH="1" flipV="1">
            <a:off x="2133600" y="2438400"/>
            <a:ext cx="2438400" cy="29917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ED7D204D-0268-4EC6-92A6-C7EA21AD2EBD}"/>
              </a:ext>
            </a:extLst>
          </p:cNvPr>
          <p:cNvSpPr txBox="1"/>
          <p:nvPr/>
        </p:nvSpPr>
        <p:spPr>
          <a:xfrm>
            <a:off x="4895850" y="76200"/>
            <a:ext cx="2438400" cy="1077218"/>
          </a:xfrm>
          <a:prstGeom prst="rect">
            <a:avLst/>
          </a:prstGeom>
          <a:noFill/>
        </p:spPr>
        <p:txBody>
          <a:bodyPr wrap="square" rtlCol="0">
            <a:spAutoFit/>
          </a:bodyPr>
          <a:lstStyle/>
          <a:p>
            <a:r>
              <a:rPr lang="en-US" b="1" dirty="0" err="1">
                <a:solidFill>
                  <a:srgbClr val="FF0000"/>
                </a:solidFill>
              </a:rPr>
              <a:t>Công</a:t>
            </a:r>
            <a:r>
              <a:rPr lang="en-US" b="1" dirty="0">
                <a:solidFill>
                  <a:srgbClr val="FF0000"/>
                </a:solidFill>
              </a:rPr>
              <a:t> </a:t>
            </a:r>
            <a:r>
              <a:rPr lang="en-US" b="1" dirty="0" err="1">
                <a:solidFill>
                  <a:srgbClr val="FF0000"/>
                </a:solidFill>
              </a:rPr>
              <a:t>suất</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mức</a:t>
            </a:r>
            <a:r>
              <a:rPr lang="en-US" b="1" dirty="0">
                <a:solidFill>
                  <a:srgbClr val="FF0000"/>
                </a:solidFill>
              </a:rPr>
              <a:t> </a:t>
            </a:r>
          </a:p>
        </p:txBody>
      </p:sp>
      <p:sp>
        <p:nvSpPr>
          <p:cNvPr id="42" name="TextBox 41">
            <a:extLst>
              <a:ext uri="{FF2B5EF4-FFF2-40B4-BE49-F238E27FC236}">
                <a16:creationId xmlns="" xmlns:a16="http://schemas.microsoft.com/office/drawing/2014/main" id="{5A0DE7B9-D072-4E36-BCF0-1BEA3C2D2AB2}"/>
              </a:ext>
            </a:extLst>
          </p:cNvPr>
          <p:cNvSpPr txBox="1"/>
          <p:nvPr/>
        </p:nvSpPr>
        <p:spPr>
          <a:xfrm>
            <a:off x="4591050" y="4872003"/>
            <a:ext cx="2266950" cy="1077218"/>
          </a:xfrm>
          <a:prstGeom prst="rect">
            <a:avLst/>
          </a:prstGeom>
          <a:noFill/>
        </p:spPr>
        <p:txBody>
          <a:bodyPr wrap="square" rtlCol="0">
            <a:spAutoFit/>
          </a:bodyPr>
          <a:lstStyle/>
          <a:p>
            <a:r>
              <a:rPr lang="en-US" b="1" dirty="0" err="1">
                <a:solidFill>
                  <a:srgbClr val="FF0000"/>
                </a:solidFill>
              </a:rPr>
              <a:t>Điện</a:t>
            </a:r>
            <a:r>
              <a:rPr lang="en-US" b="1" dirty="0">
                <a:solidFill>
                  <a:srgbClr val="FF0000"/>
                </a:solidFill>
              </a:rPr>
              <a:t> </a:t>
            </a:r>
            <a:r>
              <a:rPr lang="en-US" b="1" dirty="0" err="1">
                <a:solidFill>
                  <a:srgbClr val="FF0000"/>
                </a:solidFill>
              </a:rPr>
              <a:t>áp</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mức</a:t>
            </a:r>
            <a:r>
              <a:rPr lang="en-US" b="1" dirty="0">
                <a:solidFill>
                  <a:srgbClr val="FF0000"/>
                </a:solidFill>
              </a:rPr>
              <a:t> </a:t>
            </a:r>
          </a:p>
        </p:txBody>
      </p:sp>
    </p:spTree>
    <p:custDataLst>
      <p:tags r:id="rId1"/>
    </p:custDataLst>
    <p:extLst>
      <p:ext uri="{BB962C8B-B14F-4D97-AF65-F5344CB8AC3E}">
        <p14:creationId xmlns:p14="http://schemas.microsoft.com/office/powerpoint/2010/main" val="415369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6147"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4"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a:spLocks noChangeArrowheads="1"/>
          </p:cNvSpPr>
          <p:nvPr/>
        </p:nvSpPr>
        <p:spPr bwMode="auto">
          <a:xfrm>
            <a:off x="641350" y="228600"/>
            <a:ext cx="774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err="1">
                <a:solidFill>
                  <a:srgbClr val="00B0F0"/>
                </a:solidFill>
              </a:rPr>
              <a:t>Bảng</a:t>
            </a:r>
            <a:r>
              <a:rPr lang="en-US" altLang="en-US" sz="2800" b="1" dirty="0">
                <a:solidFill>
                  <a:srgbClr val="00B0F0"/>
                </a:solidFill>
              </a:rPr>
              <a:t> 9.1. </a:t>
            </a:r>
            <a:r>
              <a:rPr lang="en-US" altLang="en-US" sz="2800" b="1" dirty="0" err="1">
                <a:solidFill>
                  <a:srgbClr val="00B0F0"/>
                </a:solidFill>
              </a:rPr>
              <a:t>Thông</a:t>
            </a:r>
            <a:r>
              <a:rPr lang="en-US" altLang="en-US" sz="2800" b="1" dirty="0">
                <a:solidFill>
                  <a:srgbClr val="00B0F0"/>
                </a:solidFill>
              </a:rPr>
              <a:t> </a:t>
            </a:r>
            <a:r>
              <a:rPr lang="en-US" altLang="en-US" sz="2800" b="1" dirty="0" err="1">
                <a:solidFill>
                  <a:srgbClr val="00B0F0"/>
                </a:solidFill>
              </a:rPr>
              <a:t>số</a:t>
            </a:r>
            <a:r>
              <a:rPr lang="en-US" altLang="en-US" sz="2800" b="1" dirty="0">
                <a:solidFill>
                  <a:srgbClr val="00B0F0"/>
                </a:solidFill>
              </a:rPr>
              <a:t> </a:t>
            </a:r>
            <a:r>
              <a:rPr lang="en-US" altLang="en-US" sz="2800" b="1" dirty="0" err="1">
                <a:solidFill>
                  <a:srgbClr val="00B0F0"/>
                </a:solidFill>
              </a:rPr>
              <a:t>kĩ</a:t>
            </a:r>
            <a:r>
              <a:rPr lang="en-US" altLang="en-US" sz="2800" b="1" dirty="0">
                <a:solidFill>
                  <a:srgbClr val="00B0F0"/>
                </a:solidFill>
              </a:rPr>
              <a:t> </a:t>
            </a:r>
            <a:r>
              <a:rPr lang="en-US" altLang="en-US" sz="2800" b="1" dirty="0" err="1">
                <a:solidFill>
                  <a:srgbClr val="00B0F0"/>
                </a:solidFill>
              </a:rPr>
              <a:t>thuật</a:t>
            </a:r>
            <a:r>
              <a:rPr lang="en-US" altLang="en-US" sz="2800" b="1" dirty="0">
                <a:solidFill>
                  <a:srgbClr val="00B0F0"/>
                </a:solidFill>
              </a:rPr>
              <a:t> </a:t>
            </a:r>
            <a:r>
              <a:rPr lang="en-US" altLang="en-US" sz="2800" b="1" dirty="0" err="1">
                <a:solidFill>
                  <a:srgbClr val="00B0F0"/>
                </a:solidFill>
              </a:rPr>
              <a:t>cơ</a:t>
            </a:r>
            <a:r>
              <a:rPr lang="en-US" altLang="en-US" sz="2800" b="1" dirty="0">
                <a:solidFill>
                  <a:srgbClr val="00B0F0"/>
                </a:solidFill>
              </a:rPr>
              <a:t> </a:t>
            </a:r>
            <a:r>
              <a:rPr lang="en-US" altLang="en-US" sz="2800" b="1" dirty="0" err="1">
                <a:solidFill>
                  <a:srgbClr val="00B0F0"/>
                </a:solidFill>
              </a:rPr>
              <a:t>bản</a:t>
            </a:r>
            <a:r>
              <a:rPr lang="en-US" altLang="en-US" sz="2800" b="1" dirty="0">
                <a:solidFill>
                  <a:srgbClr val="00B0F0"/>
                </a:solidFill>
              </a:rPr>
              <a:t> </a:t>
            </a:r>
            <a:r>
              <a:rPr lang="en-US" altLang="en-US" sz="2800" b="1" dirty="0" err="1">
                <a:solidFill>
                  <a:srgbClr val="00B0F0"/>
                </a:solidFill>
              </a:rPr>
              <a:t>của</a:t>
            </a:r>
            <a:r>
              <a:rPr lang="en-US" altLang="en-US" sz="2800" b="1" dirty="0">
                <a:solidFill>
                  <a:srgbClr val="00B0F0"/>
                </a:solidFill>
              </a:rPr>
              <a:t> </a:t>
            </a:r>
            <a:r>
              <a:rPr lang="en-US" altLang="en-US" sz="2800" b="1" dirty="0" err="1">
                <a:solidFill>
                  <a:srgbClr val="00B0F0"/>
                </a:solidFill>
              </a:rPr>
              <a:t>một</a:t>
            </a:r>
            <a:r>
              <a:rPr lang="en-US" altLang="en-US" sz="2800" b="1" dirty="0">
                <a:solidFill>
                  <a:srgbClr val="00B0F0"/>
                </a:solidFill>
              </a:rPr>
              <a:t> </a:t>
            </a:r>
            <a:r>
              <a:rPr lang="en-US" altLang="en-US" sz="2800" b="1" dirty="0" err="1">
                <a:solidFill>
                  <a:srgbClr val="00B0F0"/>
                </a:solidFill>
              </a:rPr>
              <a:t>số</a:t>
            </a:r>
            <a:r>
              <a:rPr lang="en-US" altLang="en-US" sz="2800" b="1" dirty="0">
                <a:solidFill>
                  <a:srgbClr val="00B0F0"/>
                </a:solidFill>
              </a:rPr>
              <a:t> </a:t>
            </a:r>
            <a:r>
              <a:rPr lang="en-US" altLang="en-US" sz="2800" b="1" dirty="0" err="1">
                <a:solidFill>
                  <a:srgbClr val="00B0F0"/>
                </a:solidFill>
              </a:rPr>
              <a:t>loại</a:t>
            </a:r>
            <a:r>
              <a:rPr lang="en-US" altLang="en-US" sz="2800" b="1" dirty="0">
                <a:solidFill>
                  <a:srgbClr val="00B0F0"/>
                </a:solidFill>
              </a:rPr>
              <a:t> </a:t>
            </a:r>
            <a:r>
              <a:rPr lang="en-US" altLang="en-US" sz="2800" b="1" dirty="0" err="1">
                <a:solidFill>
                  <a:srgbClr val="00B0F0"/>
                </a:solidFill>
              </a:rPr>
              <a:t>bàn</a:t>
            </a:r>
            <a:r>
              <a:rPr lang="en-US" altLang="en-US" sz="2800" b="1" dirty="0">
                <a:solidFill>
                  <a:srgbClr val="00B0F0"/>
                </a:solidFill>
              </a:rPr>
              <a:t> </a:t>
            </a:r>
            <a:r>
              <a:rPr lang="en-US" altLang="en-US" sz="2800" b="1" dirty="0" err="1">
                <a:solidFill>
                  <a:srgbClr val="00B0F0"/>
                </a:solidFill>
              </a:rPr>
              <a:t>là</a:t>
            </a:r>
            <a:r>
              <a:rPr lang="en-US" altLang="en-US" sz="2800" b="1" dirty="0">
                <a:solidFill>
                  <a:srgbClr val="00B0F0"/>
                </a:solidFill>
              </a:rPr>
              <a:t> </a:t>
            </a:r>
            <a:r>
              <a:rPr lang="en-US" altLang="en-US" sz="2800" b="1" dirty="0" err="1">
                <a:solidFill>
                  <a:srgbClr val="00B0F0"/>
                </a:solidFill>
              </a:rPr>
              <a:t>thông</a:t>
            </a:r>
            <a:r>
              <a:rPr lang="en-US" altLang="en-US" sz="2800" b="1" dirty="0">
                <a:solidFill>
                  <a:srgbClr val="00B0F0"/>
                </a:solidFill>
              </a:rPr>
              <a:t> </a:t>
            </a:r>
            <a:r>
              <a:rPr lang="en-US" altLang="en-US" sz="2800" b="1" dirty="0" err="1">
                <a:solidFill>
                  <a:srgbClr val="00B0F0"/>
                </a:solidFill>
              </a:rPr>
              <a:t>dụng</a:t>
            </a:r>
            <a:r>
              <a:rPr lang="en-US" altLang="en-US" sz="2800" b="1" dirty="0">
                <a:solidFill>
                  <a:srgbClr val="00B0F0"/>
                </a:solidFill>
              </a:rPr>
              <a:t> </a:t>
            </a:r>
            <a:r>
              <a:rPr lang="en-US" altLang="en-US" sz="2800" b="1" dirty="0" err="1">
                <a:solidFill>
                  <a:srgbClr val="00B0F0"/>
                </a:solidFill>
              </a:rPr>
              <a:t>trong</a:t>
            </a:r>
            <a:r>
              <a:rPr lang="en-US" altLang="en-US" sz="2800" b="1" dirty="0">
                <a:solidFill>
                  <a:srgbClr val="00B0F0"/>
                </a:solidFill>
              </a:rPr>
              <a:t> </a:t>
            </a:r>
            <a:r>
              <a:rPr lang="en-US" altLang="en-US" sz="2800" b="1" dirty="0" err="1">
                <a:solidFill>
                  <a:srgbClr val="00B0F0"/>
                </a:solidFill>
              </a:rPr>
              <a:t>gia</a:t>
            </a:r>
            <a:r>
              <a:rPr lang="en-US" altLang="en-US" sz="2800" b="1" dirty="0">
                <a:solidFill>
                  <a:srgbClr val="00B0F0"/>
                </a:solidFill>
              </a:rPr>
              <a:t> </a:t>
            </a:r>
            <a:r>
              <a:rPr lang="en-US" altLang="en-US" sz="2800" b="1" dirty="0" err="1">
                <a:solidFill>
                  <a:srgbClr val="00B0F0"/>
                </a:solidFill>
              </a:rPr>
              <a:t>đình</a:t>
            </a:r>
            <a:endParaRPr lang="en-US" altLang="en-US" sz="2800" b="1" dirty="0">
              <a:solidFill>
                <a:srgbClr val="00B0F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61902819"/>
              </p:ext>
            </p:extLst>
          </p:nvPr>
        </p:nvGraphicFramePr>
        <p:xfrm>
          <a:off x="460375" y="2112963"/>
          <a:ext cx="8455025" cy="4044951"/>
        </p:xfrm>
        <a:graphic>
          <a:graphicData uri="http://schemas.openxmlformats.org/drawingml/2006/table">
            <a:tbl>
              <a:tblPr firstRow="1" bandRow="1">
                <a:tableStyleId>{5C22544A-7EE6-4342-B048-85BDC9FD1C3A}</a:tableStyleId>
              </a:tblPr>
              <a:tblGrid>
                <a:gridCol w="2113757">
                  <a:extLst>
                    <a:ext uri="{9D8B030D-6E8A-4147-A177-3AD203B41FA5}"/>
                  </a:extLst>
                </a:gridCol>
                <a:gridCol w="2679034">
                  <a:extLst>
                    <a:ext uri="{9D8B030D-6E8A-4147-A177-3AD203B41FA5}"/>
                  </a:extLst>
                </a:gridCol>
                <a:gridCol w="2087183">
                  <a:extLst>
                    <a:ext uri="{9D8B030D-6E8A-4147-A177-3AD203B41FA5}"/>
                  </a:extLst>
                </a:gridCol>
                <a:gridCol w="1575051">
                  <a:extLst>
                    <a:ext uri="{9D8B030D-6E8A-4147-A177-3AD203B41FA5}"/>
                  </a:extLst>
                </a:gridCol>
              </a:tblGrid>
              <a:tr h="1348317">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2060"/>
                          </a:solidFill>
                          <a:latin typeface="Times New Roman" pitchFamily="18" charset="0"/>
                          <a:cs typeface="Times New Roman" pitchFamily="18" charset="0"/>
                        </a:rPr>
                        <a:t>Loại</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bàn</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là</a:t>
                      </a:r>
                      <a:endParaRPr lang="en-US" altLang="en-US" sz="2400" dirty="0" smtClean="0">
                        <a:solidFill>
                          <a:srgbClr val="002060"/>
                        </a:solidFill>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a:txBody>
                  <a:tcPr marL="91435" marR="91435" marT="45658" marB="45658"/>
                </a:tc>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2060"/>
                          </a:solidFill>
                          <a:latin typeface="Times New Roman" pitchFamily="18" charset="0"/>
                          <a:cs typeface="Times New Roman" pitchFamily="18" charset="0"/>
                        </a:rPr>
                        <a:t>Hình</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ảnh</a:t>
                      </a:r>
                      <a:endParaRPr lang="en-US" altLang="en-US" sz="2400" dirty="0" smtClean="0">
                        <a:solidFill>
                          <a:srgbClr val="002060"/>
                        </a:solidFill>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a:txBody>
                  <a:tcPr marL="91435" marR="91435" marT="45658" marB="45658"/>
                </a:tc>
                <a:tc>
                  <a:txBody>
                    <a:bodyPr/>
                    <a:lstStyle/>
                    <a:p>
                      <a:r>
                        <a:rPr lang="en-US" altLang="en-US" sz="2400" b="1" dirty="0" err="1" smtClean="0">
                          <a:solidFill>
                            <a:srgbClr val="002060"/>
                          </a:solidFill>
                          <a:latin typeface="Times New Roman" pitchFamily="18" charset="0"/>
                          <a:cs typeface="Times New Roman" pitchFamily="18" charset="0"/>
                        </a:rPr>
                        <a:t>Công</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suất</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định</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mức</a:t>
                      </a:r>
                      <a:r>
                        <a:rPr lang="en-US" altLang="en-US" sz="2400" b="1" dirty="0" smtClean="0">
                          <a:solidFill>
                            <a:srgbClr val="002060"/>
                          </a:solidFill>
                          <a:latin typeface="Times New Roman" pitchFamily="18" charset="0"/>
                          <a:cs typeface="Times New Roman" pitchFamily="18" charset="0"/>
                        </a:rPr>
                        <a:t> </a:t>
                      </a:r>
                      <a:endParaRPr lang="en-US" sz="2400" dirty="0">
                        <a:solidFill>
                          <a:srgbClr val="002060"/>
                        </a:solidFill>
                        <a:latin typeface="Times New Roman" pitchFamily="18" charset="0"/>
                        <a:cs typeface="Times New Roman" pitchFamily="18" charset="0"/>
                      </a:endParaRPr>
                    </a:p>
                  </a:txBody>
                  <a:tcPr marL="91435" marR="91435" marT="45658" marB="45658"/>
                </a:tc>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2060"/>
                          </a:solidFill>
                          <a:latin typeface="Times New Roman" pitchFamily="18" charset="0"/>
                          <a:cs typeface="Times New Roman" pitchFamily="18" charset="0"/>
                        </a:rPr>
                        <a:t>Điện</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áp</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định</a:t>
                      </a:r>
                      <a:r>
                        <a:rPr lang="en-US" altLang="en-US" sz="2400" b="1" dirty="0" smtClean="0">
                          <a:solidFill>
                            <a:srgbClr val="002060"/>
                          </a:solidFill>
                          <a:latin typeface="Times New Roman" pitchFamily="18" charset="0"/>
                          <a:cs typeface="Times New Roman" pitchFamily="18" charset="0"/>
                        </a:rPr>
                        <a:t> </a:t>
                      </a:r>
                      <a:r>
                        <a:rPr lang="en-US" altLang="en-US" sz="2400" b="1" dirty="0" err="1" smtClean="0">
                          <a:solidFill>
                            <a:srgbClr val="002060"/>
                          </a:solidFill>
                          <a:latin typeface="Times New Roman" pitchFamily="18" charset="0"/>
                          <a:cs typeface="Times New Roman" pitchFamily="18" charset="0"/>
                        </a:rPr>
                        <a:t>mức</a:t>
                      </a:r>
                      <a:endParaRPr lang="en-US" altLang="en-US" sz="2400" dirty="0" smtClean="0">
                        <a:solidFill>
                          <a:srgbClr val="002060"/>
                        </a:solidFill>
                        <a:latin typeface="Times New Roman" pitchFamily="18" charset="0"/>
                        <a:cs typeface="Times New Roman" pitchFamily="18" charset="0"/>
                      </a:endParaRPr>
                    </a:p>
                  </a:txBody>
                  <a:tcPr marL="91435" marR="91435" marT="45658" marB="45658"/>
                </a:tc>
                <a:extLst>
                  <a:ext uri="{0D108BD9-81ED-4DB2-BD59-A6C34878D82A}"/>
                </a:extLst>
              </a:tr>
              <a:tr h="1348317">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fr-FR" altLang="en-US" sz="2400" b="1" dirty="0" err="1" smtClean="0">
                          <a:solidFill>
                            <a:srgbClr val="002060"/>
                          </a:solidFill>
                          <a:latin typeface="Times New Roman" pitchFamily="18" charset="0"/>
                          <a:cs typeface="Times New Roman" pitchFamily="18" charset="0"/>
                        </a:rPr>
                        <a:t>Bàn</a:t>
                      </a:r>
                      <a:r>
                        <a:rPr lang="fr-FR" altLang="en-US" sz="2400" b="1" dirty="0" smtClean="0">
                          <a:solidFill>
                            <a:srgbClr val="002060"/>
                          </a:solidFill>
                          <a:latin typeface="Times New Roman" pitchFamily="18" charset="0"/>
                          <a:cs typeface="Times New Roman" pitchFamily="18" charset="0"/>
                        </a:rPr>
                        <a:t> là du </a:t>
                      </a:r>
                      <a:r>
                        <a:rPr lang="fr-FR" altLang="en-US" sz="2400" b="1" dirty="0" err="1" smtClean="0">
                          <a:solidFill>
                            <a:srgbClr val="002060"/>
                          </a:solidFill>
                          <a:latin typeface="Times New Roman" pitchFamily="18" charset="0"/>
                          <a:cs typeface="Times New Roman" pitchFamily="18" charset="0"/>
                        </a:rPr>
                        <a:t>lịch</a:t>
                      </a:r>
                      <a:endParaRPr lang="en-US" altLang="en-US" sz="2400" b="1" dirty="0" smtClean="0">
                        <a:solidFill>
                          <a:srgbClr val="002060"/>
                        </a:solidFill>
                        <a:latin typeface="Times New Roman" pitchFamily="18" charset="0"/>
                        <a:cs typeface="Times New Roman" pitchFamily="18" charset="0"/>
                      </a:endParaRPr>
                    </a:p>
                    <a:p>
                      <a:endParaRPr lang="en-US" sz="1800" dirty="0"/>
                    </a:p>
                  </a:txBody>
                  <a:tcPr marL="91435" marR="91435" marT="45658" marB="45658"/>
                </a:tc>
                <a:tc>
                  <a:txBody>
                    <a:bodyPr/>
                    <a:lstStyle/>
                    <a:p>
                      <a:endParaRPr lang="en-US" sz="1800" dirty="0" smtClean="0"/>
                    </a:p>
                    <a:p>
                      <a:endParaRPr lang="en-US" sz="1800" dirty="0" smtClean="0"/>
                    </a:p>
                    <a:p>
                      <a:endParaRPr lang="en-US" sz="1800" dirty="0" smtClean="0"/>
                    </a:p>
                    <a:p>
                      <a:endParaRPr lang="en-US" sz="1800" dirty="0"/>
                    </a:p>
                  </a:txBody>
                  <a:tcPr marL="91435" marR="91435" marT="45658" marB="45658"/>
                </a:tc>
                <a:tc>
                  <a:txBody>
                    <a:bodyPr/>
                    <a:lstStyle/>
                    <a:p>
                      <a:r>
                        <a:rPr lang="en-US" sz="2400" dirty="0" smtClean="0">
                          <a:latin typeface="Times New Roman" pitchFamily="18" charset="0"/>
                          <a:cs typeface="Times New Roman" pitchFamily="18" charset="0"/>
                        </a:rPr>
                        <a:t>250W</a:t>
                      </a:r>
                      <a:endParaRPr lang="en-US" sz="2400" dirty="0">
                        <a:latin typeface="Times New Roman" pitchFamily="18" charset="0"/>
                        <a:cs typeface="Times New Roman" pitchFamily="18" charset="0"/>
                      </a:endParaRPr>
                    </a:p>
                  </a:txBody>
                  <a:tcPr marL="91435" marR="91435" marT="45658" marB="45658"/>
                </a:tc>
                <a:tc>
                  <a:txBody>
                    <a:bodyPr/>
                    <a:lstStyle/>
                    <a:p>
                      <a:r>
                        <a:rPr lang="en-US" sz="2400" dirty="0" smtClean="0">
                          <a:latin typeface="Times New Roman" pitchFamily="18" charset="0"/>
                          <a:cs typeface="Times New Roman" pitchFamily="18" charset="0"/>
                        </a:rPr>
                        <a:t>220W</a:t>
                      </a:r>
                      <a:endParaRPr lang="en-US" sz="2400" dirty="0">
                        <a:latin typeface="Times New Roman" pitchFamily="18" charset="0"/>
                        <a:cs typeface="Times New Roman" pitchFamily="18" charset="0"/>
                      </a:endParaRPr>
                    </a:p>
                  </a:txBody>
                  <a:tcPr marL="91435" marR="91435" marT="45658" marB="45658"/>
                </a:tc>
                <a:extLst>
                  <a:ext uri="{0D108BD9-81ED-4DB2-BD59-A6C34878D82A}"/>
                </a:extLst>
              </a:tr>
              <a:tr h="1348317">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fr-FR" altLang="en-US" sz="2400" b="1" dirty="0" err="1" smtClean="0">
                          <a:solidFill>
                            <a:srgbClr val="002060"/>
                          </a:solidFill>
                          <a:latin typeface="Times New Roman" pitchFamily="18" charset="0"/>
                          <a:cs typeface="Times New Roman" pitchFamily="18" charset="0"/>
                        </a:rPr>
                        <a:t>Bàn</a:t>
                      </a:r>
                      <a:r>
                        <a:rPr lang="fr-FR" altLang="en-US" sz="2400" b="1" dirty="0" smtClean="0">
                          <a:solidFill>
                            <a:srgbClr val="002060"/>
                          </a:solidFill>
                          <a:latin typeface="Times New Roman" pitchFamily="18" charset="0"/>
                          <a:cs typeface="Times New Roman" pitchFamily="18" charset="0"/>
                        </a:rPr>
                        <a:t> là </a:t>
                      </a:r>
                      <a:r>
                        <a:rPr lang="fr-FR" altLang="en-US" sz="2400" b="1" dirty="0" err="1" smtClean="0">
                          <a:solidFill>
                            <a:srgbClr val="002060"/>
                          </a:solidFill>
                          <a:latin typeface="Times New Roman" pitchFamily="18" charset="0"/>
                          <a:cs typeface="Times New Roman" pitchFamily="18" charset="0"/>
                        </a:rPr>
                        <a:t>khô</a:t>
                      </a:r>
                      <a:endParaRPr lang="en-US" altLang="en-US" sz="2400" b="1" dirty="0" smtClean="0">
                        <a:solidFill>
                          <a:srgbClr val="002060"/>
                        </a:solidFill>
                        <a:latin typeface="Times New Roman" pitchFamily="18" charset="0"/>
                        <a:cs typeface="Times New Roman" pitchFamily="18" charset="0"/>
                      </a:endParaRPr>
                    </a:p>
                    <a:p>
                      <a:endParaRPr lang="en-US" sz="1800" dirty="0"/>
                    </a:p>
                  </a:txBody>
                  <a:tcPr marL="91435" marR="91435" marT="45658" marB="45658"/>
                </a:tc>
                <a:tc>
                  <a:txBody>
                    <a:bodyPr/>
                    <a:lstStyle/>
                    <a:p>
                      <a:endParaRPr lang="en-US" sz="1800" dirty="0" smtClean="0"/>
                    </a:p>
                    <a:p>
                      <a:endParaRPr lang="en-US" sz="1800" dirty="0" smtClean="0"/>
                    </a:p>
                    <a:p>
                      <a:endParaRPr lang="en-US" sz="1800" dirty="0" smtClean="0"/>
                    </a:p>
                    <a:p>
                      <a:endParaRPr lang="en-US" sz="1800" dirty="0"/>
                    </a:p>
                  </a:txBody>
                  <a:tcPr marL="91435" marR="91435" marT="45658" marB="45658"/>
                </a:tc>
                <a:tc>
                  <a:txBody>
                    <a:bodyPr/>
                    <a:lstStyle/>
                    <a:p>
                      <a:r>
                        <a:rPr lang="en-US" sz="2400" dirty="0" smtClean="0">
                          <a:latin typeface="Times New Roman" pitchFamily="18" charset="0"/>
                          <a:cs typeface="Times New Roman" pitchFamily="18" charset="0"/>
                        </a:rPr>
                        <a:t>1200W</a:t>
                      </a:r>
                      <a:endParaRPr lang="en-US" sz="2400" dirty="0">
                        <a:latin typeface="Times New Roman" pitchFamily="18" charset="0"/>
                        <a:cs typeface="Times New Roman" pitchFamily="18" charset="0"/>
                      </a:endParaRPr>
                    </a:p>
                  </a:txBody>
                  <a:tcPr marL="91435" marR="91435" marT="45658" marB="45658"/>
                </a:tc>
                <a:tc>
                  <a:txBody>
                    <a:bodyPr/>
                    <a:lstStyle/>
                    <a:p>
                      <a:r>
                        <a:rPr lang="en-US" sz="2400" dirty="0" smtClean="0">
                          <a:latin typeface="Times New Roman" pitchFamily="18" charset="0"/>
                          <a:cs typeface="Times New Roman" pitchFamily="18" charset="0"/>
                        </a:rPr>
                        <a:t>220W</a:t>
                      </a:r>
                      <a:endParaRPr lang="en-US" sz="2400" dirty="0">
                        <a:latin typeface="Times New Roman" pitchFamily="18" charset="0"/>
                        <a:cs typeface="Times New Roman" pitchFamily="18" charset="0"/>
                      </a:endParaRPr>
                    </a:p>
                  </a:txBody>
                  <a:tcPr marL="91435" marR="91435" marT="45658" marB="45658"/>
                </a:tc>
                <a:extLst>
                  <a:ext uri="{0D108BD9-81ED-4DB2-BD59-A6C34878D82A}"/>
                </a:extLst>
              </a:tr>
            </a:tbl>
          </a:graphicData>
        </a:graphic>
      </p:graphicFrame>
      <p:pic>
        <p:nvPicPr>
          <p:cNvPr id="7203" name="Picture 16" descr="Screen Clipping"/>
          <p:cNvPicPr>
            <a:picLocks noChangeAspect="1"/>
          </p:cNvPicPr>
          <p:nvPr/>
        </p:nvPicPr>
        <p:blipFill>
          <a:blip r:embed="rId3">
            <a:extLst>
              <a:ext uri="{28A0092B-C50C-407E-A947-70E740481C1C}">
                <a14:useLocalDpi xmlns:a14="http://schemas.microsoft.com/office/drawing/2010/main" val="0"/>
              </a:ext>
            </a:extLst>
          </a:blip>
          <a:srcRect b="47202"/>
          <a:stretch>
            <a:fillRect/>
          </a:stretch>
        </p:blipFill>
        <p:spPr bwMode="auto">
          <a:xfrm>
            <a:off x="2514600" y="4764088"/>
            <a:ext cx="26670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16" descr="Screen Clipping"/>
          <p:cNvPicPr>
            <a:picLocks noChangeAspect="1"/>
          </p:cNvPicPr>
          <p:nvPr/>
        </p:nvPicPr>
        <p:blipFill>
          <a:blip r:embed="rId4">
            <a:extLst>
              <a:ext uri="{28A0092B-C50C-407E-A947-70E740481C1C}">
                <a14:useLocalDpi xmlns:a14="http://schemas.microsoft.com/office/drawing/2010/main" val="0"/>
              </a:ext>
            </a:extLst>
          </a:blip>
          <a:srcRect t="51607"/>
          <a:stretch>
            <a:fillRect/>
          </a:stretch>
        </p:blipFill>
        <p:spPr bwMode="auto">
          <a:xfrm>
            <a:off x="2590800" y="3509962"/>
            <a:ext cx="26670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07438" y="640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15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64008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10809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n 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Line 4"/>
          <p:cNvSpPr>
            <a:spLocks noChangeShapeType="1"/>
          </p:cNvSpPr>
          <p:nvPr/>
        </p:nvSpPr>
        <p:spPr bwMode="auto">
          <a:xfrm flipH="1">
            <a:off x="3886200" y="5257800"/>
            <a:ext cx="533400" cy="914400"/>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Text Box 11"/>
          <p:cNvSpPr txBox="1">
            <a:spLocks noChangeArrowheads="1"/>
          </p:cNvSpPr>
          <p:nvPr/>
        </p:nvSpPr>
        <p:spPr bwMode="auto">
          <a:xfrm>
            <a:off x="2362200" y="5562600"/>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b="1">
                <a:solidFill>
                  <a:srgbClr val="FF0000"/>
                </a:solidFill>
              </a:rPr>
              <a:t>Dây đốt nóng</a:t>
            </a:r>
          </a:p>
        </p:txBody>
      </p:sp>
      <p:sp>
        <p:nvSpPr>
          <p:cNvPr id="11" name="Rectangle 10"/>
          <p:cNvSpPr/>
          <p:nvPr/>
        </p:nvSpPr>
        <p:spPr>
          <a:xfrm>
            <a:off x="4572000" y="44196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rot="10800000" flipH="1">
            <a:off x="4572000" y="4600575"/>
            <a:ext cx="457200" cy="1588"/>
          </a:xfrm>
          <a:prstGeom prst="line">
            <a:avLst/>
          </a:prstGeom>
          <a:ln w="28575">
            <a:solidFill>
              <a:srgbClr val="35201D"/>
            </a:solidFill>
          </a:ln>
        </p:spPr>
        <p:style>
          <a:lnRef idx="1">
            <a:schemeClr val="accent1"/>
          </a:lnRef>
          <a:fillRef idx="0">
            <a:schemeClr val="accent1"/>
          </a:fillRef>
          <a:effectRef idx="0">
            <a:schemeClr val="accent1"/>
          </a:effectRef>
          <a:fontRef idx="minor">
            <a:schemeClr val="tx1"/>
          </a:fontRef>
        </p:style>
      </p:cxnSp>
      <p:sp>
        <p:nvSpPr>
          <p:cNvPr id="15" name="Snip Same Side Corner Rectangle 14"/>
          <p:cNvSpPr/>
          <p:nvPr/>
        </p:nvSpPr>
        <p:spPr>
          <a:xfrm>
            <a:off x="4695825" y="4600575"/>
            <a:ext cx="34925" cy="144463"/>
          </a:xfrm>
          <a:prstGeom prst="snip2SameRect">
            <a:avLst/>
          </a:prstGeom>
          <a:solidFill>
            <a:schemeClr val="accent2">
              <a:lumMod val="50000"/>
            </a:schemeClr>
          </a:solidFill>
          <a:ln>
            <a:solidFill>
              <a:srgbClr val="3520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sp>
        <p:nvSpPr>
          <p:cNvPr id="17" name="Flowchart: Connector 16"/>
          <p:cNvSpPr/>
          <p:nvPr/>
        </p:nvSpPr>
        <p:spPr>
          <a:xfrm>
            <a:off x="1890713" y="1371600"/>
            <a:ext cx="152400" cy="152400"/>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Connector 17"/>
          <p:cNvSpPr/>
          <p:nvPr/>
        </p:nvSpPr>
        <p:spPr>
          <a:xfrm>
            <a:off x="2057400" y="1371600"/>
            <a:ext cx="152400" cy="152400"/>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rapezoid 18"/>
          <p:cNvSpPr/>
          <p:nvPr/>
        </p:nvSpPr>
        <p:spPr>
          <a:xfrm>
            <a:off x="2184400" y="5334000"/>
            <a:ext cx="5040313" cy="76200"/>
          </a:xfrm>
          <a:prstGeom prst="trapezoid">
            <a:avLst>
              <a:gd name="adj" fmla="val 440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p:cNvCxnSpPr/>
          <p:nvPr/>
        </p:nvCxnSpPr>
        <p:spPr>
          <a:xfrm>
            <a:off x="4800600" y="4876800"/>
            <a:ext cx="1600200" cy="99060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4348" name="TextBox 3"/>
          <p:cNvSpPr txBox="1">
            <a:spLocks noChangeArrowheads="1"/>
          </p:cNvSpPr>
          <p:nvPr/>
        </p:nvSpPr>
        <p:spPr bwMode="auto">
          <a:xfrm>
            <a:off x="5791200" y="58674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b="1">
                <a:solidFill>
                  <a:srgbClr val="FF0000"/>
                </a:solidFill>
              </a:rPr>
              <a:t>Rơ le nhiệt</a:t>
            </a:r>
          </a:p>
        </p:txBody>
      </p:sp>
      <p:sp>
        <p:nvSpPr>
          <p:cNvPr id="14349" name="TextBox 19"/>
          <p:cNvSpPr txBox="1">
            <a:spLocks noChangeArrowheads="1"/>
          </p:cNvSpPr>
          <p:nvPr/>
        </p:nvSpPr>
        <p:spPr bwMode="auto">
          <a:xfrm>
            <a:off x="5610225" y="177165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b="1" dirty="0" err="1">
                <a:solidFill>
                  <a:srgbClr val="FF0000"/>
                </a:solidFill>
              </a:rPr>
              <a:t>Đèn</a:t>
            </a:r>
            <a:r>
              <a:rPr lang="en-US" altLang="en-US" b="1" dirty="0">
                <a:solidFill>
                  <a:srgbClr val="FF0000"/>
                </a:solidFill>
              </a:rPr>
              <a:t> </a:t>
            </a:r>
            <a:r>
              <a:rPr lang="en-US" altLang="en-US" b="1" dirty="0" err="1">
                <a:solidFill>
                  <a:srgbClr val="FF0000"/>
                </a:solidFill>
              </a:rPr>
              <a:t>tín</a:t>
            </a:r>
            <a:r>
              <a:rPr lang="en-US" altLang="en-US" b="1" dirty="0">
                <a:solidFill>
                  <a:srgbClr val="FF0000"/>
                </a:solidFill>
              </a:rPr>
              <a:t> </a:t>
            </a:r>
            <a:r>
              <a:rPr lang="en-US" altLang="en-US" b="1" dirty="0" err="1">
                <a:solidFill>
                  <a:srgbClr val="FF0000"/>
                </a:solidFill>
              </a:rPr>
              <a:t>hiệu</a:t>
            </a:r>
            <a:endParaRPr lang="en-US" altLang="en-US" b="1" dirty="0">
              <a:solidFill>
                <a:srgbClr val="FF0000"/>
              </a:solidFill>
            </a:endParaRPr>
          </a:p>
        </p:txBody>
      </p:sp>
      <p:cxnSp>
        <p:nvCxnSpPr>
          <p:cNvPr id="21" name="Straight Arrow Connector 20"/>
          <p:cNvCxnSpPr/>
          <p:nvPr/>
        </p:nvCxnSpPr>
        <p:spPr>
          <a:xfrm flipV="1">
            <a:off x="5343525" y="2286000"/>
            <a:ext cx="1057275" cy="53340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35538" y="3733800"/>
            <a:ext cx="1160462" cy="38100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4352" name="TextBox 22"/>
          <p:cNvSpPr txBox="1">
            <a:spLocks noChangeArrowheads="1"/>
          </p:cNvSpPr>
          <p:nvPr/>
        </p:nvSpPr>
        <p:spPr bwMode="auto">
          <a:xfrm>
            <a:off x="6119813" y="3325813"/>
            <a:ext cx="3328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000" b="1">
                <a:solidFill>
                  <a:srgbClr val="FF0000"/>
                </a:solidFill>
              </a:rPr>
              <a:t>Núm điều chỉnh</a:t>
            </a:r>
          </a:p>
        </p:txBody>
      </p:sp>
      <p:sp>
        <p:nvSpPr>
          <p:cNvPr id="9" name="Rectangle 8"/>
          <p:cNvSpPr/>
          <p:nvPr/>
        </p:nvSpPr>
        <p:spPr>
          <a:xfrm>
            <a:off x="2043113" y="152400"/>
            <a:ext cx="527208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4" name="Text Box 11"/>
          <p:cNvSpPr txBox="1">
            <a:spLocks noChangeArrowheads="1"/>
          </p:cNvSpPr>
          <p:nvPr/>
        </p:nvSpPr>
        <p:spPr bwMode="auto">
          <a:xfrm>
            <a:off x="152400" y="152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b="1" dirty="0" err="1" smtClean="0">
                <a:solidFill>
                  <a:srgbClr val="FF0000"/>
                </a:solidFill>
              </a:rPr>
              <a:t>b.Nguyên</a:t>
            </a:r>
            <a:r>
              <a:rPr lang="en-US" altLang="en-US" b="1" dirty="0" smtClean="0">
                <a:solidFill>
                  <a:srgbClr val="FF0000"/>
                </a:solidFill>
              </a:rPr>
              <a:t> </a:t>
            </a:r>
            <a:r>
              <a:rPr lang="en-US" altLang="en-US" b="1" dirty="0" err="1">
                <a:solidFill>
                  <a:srgbClr val="FF0000"/>
                </a:solidFill>
              </a:rPr>
              <a:t>lý</a:t>
            </a:r>
            <a:r>
              <a:rPr lang="en-US" altLang="en-US" b="1" dirty="0">
                <a:solidFill>
                  <a:srgbClr val="FF0000"/>
                </a:solidFill>
              </a:rPr>
              <a:t> </a:t>
            </a:r>
            <a:r>
              <a:rPr lang="en-US" altLang="en-US" b="1" dirty="0" err="1">
                <a:solidFill>
                  <a:srgbClr val="FF0000"/>
                </a:solidFill>
              </a:rPr>
              <a:t>hoạt</a:t>
            </a:r>
            <a:r>
              <a:rPr lang="en-US" altLang="en-US" b="1" dirty="0">
                <a:solidFill>
                  <a:srgbClr val="FF0000"/>
                </a:solidFill>
              </a:rPr>
              <a:t> </a:t>
            </a:r>
            <a:r>
              <a:rPr lang="en-US" altLang="en-US" b="1" dirty="0" err="1">
                <a:solidFill>
                  <a:srgbClr val="FF0000"/>
                </a:solidFill>
              </a:rPr>
              <a:t>động</a:t>
            </a:r>
            <a:r>
              <a:rPr lang="en-US" altLang="en-US" b="1" dirty="0">
                <a:solidFill>
                  <a:srgbClr val="FF0000"/>
                </a:solidFill>
              </a:rPr>
              <a:t> </a:t>
            </a:r>
            <a:r>
              <a:rPr lang="en-US" altLang="en-US" b="1" dirty="0" err="1">
                <a:solidFill>
                  <a:srgbClr val="FF0000"/>
                </a:solidFill>
              </a:rPr>
              <a:t>của</a:t>
            </a:r>
            <a:r>
              <a:rPr lang="en-US" altLang="en-US" b="1" dirty="0">
                <a:solidFill>
                  <a:srgbClr val="FF0000"/>
                </a:solidFill>
              </a:rPr>
              <a:t> </a:t>
            </a:r>
            <a:r>
              <a:rPr lang="en-US" altLang="en-US" b="1" dirty="0" err="1">
                <a:solidFill>
                  <a:srgbClr val="FF0000"/>
                </a:solidFill>
              </a:rPr>
              <a:t>bàn</a:t>
            </a:r>
            <a:r>
              <a:rPr lang="en-US" altLang="en-US" b="1" dirty="0">
                <a:solidFill>
                  <a:srgbClr val="FF0000"/>
                </a:solidFill>
              </a:rPr>
              <a:t> </a:t>
            </a:r>
            <a:r>
              <a:rPr lang="en-US" altLang="en-US" b="1" dirty="0" err="1">
                <a:solidFill>
                  <a:srgbClr val="FF0000"/>
                </a:solidFill>
              </a:rPr>
              <a:t>là</a:t>
            </a:r>
            <a:r>
              <a:rPr lang="en-US" altLang="en-US" b="1" dirty="0">
                <a:solidFill>
                  <a:srgbClr val="FF0000"/>
                </a:solidFill>
              </a:rPr>
              <a:t> </a:t>
            </a:r>
            <a:r>
              <a:rPr lang="en-US" altLang="en-US" b="1" dirty="0" err="1">
                <a:solidFill>
                  <a:srgbClr val="FF0000"/>
                </a:solidFill>
              </a:rPr>
              <a:t>điện</a:t>
            </a:r>
            <a:endParaRPr lang="en-US" altLang="en-US" b="1"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26" presetClass="emph" presetSubtype="0" repeatCount="indefinite" fill="hold" grpId="1" nodeType="with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par>
                          <p:cTn id="14" fill="hold" nodeType="afterGroup">
                            <p:stCondLst>
                              <p:cond delay="500"/>
                            </p:stCondLst>
                            <p:childTnLst>
                              <p:par>
                                <p:cTn id="15" presetID="26" presetClass="emph" presetSubtype="0" repeatCount="indefinite" fill="hold" grpId="1" nodeType="after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par>
                          <p:cTn id="18" fill="hold" nodeType="afterGroup">
                            <p:stCondLst>
                              <p:cond delay="1000"/>
                            </p:stCondLst>
                            <p:childTnLst>
                              <p:par>
                                <p:cTn id="19" presetID="8" presetClass="entr" presetSubtype="32" fill="hold" nodeType="afterEffect">
                                  <p:stCondLst>
                                    <p:cond delay="2000"/>
                                  </p:stCondLst>
                                  <p:childTnLst>
                                    <p:set>
                                      <p:cBhvr>
                                        <p:cTn id="20" dur="1" fill="hold">
                                          <p:stCondLst>
                                            <p:cond delay="0"/>
                                          </p:stCondLst>
                                        </p:cTn>
                                        <p:tgtEl>
                                          <p:spTgt spid="19"/>
                                        </p:tgtEl>
                                        <p:attrNameLst>
                                          <p:attrName>style.visibility</p:attrName>
                                        </p:attrNameLst>
                                      </p:cBhvr>
                                      <p:to>
                                        <p:strVal val="visible"/>
                                      </p:to>
                                    </p:set>
                                    <p:animEffect transition="in" filter="diamond(out)">
                                      <p:cBhvr>
                                        <p:cTn id="2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451558D5-7276-42FA-8497-4F650420366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52400" y="0"/>
            <a:ext cx="8915400" cy="5562600"/>
          </a:xfrm>
          <a:prstGeom prst="rect">
            <a:avLst/>
          </a:prstGeom>
          <a:effectLst>
            <a:outerShdw blurRad="114300" dist="38100" dir="5400000" rotWithShape="0">
              <a:scrgbClr r="0" g="0" b="0">
                <a:alpha val="20000"/>
              </a:scrgbClr>
            </a:outerShdw>
          </a:effectLst>
        </p:spPr>
      </p:pic>
      <p:sp>
        <p:nvSpPr>
          <p:cNvPr id="3" name="Rectangle 2"/>
          <p:cNvSpPr/>
          <p:nvPr/>
        </p:nvSpPr>
        <p:spPr>
          <a:xfrm>
            <a:off x="3657600" y="5791200"/>
            <a:ext cx="2743200" cy="9144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1-3-2-4</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721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0CBDC727-0C22-4823-BE79-7729E5C75843}"/>
              </a:ext>
            </a:extLst>
          </p:cNvPr>
          <p:cNvPicPr>
            <a:picLocks/>
          </p:cNvPicPr>
          <p:nvPr/>
        </p:nvPicPr>
        <p:blipFill rotWithShape="1">
          <a:blip r:embed="rId2">
            <a:extLst>
              <a:ext uri="{28A0092B-C50C-407E-A947-70E740481C1C}">
                <a14:useLocalDpi xmlns:a14="http://schemas.microsoft.com/office/drawing/2010/main" val="0"/>
              </a:ext>
            </a:extLst>
          </a:blip>
          <a:srcRect b="59922"/>
          <a:stretch/>
        </p:blipFill>
        <p:spPr>
          <a:xfrm>
            <a:off x="0" y="0"/>
            <a:ext cx="9144000" cy="2504209"/>
          </a:xfrm>
          <a:prstGeom prst="rect">
            <a:avLst/>
          </a:prstGeom>
          <a:effectLst>
            <a:outerShdw blurRad="114300" dist="38100" dir="5400000" rotWithShape="0">
              <a:scrgbClr r="0" g="0" b="0">
                <a:alpha val="20000"/>
              </a:scrgbClr>
            </a:outerShdw>
          </a:effectLst>
        </p:spPr>
      </p:pic>
      <p:sp>
        <p:nvSpPr>
          <p:cNvPr id="3" name="Rectangle 2"/>
          <p:cNvSpPr/>
          <p:nvPr/>
        </p:nvSpPr>
        <p:spPr>
          <a:xfrm>
            <a:off x="152400" y="2785170"/>
            <a:ext cx="8839200" cy="2677656"/>
          </a:xfrm>
          <a:prstGeom prst="rect">
            <a:avLst/>
          </a:prstGeom>
        </p:spPr>
        <p:txBody>
          <a:bodyPr wrap="square">
            <a:spAutoFit/>
          </a:bodyPr>
          <a:lstStyle/>
          <a:p>
            <a:pPr algn="just">
              <a:defRPr/>
            </a:pPr>
            <a:r>
              <a:rPr lang="vi-VN" sz="2800" dirty="0">
                <a:latin typeface="Times New Roman" pitchFamily="18" charset="0"/>
                <a:cs typeface="Times New Roman" pitchFamily="18" charset="0"/>
              </a:rPr>
              <a:t>Khi cấp điện cho bản là và xoay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nhiệt </a:t>
            </a:r>
            <a:r>
              <a:rPr lang="vi-VN" sz="2800" dirty="0">
                <a:latin typeface="Times New Roman" pitchFamily="18" charset="0"/>
                <a:cs typeface="Times New Roman" pitchFamily="18" charset="0"/>
              </a:rPr>
              <a:t>độ đến vị trí thích hợp </a:t>
            </a:r>
            <a:r>
              <a:rPr lang="vi-VN" sz="2800" dirty="0"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cần là, lúc này dòng điện truyền qua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làm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nóng lên. </a:t>
            </a:r>
            <a:r>
              <a:rPr lang="vi-VN" sz="2800"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à</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là sẽ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ngắt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và đóng dòng điện truyền qua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để giữ nhiệt độ luôn ổn định giá trị nhiệt độ đã đặt trước </a:t>
            </a:r>
            <a:endParaRPr lang="en-US" sz="2800" dirty="0">
              <a:latin typeface="Times New Roman" pitchFamily="18" charset="0"/>
              <a:cs typeface="Times New Roman" pitchFamily="18" charset="0"/>
            </a:endParaRPr>
          </a:p>
        </p:txBody>
      </p:sp>
      <p:sp>
        <p:nvSpPr>
          <p:cNvPr id="4" name="Rectangle 3"/>
          <p:cNvSpPr/>
          <p:nvPr/>
        </p:nvSpPr>
        <p:spPr>
          <a:xfrm>
            <a:off x="5105400" y="2785170"/>
            <a:ext cx="30480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b</a:t>
            </a:r>
            <a:r>
              <a:rPr lang="en-US" sz="2800" dirty="0" err="1" smtClean="0">
                <a:solidFill>
                  <a:srgbClr val="FF0000"/>
                </a:solidFill>
                <a:latin typeface="Times New Roman" pitchFamily="18" charset="0"/>
                <a:cs typeface="Times New Roman" pitchFamily="18" charset="0"/>
              </a:rPr>
              <a:t>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chỉnh</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4114800" y="3318570"/>
            <a:ext cx="16764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l</a:t>
            </a:r>
            <a:r>
              <a:rPr lang="en-US" sz="2800" dirty="0" err="1" smtClean="0">
                <a:solidFill>
                  <a:srgbClr val="FF0000"/>
                </a:solidFill>
                <a:latin typeface="Times New Roman" pitchFamily="18" charset="0"/>
                <a:cs typeface="Times New Roman" pitchFamily="18" charset="0"/>
              </a:rPr>
              <a:t>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vải</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2057400" y="3699570"/>
            <a:ext cx="30480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d</a:t>
            </a:r>
            <a:r>
              <a:rPr lang="en-US" sz="2800" dirty="0" err="1" smtClean="0">
                <a:solidFill>
                  <a:srgbClr val="FF0000"/>
                </a:solidFill>
                <a:latin typeface="Times New Roman" pitchFamily="18" charset="0"/>
                <a:cs typeface="Times New Roman" pitchFamily="18" charset="0"/>
              </a:rPr>
              <a:t>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đốt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nóng</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1676400" y="4156770"/>
            <a:ext cx="17526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t</a:t>
            </a:r>
            <a:r>
              <a:rPr lang="en-US" sz="2800" dirty="0" err="1" smtClean="0">
                <a:solidFill>
                  <a:srgbClr val="FF0000"/>
                </a:solidFill>
                <a:latin typeface="Times New Roman" pitchFamily="18" charset="0"/>
                <a:cs typeface="Times New Roman" pitchFamily="18" charset="0"/>
              </a:rPr>
              <a: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152400" y="4572000"/>
            <a:ext cx="24384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d</a:t>
            </a:r>
            <a:r>
              <a:rPr lang="en-US" sz="2800" dirty="0" err="1" smtClean="0">
                <a:solidFill>
                  <a:srgbClr val="FF0000"/>
                </a:solidFill>
                <a:latin typeface="Times New Roman" pitchFamily="18" charset="0"/>
                <a:cs typeface="Times New Roman" pitchFamily="18" charset="0"/>
              </a:rPr>
              <a:t>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đốt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nóng</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5486400" y="3699570"/>
            <a:ext cx="1905000" cy="33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đế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endParaRPr lang="en-US" sz="2800" dirty="0">
              <a:solidFill>
                <a:srgbClr val="FF0000"/>
              </a:solidFill>
              <a:latin typeface="Times New Roman" pitchFamily="18" charset="0"/>
              <a:cs typeface="Times New Roman" pitchFamily="18" charset="0"/>
            </a:endParaRPr>
          </a:p>
        </p:txBody>
      </p:sp>
      <p:pic>
        <p:nvPicPr>
          <p:cNvPr id="10" name="Picture 11" descr="Book-09"/>
          <p:cNvPicPr>
            <a:picLocks noChangeAspect="1" noChangeArrowheads="1" noCrop="1"/>
          </p:cNvPicPr>
          <p:nvPr/>
        </p:nvPicPr>
        <p:blipFill>
          <a:blip r:embed="rId3"/>
          <a:srcRect/>
          <a:stretch>
            <a:fillRect/>
          </a:stretch>
        </p:blipFill>
        <p:spPr bwMode="auto">
          <a:xfrm>
            <a:off x="0" y="2290533"/>
            <a:ext cx="792088" cy="605067"/>
          </a:xfrm>
          <a:prstGeom prst="rect">
            <a:avLst/>
          </a:prstGeom>
          <a:noFill/>
        </p:spPr>
      </p:pic>
    </p:spTree>
    <p:extLst>
      <p:ext uri="{BB962C8B-B14F-4D97-AF65-F5344CB8AC3E}">
        <p14:creationId xmlns:p14="http://schemas.microsoft.com/office/powerpoint/2010/main" val="2154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05"/>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 calcmode="lin" valueType="num">
                                      <p:cBhvr>
                                        <p:cTn id="37" dur="500" fill="hold"/>
                                        <p:tgtEl>
                                          <p:spTgt spid="10"/>
                                        </p:tgtEl>
                                        <p:attrNameLst>
                                          <p:attrName>ppt_x</p:attrName>
                                        </p:attrNameLst>
                                      </p:cBhvr>
                                      <p:tavLst>
                                        <p:tav tm="0">
                                          <p:val>
                                            <p:strVal val="#ppt_x-.2"/>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24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244" name="Rectangle 10"/>
          <p:cNvSpPr>
            <a:spLocks noChangeArrowheads="1"/>
          </p:cNvSpPr>
          <p:nvPr/>
        </p:nvSpPr>
        <p:spPr bwMode="auto">
          <a:xfrm>
            <a:off x="641349" y="253425"/>
            <a:ext cx="82264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800" dirty="0">
                <a:solidFill>
                  <a:srgbClr val="FF3300"/>
                </a:solidFill>
                <a:cs typeface="Times New Roman" pitchFamily="18" charset="0"/>
              </a:rPr>
              <a:t>c. </a:t>
            </a:r>
            <a:r>
              <a:rPr lang="fr-FR" altLang="en-US" sz="2800" dirty="0" err="1">
                <a:solidFill>
                  <a:srgbClr val="FF3300"/>
                </a:solidFill>
                <a:cs typeface="Times New Roman" pitchFamily="18" charset="0"/>
              </a:rPr>
              <a:t>Sử</a:t>
            </a:r>
            <a:r>
              <a:rPr lang="fr-FR" altLang="en-US" sz="2800" dirty="0">
                <a:solidFill>
                  <a:srgbClr val="FF3300"/>
                </a:solidFill>
                <a:cs typeface="Times New Roman" pitchFamily="18" charset="0"/>
              </a:rPr>
              <a:t> </a:t>
            </a:r>
            <a:r>
              <a:rPr lang="fr-FR" altLang="en-US" sz="2800" dirty="0" err="1">
                <a:solidFill>
                  <a:srgbClr val="FF3300"/>
                </a:solidFill>
                <a:cs typeface="Times New Roman" pitchFamily="18" charset="0"/>
              </a:rPr>
              <a:t>dụng</a:t>
            </a:r>
            <a:r>
              <a:rPr lang="fr-FR" altLang="en-US" sz="2800" dirty="0">
                <a:solidFill>
                  <a:srgbClr val="FF3300"/>
                </a:solidFill>
                <a:cs typeface="Times New Roman" pitchFamily="18" charset="0"/>
              </a:rPr>
              <a:t> </a:t>
            </a:r>
            <a:r>
              <a:rPr lang="fr-FR" altLang="en-US" sz="2800" dirty="0" err="1">
                <a:solidFill>
                  <a:srgbClr val="FF3300"/>
                </a:solidFill>
                <a:cs typeface="Times New Roman" pitchFamily="18" charset="0"/>
              </a:rPr>
              <a:t>bàn</a:t>
            </a:r>
            <a:r>
              <a:rPr lang="fr-FR" altLang="en-US" sz="2800" dirty="0">
                <a:solidFill>
                  <a:srgbClr val="FF3300"/>
                </a:solidFill>
                <a:cs typeface="Times New Roman" pitchFamily="18" charset="0"/>
              </a:rPr>
              <a:t> </a:t>
            </a:r>
            <a:r>
              <a:rPr lang="fr-FR" altLang="en-US" sz="2800" dirty="0" smtClean="0">
                <a:solidFill>
                  <a:srgbClr val="FF3300"/>
                </a:solidFill>
                <a:cs typeface="Times New Roman" pitchFamily="18" charset="0"/>
              </a:rPr>
              <a:t>là (</a:t>
            </a:r>
            <a:r>
              <a:rPr lang="fr-FR" altLang="en-US" sz="2800" dirty="0" err="1" smtClean="0">
                <a:solidFill>
                  <a:srgbClr val="FF3300"/>
                </a:solidFill>
                <a:cs typeface="Times New Roman" pitchFamily="18" charset="0"/>
              </a:rPr>
              <a:t>Hướng</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dẫn</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học</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sinh</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thực</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hành</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sử</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dụng</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bàn</a:t>
            </a:r>
            <a:r>
              <a:rPr lang="fr-FR" altLang="en-US" sz="2800" dirty="0" smtClean="0">
                <a:solidFill>
                  <a:srgbClr val="FF3300"/>
                </a:solidFill>
                <a:cs typeface="Times New Roman" pitchFamily="18" charset="0"/>
              </a:rPr>
              <a:t> là </a:t>
            </a:r>
            <a:r>
              <a:rPr lang="fr-FR" altLang="en-US" sz="2800" dirty="0" err="1" smtClean="0">
                <a:solidFill>
                  <a:srgbClr val="FF3300"/>
                </a:solidFill>
                <a:cs typeface="Times New Roman" pitchFamily="18" charset="0"/>
              </a:rPr>
              <a:t>điện</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với</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sự</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hướng</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dẫn</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giám</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sát</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của</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người</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thân</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trong</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gia</a:t>
            </a:r>
            <a:r>
              <a:rPr lang="fr-FR" altLang="en-US" sz="2800" dirty="0" smtClean="0">
                <a:solidFill>
                  <a:srgbClr val="FF3300"/>
                </a:solidFill>
                <a:cs typeface="Times New Roman" pitchFamily="18" charset="0"/>
              </a:rPr>
              <a:t> </a:t>
            </a:r>
            <a:r>
              <a:rPr lang="fr-FR" altLang="en-US" sz="2800" dirty="0" err="1" smtClean="0">
                <a:solidFill>
                  <a:srgbClr val="FF3300"/>
                </a:solidFill>
                <a:cs typeface="Times New Roman" pitchFamily="18" charset="0"/>
              </a:rPr>
              <a:t>đình</a:t>
            </a:r>
            <a:r>
              <a:rPr lang="fr-FR" altLang="en-US" sz="2800" dirty="0" smtClean="0">
                <a:solidFill>
                  <a:srgbClr val="FF3300"/>
                </a:solidFill>
                <a:cs typeface="Times New Roman" pitchFamily="18" charset="0"/>
              </a:rPr>
              <a:t>) </a:t>
            </a:r>
            <a:endParaRPr lang="en-US" altLang="en-US" sz="2800" dirty="0">
              <a:solidFill>
                <a:srgbClr val="FF3300"/>
              </a:solidFill>
              <a:cs typeface="Times New Roman" pitchFamily="18" charset="0"/>
            </a:endParaRPr>
          </a:p>
        </p:txBody>
      </p:sp>
      <p:sp>
        <p:nvSpPr>
          <p:cNvPr id="14"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 Box 5"/>
          <p:cNvSpPr txBox="1">
            <a:spLocks noChangeArrowheads="1"/>
          </p:cNvSpPr>
          <p:nvPr/>
        </p:nvSpPr>
        <p:spPr bwMode="auto">
          <a:xfrm>
            <a:off x="760413" y="1600200"/>
            <a:ext cx="7248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en-US" sz="2800" dirty="0">
                <a:solidFill>
                  <a:schemeClr val="hlink"/>
                </a:solidFill>
              </a:rPr>
              <a:t>* </a:t>
            </a:r>
            <a:r>
              <a:rPr lang="fr-FR" altLang="en-US" sz="2800" dirty="0" err="1">
                <a:solidFill>
                  <a:schemeClr val="hlink"/>
                </a:solidFill>
              </a:rPr>
              <a:t>Các</a:t>
            </a:r>
            <a:r>
              <a:rPr lang="fr-FR" altLang="en-US" sz="2800" dirty="0">
                <a:solidFill>
                  <a:schemeClr val="hlink"/>
                </a:solidFill>
              </a:rPr>
              <a:t> </a:t>
            </a:r>
            <a:r>
              <a:rPr lang="fr-FR" altLang="en-US" sz="2800" dirty="0" err="1">
                <a:solidFill>
                  <a:schemeClr val="hlink"/>
                </a:solidFill>
              </a:rPr>
              <a:t>kí</a:t>
            </a:r>
            <a:r>
              <a:rPr lang="fr-FR" altLang="en-US" sz="2800" dirty="0">
                <a:solidFill>
                  <a:schemeClr val="hlink"/>
                </a:solidFill>
              </a:rPr>
              <a:t> </a:t>
            </a:r>
            <a:r>
              <a:rPr lang="fr-FR" altLang="en-US" sz="2800" dirty="0" err="1">
                <a:solidFill>
                  <a:schemeClr val="hlink"/>
                </a:solidFill>
              </a:rPr>
              <a:t>hiệu</a:t>
            </a:r>
            <a:r>
              <a:rPr lang="fr-FR" altLang="en-US" sz="2800" dirty="0">
                <a:solidFill>
                  <a:schemeClr val="hlink"/>
                </a:solidFill>
              </a:rPr>
              <a:t> </a:t>
            </a:r>
            <a:r>
              <a:rPr lang="fr-FR" altLang="en-US" sz="2800" dirty="0" err="1">
                <a:solidFill>
                  <a:schemeClr val="hlink"/>
                </a:solidFill>
              </a:rPr>
              <a:t>trên</a:t>
            </a:r>
            <a:r>
              <a:rPr lang="fr-FR" altLang="en-US" sz="2800" dirty="0">
                <a:solidFill>
                  <a:schemeClr val="hlink"/>
                </a:solidFill>
              </a:rPr>
              <a:t> </a:t>
            </a:r>
            <a:r>
              <a:rPr lang="fr-FR" altLang="en-US" sz="2800" dirty="0" err="1">
                <a:solidFill>
                  <a:schemeClr val="hlink"/>
                </a:solidFill>
              </a:rPr>
              <a:t>bộ</a:t>
            </a:r>
            <a:r>
              <a:rPr lang="fr-FR" altLang="en-US" sz="2800" dirty="0">
                <a:solidFill>
                  <a:schemeClr val="hlink"/>
                </a:solidFill>
              </a:rPr>
              <a:t> </a:t>
            </a:r>
            <a:r>
              <a:rPr lang="fr-FR" altLang="en-US" sz="2800" dirty="0" err="1">
                <a:solidFill>
                  <a:schemeClr val="hlink"/>
                </a:solidFill>
              </a:rPr>
              <a:t>điều</a:t>
            </a:r>
            <a:r>
              <a:rPr lang="fr-FR" altLang="en-US" sz="2800" dirty="0">
                <a:solidFill>
                  <a:schemeClr val="hlink"/>
                </a:solidFill>
              </a:rPr>
              <a:t> </a:t>
            </a:r>
            <a:r>
              <a:rPr lang="fr-FR" altLang="en-US" sz="2800" dirty="0" err="1">
                <a:solidFill>
                  <a:schemeClr val="hlink"/>
                </a:solidFill>
              </a:rPr>
              <a:t>chỉnh</a:t>
            </a:r>
            <a:r>
              <a:rPr lang="fr-FR" altLang="en-US" sz="2800" dirty="0">
                <a:solidFill>
                  <a:schemeClr val="hlink"/>
                </a:solidFill>
              </a:rPr>
              <a:t> </a:t>
            </a:r>
            <a:r>
              <a:rPr lang="fr-FR" altLang="en-US" sz="2800" dirty="0" err="1">
                <a:solidFill>
                  <a:schemeClr val="hlink"/>
                </a:solidFill>
              </a:rPr>
              <a:t>nhiệt</a:t>
            </a:r>
            <a:r>
              <a:rPr lang="fr-FR" altLang="en-US" sz="2800" dirty="0">
                <a:solidFill>
                  <a:schemeClr val="hlink"/>
                </a:solidFill>
              </a:rPr>
              <a:t> </a:t>
            </a:r>
            <a:r>
              <a:rPr lang="fr-FR" altLang="en-US" sz="2800" dirty="0" err="1">
                <a:solidFill>
                  <a:schemeClr val="hlink"/>
                </a:solidFill>
              </a:rPr>
              <a:t>độ</a:t>
            </a:r>
            <a:endParaRPr lang="en-US" altLang="en-US" sz="2800" dirty="0">
              <a:solidFill>
                <a:schemeClr val="hlink"/>
              </a:solidFill>
            </a:endParaRPr>
          </a:p>
        </p:txBody>
      </p:sp>
      <p:pic>
        <p:nvPicPr>
          <p:cNvPr id="102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2135188"/>
            <a:ext cx="49657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39175"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7438" y="640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3" y="64008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609600" y="5726112"/>
            <a:ext cx="7248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en-US" sz="2800" dirty="0">
                <a:solidFill>
                  <a:schemeClr val="hlink"/>
                </a:solidFill>
              </a:rPr>
              <a:t>* </a:t>
            </a:r>
            <a:r>
              <a:rPr lang="fr-FR" altLang="en-US" sz="2800" dirty="0" err="1">
                <a:solidFill>
                  <a:schemeClr val="hlink"/>
                </a:solidFill>
              </a:rPr>
              <a:t>Các</a:t>
            </a:r>
            <a:r>
              <a:rPr lang="fr-FR" altLang="en-US" sz="2800" dirty="0">
                <a:solidFill>
                  <a:schemeClr val="hlink"/>
                </a:solidFill>
              </a:rPr>
              <a:t> </a:t>
            </a:r>
            <a:r>
              <a:rPr lang="fr-FR" altLang="en-US" sz="2800" dirty="0" err="1" smtClean="0">
                <a:solidFill>
                  <a:schemeClr val="hlink"/>
                </a:solidFill>
              </a:rPr>
              <a:t>bước</a:t>
            </a:r>
            <a:r>
              <a:rPr lang="fr-FR" altLang="en-US" sz="2800" dirty="0" smtClean="0">
                <a:solidFill>
                  <a:schemeClr val="hlink"/>
                </a:solidFill>
              </a:rPr>
              <a:t> </a:t>
            </a:r>
            <a:r>
              <a:rPr lang="fr-FR" altLang="en-US" sz="2800" dirty="0" err="1" smtClean="0">
                <a:solidFill>
                  <a:schemeClr val="hlink"/>
                </a:solidFill>
              </a:rPr>
              <a:t>sử</a:t>
            </a:r>
            <a:r>
              <a:rPr lang="fr-FR" altLang="en-US" sz="2800" dirty="0" smtClean="0">
                <a:solidFill>
                  <a:schemeClr val="hlink"/>
                </a:solidFill>
              </a:rPr>
              <a:t> </a:t>
            </a:r>
            <a:r>
              <a:rPr lang="fr-FR" altLang="en-US" sz="2800" dirty="0" err="1" smtClean="0">
                <a:solidFill>
                  <a:schemeClr val="hlink"/>
                </a:solidFill>
              </a:rPr>
              <a:t>dụng</a:t>
            </a:r>
            <a:r>
              <a:rPr lang="fr-FR" altLang="en-US" sz="2800" dirty="0" smtClean="0">
                <a:solidFill>
                  <a:schemeClr val="hlink"/>
                </a:solidFill>
              </a:rPr>
              <a:t> (</a:t>
            </a:r>
            <a:r>
              <a:rPr lang="fr-FR" altLang="en-US" sz="2800" dirty="0" err="1" smtClean="0">
                <a:solidFill>
                  <a:schemeClr val="hlink"/>
                </a:solidFill>
              </a:rPr>
              <a:t>Bảng</a:t>
            </a:r>
            <a:r>
              <a:rPr lang="fr-FR" altLang="en-US" sz="2800" dirty="0" smtClean="0">
                <a:solidFill>
                  <a:schemeClr val="hlink"/>
                </a:solidFill>
              </a:rPr>
              <a:t> 9.2 SGK </a:t>
            </a:r>
            <a:r>
              <a:rPr lang="fr-FR" altLang="en-US" sz="2800" dirty="0" err="1" smtClean="0">
                <a:solidFill>
                  <a:schemeClr val="hlink"/>
                </a:solidFill>
              </a:rPr>
              <a:t>trang</a:t>
            </a:r>
            <a:r>
              <a:rPr lang="fr-FR" altLang="en-US" sz="2800" dirty="0" smtClean="0">
                <a:solidFill>
                  <a:schemeClr val="hlink"/>
                </a:solidFill>
              </a:rPr>
              <a:t> 67)</a:t>
            </a:r>
            <a:endParaRPr lang="en-US" altLang="en-US" sz="2800" dirty="0">
              <a:solidFill>
                <a:schemeClr val="hlink"/>
              </a:solidFill>
            </a:endParaRPr>
          </a:p>
        </p:txBody>
      </p:sp>
    </p:spTree>
    <p:custDataLst>
      <p:tags r:id="rId1"/>
    </p:custDataLst>
    <p:extLst>
      <p:ext uri="{BB962C8B-B14F-4D97-AF65-F5344CB8AC3E}">
        <p14:creationId xmlns:p14="http://schemas.microsoft.com/office/powerpoint/2010/main" val="33350910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9799"/>
          <a:stretch/>
        </p:blipFill>
        <p:spPr>
          <a:xfrm flipH="1">
            <a:off x="3625" y="5373216"/>
            <a:ext cx="9140371" cy="1484784"/>
          </a:xfrm>
          <a:prstGeom prst="rect">
            <a:avLst/>
          </a:prstGeom>
        </p:spPr>
      </p:pic>
      <p:sp>
        <p:nvSpPr>
          <p:cNvPr id="2" name="Rectangle 1">
            <a:extLst>
              <a:ext uri="{FF2B5EF4-FFF2-40B4-BE49-F238E27FC236}">
                <a16:creationId xmlns="" xmlns:a16="http://schemas.microsoft.com/office/drawing/2014/main" id="{BCE9E1CE-E6B4-475D-ABB3-ED10C52FEB78}"/>
              </a:ext>
            </a:extLst>
          </p:cNvPr>
          <p:cNvSpPr/>
          <p:nvPr/>
        </p:nvSpPr>
        <p:spPr>
          <a:xfrm>
            <a:off x="76200" y="0"/>
            <a:ext cx="9067796" cy="584775"/>
          </a:xfrm>
          <a:prstGeom prst="rect">
            <a:avLst/>
          </a:prstGeom>
          <a:noFill/>
          <a:ln>
            <a:solidFill>
              <a:srgbClr val="008000"/>
            </a:solidFill>
          </a:ln>
        </p:spPr>
        <p:txBody>
          <a:bodyPr wrap="square" lIns="91440" tIns="45720" rIns="91440" bIns="45720">
            <a:spAutoFit/>
          </a:bodyPr>
          <a:lstStyle/>
          <a:p>
            <a:pPr algn="ctr"/>
            <a:r>
              <a:rPr lang="en-US" b="1" dirty="0" smtClean="0">
                <a:ln w="22225">
                  <a:solidFill>
                    <a:schemeClr val="accent2"/>
                  </a:solidFill>
                  <a:prstDash val="solid"/>
                </a:ln>
                <a:solidFill>
                  <a:srgbClr val="FF0000"/>
                </a:solidFill>
                <a:latin typeface="Times New Roman" pitchFamily="18" charset="0"/>
                <a:cs typeface="Times New Roman" pitchFamily="18" charset="0"/>
              </a:rPr>
              <a:t>1.2. ĐÈN LED (Light Emitting Diode)</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3" name="Arrow: Right 2">
            <a:extLst>
              <a:ext uri="{FF2B5EF4-FFF2-40B4-BE49-F238E27FC236}">
                <a16:creationId xmlns="" xmlns:a16="http://schemas.microsoft.com/office/drawing/2014/main" id="{CCDFF522-CF0B-4861-86B4-936080F9E5EB}"/>
              </a:ext>
            </a:extLst>
          </p:cNvPr>
          <p:cNvSpPr/>
          <p:nvPr/>
        </p:nvSpPr>
        <p:spPr>
          <a:xfrm>
            <a:off x="0" y="2971800"/>
            <a:ext cx="5423346" cy="2971800"/>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ĐỒ</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ĐIỆN</a:t>
            </a:r>
            <a:r>
              <a:rPr lang="en-US" sz="2800" b="1" dirty="0">
                <a:solidFill>
                  <a:srgbClr val="FF0000"/>
                </a:solidFill>
              </a:rPr>
              <a:t> QUANG </a:t>
            </a:r>
            <a:r>
              <a:rPr lang="en-US" sz="2800" b="1" dirty="0" err="1">
                <a:solidFill>
                  <a:srgbClr val="FF0000"/>
                </a:solidFill>
              </a:rPr>
              <a:t>ĐÈN</a:t>
            </a:r>
            <a:r>
              <a:rPr lang="en-US" sz="2800" b="1" dirty="0">
                <a:solidFill>
                  <a:srgbClr val="FF0000"/>
                </a:solidFill>
              </a:rPr>
              <a:t> LED</a:t>
            </a:r>
          </a:p>
        </p:txBody>
      </p:sp>
      <p:pic>
        <p:nvPicPr>
          <p:cNvPr id="5" name="Picture 2" descr="Các loại bóng đèn Led tròn tốt nhất - Việt Led">
            <a:extLst>
              <a:ext uri="{FF2B5EF4-FFF2-40B4-BE49-F238E27FC236}">
                <a16:creationId xmlns="" xmlns:a16="http://schemas.microsoft.com/office/drawing/2014/main" id="{4345ED2C-4856-404C-9E59-4E8EB540BE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3346" y="2209800"/>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762000"/>
            <a:ext cx="5791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685800"/>
            <a:ext cx="6172200" cy="584775"/>
          </a:xfrm>
          <a:prstGeom prst="rect">
            <a:avLst/>
          </a:prstGeom>
          <a:noFill/>
        </p:spPr>
        <p:txBody>
          <a:bodyPr wrap="square" rtlCol="0">
            <a:spAutoFit/>
          </a:bodyPr>
          <a:lstStyle/>
          <a:p>
            <a:r>
              <a:rPr lang="en-US" b="1" dirty="0" smtClean="0">
                <a:solidFill>
                  <a:srgbClr val="7030A0"/>
                </a:solidFill>
                <a:latin typeface="Times New Roman" pitchFamily="18" charset="0"/>
                <a:cs typeface="Times New Roman" pitchFamily="18" charset="0"/>
              </a:rPr>
              <a:t>a. </a:t>
            </a:r>
            <a:r>
              <a:rPr lang="en-US" b="1" dirty="0" err="1" smtClean="0">
                <a:solidFill>
                  <a:srgbClr val="7030A0"/>
                </a:solidFill>
                <a:latin typeface="Times New Roman" pitchFamily="18" charset="0"/>
                <a:cs typeface="Times New Roman" pitchFamily="18" charset="0"/>
              </a:rPr>
              <a:t>Cấu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tạo</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và</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thông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số</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kĩ</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thuật</a:t>
            </a:r>
            <a:endParaRPr lang="en-US"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94548124"/>
      </p:ext>
    </p:extLst>
  </p:cSld>
  <p:clrMapOvr>
    <a:masterClrMapping/>
  </p:clrMapOvr>
  <p:transition spd="slow" advTm="11425">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E2CE568D-83C3-47E0-82C4-E9DD31D91E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52400" y="0"/>
            <a:ext cx="8686800" cy="6705600"/>
          </a:xfrm>
          <a:prstGeom prst="rect">
            <a:avLst/>
          </a:prstGeom>
          <a:effectLst>
            <a:outerShdw blurRad="114300" dist="38100" dir="5400000" rotWithShape="0">
              <a:scrgbClr r="0" g="0" b="0">
                <a:alpha val="20000"/>
              </a:scrgbClr>
            </a:outerShdw>
          </a:effectLst>
        </p:spPr>
      </p:pic>
      <p:sp>
        <p:nvSpPr>
          <p:cNvPr id="21" name="Rectangle 20"/>
          <p:cNvSpPr/>
          <p:nvPr/>
        </p:nvSpPr>
        <p:spPr>
          <a:xfrm>
            <a:off x="762000" y="3505200"/>
            <a:ext cx="304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itchFamily="18" charset="0"/>
                <a:cs typeface="Times New Roman" pitchFamily="18" charset="0"/>
              </a:rPr>
              <a:t>Vỏ</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bóng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đèn</a:t>
            </a:r>
            <a:endParaRPr lang="en-US" b="1" dirty="0">
              <a:solidFill>
                <a:srgbClr val="FF0000"/>
              </a:solidFill>
              <a:latin typeface="Times New Roman" pitchFamily="18" charset="0"/>
              <a:cs typeface="Times New Roman" pitchFamily="18" charset="0"/>
            </a:endParaRPr>
          </a:p>
        </p:txBody>
      </p:sp>
      <p:sp>
        <p:nvSpPr>
          <p:cNvPr id="22" name="Rectangle 21"/>
          <p:cNvSpPr/>
          <p:nvPr/>
        </p:nvSpPr>
        <p:spPr>
          <a:xfrm>
            <a:off x="762000" y="4343400"/>
            <a:ext cx="304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itchFamily="18" charset="0"/>
                <a:cs typeface="Times New Roman" pitchFamily="18" charset="0"/>
              </a:rPr>
              <a:t>Đui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đèn</a:t>
            </a:r>
            <a:endParaRPr lang="en-US" b="1" dirty="0">
              <a:solidFill>
                <a:srgbClr val="FF0000"/>
              </a:solidFill>
              <a:latin typeface="Times New Roman" pitchFamily="18" charset="0"/>
              <a:cs typeface="Times New Roman" pitchFamily="18" charset="0"/>
            </a:endParaRPr>
          </a:p>
        </p:txBody>
      </p:sp>
      <p:sp>
        <p:nvSpPr>
          <p:cNvPr id="23" name="Rectangle 22"/>
          <p:cNvSpPr/>
          <p:nvPr/>
        </p:nvSpPr>
        <p:spPr>
          <a:xfrm>
            <a:off x="762000" y="5257800"/>
            <a:ext cx="304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itchFamily="18" charset="0"/>
                <a:cs typeface="Times New Roman" pitchFamily="18" charset="0"/>
              </a:rPr>
              <a:t>Bảng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mạch</a:t>
            </a:r>
            <a:r>
              <a:rPr lang="en-US" b="1" dirty="0" smtClean="0">
                <a:solidFill>
                  <a:srgbClr val="FF0000"/>
                </a:solidFill>
                <a:latin typeface="Times New Roman" pitchFamily="18" charset="0"/>
                <a:cs typeface="Times New Roman" pitchFamily="18" charset="0"/>
              </a:rPr>
              <a:t> led</a:t>
            </a:r>
            <a:endParaRPr lang="en-US" b="1" dirty="0">
              <a:solidFill>
                <a:srgbClr val="FF0000"/>
              </a:solidFill>
              <a:latin typeface="Times New Roman" pitchFamily="18" charset="0"/>
              <a:cs typeface="Times New Roman" pitchFamily="18" charset="0"/>
            </a:endParaRPr>
          </a:p>
        </p:txBody>
      </p:sp>
      <p:sp>
        <p:nvSpPr>
          <p:cNvPr id="24" name="Rectangle 23"/>
          <p:cNvSpPr/>
          <p:nvPr/>
        </p:nvSpPr>
        <p:spPr>
          <a:xfrm>
            <a:off x="838200" y="6096000"/>
            <a:ext cx="304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itchFamily="18" charset="0"/>
                <a:cs typeface="Times New Roman" pitchFamily="18" charset="0"/>
              </a:rPr>
              <a:t>Bộ</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nguồn</a:t>
            </a:r>
            <a:endParaRPr lang="en-US" b="1" dirty="0">
              <a:solidFill>
                <a:srgbClr val="FF0000"/>
              </a:solidFill>
              <a:latin typeface="Times New Roman" pitchFamily="18" charset="0"/>
              <a:cs typeface="Times New Roman" pitchFamily="18" charset="0"/>
            </a:endParaRPr>
          </a:p>
        </p:txBody>
      </p:sp>
      <p:pic>
        <p:nvPicPr>
          <p:cNvPr id="7" name="Picture 11" descr="Book-09"/>
          <p:cNvPicPr>
            <a:picLocks noChangeAspect="1" noChangeArrowheads="1" noCrop="1"/>
          </p:cNvPicPr>
          <p:nvPr/>
        </p:nvPicPr>
        <p:blipFill>
          <a:blip r:embed="rId3"/>
          <a:srcRect/>
          <a:stretch>
            <a:fillRect/>
          </a:stretch>
        </p:blipFill>
        <p:spPr bwMode="auto">
          <a:xfrm>
            <a:off x="0" y="2747733"/>
            <a:ext cx="792088" cy="605067"/>
          </a:xfrm>
          <a:prstGeom prst="rect">
            <a:avLst/>
          </a:prstGeom>
          <a:noFill/>
        </p:spPr>
      </p:pic>
    </p:spTree>
    <p:extLst>
      <p:ext uri="{BB962C8B-B14F-4D97-AF65-F5344CB8AC3E}">
        <p14:creationId xmlns:p14="http://schemas.microsoft.com/office/powerpoint/2010/main" val="1179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61284B81-8413-4F9A-A8B8-08198649677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52400" y="76200"/>
            <a:ext cx="8991600" cy="6781800"/>
          </a:xfrm>
          <a:prstGeom prst="rect">
            <a:avLst/>
          </a:prstGeom>
          <a:effectLst>
            <a:outerShdw blurRad="114300" dist="38100" dir="5400000" rotWithShape="0">
              <a:scrgbClr r="0" g="0" b="0">
                <a:alpha val="20000"/>
              </a:scrgbClr>
            </a:outerShdw>
          </a:effectLst>
        </p:spPr>
      </p:pic>
      <p:cxnSp>
        <p:nvCxnSpPr>
          <p:cNvPr id="4" name="Straight Arrow Connector 3"/>
          <p:cNvCxnSpPr/>
          <p:nvPr/>
        </p:nvCxnSpPr>
        <p:spPr>
          <a:xfrm>
            <a:off x="2895600" y="34671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971800" y="4876800"/>
            <a:ext cx="6858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2133600"/>
            <a:ext cx="685800" cy="2743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981200"/>
            <a:ext cx="685800" cy="426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11" descr="Book-09"/>
          <p:cNvPicPr>
            <a:picLocks noChangeAspect="1" noChangeArrowheads="1" noCrop="1"/>
          </p:cNvPicPr>
          <p:nvPr/>
        </p:nvPicPr>
        <p:blipFill>
          <a:blip r:embed="rId3"/>
          <a:srcRect/>
          <a:stretch>
            <a:fillRect/>
          </a:stretch>
        </p:blipFill>
        <p:spPr bwMode="auto">
          <a:xfrm>
            <a:off x="-76200" y="1071333"/>
            <a:ext cx="792088" cy="605067"/>
          </a:xfrm>
          <a:prstGeom prst="rect">
            <a:avLst/>
          </a:prstGeom>
          <a:noFill/>
        </p:spPr>
      </p:pic>
    </p:spTree>
    <p:extLst>
      <p:ext uri="{BB962C8B-B14F-4D97-AF65-F5344CB8AC3E}">
        <p14:creationId xmlns:p14="http://schemas.microsoft.com/office/powerpoint/2010/main" val="13010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9448800" cy="639762"/>
          </a:xfrm>
        </p:spPr>
        <p:txBody>
          <a:bodyPr/>
          <a:lstStyle/>
          <a:p>
            <a:r>
              <a:rPr lang="en-US" sz="2800" b="1" dirty="0" err="1" smtClean="0">
                <a:solidFill>
                  <a:srgbClr val="7030A0"/>
                </a:solidFill>
                <a:latin typeface="Times New Roman" pitchFamily="18" charset="0"/>
                <a:cs typeface="Times New Roman" pitchFamily="18" charset="0"/>
              </a:rPr>
              <a:t>Bảng</a:t>
            </a:r>
            <a:r>
              <a:rPr lang="en-US" sz="2800" b="1" dirty="0" smtClean="0">
                <a:solidFill>
                  <a:srgbClr val="7030A0"/>
                </a:solidFill>
                <a:latin typeface="Times New Roman" pitchFamily="18" charset="0"/>
                <a:cs typeface="Times New Roman" pitchFamily="18" charset="0"/>
              </a:rPr>
              <a:t> 9.3. </a:t>
            </a:r>
            <a:r>
              <a:rPr lang="en-US" sz="2800" b="1" dirty="0" err="1" smtClean="0">
                <a:solidFill>
                  <a:srgbClr val="7030A0"/>
                </a:solidFill>
                <a:latin typeface="Times New Roman" pitchFamily="18" charset="0"/>
                <a:cs typeface="Times New Roman" pitchFamily="18" charset="0"/>
              </a:rPr>
              <a:t>Thông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số</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kĩ</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thuật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cơ</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bản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của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một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số</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loại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đèn</a:t>
            </a:r>
            <a:r>
              <a:rPr lang="en-US" sz="2800" b="1" dirty="0" smtClean="0">
                <a:solidFill>
                  <a:srgbClr val="7030A0"/>
                </a:solidFill>
                <a:latin typeface="Times New Roman" pitchFamily="18" charset="0"/>
                <a:cs typeface="Times New Roman" pitchFamily="18" charset="0"/>
              </a:rPr>
              <a:t> Led</a:t>
            </a:r>
            <a:endParaRPr lang="en-US" sz="2800" b="1" dirty="0">
              <a:solidFill>
                <a:srgbClr val="7030A0"/>
              </a:solidFill>
              <a:latin typeface="Times New Roman" pitchFamily="18" charset="0"/>
              <a:cs typeface="Times New Roman" pitchFamily="18" charset="0"/>
            </a:endParaRPr>
          </a:p>
        </p:txBody>
      </p:sp>
      <p:sp>
        <p:nvSpPr>
          <p:cNvPr id="5" name="Cloud Callout 4"/>
          <p:cNvSpPr/>
          <p:nvPr/>
        </p:nvSpPr>
        <p:spPr>
          <a:xfrm>
            <a:off x="1981200" y="838200"/>
            <a:ext cx="5715000" cy="27432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bảng</a:t>
            </a:r>
            <a:r>
              <a:rPr lang="en-US" sz="2800" dirty="0" smtClean="0">
                <a:solidFill>
                  <a:srgbClr val="0000FF"/>
                </a:solidFill>
                <a:latin typeface="Times New Roman" pitchFamily="18" charset="0"/>
                <a:cs typeface="Times New Roman" pitchFamily="18" charset="0"/>
              </a:rPr>
              <a:t> 9.3 SGK </a:t>
            </a:r>
            <a:r>
              <a:rPr lang="en-US" sz="2800" dirty="0" err="1" smtClean="0">
                <a:solidFill>
                  <a:srgbClr val="0000FF"/>
                </a:solidFill>
                <a:latin typeface="Times New Roman" pitchFamily="18" charset="0"/>
                <a:cs typeface="Times New Roman" pitchFamily="18" charset="0"/>
              </a:rPr>
              <a:t>trang</a:t>
            </a:r>
            <a:r>
              <a:rPr lang="en-US" sz="2800" dirty="0" smtClean="0">
                <a:solidFill>
                  <a:srgbClr val="0000FF"/>
                </a:solidFill>
                <a:latin typeface="Times New Roman" pitchFamily="18" charset="0"/>
                <a:cs typeface="Times New Roman" pitchFamily="18" charset="0"/>
              </a:rPr>
              <a:t> 68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LED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nay hay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Cloud Callout 6"/>
          <p:cNvSpPr/>
          <p:nvPr/>
        </p:nvSpPr>
        <p:spPr>
          <a:xfrm>
            <a:off x="1981200" y="838200"/>
            <a:ext cx="5715000" cy="27432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LED ?</a:t>
            </a:r>
            <a:endParaRPr lang="en-US" sz="2800" dirty="0">
              <a:solidFill>
                <a:srgbClr val="0000FF"/>
              </a:solidFill>
              <a:latin typeface="Times New Roman" pitchFamily="18" charset="0"/>
              <a:cs typeface="Times New Roman" pitchFamily="18" charset="0"/>
            </a:endParaRPr>
          </a:p>
        </p:txBody>
      </p:sp>
      <p:sp>
        <p:nvSpPr>
          <p:cNvPr id="6" name="TextBox 5"/>
          <p:cNvSpPr txBox="1"/>
          <p:nvPr/>
        </p:nvSpPr>
        <p:spPr>
          <a:xfrm>
            <a:off x="838200" y="4191000"/>
            <a:ext cx="7848600" cy="954107"/>
          </a:xfrm>
          <a:prstGeom prst="rect">
            <a:avLst/>
          </a:prstGeom>
          <a:noFill/>
        </p:spPr>
        <p:txBody>
          <a:bodyPr wrap="square" rtlCol="0">
            <a:spAutoFit/>
          </a:bodyPr>
          <a:lstStyle/>
          <a:p>
            <a:r>
              <a:rPr lang="en-US" sz="2800" b="1" i="1" dirty="0" err="1" smtClean="0">
                <a:solidFill>
                  <a:srgbClr val="0070C0"/>
                </a:solidFill>
                <a:latin typeface="Times New Roman" pitchFamily="18" charset="0"/>
                <a:cs typeface="Times New Roman" pitchFamily="18" charset="0"/>
              </a:rPr>
              <a:t>Đèn</a:t>
            </a:r>
            <a:r>
              <a:rPr lang="en-US" sz="2800" b="1" i="1" dirty="0" smtClean="0">
                <a:solidFill>
                  <a:srgbClr val="0070C0"/>
                </a:solidFill>
                <a:latin typeface="Times New Roman" pitchFamily="18" charset="0"/>
                <a:cs typeface="Times New Roman" pitchFamily="18" charset="0"/>
              </a:rPr>
              <a:t> LED </a:t>
            </a:r>
            <a:r>
              <a:rPr lang="en-US" sz="2800" b="1" i="1" dirty="0" err="1" smtClean="0">
                <a:solidFill>
                  <a:srgbClr val="0070C0"/>
                </a:solidFill>
                <a:latin typeface="Times New Roman" pitchFamily="18" charset="0"/>
                <a:cs typeface="Times New Roman" pitchFamily="18" charset="0"/>
              </a:rPr>
              <a:t>ốp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trần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nổi</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đèn</a:t>
            </a:r>
            <a:r>
              <a:rPr lang="en-US" sz="2800" b="1" i="1" dirty="0" smtClean="0">
                <a:solidFill>
                  <a:srgbClr val="0070C0"/>
                </a:solidFill>
                <a:latin typeface="Times New Roman" pitchFamily="18" charset="0"/>
                <a:cs typeface="Times New Roman" pitchFamily="18" charset="0"/>
              </a:rPr>
              <a:t> LED </a:t>
            </a:r>
            <a:r>
              <a:rPr lang="en-US" sz="2800" b="1" i="1" dirty="0" err="1" smtClean="0">
                <a:solidFill>
                  <a:srgbClr val="0070C0"/>
                </a:solidFill>
                <a:latin typeface="Times New Roman" pitchFamily="18" charset="0"/>
                <a:cs typeface="Times New Roman" pitchFamily="18" charset="0"/>
              </a:rPr>
              <a:t>âm</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trần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đèn</a:t>
            </a:r>
            <a:r>
              <a:rPr lang="en-US" sz="2800" b="1" i="1" dirty="0" smtClean="0">
                <a:solidFill>
                  <a:srgbClr val="0070C0"/>
                </a:solidFill>
                <a:latin typeface="Times New Roman" pitchFamily="18" charset="0"/>
                <a:cs typeface="Times New Roman" pitchFamily="18" charset="0"/>
              </a:rPr>
              <a:t> LED </a:t>
            </a:r>
            <a:r>
              <a:rPr lang="en-US" sz="2800" b="1" i="1" dirty="0" err="1" smtClean="0">
                <a:solidFill>
                  <a:srgbClr val="0070C0"/>
                </a:solidFill>
                <a:latin typeface="Times New Roman" pitchFamily="18" charset="0"/>
                <a:cs typeface="Times New Roman" pitchFamily="18" charset="0"/>
              </a:rPr>
              <a:t>búp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đèn</a:t>
            </a:r>
            <a:r>
              <a:rPr lang="en-US" sz="2800" b="1" i="1" dirty="0" smtClean="0">
                <a:solidFill>
                  <a:srgbClr val="0070C0"/>
                </a:solidFill>
                <a:latin typeface="Times New Roman" pitchFamily="18" charset="0"/>
                <a:cs typeface="Times New Roman" pitchFamily="18" charset="0"/>
              </a:rPr>
              <a:t> LED </a:t>
            </a:r>
            <a:r>
              <a:rPr lang="en-US" sz="2800" b="1" i="1" dirty="0" err="1" smtClean="0">
                <a:solidFill>
                  <a:srgbClr val="0070C0"/>
                </a:solidFill>
                <a:latin typeface="Times New Roman" pitchFamily="18" charset="0"/>
                <a:cs typeface="Times New Roman" pitchFamily="18" charset="0"/>
              </a:rPr>
              <a:t>tuýp</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bán</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nguyệt</a:t>
            </a:r>
            <a:endParaRPr lang="en-US" sz="28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022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 presetClass="exit" presetSubtype="4" fill="hold" grpId="0" nodeType="withEffect">
                                  <p:stCondLst>
                                    <p:cond delay="0"/>
                                  </p:stCondLst>
                                  <p:childTnLst>
                                    <p:anim calcmode="lin" valueType="num">
                                      <p:cBhvr additive="base">
                                        <p:cTn id="19"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6">
                                            <p:txEl>
                                              <p:pRg st="0" end="0"/>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0"/>
            <a:ext cx="68834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A5200D59-D627-4AF1-AF0B-1CB9F04B8FCD}"/>
              </a:ext>
            </a:extLst>
          </p:cNvPr>
          <p:cNvSpPr txBox="1"/>
          <p:nvPr/>
        </p:nvSpPr>
        <p:spPr>
          <a:xfrm>
            <a:off x="228600" y="1828800"/>
            <a:ext cx="7467600" cy="1077218"/>
          </a:xfrm>
          <a:prstGeom prst="rect">
            <a:avLst/>
          </a:prstGeom>
          <a:noFill/>
        </p:spPr>
        <p:txBody>
          <a:bodyPr wrap="square">
            <a:spAutoFit/>
          </a:bodyPr>
          <a:lstStyle/>
          <a:p>
            <a:pPr algn="ctr"/>
            <a:r>
              <a:rPr lang="en-US" b="1" dirty="0" smtClean="0">
                <a:ln w="22225">
                  <a:solidFill>
                    <a:schemeClr val="accent2"/>
                  </a:solidFill>
                  <a:prstDash val="solid"/>
                </a:ln>
                <a:solidFill>
                  <a:srgbClr val="FF0000"/>
                </a:solidFill>
                <a:latin typeface="Times New Roman" pitchFamily="18" charset="0"/>
                <a:cs typeface="Times New Roman" pitchFamily="18" charset="0"/>
              </a:rPr>
              <a:t>I. </a:t>
            </a:r>
            <a:r>
              <a:rPr lang="en-US" sz="3200" b="1" cap="none" spc="0" dirty="0" smtClean="0">
                <a:ln w="22225">
                  <a:solidFill>
                    <a:schemeClr val="accent2"/>
                  </a:solidFill>
                  <a:prstDash val="solid"/>
                </a:ln>
                <a:solidFill>
                  <a:srgbClr val="FF0000"/>
                </a:solidFill>
                <a:effectLst/>
                <a:latin typeface="Times New Roman" pitchFamily="18" charset="0"/>
                <a:cs typeface="Times New Roman" pitchFamily="18" charset="0"/>
              </a:rPr>
              <a:t>SỬ </a:t>
            </a:r>
            <a:r>
              <a:rPr lang="en-US" sz="3200" b="1" cap="none" spc="0" dirty="0">
                <a:ln w="22225">
                  <a:solidFill>
                    <a:schemeClr val="accent2"/>
                  </a:solidFill>
                  <a:prstDash val="solid"/>
                </a:ln>
                <a:solidFill>
                  <a:srgbClr val="FF0000"/>
                </a:solidFill>
                <a:effectLst/>
                <a:latin typeface="Times New Roman" pitchFamily="18" charset="0"/>
                <a:cs typeface="Times New Roman" pitchFamily="18" charset="0"/>
              </a:rPr>
              <a:t>DỤNG ĐỒ DÙNG ĐIỆN TRONG GIA </a:t>
            </a:r>
            <a:r>
              <a:rPr lang="en-US" sz="3200" b="1" cap="none" spc="0" dirty="0" smtClean="0">
                <a:ln w="22225">
                  <a:solidFill>
                    <a:schemeClr val="accent2"/>
                  </a:solidFill>
                  <a:prstDash val="solid"/>
                </a:ln>
                <a:solidFill>
                  <a:srgbClr val="FF0000"/>
                </a:solidFill>
                <a:effectLst/>
                <a:latin typeface="Times New Roman" pitchFamily="18" charset="0"/>
                <a:cs typeface="Times New Roman" pitchFamily="18" charset="0"/>
              </a:rPr>
              <a:t>ĐÌNH ( BÀI 9)</a:t>
            </a:r>
            <a:endParaRPr lang="en-US" sz="3200"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D112C63D-8E76-4B97-A6EB-E7C3BA67E183}"/>
              </a:ext>
            </a:extLst>
          </p:cNvPr>
          <p:cNvSpPr txBox="1"/>
          <p:nvPr/>
        </p:nvSpPr>
        <p:spPr>
          <a:xfrm>
            <a:off x="228600" y="609600"/>
            <a:ext cx="8915400" cy="1077218"/>
          </a:xfrm>
          <a:prstGeom prst="rect">
            <a:avLst/>
          </a:prstGeom>
          <a:noFill/>
        </p:spPr>
        <p:txBody>
          <a:bodyPr wrap="square">
            <a:spAutoFit/>
          </a:bodyPr>
          <a:lstStyle/>
          <a:p>
            <a:pPr algn="ctr"/>
            <a:r>
              <a:rPr lang="en-US" sz="3200" b="1" cap="none" spc="0" dirty="0" err="1">
                <a:ln w="22225">
                  <a:solidFill>
                    <a:schemeClr val="accent2"/>
                  </a:solidFill>
                  <a:prstDash val="solid"/>
                </a:ln>
                <a:solidFill>
                  <a:srgbClr val="0000FF"/>
                </a:solidFill>
                <a:effectLst/>
                <a:latin typeface="Times New Roman" pitchFamily="18" charset="0"/>
                <a:cs typeface="Times New Roman" pitchFamily="18" charset="0"/>
              </a:rPr>
              <a:t>CHỦ</a:t>
            </a:r>
            <a:r>
              <a:rPr lang="en-US" sz="3200" b="1" cap="none" spc="0" dirty="0">
                <a:ln w="22225">
                  <a:solidFill>
                    <a:schemeClr val="accent2"/>
                  </a:solidFill>
                  <a:prstDash val="solid"/>
                </a:ln>
                <a:solidFill>
                  <a:srgbClr val="0000FF"/>
                </a:solidFill>
                <a:effectLst/>
                <a:latin typeface="Times New Roman" pitchFamily="18" charset="0"/>
                <a:cs typeface="Times New Roman" pitchFamily="18" charset="0"/>
              </a:rPr>
              <a:t> </a:t>
            </a:r>
            <a:r>
              <a:rPr lang="en-US" sz="3200" b="1" cap="none" spc="0" dirty="0" err="1">
                <a:ln w="22225">
                  <a:solidFill>
                    <a:schemeClr val="accent2"/>
                  </a:solidFill>
                  <a:prstDash val="solid"/>
                </a:ln>
                <a:solidFill>
                  <a:srgbClr val="0000FF"/>
                </a:solidFill>
                <a:effectLst/>
                <a:latin typeface="Times New Roman" pitchFamily="18" charset="0"/>
                <a:cs typeface="Times New Roman" pitchFamily="18" charset="0"/>
              </a:rPr>
              <a:t>ĐỀ</a:t>
            </a:r>
            <a:r>
              <a:rPr lang="en-US" sz="3200" b="1" cap="none" spc="0" dirty="0">
                <a:ln w="22225">
                  <a:solidFill>
                    <a:schemeClr val="accent2"/>
                  </a:solidFill>
                  <a:prstDash val="solid"/>
                </a:ln>
                <a:solidFill>
                  <a:srgbClr val="0000FF"/>
                </a:solidFill>
                <a:effectLst/>
                <a:latin typeface="Times New Roman" pitchFamily="18" charset="0"/>
                <a:cs typeface="Times New Roman" pitchFamily="18" charset="0"/>
              </a:rPr>
              <a:t>: </a:t>
            </a:r>
          </a:p>
          <a:p>
            <a:pPr algn="ctr"/>
            <a:r>
              <a:rPr lang="en-US" sz="3200" b="1" cap="none" spc="0" dirty="0">
                <a:ln w="22225">
                  <a:solidFill>
                    <a:schemeClr val="accent2"/>
                  </a:solidFill>
                  <a:prstDash val="solid"/>
                </a:ln>
                <a:solidFill>
                  <a:srgbClr val="0000FF"/>
                </a:solidFill>
                <a:effectLst/>
                <a:latin typeface="Times New Roman" pitchFamily="18" charset="0"/>
                <a:cs typeface="Times New Roman" pitchFamily="18" charset="0"/>
              </a:rPr>
              <a:t>ĐỒ DÙNG ĐIỆN TRONG GIA </a:t>
            </a:r>
            <a:r>
              <a:rPr lang="en-US" sz="3200" b="1" cap="none" spc="0" dirty="0" smtClean="0">
                <a:ln w="22225">
                  <a:solidFill>
                    <a:schemeClr val="accent2"/>
                  </a:solidFill>
                  <a:prstDash val="solid"/>
                </a:ln>
                <a:solidFill>
                  <a:srgbClr val="0000FF"/>
                </a:solidFill>
                <a:effectLst/>
                <a:latin typeface="Times New Roman" pitchFamily="18" charset="0"/>
                <a:cs typeface="Times New Roman" pitchFamily="18" charset="0"/>
              </a:rPr>
              <a:t>ĐÌNH (3.5 </a:t>
            </a:r>
            <a:r>
              <a:rPr lang="en-US" sz="3200" b="1" cap="none" spc="0" dirty="0" err="1" smtClean="0">
                <a:ln w="22225">
                  <a:solidFill>
                    <a:schemeClr val="accent2"/>
                  </a:solidFill>
                  <a:prstDash val="solid"/>
                </a:ln>
                <a:solidFill>
                  <a:srgbClr val="0000FF"/>
                </a:solidFill>
                <a:effectLst/>
                <a:latin typeface="Times New Roman" pitchFamily="18" charset="0"/>
                <a:cs typeface="Times New Roman" pitchFamily="18" charset="0"/>
              </a:rPr>
              <a:t>tiết</a:t>
            </a:r>
            <a:r>
              <a:rPr lang="en-US" sz="3200" b="1" cap="none" spc="0" dirty="0" smtClean="0">
                <a:ln w="22225">
                  <a:solidFill>
                    <a:schemeClr val="accent2"/>
                  </a:solidFill>
                  <a:prstDash val="solid"/>
                </a:ln>
                <a:solidFill>
                  <a:srgbClr val="0000FF"/>
                </a:solidFill>
                <a:effectLst/>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0" name="Title 1">
            <a:extLst>
              <a:ext uri="{FF2B5EF4-FFF2-40B4-BE49-F238E27FC236}">
                <a16:creationId xmlns="" xmlns:a16="http://schemas.microsoft.com/office/drawing/2014/main" id="{BFC14087-08F3-441C-B8F3-2A7AA5E8EC93}"/>
              </a:ext>
            </a:extLst>
          </p:cNvPr>
          <p:cNvSpPr>
            <a:spLocks noGrp="1"/>
          </p:cNvSpPr>
          <p:nvPr>
            <p:ph type="ctrTitle"/>
          </p:nvPr>
        </p:nvSpPr>
        <p:spPr>
          <a:xfrm>
            <a:off x="0" y="0"/>
            <a:ext cx="9144000" cy="762000"/>
          </a:xfrm>
        </p:spPr>
        <p:txBody>
          <a:bodyPr>
            <a:normAutofit/>
          </a:bodyPr>
          <a:lstStyle/>
          <a:p>
            <a:r>
              <a:rPr lang="en-US" sz="2800" b="1" dirty="0">
                <a:solidFill>
                  <a:srgbClr val="008000"/>
                </a:solidFill>
                <a:latin typeface="Times New Roman" pitchFamily="18" charset="0"/>
                <a:cs typeface="Times New Roman" pitchFamily="18" charset="0"/>
              </a:rPr>
              <a:t>PHÒNG GIÁO DỤC VÀ ĐÀO TẠO QUẬN GÒ VẤP</a:t>
            </a:r>
          </a:p>
        </p:txBody>
      </p:sp>
      <p:sp>
        <p:nvSpPr>
          <p:cNvPr id="11" name="TextBox 10">
            <a:extLst>
              <a:ext uri="{FF2B5EF4-FFF2-40B4-BE49-F238E27FC236}">
                <a16:creationId xmlns="" xmlns:a16="http://schemas.microsoft.com/office/drawing/2014/main" id="{A5200D59-D627-4AF1-AF0B-1CB9F04B8FCD}"/>
              </a:ext>
            </a:extLst>
          </p:cNvPr>
          <p:cNvSpPr txBox="1"/>
          <p:nvPr/>
        </p:nvSpPr>
        <p:spPr>
          <a:xfrm>
            <a:off x="381000" y="3037582"/>
            <a:ext cx="8534400" cy="1569660"/>
          </a:xfrm>
          <a:prstGeom prst="rect">
            <a:avLst/>
          </a:prstGeom>
          <a:noFill/>
        </p:spPr>
        <p:txBody>
          <a:bodyPr wrap="square">
            <a:spAutoFit/>
          </a:bodyPr>
          <a:lstStyle/>
          <a:p>
            <a:r>
              <a:rPr lang="en-US" b="1" dirty="0" smtClean="0">
                <a:ln w="22225">
                  <a:solidFill>
                    <a:schemeClr val="accent2"/>
                  </a:solidFill>
                  <a:prstDash val="solid"/>
                </a:ln>
                <a:solidFill>
                  <a:srgbClr val="FF0000"/>
                </a:solidFill>
                <a:latin typeface="Times New Roman" pitchFamily="18" charset="0"/>
                <a:cs typeface="Times New Roman" pitchFamily="18" charset="0"/>
              </a:rPr>
              <a:t>II. </a:t>
            </a:r>
            <a:r>
              <a:rPr lang="en-US" sz="3200" b="1" cap="none" spc="0" dirty="0" smtClean="0">
                <a:ln w="22225">
                  <a:solidFill>
                    <a:schemeClr val="accent2"/>
                  </a:solidFill>
                  <a:prstDash val="solid"/>
                </a:ln>
                <a:solidFill>
                  <a:srgbClr val="FF0000"/>
                </a:solidFill>
                <a:effectLst/>
                <a:latin typeface="Times New Roman" pitchFamily="18" charset="0"/>
                <a:cs typeface="Times New Roman" pitchFamily="18" charset="0"/>
              </a:rPr>
              <a:t>AN TOÀN ĐIỆN TRONG </a:t>
            </a:r>
            <a:r>
              <a:rPr lang="en-US" b="1" dirty="0">
                <a:ln w="22225">
                  <a:solidFill>
                    <a:schemeClr val="accent2"/>
                  </a:solidFill>
                  <a:prstDash val="solid"/>
                </a:ln>
                <a:solidFill>
                  <a:srgbClr val="FF0000"/>
                </a:solidFill>
                <a:latin typeface="Times New Roman" pitchFamily="18" charset="0"/>
                <a:cs typeface="Times New Roman" pitchFamily="18" charset="0"/>
              </a:rPr>
              <a:t>GIA ĐÌNH </a:t>
            </a:r>
            <a:endParaRPr lang="en-US" b="1" dirty="0" smtClean="0">
              <a:ln w="22225">
                <a:solidFill>
                  <a:schemeClr val="accent2"/>
                </a:solidFill>
                <a:prstDash val="solid"/>
              </a:ln>
              <a:solidFill>
                <a:srgbClr val="FF0000"/>
              </a:solidFill>
              <a:latin typeface="Times New Roman" pitchFamily="18" charset="0"/>
              <a:cs typeface="Times New Roman" pitchFamily="18" charset="0"/>
            </a:endParaRPr>
          </a:p>
          <a:p>
            <a:r>
              <a:rPr lang="en-US" b="1" dirty="0">
                <a:ln w="22225">
                  <a:solidFill>
                    <a:schemeClr val="accent2"/>
                  </a:solidFill>
                  <a:prstDash val="solid"/>
                </a:ln>
                <a:solidFill>
                  <a:srgbClr val="FF0000"/>
                </a:solidFill>
                <a:latin typeface="Times New Roman" pitchFamily="18" charset="0"/>
                <a:cs typeface="Times New Roman" pitchFamily="18" charset="0"/>
              </a:rPr>
              <a:t>	</a:t>
            </a:r>
            <a:r>
              <a:rPr lang="en-US" b="1" dirty="0" smtClean="0">
                <a:ln w="22225">
                  <a:solidFill>
                    <a:schemeClr val="accent2"/>
                  </a:solidFill>
                  <a:prstDash val="solid"/>
                </a:ln>
                <a:solidFill>
                  <a:srgbClr val="FF0000"/>
                </a:solidFill>
                <a:latin typeface="Times New Roman" pitchFamily="18" charset="0"/>
                <a:cs typeface="Times New Roman" pitchFamily="18" charset="0"/>
              </a:rPr>
              <a:t>		( </a:t>
            </a:r>
            <a:r>
              <a:rPr lang="en-US" b="1" dirty="0">
                <a:ln w="22225">
                  <a:solidFill>
                    <a:schemeClr val="accent2"/>
                  </a:solidFill>
                  <a:prstDash val="solid"/>
                </a:ln>
                <a:solidFill>
                  <a:srgbClr val="FF0000"/>
                </a:solidFill>
                <a:latin typeface="Times New Roman" pitchFamily="18" charset="0"/>
                <a:cs typeface="Times New Roman" pitchFamily="18" charset="0"/>
              </a:rPr>
              <a:t>BÀI </a:t>
            </a:r>
            <a:r>
              <a:rPr lang="en-US" b="1" dirty="0" smtClean="0">
                <a:ln w="22225">
                  <a:solidFill>
                    <a:schemeClr val="accent2"/>
                  </a:solidFill>
                  <a:prstDash val="solid"/>
                </a:ln>
                <a:solidFill>
                  <a:srgbClr val="FF0000"/>
                </a:solidFill>
                <a:latin typeface="Times New Roman" pitchFamily="18" charset="0"/>
                <a:cs typeface="Times New Roman" pitchFamily="18" charset="0"/>
              </a:rPr>
              <a:t>10)</a:t>
            </a:r>
            <a:endParaRPr lang="en-US" b="1" dirty="0">
              <a:ln w="22225">
                <a:solidFill>
                  <a:schemeClr val="accent2"/>
                </a:solidFill>
                <a:prstDash val="solid"/>
              </a:ln>
              <a:solidFill>
                <a:srgbClr val="FF0000"/>
              </a:solidFill>
              <a:latin typeface="Times New Roman" pitchFamily="18" charset="0"/>
              <a:cs typeface="Times New Roman" pitchFamily="18" charset="0"/>
            </a:endParaRPr>
          </a:p>
          <a:p>
            <a:endParaRPr lang="en-US" sz="3200"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A5200D59-D627-4AF1-AF0B-1CB9F04B8FCD}"/>
              </a:ext>
            </a:extLst>
          </p:cNvPr>
          <p:cNvSpPr txBox="1"/>
          <p:nvPr/>
        </p:nvSpPr>
        <p:spPr>
          <a:xfrm>
            <a:off x="381000" y="4180582"/>
            <a:ext cx="7848600" cy="1077218"/>
          </a:xfrm>
          <a:prstGeom prst="rect">
            <a:avLst/>
          </a:prstGeom>
          <a:noFill/>
        </p:spPr>
        <p:txBody>
          <a:bodyPr wrap="square">
            <a:spAutoFit/>
          </a:bodyPr>
          <a:lstStyle/>
          <a:p>
            <a:pPr algn="ctr"/>
            <a:r>
              <a:rPr lang="en-US" sz="3200" b="1" cap="none" spc="0" dirty="0" err="1" smtClean="0">
                <a:ln w="22225">
                  <a:solidFill>
                    <a:schemeClr val="accent2"/>
                  </a:solidFill>
                  <a:prstDash val="solid"/>
                </a:ln>
                <a:solidFill>
                  <a:srgbClr val="FF0000"/>
                </a:solidFill>
                <a:effectLst/>
                <a:latin typeface="Times New Roman" pitchFamily="18" charset="0"/>
                <a:cs typeface="Times New Roman" pitchFamily="18" charset="0"/>
              </a:rPr>
              <a:t>Dự</a:t>
            </a:r>
            <a:r>
              <a:rPr lang="en-US" sz="3200" b="1" cap="none" spc="0" dirty="0" smtClean="0">
                <a:ln w="22225">
                  <a:solidFill>
                    <a:schemeClr val="accent2"/>
                  </a:solidFill>
                  <a:prstDash val="solid"/>
                </a:ln>
                <a:solidFill>
                  <a:srgbClr val="FF0000"/>
                </a:solidFill>
                <a:effectLst/>
                <a:latin typeface="Times New Roman" pitchFamily="18" charset="0"/>
                <a:cs typeface="Times New Roman" pitchFamily="18" charset="0"/>
              </a:rPr>
              <a:t> </a:t>
            </a:r>
            <a:r>
              <a:rPr lang="en-US" sz="3200" b="1" cap="none" spc="0" dirty="0" err="1" smtClean="0">
                <a:ln w="22225">
                  <a:solidFill>
                    <a:schemeClr val="accent2"/>
                  </a:solidFill>
                  <a:prstDash val="solid"/>
                </a:ln>
                <a:solidFill>
                  <a:srgbClr val="FF0000"/>
                </a:solidFill>
                <a:effectLst/>
                <a:latin typeface="Times New Roman" pitchFamily="18" charset="0"/>
                <a:cs typeface="Times New Roman" pitchFamily="18" charset="0"/>
              </a:rPr>
              <a:t>án</a:t>
            </a:r>
            <a:r>
              <a:rPr lang="en-US" sz="3200" b="1" cap="none" spc="0" dirty="0" smtClean="0">
                <a:ln w="22225">
                  <a:solidFill>
                    <a:schemeClr val="accent2"/>
                  </a:solidFill>
                  <a:prstDash val="solid"/>
                </a:ln>
                <a:solidFill>
                  <a:srgbClr val="FF0000"/>
                </a:solidFill>
                <a:effectLst/>
                <a:latin typeface="Times New Roman" pitchFamily="18" charset="0"/>
                <a:cs typeface="Times New Roman" pitchFamily="18" charset="0"/>
              </a:rPr>
              <a:t> 4: TIẾT KIỆM TRONG SỬ DỤNG ĐIỆN</a:t>
            </a:r>
            <a:endParaRPr lang="en-US" sz="3200"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018649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6B6AF152-0625-48B3-A32D-40E26D1C04B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76200" y="685800"/>
            <a:ext cx="9067800" cy="4343400"/>
          </a:xfrm>
          <a:prstGeom prst="rect">
            <a:avLst/>
          </a:prstGeom>
          <a:effectLst>
            <a:outerShdw blurRad="114300" dist="38100" dir="5400000" rotWithShape="0">
              <a:scrgbClr r="0" g="0" b="0">
                <a:alpha val="20000"/>
              </a:scrgbClr>
            </a:outerShdw>
          </a:effectLst>
        </p:spPr>
      </p:pic>
      <p:sp>
        <p:nvSpPr>
          <p:cNvPr id="3" name="TextBox 2"/>
          <p:cNvSpPr txBox="1"/>
          <p:nvPr/>
        </p:nvSpPr>
        <p:spPr>
          <a:xfrm>
            <a:off x="762000" y="76200"/>
            <a:ext cx="7315200" cy="584775"/>
          </a:xfrm>
          <a:prstGeom prst="rect">
            <a:avLst/>
          </a:prstGeom>
          <a:noFill/>
        </p:spPr>
        <p:txBody>
          <a:bodyPr wrap="square" rtlCol="0">
            <a:spAutoFit/>
          </a:bodyPr>
          <a:lstStyle/>
          <a:p>
            <a:r>
              <a:rPr lang="en-US" b="1" dirty="0" smtClean="0">
                <a:solidFill>
                  <a:srgbClr val="7030A0"/>
                </a:solidFill>
                <a:latin typeface="Times New Roman" pitchFamily="18" charset="0"/>
                <a:cs typeface="Times New Roman" pitchFamily="18" charset="0"/>
              </a:rPr>
              <a:t>b. </a:t>
            </a:r>
            <a:r>
              <a:rPr lang="en-US" b="1" dirty="0" err="1" smtClean="0">
                <a:solidFill>
                  <a:srgbClr val="7030A0"/>
                </a:solidFill>
                <a:latin typeface="Times New Roman" pitchFamily="18" charset="0"/>
                <a:cs typeface="Times New Roman" pitchFamily="18" charset="0"/>
              </a:rPr>
              <a:t>Nguyên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lí</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làm</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việc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của</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đèn</a:t>
            </a:r>
            <a:r>
              <a:rPr lang="en-US" b="1" dirty="0" smtClean="0">
                <a:solidFill>
                  <a:srgbClr val="7030A0"/>
                </a:solidFill>
                <a:latin typeface="Times New Roman" pitchFamily="18" charset="0"/>
                <a:cs typeface="Times New Roman" pitchFamily="18" charset="0"/>
              </a:rPr>
              <a:t> Led</a:t>
            </a:r>
            <a:endParaRPr lang="en-US" b="1" dirty="0">
              <a:solidFill>
                <a:srgbClr val="7030A0"/>
              </a:solidFill>
              <a:latin typeface="Times New Roman" pitchFamily="18" charset="0"/>
              <a:cs typeface="Times New Roman" pitchFamily="18" charset="0"/>
            </a:endParaRPr>
          </a:p>
        </p:txBody>
      </p:sp>
      <p:sp>
        <p:nvSpPr>
          <p:cNvPr id="4" name="TextBox 3"/>
          <p:cNvSpPr txBox="1"/>
          <p:nvPr/>
        </p:nvSpPr>
        <p:spPr>
          <a:xfrm>
            <a:off x="1981200" y="5410200"/>
            <a:ext cx="4572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3-2-1-4</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71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PRING_QUIZ_SHAPE1">
            <a:extLst>
              <a:ext uri="{FF2B5EF4-FFF2-40B4-BE49-F238E27FC236}">
                <a16:creationId xmlns="" xmlns:a16="http://schemas.microsoft.com/office/drawing/2014/main" id="{4EE267FF-2F60-4D28-A693-81B5467BF176}"/>
              </a:ext>
            </a:extLst>
          </p:cNvPr>
          <p:cNvPicPr>
            <a:picLocks/>
          </p:cNvPicPr>
          <p:nvPr/>
        </p:nvPicPr>
        <p:blipFill rotWithShape="1">
          <a:blip r:embed="rId2">
            <a:extLst>
              <a:ext uri="{28A0092B-C50C-407E-A947-70E740481C1C}">
                <a14:useLocalDpi xmlns:a14="http://schemas.microsoft.com/office/drawing/2010/main" val="0"/>
              </a:ext>
            </a:extLst>
          </a:blip>
          <a:srcRect r="3068" b="59243"/>
          <a:stretch/>
        </p:blipFill>
        <p:spPr>
          <a:xfrm>
            <a:off x="0" y="1"/>
            <a:ext cx="9144000" cy="2438400"/>
          </a:xfrm>
          <a:prstGeom prst="rect">
            <a:avLst/>
          </a:prstGeom>
          <a:effectLst>
            <a:outerShdw blurRad="114300" dist="38100" dir="5400000" rotWithShape="0">
              <a:scrgbClr r="0" g="0" b="0">
                <a:alpha val="20000"/>
              </a:scrgbClr>
            </a:outerShdw>
          </a:effectLst>
        </p:spPr>
      </p:pic>
      <p:sp>
        <p:nvSpPr>
          <p:cNvPr id="3" name="Rectangle 2"/>
          <p:cNvSpPr/>
          <p:nvPr/>
        </p:nvSpPr>
        <p:spPr>
          <a:xfrm>
            <a:off x="304800" y="2697540"/>
            <a:ext cx="8458200" cy="3046988"/>
          </a:xfrm>
          <a:prstGeom prst="rect">
            <a:avLst/>
          </a:prstGeom>
        </p:spPr>
        <p:txBody>
          <a:bodyPr wrap="square">
            <a:spAutoFit/>
          </a:bodyPr>
          <a:lstStyle/>
          <a:p>
            <a:pPr algn="just">
              <a:lnSpc>
                <a:spcPct val="150000"/>
              </a:lnSpc>
              <a:defRPr/>
            </a:pPr>
            <a:r>
              <a:rPr lang="vi-VN" dirty="0">
                <a:solidFill>
                  <a:srgbClr val="0000FF"/>
                </a:solidFill>
                <a:latin typeface="Times New Roman" pitchFamily="18" charset="0"/>
                <a:cs typeface="Times New Roman" pitchFamily="18" charset="0"/>
              </a:rPr>
              <a:t>Khi cấp điện cho đèn LED, </a:t>
            </a:r>
            <a:r>
              <a:rPr lang="en-US" dirty="0" smtClean="0">
                <a:solidFill>
                  <a:srgbClr val="0000FF"/>
                </a:solidFill>
                <a:latin typeface="Times New Roman" pitchFamily="18" charset="0"/>
                <a:cs typeface="Times New Roman" pitchFamily="18" charset="0"/>
              </a:rPr>
              <a:t>…………….</a:t>
            </a:r>
            <a:r>
              <a:rPr lang="vi-VN" dirty="0" smtClean="0">
                <a:solidFill>
                  <a:srgbClr val="0000FF"/>
                </a:solidFill>
                <a:latin typeface="Times New Roman" pitchFamily="18" charset="0"/>
                <a:cs typeface="Times New Roman" pitchFamily="18" charset="0"/>
              </a:rPr>
              <a:t>trong </a:t>
            </a:r>
            <a:r>
              <a:rPr lang="vi-VN" dirty="0">
                <a:solidFill>
                  <a:srgbClr val="0000FF"/>
                </a:solidFill>
                <a:latin typeface="Times New Roman" pitchFamily="18" charset="0"/>
                <a:cs typeface="Times New Roman" pitchFamily="18" charset="0"/>
              </a:rPr>
              <a:t>đèn sẽ biến đổi </a:t>
            </a:r>
            <a:r>
              <a:rPr lang="en-US" dirty="0" err="1" smtClean="0">
                <a:solidFill>
                  <a:srgbClr val="0000FF"/>
                </a:solidFill>
                <a:latin typeface="Times New Roman" pitchFamily="18" charset="0"/>
                <a:cs typeface="Times New Roman" pitchFamily="18" charset="0"/>
              </a:rPr>
              <a:t>nguồn</a:t>
            </a:r>
            <a:r>
              <a:rPr lang="vi-VN" dirty="0" smtClean="0">
                <a:solidFill>
                  <a:srgbClr val="0000FF"/>
                </a:solidFill>
                <a:latin typeface="Times New Roman" pitchFamily="18" charset="0"/>
                <a:cs typeface="Times New Roman" pitchFamily="18" charset="0"/>
              </a:rPr>
              <a:t> điện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cung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cấp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phù</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hợp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với</a:t>
            </a:r>
            <a:r>
              <a:rPr lang="en-US" dirty="0" smtClean="0">
                <a:solidFill>
                  <a:srgbClr val="0000FF"/>
                </a:solidFill>
                <a:latin typeface="Times New Roman" pitchFamily="18" charset="0"/>
                <a:cs typeface="Times New Roman" pitchFamily="18" charset="0"/>
              </a:rPr>
              <a:t>………    </a:t>
            </a:r>
            <a:r>
              <a:rPr lang="vi-VN"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sử</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dụng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đèn</a:t>
            </a:r>
            <a:r>
              <a:rPr lang="en-US" dirty="0" smtClean="0">
                <a:solidFill>
                  <a:srgbClr val="0000FF"/>
                </a:solidFill>
                <a:latin typeface="Times New Roman" pitchFamily="18" charset="0"/>
                <a:cs typeface="Times New Roman" pitchFamily="18" charset="0"/>
              </a:rPr>
              <a:t> </a:t>
            </a:r>
            <a:r>
              <a:rPr lang="vi-VN" dirty="0" smtClean="0">
                <a:solidFill>
                  <a:srgbClr val="0000FF"/>
                </a:solidFill>
                <a:latin typeface="Times New Roman" pitchFamily="18" charset="0"/>
                <a:cs typeface="Times New Roman" pitchFamily="18" charset="0"/>
              </a:rPr>
              <a:t>và truyền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dòng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điện</a:t>
            </a:r>
            <a:r>
              <a:rPr lang="vi-VN" dirty="0" smtClean="0">
                <a:solidFill>
                  <a:srgbClr val="0000FF"/>
                </a:solidFill>
                <a:latin typeface="Times New Roman" pitchFamily="18" charset="0"/>
                <a:cs typeface="Times New Roman" pitchFamily="18" charset="0"/>
              </a:rPr>
              <a:t> </a:t>
            </a:r>
            <a:r>
              <a:rPr lang="vi-VN" dirty="0">
                <a:solidFill>
                  <a:srgbClr val="0000FF"/>
                </a:solidFill>
                <a:latin typeface="Times New Roman" pitchFamily="18" charset="0"/>
                <a:cs typeface="Times New Roman" pitchFamily="18" charset="0"/>
              </a:rPr>
              <a:t>đến </a:t>
            </a:r>
            <a:r>
              <a:rPr lang="en-US" dirty="0" smtClean="0">
                <a:solidFill>
                  <a:srgbClr val="0000FF"/>
                </a:solidFill>
                <a:latin typeface="Times New Roman" pitchFamily="18" charset="0"/>
                <a:cs typeface="Times New Roman" pitchFamily="18" charset="0"/>
              </a:rPr>
              <a:t>…………………..</a:t>
            </a:r>
            <a:r>
              <a:rPr lang="vi-VN" dirty="0" smtClean="0">
                <a:solidFill>
                  <a:srgbClr val="0000FF"/>
                </a:solidFill>
                <a:latin typeface="Times New Roman" pitchFamily="18" charset="0"/>
                <a:cs typeface="Times New Roman" pitchFamily="18" charset="0"/>
              </a:rPr>
              <a:t> </a:t>
            </a:r>
            <a:r>
              <a:rPr lang="vi-VN" dirty="0">
                <a:solidFill>
                  <a:srgbClr val="0000FF"/>
                </a:solidFill>
                <a:latin typeface="Times New Roman" pitchFamily="18" charset="0"/>
                <a:cs typeface="Times New Roman" pitchFamily="18" charset="0"/>
              </a:rPr>
              <a:t>làm đèn </a:t>
            </a:r>
            <a:r>
              <a:rPr lang="en-US" dirty="0" smtClean="0">
                <a:solidFill>
                  <a:srgbClr val="0000FF"/>
                </a:solidFill>
                <a:latin typeface="Times New Roman" pitchFamily="18" charset="0"/>
                <a:cs typeface="Times New Roman" pitchFamily="18" charset="0"/>
              </a:rPr>
              <a:t>……………</a:t>
            </a:r>
            <a:endParaRPr lang="en-US" dirty="0">
              <a:solidFill>
                <a:srgbClr val="0000FF"/>
              </a:solidFill>
              <a:latin typeface="Times New Roman" pitchFamily="18" charset="0"/>
              <a:cs typeface="Times New Roman" pitchFamily="18" charset="0"/>
            </a:endParaRPr>
          </a:p>
        </p:txBody>
      </p:sp>
      <p:sp>
        <p:nvSpPr>
          <p:cNvPr id="4" name="TextBox 3"/>
          <p:cNvSpPr txBox="1"/>
          <p:nvPr/>
        </p:nvSpPr>
        <p:spPr>
          <a:xfrm>
            <a:off x="5029200" y="2691825"/>
            <a:ext cx="2209800" cy="584775"/>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b</a:t>
            </a:r>
            <a:r>
              <a:rPr lang="en-US" b="1" dirty="0" err="1" smtClean="0">
                <a:solidFill>
                  <a:srgbClr val="FF0000"/>
                </a:solidFill>
                <a:latin typeface="Times New Roman" pitchFamily="18" charset="0"/>
                <a:cs typeface="Times New Roman" pitchFamily="18" charset="0"/>
              </a:rPr>
              <a:t>ộ</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nguồn</a:t>
            </a:r>
            <a:endParaRPr lang="en-US" b="1" dirty="0">
              <a:solidFill>
                <a:srgbClr val="FF0000"/>
              </a:solidFill>
              <a:latin typeface="Times New Roman" pitchFamily="18" charset="0"/>
              <a:cs typeface="Times New Roman" pitchFamily="18" charset="0"/>
            </a:endParaRPr>
          </a:p>
        </p:txBody>
      </p:sp>
      <p:sp>
        <p:nvSpPr>
          <p:cNvPr id="6" name="TextBox 5"/>
          <p:cNvSpPr txBox="1"/>
          <p:nvPr/>
        </p:nvSpPr>
        <p:spPr>
          <a:xfrm>
            <a:off x="1143000" y="4267200"/>
            <a:ext cx="1676400" cy="584775"/>
          </a:xfrm>
          <a:prstGeom prst="rect">
            <a:avLst/>
          </a:prstGeom>
          <a:noFill/>
        </p:spPr>
        <p:txBody>
          <a:bodyPr wrap="square" rtlCol="0">
            <a:spAutoFit/>
          </a:bodyPr>
          <a:lstStyle/>
          <a:p>
            <a:r>
              <a:rPr lang="en-US" b="1" dirty="0" err="1" smtClean="0">
                <a:solidFill>
                  <a:srgbClr val="FF0000"/>
                </a:solidFill>
                <a:latin typeface="Times New Roman" pitchFamily="18" charset="0"/>
                <a:cs typeface="Times New Roman" pitchFamily="18" charset="0"/>
              </a:rPr>
              <a:t>điện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áp</a:t>
            </a:r>
            <a:endParaRPr lang="en-US" b="1" dirty="0">
              <a:solidFill>
                <a:srgbClr val="FF0000"/>
              </a:solidFill>
              <a:latin typeface="Times New Roman" pitchFamily="18" charset="0"/>
              <a:cs typeface="Times New Roman" pitchFamily="18" charset="0"/>
            </a:endParaRPr>
          </a:p>
        </p:txBody>
      </p:sp>
      <p:sp>
        <p:nvSpPr>
          <p:cNvPr id="7" name="TextBox 6"/>
          <p:cNvSpPr txBox="1"/>
          <p:nvPr/>
        </p:nvSpPr>
        <p:spPr>
          <a:xfrm>
            <a:off x="1295400" y="4996786"/>
            <a:ext cx="3048000" cy="584775"/>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b</a:t>
            </a:r>
            <a:r>
              <a:rPr lang="en-US" b="1" dirty="0" err="1" smtClean="0">
                <a:solidFill>
                  <a:srgbClr val="FF0000"/>
                </a:solidFill>
                <a:latin typeface="Times New Roman" pitchFamily="18" charset="0"/>
                <a:cs typeface="Times New Roman" pitchFamily="18" charset="0"/>
              </a:rPr>
              <a:t>ảng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mạch</a:t>
            </a:r>
            <a:r>
              <a:rPr lang="en-US" b="1" dirty="0" smtClean="0">
                <a:solidFill>
                  <a:srgbClr val="FF0000"/>
                </a:solidFill>
                <a:latin typeface="Times New Roman" pitchFamily="18" charset="0"/>
                <a:cs typeface="Times New Roman" pitchFamily="18" charset="0"/>
              </a:rPr>
              <a:t> led</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867400" y="4996785"/>
            <a:ext cx="2209800" cy="584775"/>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p</a:t>
            </a:r>
            <a:r>
              <a:rPr lang="en-US" b="1" dirty="0" err="1" smtClean="0">
                <a:solidFill>
                  <a:srgbClr val="FF0000"/>
                </a:solidFill>
                <a:latin typeface="Times New Roman" pitchFamily="18" charset="0"/>
                <a:cs typeface="Times New Roman" pitchFamily="18" charset="0"/>
              </a:rPr>
              <a:t>hát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sáng</a:t>
            </a:r>
            <a:endParaRPr lang="en-US" b="1" dirty="0">
              <a:solidFill>
                <a:srgbClr val="FF0000"/>
              </a:solidFill>
              <a:latin typeface="Times New Roman" pitchFamily="18" charset="0"/>
              <a:cs typeface="Times New Roman" pitchFamily="18" charset="0"/>
            </a:endParaRPr>
          </a:p>
        </p:txBody>
      </p:sp>
      <p:sp>
        <p:nvSpPr>
          <p:cNvPr id="9" name="TextBox 8"/>
          <p:cNvSpPr txBox="1"/>
          <p:nvPr/>
        </p:nvSpPr>
        <p:spPr>
          <a:xfrm>
            <a:off x="304800" y="5943600"/>
            <a:ext cx="861060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c. </a:t>
            </a:r>
            <a:r>
              <a:rPr lang="en-US" sz="2800" b="1" dirty="0" err="1" smtClean="0">
                <a:solidFill>
                  <a:srgbClr val="C00000"/>
                </a:solidFill>
                <a:latin typeface="Times New Roman" pitchFamily="18" charset="0"/>
                <a:cs typeface="Times New Roman" pitchFamily="18" charset="0"/>
              </a:rPr>
              <a:t>Lưu</a:t>
            </a:r>
            <a:r>
              <a:rPr lang="en-US" sz="2800" b="1" dirty="0" smtClean="0">
                <a:solidFill>
                  <a:srgbClr val="C00000"/>
                </a:solidFill>
                <a:latin typeface="Times New Roman" pitchFamily="18" charset="0"/>
                <a:cs typeface="Times New Roman" pitchFamily="18" charset="0"/>
              </a:rPr>
              <a:t> ý </a:t>
            </a:r>
            <a:r>
              <a:rPr lang="en-US" sz="2800" b="1" dirty="0" err="1" smtClean="0">
                <a:solidFill>
                  <a:srgbClr val="C00000"/>
                </a:solidFill>
                <a:latin typeface="Times New Roman" pitchFamily="18" charset="0"/>
                <a:cs typeface="Times New Roman" pitchFamily="18" charset="0"/>
              </a:rPr>
              <a:t>khi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sử</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dụng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đèn</a:t>
            </a:r>
            <a:r>
              <a:rPr lang="en-US" sz="2800" b="1" dirty="0" smtClean="0">
                <a:solidFill>
                  <a:srgbClr val="C00000"/>
                </a:solidFill>
                <a:latin typeface="Times New Roman" pitchFamily="18" charset="0"/>
                <a:cs typeface="Times New Roman" pitchFamily="18" charset="0"/>
              </a:rPr>
              <a:t> LED (</a:t>
            </a:r>
            <a:r>
              <a:rPr lang="en-US" sz="2800" b="1" dirty="0" err="1" smtClean="0">
                <a:solidFill>
                  <a:srgbClr val="C00000"/>
                </a:solidFill>
                <a:latin typeface="Times New Roman" pitchFamily="18" charset="0"/>
                <a:cs typeface="Times New Roman" pitchFamily="18" charset="0"/>
              </a:rPr>
              <a:t>Hướng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dẫn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tự</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học</a:t>
            </a:r>
            <a:r>
              <a:rPr lang="en-US" sz="2800" b="1" dirty="0" smtClean="0">
                <a:solidFill>
                  <a:srgbClr val="C00000"/>
                </a:solidFill>
                <a:latin typeface="Times New Roman" pitchFamily="18" charset="0"/>
                <a:cs typeface="Times New Roman" pitchFamily="18" charset="0"/>
              </a:rPr>
              <a:t>)</a:t>
            </a:r>
            <a:endParaRPr lang="en-US" sz="2800" b="1" dirty="0">
              <a:solidFill>
                <a:srgbClr val="C00000"/>
              </a:solidFill>
              <a:latin typeface="Times New Roman" pitchFamily="18" charset="0"/>
              <a:cs typeface="Times New Roman" pitchFamily="18" charset="0"/>
            </a:endParaRPr>
          </a:p>
        </p:txBody>
      </p:sp>
      <p:pic>
        <p:nvPicPr>
          <p:cNvPr id="10" name="Picture 11" descr="Book-09"/>
          <p:cNvPicPr>
            <a:picLocks noChangeAspect="1" noChangeArrowheads="1" noCrop="1"/>
          </p:cNvPicPr>
          <p:nvPr/>
        </p:nvPicPr>
        <p:blipFill>
          <a:blip r:embed="rId3"/>
          <a:srcRect/>
          <a:stretch>
            <a:fillRect/>
          </a:stretch>
        </p:blipFill>
        <p:spPr bwMode="auto">
          <a:xfrm>
            <a:off x="107505" y="2442933"/>
            <a:ext cx="792088" cy="605067"/>
          </a:xfrm>
          <a:prstGeom prst="rect">
            <a:avLst/>
          </a:prstGeom>
          <a:noFill/>
        </p:spPr>
      </p:pic>
    </p:spTree>
    <p:extLst>
      <p:ext uri="{BB962C8B-B14F-4D97-AF65-F5344CB8AC3E}">
        <p14:creationId xmlns:p14="http://schemas.microsoft.com/office/powerpoint/2010/main" val="18153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05"/>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9799"/>
          <a:stretch/>
        </p:blipFill>
        <p:spPr>
          <a:xfrm flipH="1">
            <a:off x="3625" y="5373216"/>
            <a:ext cx="9140371" cy="1484784"/>
          </a:xfrm>
          <a:prstGeom prst="rect">
            <a:avLst/>
          </a:prstGeom>
        </p:spPr>
      </p:pic>
      <p:sp>
        <p:nvSpPr>
          <p:cNvPr id="2" name="Rectangle 1">
            <a:extLst>
              <a:ext uri="{FF2B5EF4-FFF2-40B4-BE49-F238E27FC236}">
                <a16:creationId xmlns="" xmlns:a16="http://schemas.microsoft.com/office/drawing/2014/main" id="{BCE9E1CE-E6B4-475D-ABB3-ED10C52FEB78}"/>
              </a:ext>
            </a:extLst>
          </p:cNvPr>
          <p:cNvSpPr/>
          <p:nvPr/>
        </p:nvSpPr>
        <p:spPr>
          <a:xfrm>
            <a:off x="0" y="0"/>
            <a:ext cx="7283673" cy="646331"/>
          </a:xfrm>
          <a:prstGeom prst="rect">
            <a:avLst/>
          </a:prstGeom>
          <a:noFill/>
          <a:ln>
            <a:solidFill>
              <a:srgbClr val="008000"/>
            </a:solidFill>
          </a:ln>
        </p:spPr>
        <p:txBody>
          <a:bodyPr wrap="squar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itchFamily="18" charset="0"/>
                <a:cs typeface="Times New Roman" pitchFamily="18" charset="0"/>
              </a:rPr>
              <a:t>1.3. </a:t>
            </a:r>
            <a:r>
              <a:rPr lang="en-US" sz="3600" b="1" dirty="0" err="1">
                <a:ln w="22225">
                  <a:solidFill>
                    <a:schemeClr val="accent2"/>
                  </a:solidFill>
                  <a:prstDash val="solid"/>
                </a:ln>
                <a:solidFill>
                  <a:srgbClr val="FF0000"/>
                </a:solidFill>
                <a:latin typeface="Times New Roman" pitchFamily="18" charset="0"/>
                <a:cs typeface="Times New Roman" pitchFamily="18" charset="0"/>
              </a:rPr>
              <a:t>M</a:t>
            </a:r>
            <a:r>
              <a:rPr lang="en-US" sz="3600" b="1" dirty="0" err="1" smtClean="0">
                <a:ln w="22225">
                  <a:solidFill>
                    <a:schemeClr val="accent2"/>
                  </a:solidFill>
                  <a:prstDash val="solid"/>
                </a:ln>
                <a:solidFill>
                  <a:srgbClr val="FF0000"/>
                </a:solidFill>
                <a:latin typeface="Times New Roman" pitchFamily="18" charset="0"/>
                <a:cs typeface="Times New Roman" pitchFamily="18" charset="0"/>
              </a:rPr>
              <a:t>áy</a:t>
            </a:r>
            <a:r>
              <a:rPr lang="en-US" sz="3600" b="1" dirty="0" smtClean="0">
                <a:ln w="22225">
                  <a:solidFill>
                    <a:schemeClr val="accent2"/>
                  </a:solidFill>
                  <a:prstDash val="solid"/>
                </a:ln>
                <a:solidFill>
                  <a:srgbClr val="FF0000"/>
                </a:solidFill>
                <a:latin typeface="Times New Roman" pitchFamily="18" charset="0"/>
                <a:cs typeface="Times New Roman" pitchFamily="18" charset="0"/>
              </a:rPr>
              <a:t> </a:t>
            </a:r>
            <a:r>
              <a:rPr lang="en-US" sz="3600" b="1" dirty="0" err="1" smtClean="0">
                <a:ln w="22225">
                  <a:solidFill>
                    <a:schemeClr val="accent2"/>
                  </a:solidFill>
                  <a:prstDash val="solid"/>
                </a:ln>
                <a:solidFill>
                  <a:srgbClr val="FF0000"/>
                </a:solidFill>
                <a:latin typeface="Times New Roman" pitchFamily="18" charset="0"/>
                <a:cs typeface="Times New Roman" pitchFamily="18" charset="0"/>
              </a:rPr>
              <a:t>xay</a:t>
            </a:r>
            <a:r>
              <a:rPr lang="en-US" sz="3600" b="1" dirty="0" smtClean="0">
                <a:ln w="22225">
                  <a:solidFill>
                    <a:schemeClr val="accent2"/>
                  </a:solidFill>
                  <a:prstDash val="solid"/>
                </a:ln>
                <a:solidFill>
                  <a:srgbClr val="FF0000"/>
                </a:solidFill>
                <a:latin typeface="Times New Roman" pitchFamily="18" charset="0"/>
                <a:cs typeface="Times New Roman" pitchFamily="18" charset="0"/>
              </a:rPr>
              <a:t> </a:t>
            </a:r>
            <a:r>
              <a:rPr lang="en-US" sz="3600" b="1" dirty="0" err="1" smtClean="0">
                <a:ln w="22225">
                  <a:solidFill>
                    <a:schemeClr val="accent2"/>
                  </a:solidFill>
                  <a:prstDash val="solid"/>
                </a:ln>
                <a:solidFill>
                  <a:srgbClr val="FF0000"/>
                </a:solidFill>
                <a:latin typeface="Times New Roman" pitchFamily="18" charset="0"/>
                <a:cs typeface="Times New Roman" pitchFamily="18" charset="0"/>
              </a:rPr>
              <a:t>thực</a:t>
            </a:r>
            <a:r>
              <a:rPr lang="en-US" sz="3600" b="1" dirty="0" smtClean="0">
                <a:ln w="22225">
                  <a:solidFill>
                    <a:schemeClr val="accent2"/>
                  </a:solidFill>
                  <a:prstDash val="solid"/>
                </a:ln>
                <a:solidFill>
                  <a:srgbClr val="FF0000"/>
                </a:solidFill>
                <a:latin typeface="Times New Roman" pitchFamily="18" charset="0"/>
                <a:cs typeface="Times New Roman" pitchFamily="18" charset="0"/>
              </a:rPr>
              <a:t> </a:t>
            </a:r>
            <a:r>
              <a:rPr lang="en-US" sz="3600" b="1" dirty="0" err="1" smtClean="0">
                <a:ln w="22225">
                  <a:solidFill>
                    <a:schemeClr val="accent2"/>
                  </a:solidFill>
                  <a:prstDash val="solid"/>
                </a:ln>
                <a:solidFill>
                  <a:srgbClr val="FF0000"/>
                </a:solidFill>
                <a:latin typeface="Times New Roman" pitchFamily="18" charset="0"/>
                <a:cs typeface="Times New Roman" pitchFamily="18" charset="0"/>
              </a:rPr>
              <a:t>phẩm</a:t>
            </a:r>
            <a:endParaRPr lang="en-US" sz="3600"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3" name="Arrow: Right 2">
            <a:extLst>
              <a:ext uri="{FF2B5EF4-FFF2-40B4-BE49-F238E27FC236}">
                <a16:creationId xmlns="" xmlns:a16="http://schemas.microsoft.com/office/drawing/2014/main" id="{CCDFF522-CF0B-4861-86B4-936080F9E5EB}"/>
              </a:ext>
            </a:extLst>
          </p:cNvPr>
          <p:cNvSpPr/>
          <p:nvPr/>
        </p:nvSpPr>
        <p:spPr>
          <a:xfrm>
            <a:off x="0" y="2971800"/>
            <a:ext cx="5423346" cy="2971800"/>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ĐỒ</a:t>
            </a:r>
            <a:r>
              <a:rPr lang="en-US" b="1" dirty="0">
                <a:solidFill>
                  <a:srgbClr val="FF0000"/>
                </a:solidFill>
              </a:rPr>
              <a:t> </a:t>
            </a:r>
            <a:r>
              <a:rPr lang="en-US" b="1" dirty="0" err="1">
                <a:solidFill>
                  <a:srgbClr val="FF0000"/>
                </a:solidFill>
              </a:rPr>
              <a:t>DÙNG</a:t>
            </a:r>
            <a:r>
              <a:rPr lang="en-US" b="1" dirty="0">
                <a:solidFill>
                  <a:srgbClr val="FF0000"/>
                </a:solidFill>
              </a:rPr>
              <a:t> </a:t>
            </a:r>
            <a:r>
              <a:rPr lang="en-US" b="1" dirty="0" err="1">
                <a:solidFill>
                  <a:srgbClr val="FF0000"/>
                </a:solidFill>
              </a:rPr>
              <a:t>ĐIỆN</a:t>
            </a:r>
            <a:r>
              <a:rPr lang="en-US" b="1" dirty="0">
                <a:solidFill>
                  <a:srgbClr val="FF0000"/>
                </a:solidFill>
              </a:rPr>
              <a:t> </a:t>
            </a:r>
            <a:r>
              <a:rPr lang="en-US" b="1" dirty="0" err="1">
                <a:solidFill>
                  <a:srgbClr val="FF0000"/>
                </a:solidFill>
              </a:rPr>
              <a:t>CƠ</a:t>
            </a:r>
            <a:endParaRPr lang="en-US" b="1" dirty="0">
              <a:solidFill>
                <a:srgbClr val="FF0000"/>
              </a:solidFill>
            </a:endParaRPr>
          </a:p>
          <a:p>
            <a:pPr algn="ctr"/>
            <a:r>
              <a:rPr lang="en-US" b="1" dirty="0" err="1">
                <a:solidFill>
                  <a:srgbClr val="FF0000"/>
                </a:solidFill>
              </a:rPr>
              <a:t>MÁY</a:t>
            </a:r>
            <a:r>
              <a:rPr lang="en-US" b="1" dirty="0">
                <a:solidFill>
                  <a:srgbClr val="FF0000"/>
                </a:solidFill>
              </a:rPr>
              <a:t> </a:t>
            </a:r>
            <a:r>
              <a:rPr lang="en-US" b="1" dirty="0" err="1">
                <a:solidFill>
                  <a:srgbClr val="FF0000"/>
                </a:solidFill>
              </a:rPr>
              <a:t>XAY</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PHẨM</a:t>
            </a:r>
            <a:r>
              <a:rPr lang="en-US" b="1" dirty="0">
                <a:solidFill>
                  <a:srgbClr val="FF0000"/>
                </a:solidFill>
              </a:rPr>
              <a:t> </a:t>
            </a:r>
          </a:p>
        </p:txBody>
      </p:sp>
      <p:pic>
        <p:nvPicPr>
          <p:cNvPr id="6" name="Picture 2" descr="Máy Xay Sinh Tố Philips HR3573/90 Giá Tốt, Chính Hãng | Nguyễn Kim">
            <a:extLst>
              <a:ext uri="{FF2B5EF4-FFF2-40B4-BE49-F238E27FC236}">
                <a16:creationId xmlns="" xmlns:a16="http://schemas.microsoft.com/office/drawing/2014/main" id="{F3097ED6-CD87-40F5-81D8-2913DB1E91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3346" y="1828800"/>
            <a:ext cx="3720655" cy="3812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2600" y="685800"/>
            <a:ext cx="6172200" cy="584775"/>
          </a:xfrm>
          <a:prstGeom prst="rect">
            <a:avLst/>
          </a:prstGeom>
          <a:noFill/>
        </p:spPr>
        <p:txBody>
          <a:bodyPr wrap="square" rtlCol="0">
            <a:spAutoFit/>
          </a:bodyPr>
          <a:lstStyle/>
          <a:p>
            <a:r>
              <a:rPr lang="en-US" b="1" dirty="0" smtClean="0">
                <a:solidFill>
                  <a:srgbClr val="7030A0"/>
                </a:solidFill>
                <a:latin typeface="Times New Roman" pitchFamily="18" charset="0"/>
                <a:cs typeface="Times New Roman" pitchFamily="18" charset="0"/>
              </a:rPr>
              <a:t>a. </a:t>
            </a:r>
            <a:r>
              <a:rPr lang="en-US" b="1" dirty="0" err="1" smtClean="0">
                <a:solidFill>
                  <a:srgbClr val="7030A0"/>
                </a:solidFill>
                <a:latin typeface="Times New Roman" pitchFamily="18" charset="0"/>
                <a:cs typeface="Times New Roman" pitchFamily="18" charset="0"/>
              </a:rPr>
              <a:t>Cấu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tạo</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và</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thông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số</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kĩ</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thuật</a:t>
            </a:r>
            <a:endParaRPr lang="en-US"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55271488"/>
      </p:ext>
    </p:extLst>
  </p:cSld>
  <p:clrMapOvr>
    <a:masterClrMapping/>
  </p:clrMapOvr>
  <p:transition spd="slow" advTm="300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B578F81A-D052-49FE-9FBF-A77632E2CF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76200" y="76200"/>
            <a:ext cx="9144000" cy="6781800"/>
          </a:xfrm>
          <a:prstGeom prst="rect">
            <a:avLst/>
          </a:prstGeom>
          <a:effectLst>
            <a:outerShdw blurRad="114300" dist="38100" dir="5400000" rotWithShape="0">
              <a:scrgbClr r="0" g="0" b="0">
                <a:alpha val="20000"/>
              </a:scrgbClr>
            </a:outerShdw>
          </a:effectLst>
        </p:spPr>
      </p:pic>
      <p:cxnSp>
        <p:nvCxnSpPr>
          <p:cNvPr id="3" name="Straight Arrow Connector 2"/>
          <p:cNvCxnSpPr/>
          <p:nvPr/>
        </p:nvCxnSpPr>
        <p:spPr>
          <a:xfrm>
            <a:off x="3962400" y="4267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62400" y="5791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2400" y="5029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96678CF6-FF20-48FF-AA66-D4475A1F219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effectLst>
            <a:outerShdw blurRad="114300" dist="38100" dir="5400000" rotWithShape="0">
              <a:scrgbClr r="0" g="0" b="0">
                <a:alpha val="20000"/>
              </a:scrgbClr>
            </a:outerShdw>
          </a:effectLst>
        </p:spPr>
      </p:pic>
      <p:cxnSp>
        <p:nvCxnSpPr>
          <p:cNvPr id="3" name="Straight Arrow Connector 2"/>
          <p:cNvCxnSpPr/>
          <p:nvPr/>
        </p:nvCxnSpPr>
        <p:spPr>
          <a:xfrm>
            <a:off x="3962400" y="3429000"/>
            <a:ext cx="7620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962400" y="4800600"/>
            <a:ext cx="7620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62400" y="3429000"/>
            <a:ext cx="762000" cy="2819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11" descr="Book-09"/>
          <p:cNvPicPr>
            <a:picLocks noChangeAspect="1" noChangeArrowheads="1" noCrop="1"/>
          </p:cNvPicPr>
          <p:nvPr/>
        </p:nvPicPr>
        <p:blipFill>
          <a:blip r:embed="rId3"/>
          <a:srcRect/>
          <a:stretch>
            <a:fillRect/>
          </a:stretch>
        </p:blipFill>
        <p:spPr bwMode="auto">
          <a:xfrm>
            <a:off x="76200" y="2514600"/>
            <a:ext cx="792088" cy="605067"/>
          </a:xfrm>
          <a:prstGeom prst="rect">
            <a:avLst/>
          </a:prstGeom>
          <a:noFill/>
        </p:spPr>
      </p:pic>
    </p:spTree>
    <p:extLst>
      <p:ext uri="{BB962C8B-B14F-4D97-AF65-F5344CB8AC3E}">
        <p14:creationId xmlns:p14="http://schemas.microsoft.com/office/powerpoint/2010/main" val="1154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54" presetClass="entr" presetSubtype="0" ac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0.05"/>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anim calcmode="lin" valueType="num">
                                      <p:cBhvr>
                                        <p:cTn id="22" dur="500" fill="hold"/>
                                        <p:tgtEl>
                                          <p:spTgt spid="6"/>
                                        </p:tgtEl>
                                        <p:attrNameLst>
                                          <p:attrName>ppt_x</p:attrName>
                                        </p:attrNameLst>
                                      </p:cBhvr>
                                      <p:tavLst>
                                        <p:tav tm="0">
                                          <p:val>
                                            <p:strVal val="#ppt_x-.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B52CCA31-7CAD-48BF-B5EC-A58633878408}"/>
              </a:ext>
            </a:extLst>
          </p:cNvPr>
          <p:cNvPicPr>
            <a:picLocks/>
          </p:cNvPicPr>
          <p:nvPr/>
        </p:nvPicPr>
        <p:blipFill rotWithShape="1">
          <a:blip r:embed="rId2">
            <a:extLst>
              <a:ext uri="{28A0092B-C50C-407E-A947-70E740481C1C}">
                <a14:useLocalDpi xmlns:a14="http://schemas.microsoft.com/office/drawing/2010/main" val="0"/>
              </a:ext>
            </a:extLst>
          </a:blip>
          <a:srcRect b="50000"/>
          <a:stretch/>
        </p:blipFill>
        <p:spPr>
          <a:xfrm>
            <a:off x="19050" y="0"/>
            <a:ext cx="9124950" cy="2667000"/>
          </a:xfrm>
          <a:prstGeom prst="rect">
            <a:avLst/>
          </a:prstGeom>
          <a:effectLst>
            <a:outerShdw blurRad="114300" dist="38100" dir="5400000" rotWithShape="0">
              <a:scrgbClr r="0" g="0" b="0">
                <a:alpha val="20000"/>
              </a:scrgbClr>
            </a:outerShdw>
          </a:effectLst>
        </p:spPr>
      </p:pic>
      <p:sp>
        <p:nvSpPr>
          <p:cNvPr id="2" name="TextBox 1"/>
          <p:cNvSpPr txBox="1"/>
          <p:nvPr/>
        </p:nvSpPr>
        <p:spPr>
          <a:xfrm>
            <a:off x="19050" y="2743200"/>
            <a:ext cx="8972550" cy="2677656"/>
          </a:xfrm>
          <a:prstGeom prst="rect">
            <a:avLst/>
          </a:prstGeom>
          <a:noFill/>
        </p:spPr>
        <p:txBody>
          <a:bodyPr wrap="square" rtlCol="0">
            <a:spAutoFit/>
          </a:bodyPr>
          <a:lstStyle/>
          <a:p>
            <a:pPr>
              <a:lnSpc>
                <a:spcPct val="150000"/>
              </a:lnSpc>
            </a:pP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220V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nSpc>
                <a:spcPct val="150000"/>
              </a:lnSpc>
            </a:pPr>
            <a:r>
              <a:rPr lang="en-US" sz="2800" dirty="0" smtClean="0">
                <a:latin typeface="Times New Roman" pitchFamily="18" charset="0"/>
                <a:cs typeface="Times New Roman" pitchFamily="18" charset="0"/>
              </a:rPr>
              <a:t>300 W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nSpc>
                <a:spcPct val="150000"/>
              </a:lnSpc>
            </a:pP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led </a:t>
            </a:r>
            <a:r>
              <a:rPr lang="en-US" sz="2800" dirty="0" err="1" smtClean="0">
                <a:latin typeface="Times New Roman" pitchFamily="18" charset="0"/>
                <a:cs typeface="Times New Roman" pitchFamily="18" charset="0"/>
              </a:rPr>
              <a:t>huỳnh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220V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36W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TextBox 2"/>
          <p:cNvSpPr txBox="1"/>
          <p:nvPr/>
        </p:nvSpPr>
        <p:spPr>
          <a:xfrm>
            <a:off x="6324600" y="2829580"/>
            <a:ext cx="30480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mức</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2819400" y="3505200"/>
            <a:ext cx="480060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a:t>
            </a:r>
            <a:r>
              <a:rPr lang="en-US" sz="2800" dirty="0" err="1" smtClean="0">
                <a:solidFill>
                  <a:srgbClr val="FF0000"/>
                </a:solidFill>
                <a:latin typeface="Times New Roman" pitchFamily="18" charset="0"/>
                <a:cs typeface="Times New Roman" pitchFamily="18" charset="0"/>
              </a:rPr>
              <a:t>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mức</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6477000" y="4114800"/>
            <a:ext cx="30480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mức</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971800" y="4724400"/>
            <a:ext cx="480060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a:t>
            </a:r>
            <a:r>
              <a:rPr lang="en-US" sz="2800" dirty="0" err="1" smtClean="0">
                <a:solidFill>
                  <a:srgbClr val="FF0000"/>
                </a:solidFill>
                <a:latin typeface="Times New Roman" pitchFamily="18" charset="0"/>
                <a:cs typeface="Times New Roman" pitchFamily="18" charset="0"/>
              </a:rPr>
              <a:t>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mức</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228600" y="5562600"/>
            <a:ext cx="8610600" cy="954107"/>
          </a:xfrm>
          <a:prstGeom prst="rect">
            <a:avLst/>
          </a:prstGeom>
          <a:solidFill>
            <a:srgbClr val="FFFF00"/>
          </a:solidFill>
        </p:spPr>
        <p:txBody>
          <a:bodyPr wrap="square" rtlCol="0">
            <a:spAutoFit/>
          </a:bodyPr>
          <a:lstStyle/>
          <a:p>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9.4 SGK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70.</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346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8E161665-EA77-4921-80A9-53EA0AB2C90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0" y="762000"/>
            <a:ext cx="9144000" cy="4724400"/>
          </a:xfrm>
          <a:prstGeom prst="rect">
            <a:avLst/>
          </a:prstGeom>
          <a:effectLst>
            <a:outerShdw blurRad="114300" dist="38100" dir="5400000" rotWithShape="0">
              <a:scrgbClr r="0" g="0" b="0">
                <a:alpha val="20000"/>
              </a:scrgbClr>
            </a:outerShdw>
          </a:effectLst>
        </p:spPr>
      </p:pic>
      <p:sp>
        <p:nvSpPr>
          <p:cNvPr id="2" name="TextBox 1"/>
          <p:cNvSpPr txBox="1"/>
          <p:nvPr/>
        </p:nvSpPr>
        <p:spPr>
          <a:xfrm>
            <a:off x="533400" y="152400"/>
            <a:ext cx="4953000" cy="58477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làm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endParaRPr lang="en-US" b="1" dirty="0">
              <a:solidFill>
                <a:srgbClr val="FF0000"/>
              </a:solidFill>
              <a:latin typeface="Times New Roman" pitchFamily="18" charset="0"/>
              <a:cs typeface="Times New Roman" pitchFamily="18" charset="0"/>
            </a:endParaRPr>
          </a:p>
        </p:txBody>
      </p:sp>
      <p:sp>
        <p:nvSpPr>
          <p:cNvPr id="3" name="TextBox 2"/>
          <p:cNvSpPr txBox="1"/>
          <p:nvPr/>
        </p:nvSpPr>
        <p:spPr>
          <a:xfrm>
            <a:off x="1752600" y="5867400"/>
            <a:ext cx="3733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1-2-3-4</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47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6D73CAD4-A22D-46CF-B451-B52CC75CDFB5}"/>
              </a:ext>
            </a:extLst>
          </p:cNvPr>
          <p:cNvPicPr>
            <a:picLocks/>
          </p:cNvPicPr>
          <p:nvPr/>
        </p:nvPicPr>
        <p:blipFill rotWithShape="1">
          <a:blip r:embed="rId2">
            <a:extLst>
              <a:ext uri="{28A0092B-C50C-407E-A947-70E740481C1C}">
                <a14:useLocalDpi xmlns:a14="http://schemas.microsoft.com/office/drawing/2010/main" val="0"/>
              </a:ext>
            </a:extLst>
          </a:blip>
          <a:srcRect r="-798" b="65609"/>
          <a:stretch/>
        </p:blipFill>
        <p:spPr>
          <a:xfrm>
            <a:off x="28574" y="76200"/>
            <a:ext cx="9188162" cy="2286000"/>
          </a:xfrm>
          <a:prstGeom prst="rect">
            <a:avLst/>
          </a:prstGeom>
          <a:effectLst>
            <a:outerShdw blurRad="114300" dist="38100" dir="5400000" rotWithShape="0">
              <a:scrgbClr r="0" g="0" b="0">
                <a:alpha val="20000"/>
              </a:scrgbClr>
            </a:outerShdw>
          </a:effectLst>
        </p:spPr>
      </p:pic>
      <p:sp>
        <p:nvSpPr>
          <p:cNvPr id="2" name="Rectangle 1"/>
          <p:cNvSpPr/>
          <p:nvPr/>
        </p:nvSpPr>
        <p:spPr>
          <a:xfrm>
            <a:off x="228600" y="2363212"/>
            <a:ext cx="8153400" cy="3785652"/>
          </a:xfrm>
          <a:prstGeom prst="rect">
            <a:avLst/>
          </a:prstGeom>
        </p:spPr>
        <p:txBody>
          <a:bodyPr wrap="square">
            <a:spAutoFit/>
          </a:bodyPr>
          <a:lstStyle/>
          <a:p>
            <a:pPr>
              <a:lnSpc>
                <a:spcPct val="150000"/>
              </a:lnSpc>
              <a:defRPr/>
            </a:pPr>
            <a:r>
              <a:rPr lang="vi-VN" dirty="0">
                <a:solidFill>
                  <a:srgbClr val="000099"/>
                </a:solidFill>
                <a:latin typeface="Times New Roman" pitchFamily="18" charset="0"/>
                <a:cs typeface="Times New Roman" pitchFamily="18" charset="0"/>
              </a:rPr>
              <a:t>Khi cấp điện cho máy xay thực phẩm và lựa chọn </a:t>
            </a:r>
            <a:r>
              <a:rPr lang="en-US" dirty="0" smtClean="0">
                <a:solidFill>
                  <a:srgbClr val="000099"/>
                </a:solidFill>
                <a:latin typeface="Times New Roman" pitchFamily="18" charset="0"/>
                <a:cs typeface="Times New Roman" pitchFamily="18" charset="0"/>
              </a:rPr>
              <a:t>…………….</a:t>
            </a:r>
            <a:r>
              <a:rPr lang="vi-VN" dirty="0" smtClean="0">
                <a:solidFill>
                  <a:srgbClr val="000099"/>
                </a:solidFill>
                <a:latin typeface="Times New Roman" pitchFamily="18" charset="0"/>
                <a:cs typeface="Times New Roman" pitchFamily="18" charset="0"/>
              </a:rPr>
              <a:t>phù hợp</a:t>
            </a:r>
            <a:r>
              <a:rPr lang="en-US" dirty="0" smtClean="0">
                <a:solidFill>
                  <a:srgbClr val="000099"/>
                </a:solidFill>
                <a:latin typeface="Times New Roman" pitchFamily="18" charset="0"/>
                <a:cs typeface="Times New Roman" pitchFamily="18" charset="0"/>
              </a:rPr>
              <a:t> </a:t>
            </a:r>
            <a:r>
              <a:rPr lang="en-US" dirty="0" err="1" smtClean="0">
                <a:solidFill>
                  <a:srgbClr val="000099"/>
                </a:solidFill>
                <a:latin typeface="Times New Roman" pitchFamily="18" charset="0"/>
                <a:cs typeface="Times New Roman" pitchFamily="18" charset="0"/>
              </a:rPr>
              <a:t>bằng</a:t>
            </a:r>
            <a:r>
              <a:rPr lang="en-US" dirty="0" smtClean="0">
                <a:solidFill>
                  <a:srgbClr val="000099"/>
                </a:solidFill>
                <a:latin typeface="Times New Roman" pitchFamily="18" charset="0"/>
                <a:cs typeface="Times New Roman" pitchFamily="18" charset="0"/>
              </a:rPr>
              <a:t> </a:t>
            </a:r>
            <a:r>
              <a:rPr lang="en-US" dirty="0" err="1" smtClean="0">
                <a:solidFill>
                  <a:srgbClr val="000099"/>
                </a:solidFill>
                <a:latin typeface="Times New Roman" pitchFamily="18" charset="0"/>
                <a:cs typeface="Times New Roman" pitchFamily="18" charset="0"/>
              </a:rPr>
              <a:t>các</a:t>
            </a:r>
            <a:r>
              <a:rPr lang="en-US" dirty="0" smtClean="0">
                <a:solidFill>
                  <a:srgbClr val="000099"/>
                </a:solidFill>
                <a:latin typeface="Times New Roman" pitchFamily="18" charset="0"/>
                <a:cs typeface="Times New Roman" pitchFamily="18" charset="0"/>
              </a:rPr>
              <a:t> </a:t>
            </a:r>
            <a:r>
              <a:rPr lang="en-US" dirty="0" err="1" smtClean="0">
                <a:solidFill>
                  <a:srgbClr val="000099"/>
                </a:solidFill>
                <a:latin typeface="Times New Roman" pitchFamily="18" charset="0"/>
                <a:cs typeface="Times New Roman" pitchFamily="18" charset="0"/>
              </a:rPr>
              <a:t>nút</a:t>
            </a:r>
            <a:r>
              <a:rPr lang="en-US" dirty="0" smtClean="0">
                <a:solidFill>
                  <a:srgbClr val="000099"/>
                </a:solidFill>
                <a:latin typeface="Times New Roman" pitchFamily="18" charset="0"/>
                <a:cs typeface="Times New Roman" pitchFamily="18" charset="0"/>
              </a:rPr>
              <a:t> ở……………………….</a:t>
            </a:r>
            <a:r>
              <a:rPr lang="vi-VN" dirty="0" smtClean="0">
                <a:solidFill>
                  <a:srgbClr val="000099"/>
                </a:solidFill>
                <a:latin typeface="Times New Roman" pitchFamily="18" charset="0"/>
                <a:cs typeface="Times New Roman" pitchFamily="18" charset="0"/>
              </a:rPr>
              <a:t>, </a:t>
            </a:r>
            <a:r>
              <a:rPr lang="vi-VN" dirty="0">
                <a:solidFill>
                  <a:srgbClr val="000099"/>
                </a:solidFill>
                <a:latin typeface="Times New Roman" pitchFamily="18" charset="0"/>
                <a:cs typeface="Times New Roman" pitchFamily="18" charset="0"/>
              </a:rPr>
              <a:t>động cơ sẽ hoạt động làm </a:t>
            </a:r>
            <a:r>
              <a:rPr lang="vi-VN" dirty="0" smtClean="0">
                <a:solidFill>
                  <a:srgbClr val="000099"/>
                </a:solidFill>
                <a:latin typeface="Times New Roman" pitchFamily="18" charset="0"/>
                <a:cs typeface="Times New Roman" pitchFamily="18" charset="0"/>
              </a:rPr>
              <a:t>quay</a:t>
            </a:r>
            <a:r>
              <a:rPr lang="en-US" dirty="0" smtClean="0">
                <a:solidFill>
                  <a:srgbClr val="000099"/>
                </a:solidFill>
                <a:latin typeface="Times New Roman" pitchFamily="18" charset="0"/>
                <a:cs typeface="Times New Roman" pitchFamily="18" charset="0"/>
              </a:rPr>
              <a:t>…………..</a:t>
            </a:r>
            <a:r>
              <a:rPr lang="vi-VN" dirty="0" smtClean="0">
                <a:solidFill>
                  <a:srgbClr val="000099"/>
                </a:solidFill>
                <a:latin typeface="Times New Roman" pitchFamily="18" charset="0"/>
                <a:cs typeface="Times New Roman" pitchFamily="18" charset="0"/>
              </a:rPr>
              <a:t> </a:t>
            </a:r>
            <a:r>
              <a:rPr lang="vi-VN" dirty="0">
                <a:solidFill>
                  <a:srgbClr val="000099"/>
                </a:solidFill>
                <a:latin typeface="Times New Roman" pitchFamily="18" charset="0"/>
                <a:cs typeface="Times New Roman" pitchFamily="18" charset="0"/>
              </a:rPr>
              <a:t>trong cối xay để </a:t>
            </a:r>
            <a:r>
              <a:rPr lang="en-US" dirty="0" smtClean="0">
                <a:solidFill>
                  <a:srgbClr val="000099"/>
                </a:solidFill>
                <a:latin typeface="Times New Roman" pitchFamily="18" charset="0"/>
                <a:cs typeface="Times New Roman" pitchFamily="18" charset="0"/>
              </a:rPr>
              <a:t>…………</a:t>
            </a:r>
            <a:r>
              <a:rPr lang="vi-VN" dirty="0" smtClean="0">
                <a:solidFill>
                  <a:srgbClr val="000099"/>
                </a:solidFill>
                <a:latin typeface="Times New Roman" pitchFamily="18" charset="0"/>
                <a:cs typeface="Times New Roman" pitchFamily="18" charset="0"/>
              </a:rPr>
              <a:t> </a:t>
            </a:r>
            <a:r>
              <a:rPr lang="vi-VN" dirty="0">
                <a:solidFill>
                  <a:srgbClr val="000099"/>
                </a:solidFill>
                <a:latin typeface="Times New Roman" pitchFamily="18" charset="0"/>
                <a:cs typeface="Times New Roman" pitchFamily="18" charset="0"/>
              </a:rPr>
              <a:t>thực phẩm.</a:t>
            </a:r>
            <a:endParaRPr lang="en-US" dirty="0">
              <a:solidFill>
                <a:srgbClr val="000099"/>
              </a:solidFill>
              <a:latin typeface="Times New Roman" pitchFamily="18" charset="0"/>
              <a:cs typeface="Times New Roman" pitchFamily="18" charset="0"/>
            </a:endParaRPr>
          </a:p>
        </p:txBody>
      </p:sp>
      <p:sp>
        <p:nvSpPr>
          <p:cNvPr id="3" name="TextBox 2"/>
          <p:cNvSpPr txBox="1"/>
          <p:nvPr/>
        </p:nvSpPr>
        <p:spPr>
          <a:xfrm>
            <a:off x="1295400" y="3225225"/>
            <a:ext cx="2057400" cy="584775"/>
          </a:xfrm>
          <a:prstGeom prst="rect">
            <a:avLst/>
          </a:prstGeom>
          <a:noFill/>
          <a:ln>
            <a:noFill/>
          </a:ln>
        </p:spPr>
        <p:txBody>
          <a:bodyPr wrap="square" rtlCol="0">
            <a:spAutoFit/>
          </a:bodyPr>
          <a:lstStyle/>
          <a:p>
            <a:r>
              <a:rPr lang="vi-VN" dirty="0">
                <a:solidFill>
                  <a:srgbClr val="FF0000"/>
                </a:solidFill>
                <a:latin typeface="Times New Roman" pitchFamily="18" charset="0"/>
                <a:cs typeface="Times New Roman" pitchFamily="18" charset="0"/>
              </a:rPr>
              <a:t>tốc độ xay </a:t>
            </a:r>
            <a:endParaRPr lang="en-US" dirty="0">
              <a:solidFill>
                <a:srgbClr val="FF0000"/>
              </a:solidFill>
              <a:latin typeface="Times New Roman" pitchFamily="18" charset="0"/>
              <a:cs typeface="Times New Roman" pitchFamily="18" charset="0"/>
            </a:endParaRPr>
          </a:p>
        </p:txBody>
      </p:sp>
      <p:sp>
        <p:nvSpPr>
          <p:cNvPr id="5" name="TextBox 4"/>
          <p:cNvSpPr txBox="1"/>
          <p:nvPr/>
        </p:nvSpPr>
        <p:spPr>
          <a:xfrm>
            <a:off x="1981200" y="4724400"/>
            <a:ext cx="1828800" cy="584775"/>
          </a:xfrm>
          <a:prstGeom prst="rect">
            <a:avLst/>
          </a:prstGeom>
          <a:noFill/>
          <a:ln>
            <a:noFill/>
          </a:ln>
        </p:spPr>
        <p:txBody>
          <a:bodyPr wrap="square" rtlCol="0">
            <a:spAutoFit/>
          </a:bodyPr>
          <a:lstStyle/>
          <a:p>
            <a:r>
              <a:rPr lang="en-US" dirty="0" err="1">
                <a:solidFill>
                  <a:srgbClr val="FF0000"/>
                </a:solidFill>
                <a:latin typeface="Times New Roman" pitchFamily="18" charset="0"/>
                <a:cs typeface="Times New Roman" pitchFamily="18" charset="0"/>
              </a:rPr>
              <a:t>l</a:t>
            </a:r>
            <a:r>
              <a:rPr lang="en-US" dirty="0" err="1" smtClean="0">
                <a:solidFill>
                  <a:srgbClr val="FF0000"/>
                </a:solidFill>
                <a:latin typeface="Times New Roman" pitchFamily="18" charset="0"/>
                <a:cs typeface="Times New Roman" pitchFamily="18" charset="0"/>
              </a:rPr>
              <a:t>ưỡi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dao</a:t>
            </a:r>
            <a:r>
              <a:rPr lang="vi-VN"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sp>
        <p:nvSpPr>
          <p:cNvPr id="6" name="TextBox 5"/>
          <p:cNvSpPr txBox="1"/>
          <p:nvPr/>
        </p:nvSpPr>
        <p:spPr>
          <a:xfrm>
            <a:off x="6553200" y="4673025"/>
            <a:ext cx="1828800" cy="584775"/>
          </a:xfrm>
          <a:prstGeom prst="rect">
            <a:avLst/>
          </a:prstGeom>
          <a:noFill/>
          <a:ln>
            <a:noFill/>
          </a:ln>
        </p:spPr>
        <p:txBody>
          <a:bodyPr wrap="square" rtlCol="0">
            <a:spAutoFit/>
          </a:bodyPr>
          <a:lstStyle/>
          <a:p>
            <a:r>
              <a:rPr lang="en-US" dirty="0" err="1">
                <a:solidFill>
                  <a:srgbClr val="FF0000"/>
                </a:solidFill>
                <a:latin typeface="Times New Roman" pitchFamily="18" charset="0"/>
                <a:cs typeface="Times New Roman" pitchFamily="18" charset="0"/>
              </a:rPr>
              <a:t>c</a:t>
            </a:r>
            <a:r>
              <a:rPr lang="en-US" dirty="0" err="1" smtClean="0">
                <a:solidFill>
                  <a:srgbClr val="FF0000"/>
                </a:solidFill>
                <a:latin typeface="Times New Roman" pitchFamily="18" charset="0"/>
                <a:cs typeface="Times New Roman" pitchFamily="18" charset="0"/>
              </a:rPr>
              <a:t>ắt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nhỏ</a:t>
            </a:r>
            <a:endParaRPr lang="en-US" dirty="0">
              <a:solidFill>
                <a:srgbClr val="FF0000"/>
              </a:solidFill>
              <a:latin typeface="Times New Roman" pitchFamily="18" charset="0"/>
              <a:cs typeface="Times New Roman" pitchFamily="18" charset="0"/>
            </a:endParaRPr>
          </a:p>
        </p:txBody>
      </p:sp>
      <p:sp>
        <p:nvSpPr>
          <p:cNvPr id="7" name="TextBox 6"/>
          <p:cNvSpPr txBox="1"/>
          <p:nvPr/>
        </p:nvSpPr>
        <p:spPr>
          <a:xfrm>
            <a:off x="609600" y="3911025"/>
            <a:ext cx="3581400" cy="584775"/>
          </a:xfrm>
          <a:prstGeom prst="rect">
            <a:avLst/>
          </a:prstGeom>
          <a:noFill/>
          <a:ln>
            <a:noFill/>
          </a:ln>
        </p:spPr>
        <p:txBody>
          <a:bodyPr wrap="square" rtlCol="0">
            <a:spAutoFit/>
          </a:bodyPr>
          <a:lstStyle/>
          <a:p>
            <a:r>
              <a:rPr lang="en-US" dirty="0" err="1">
                <a:solidFill>
                  <a:srgbClr val="FF0000"/>
                </a:solidFill>
                <a:latin typeface="Times New Roman" pitchFamily="18" charset="0"/>
                <a:cs typeface="Times New Roman" pitchFamily="18" charset="0"/>
              </a:rPr>
              <a:t>b</a:t>
            </a:r>
            <a:r>
              <a:rPr lang="en-US" dirty="0" err="1" smtClean="0">
                <a:solidFill>
                  <a:srgbClr val="FF0000"/>
                </a:solidFill>
                <a:latin typeface="Times New Roman" pitchFamily="18" charset="0"/>
                <a:cs typeface="Times New Roman" pitchFamily="18" charset="0"/>
              </a:rPr>
              <a:t>ộ</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phận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điều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khiển</a:t>
            </a:r>
            <a:r>
              <a:rPr lang="vi-VN"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pic>
        <p:nvPicPr>
          <p:cNvPr id="8" name="Picture 11" descr="Book-09"/>
          <p:cNvPicPr>
            <a:picLocks noChangeAspect="1" noChangeArrowheads="1" noCrop="1"/>
          </p:cNvPicPr>
          <p:nvPr/>
        </p:nvPicPr>
        <p:blipFill>
          <a:blip r:embed="rId3"/>
          <a:srcRect/>
          <a:stretch>
            <a:fillRect/>
          </a:stretch>
        </p:blipFill>
        <p:spPr bwMode="auto">
          <a:xfrm>
            <a:off x="107505" y="2061933"/>
            <a:ext cx="792088" cy="605067"/>
          </a:xfrm>
          <a:prstGeom prst="rect">
            <a:avLst/>
          </a:prstGeom>
          <a:noFill/>
        </p:spPr>
      </p:pic>
    </p:spTree>
    <p:extLst>
      <p:ext uri="{BB962C8B-B14F-4D97-AF65-F5344CB8AC3E}">
        <p14:creationId xmlns:p14="http://schemas.microsoft.com/office/powerpoint/2010/main" val="10040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05"/>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228600" y="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just" eaLnBrk="1" hangingPunct="1">
              <a:spcBef>
                <a:spcPct val="50000"/>
              </a:spcBef>
            </a:pPr>
            <a:r>
              <a:rPr lang="en-US" altLang="en-US" sz="2800" b="1" dirty="0" smtClean="0">
                <a:solidFill>
                  <a:srgbClr val="000099"/>
                </a:solidFill>
                <a:latin typeface="Times New Roman" pitchFamily="18" charset="0"/>
                <a:cs typeface="Times New Roman" pitchFamily="18" charset="0"/>
              </a:rPr>
              <a:t>c. </a:t>
            </a:r>
            <a:r>
              <a:rPr lang="en-US" altLang="en-US" sz="2800" b="1" dirty="0" err="1" smtClean="0">
                <a:solidFill>
                  <a:srgbClr val="000099"/>
                </a:solidFill>
                <a:latin typeface="Times New Roman" pitchFamily="18" charset="0"/>
                <a:cs typeface="Times New Roman" pitchFamily="18" charset="0"/>
              </a:rPr>
              <a:t>Sử</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dụng</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máy</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xay</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thực</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phẩm</a:t>
            </a:r>
            <a:r>
              <a:rPr lang="fr-FR" altLang="en-US" sz="2800" dirty="0">
                <a:solidFill>
                  <a:srgbClr val="000099"/>
                </a:solidFill>
                <a:latin typeface="Times New Roman" pitchFamily="18" charset="0"/>
                <a:cs typeface="Times New Roman" pitchFamily="18" charset="0"/>
              </a:rPr>
              <a:t> </a:t>
            </a:r>
            <a:r>
              <a:rPr lang="fr-FR" altLang="en-US" sz="2800" dirty="0" smtClean="0">
                <a:solidFill>
                  <a:srgbClr val="000099"/>
                </a:solidFill>
                <a:latin typeface="Times New Roman" pitchFamily="18" charset="0"/>
                <a:cs typeface="Times New Roman" pitchFamily="18" charset="0"/>
              </a:rPr>
              <a:t>(</a:t>
            </a:r>
            <a:r>
              <a:rPr lang="fr-FR" altLang="en-US" sz="2800" dirty="0" err="1" smtClean="0">
                <a:solidFill>
                  <a:srgbClr val="000099"/>
                </a:solidFill>
                <a:latin typeface="Times New Roman" pitchFamily="18" charset="0"/>
                <a:cs typeface="Times New Roman" pitchFamily="18" charset="0"/>
              </a:rPr>
              <a:t>Hướng</a:t>
            </a:r>
            <a:r>
              <a:rPr lang="fr-FR" altLang="en-US" sz="2800" dirty="0" smtClean="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dẫn</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học</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sinh</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thực</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hành</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sử</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dụng</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bàn</a:t>
            </a:r>
            <a:r>
              <a:rPr lang="fr-FR" altLang="en-US" sz="2800" dirty="0">
                <a:solidFill>
                  <a:srgbClr val="000099"/>
                </a:solidFill>
                <a:latin typeface="Times New Roman" pitchFamily="18" charset="0"/>
                <a:cs typeface="Times New Roman" pitchFamily="18" charset="0"/>
              </a:rPr>
              <a:t> là </a:t>
            </a:r>
            <a:r>
              <a:rPr lang="fr-FR" altLang="en-US" sz="2800" dirty="0" err="1">
                <a:solidFill>
                  <a:srgbClr val="000099"/>
                </a:solidFill>
                <a:latin typeface="Times New Roman" pitchFamily="18" charset="0"/>
                <a:cs typeface="Times New Roman" pitchFamily="18" charset="0"/>
              </a:rPr>
              <a:t>điện</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với</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sự</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hướng</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dẫn</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giám</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sát</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của</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người</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thân</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trong</a:t>
            </a:r>
            <a:r>
              <a:rPr lang="fr-FR" altLang="en-US" sz="2800" dirty="0">
                <a:solidFill>
                  <a:srgbClr val="000099"/>
                </a:solidFill>
                <a:latin typeface="Times New Roman" pitchFamily="18" charset="0"/>
                <a:cs typeface="Times New Roman" pitchFamily="18" charset="0"/>
              </a:rPr>
              <a:t> </a:t>
            </a:r>
            <a:r>
              <a:rPr lang="fr-FR" altLang="en-US" sz="2800" dirty="0" err="1">
                <a:solidFill>
                  <a:srgbClr val="000099"/>
                </a:solidFill>
                <a:latin typeface="Times New Roman" pitchFamily="18" charset="0"/>
                <a:cs typeface="Times New Roman" pitchFamily="18" charset="0"/>
              </a:rPr>
              <a:t>gia</a:t>
            </a:r>
            <a:r>
              <a:rPr lang="fr-FR" altLang="en-US" sz="2800" dirty="0">
                <a:solidFill>
                  <a:srgbClr val="000099"/>
                </a:solidFill>
                <a:latin typeface="Times New Roman" pitchFamily="18" charset="0"/>
                <a:cs typeface="Times New Roman" pitchFamily="18" charset="0"/>
              </a:rPr>
              <a:t> </a:t>
            </a:r>
            <a:r>
              <a:rPr lang="fr-FR" altLang="en-US" sz="2800" dirty="0" err="1" smtClean="0">
                <a:solidFill>
                  <a:srgbClr val="000099"/>
                </a:solidFill>
                <a:latin typeface="Times New Roman" pitchFamily="18" charset="0"/>
                <a:cs typeface="Times New Roman" pitchFamily="18" charset="0"/>
              </a:rPr>
              <a:t>đình</a:t>
            </a:r>
            <a:r>
              <a:rPr lang="fr-FR" altLang="en-US" sz="2800" dirty="0" smtClean="0">
                <a:solidFill>
                  <a:srgbClr val="000099"/>
                </a:solidFill>
                <a:latin typeface="Times New Roman" pitchFamily="18" charset="0"/>
                <a:cs typeface="Times New Roman" pitchFamily="18" charset="0"/>
              </a:rPr>
              <a:t>)</a:t>
            </a:r>
            <a:endParaRPr lang="en-US" altLang="en-US" sz="2800" b="1" dirty="0">
              <a:solidFill>
                <a:srgbClr val="000099"/>
              </a:solidFill>
              <a:latin typeface="Times New Roman" pitchFamily="18" charset="0"/>
              <a:cs typeface="Times New Roman" pitchFamily="18" charset="0"/>
            </a:endParaRPr>
          </a:p>
        </p:txBody>
      </p:sp>
      <p:pic>
        <p:nvPicPr>
          <p:cNvPr id="8" name="ISPRING_QUIZ_SHAPE1">
            <a:extLst>
              <a:ext uri="{FF2B5EF4-FFF2-40B4-BE49-F238E27FC236}">
                <a16:creationId xmlns="" xmlns:a16="http://schemas.microsoft.com/office/drawing/2014/main" id="{A7992113-C87C-4179-BBA9-2B600886291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52399" y="1447800"/>
            <a:ext cx="8839201" cy="5334001"/>
          </a:xfrm>
          <a:prstGeom prst="rect">
            <a:avLst/>
          </a:prstGeom>
          <a:effectLst>
            <a:outerShdw blurRad="114300" dist="38100" dir="5400000" rotWithShape="0">
              <a:scrgbClr r="0" g="0" b="0">
                <a:alpha val="20000"/>
              </a:scrgbClr>
            </a:outerShdw>
          </a:effectLst>
        </p:spPr>
      </p:pic>
      <p:cxnSp>
        <p:nvCxnSpPr>
          <p:cNvPr id="6" name="Straight Arrow Connector 5"/>
          <p:cNvCxnSpPr/>
          <p:nvPr/>
        </p:nvCxnSpPr>
        <p:spPr>
          <a:xfrm flipV="1">
            <a:off x="1447800" y="3048000"/>
            <a:ext cx="990600" cy="16764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2209800"/>
            <a:ext cx="838200" cy="419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47800" y="2171700"/>
            <a:ext cx="838200" cy="3429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47800" y="3048000"/>
            <a:ext cx="990600" cy="1752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47800" y="5600700"/>
            <a:ext cx="990600" cy="8763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47800" y="3924300"/>
            <a:ext cx="8382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6777750"/>
      </p:ext>
    </p:extLst>
  </p:cSld>
  <p:clrMapOvr>
    <a:masterClrMapping/>
  </p:clrMapOvr>
  <mc:AlternateContent xmlns:mc="http://schemas.openxmlformats.org/markup-compatibility/2006" xmlns:p14="http://schemas.microsoft.com/office/powerpoint/2010/main">
    <mc:Choice Requires="p14">
      <p:transition spd="slow" p14:dur="2000" advTm="37202"/>
    </mc:Choice>
    <mc:Fallback xmlns="">
      <p:transition spd="slow" advTm="37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570" objId="5"/>
        <p14:playEvt time="12453" objId="3"/>
        <p14:triggerEvt type="onClick" time="12453" objId="3"/>
        <p14:stopEvt time="27516" objId="3"/>
        <p14:stopEvt time="27516" objId="5"/>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87E023-0FF4-4A5F-94E7-F94B082DAC67}"/>
              </a:ext>
            </a:extLst>
          </p:cNvPr>
          <p:cNvSpPr/>
          <p:nvPr/>
        </p:nvSpPr>
        <p:spPr>
          <a:xfrm>
            <a:off x="152400" y="76200"/>
            <a:ext cx="8839200" cy="1077218"/>
          </a:xfrm>
          <a:prstGeom prst="rect">
            <a:avLst/>
          </a:prstGeom>
          <a:noFill/>
          <a:ln>
            <a:solidFill>
              <a:srgbClr val="008000"/>
            </a:solidFill>
          </a:ln>
        </p:spPr>
        <p:txBody>
          <a:bodyPr wrap="square" lIns="91440" tIns="45720" rIns="91440" bIns="45720">
            <a:spAutoFit/>
          </a:bodyPr>
          <a:lstStyle/>
          <a:p>
            <a:pPr algn="ctr"/>
            <a:r>
              <a:rPr lang="en-US" b="1" dirty="0" smtClean="0">
                <a:ln w="22225">
                  <a:solidFill>
                    <a:schemeClr val="accent2"/>
                  </a:solidFill>
                  <a:prstDash val="solid"/>
                </a:ln>
                <a:solidFill>
                  <a:srgbClr val="FF0000"/>
                </a:solidFill>
                <a:latin typeface="Times New Roman" pitchFamily="18" charset="0"/>
                <a:cs typeface="Times New Roman" pitchFamily="18" charset="0"/>
              </a:rPr>
              <a:t>2. LỰA CHỌN ĐỒ DÙNG ĐIỆN TIẾT KIỆM ĐIỆN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Hướng</a:t>
            </a:r>
            <a:r>
              <a:rPr lang="en-US" b="1" dirty="0" smtClean="0">
                <a:ln w="22225">
                  <a:solidFill>
                    <a:schemeClr val="accent2"/>
                  </a:solidFill>
                  <a:prstDash val="solid"/>
                </a:ln>
                <a:solidFill>
                  <a:srgbClr val="FF0000"/>
                </a:solidFill>
                <a:latin typeface="Times New Roman" pitchFamily="18" charset="0"/>
                <a:cs typeface="Times New Roman" pitchFamily="18" charset="0"/>
              </a:rPr>
              <a:t>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dẫn</a:t>
            </a:r>
            <a:r>
              <a:rPr lang="en-US" b="1" dirty="0" smtClean="0">
                <a:ln w="22225">
                  <a:solidFill>
                    <a:schemeClr val="accent2"/>
                  </a:solidFill>
                  <a:prstDash val="solid"/>
                </a:ln>
                <a:solidFill>
                  <a:srgbClr val="FF0000"/>
                </a:solidFill>
                <a:latin typeface="Times New Roman" pitchFamily="18" charset="0"/>
                <a:cs typeface="Times New Roman" pitchFamily="18" charset="0"/>
              </a:rPr>
              <a:t> HS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tự</a:t>
            </a:r>
            <a:r>
              <a:rPr lang="en-US" b="1" dirty="0" smtClean="0">
                <a:ln w="22225">
                  <a:solidFill>
                    <a:schemeClr val="accent2"/>
                  </a:solidFill>
                  <a:prstDash val="solid"/>
                </a:ln>
                <a:solidFill>
                  <a:srgbClr val="FF0000"/>
                </a:solidFill>
                <a:latin typeface="Times New Roman" pitchFamily="18" charset="0"/>
                <a:cs typeface="Times New Roman" pitchFamily="18" charset="0"/>
              </a:rPr>
              <a:t>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học</a:t>
            </a:r>
            <a:r>
              <a:rPr lang="en-US" b="1" dirty="0" smtClean="0">
                <a:ln w="22225">
                  <a:solidFill>
                    <a:schemeClr val="accent2"/>
                  </a:solidFill>
                  <a:prstDash val="solid"/>
                </a:ln>
                <a:solidFill>
                  <a:srgbClr val="FF0000"/>
                </a:solidFill>
                <a:latin typeface="Times New Roman" pitchFamily="18" charset="0"/>
                <a:cs typeface="Times New Roman" pitchFamily="18" charset="0"/>
              </a:rPr>
              <a:t>)</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pic>
        <p:nvPicPr>
          <p:cNvPr id="5" name="ISPRING_QUIZ_SHAPE1">
            <a:extLst>
              <a:ext uri="{FF2B5EF4-FFF2-40B4-BE49-F238E27FC236}">
                <a16:creationId xmlns="" xmlns:a16="http://schemas.microsoft.com/office/drawing/2014/main" id="{F91ABF90-5CFE-425A-BBA2-0A7061088F0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28600" y="1371600"/>
            <a:ext cx="8610600" cy="5181600"/>
          </a:xfrm>
          <a:prstGeom prst="rect">
            <a:avLst/>
          </a:prstGeom>
          <a:effectLst>
            <a:outerShdw blurRad="114300" dist="38100" dir="5400000" rotWithShape="0">
              <a:scrgbClr r="0" g="0" b="0">
                <a:alpha val="20000"/>
              </a:scrgbClr>
            </a:outerShdw>
          </a:effectLst>
        </p:spPr>
      </p:pic>
      <p:sp>
        <p:nvSpPr>
          <p:cNvPr id="3" name="Multiply 2"/>
          <p:cNvSpPr/>
          <p:nvPr/>
        </p:nvSpPr>
        <p:spPr>
          <a:xfrm>
            <a:off x="457200" y="3340387"/>
            <a:ext cx="228600" cy="1648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57200" y="3886200"/>
            <a:ext cx="228600" cy="1648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57200" y="5092987"/>
            <a:ext cx="228600" cy="1648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05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vi-VN" altLang="vi-VN" sz="3600">
              <a:latin typeface=".VnAristote"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cs typeface="Times New Roman" pitchFamily="18" charset="0"/>
              </a:rPr>
              <a:t>           </a:t>
            </a:r>
            <a:r>
              <a:rPr lang="en-US" altLang="vi-VN" sz="3200" b="1" dirty="0" smtClean="0">
                <a:solidFill>
                  <a:srgbClr val="FF912B"/>
                </a:solidFill>
                <a:ea typeface="+mj-ea"/>
                <a:cs typeface="Times New Roman" pitchFamily="18" charset="0"/>
              </a:rPr>
              <a:t>MỤC TIÊU CHỦ ĐỀ</a:t>
            </a:r>
            <a:endParaRPr lang="en-US" altLang="vi-VN" sz="3200" b="1" dirty="0">
              <a:solidFill>
                <a:srgbClr val="FF912B"/>
              </a:solidFill>
              <a:ea typeface="+mj-ea"/>
              <a:cs typeface="Times New Roman" pitchFamily="18" charset="0"/>
            </a:endParaRPr>
          </a:p>
        </p:txBody>
      </p:sp>
      <p:sp>
        <p:nvSpPr>
          <p:cNvPr id="12" name="Text Box 11"/>
          <p:cNvSpPr txBox="1">
            <a:spLocks noChangeArrowheads="1"/>
          </p:cNvSpPr>
          <p:nvPr/>
        </p:nvSpPr>
        <p:spPr bwMode="auto">
          <a:xfrm>
            <a:off x="457200" y="1447800"/>
            <a:ext cx="8153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solidFill>
                  <a:srgbClr val="00B0F0"/>
                </a:solidFill>
              </a:rPr>
              <a:t>• </a:t>
            </a:r>
            <a:r>
              <a:rPr lang="en-US" altLang="en-US" sz="2800" dirty="0" err="1">
                <a:solidFill>
                  <a:srgbClr val="00B0F0"/>
                </a:solidFill>
              </a:rPr>
              <a:t>Nhận</a:t>
            </a:r>
            <a:r>
              <a:rPr lang="en-US" altLang="en-US" sz="2800" dirty="0">
                <a:solidFill>
                  <a:srgbClr val="00B0F0"/>
                </a:solidFill>
              </a:rPr>
              <a:t> </a:t>
            </a:r>
            <a:r>
              <a:rPr lang="en-US" altLang="en-US" sz="2800" dirty="0" err="1">
                <a:solidFill>
                  <a:srgbClr val="00B0F0"/>
                </a:solidFill>
              </a:rPr>
              <a:t>biết</a:t>
            </a:r>
            <a:r>
              <a:rPr lang="en-US" altLang="en-US" sz="2800" dirty="0">
                <a:solidFill>
                  <a:srgbClr val="00B0F0"/>
                </a:solidFill>
              </a:rPr>
              <a:t> </a:t>
            </a:r>
            <a:r>
              <a:rPr lang="en-US" altLang="en-US" sz="2800" dirty="0" err="1">
                <a:solidFill>
                  <a:srgbClr val="00B0F0"/>
                </a:solidFill>
              </a:rPr>
              <a:t>và</a:t>
            </a:r>
            <a:r>
              <a:rPr lang="en-US" altLang="en-US" sz="2800" dirty="0">
                <a:solidFill>
                  <a:srgbClr val="00B0F0"/>
                </a:solidFill>
              </a:rPr>
              <a:t> </a:t>
            </a:r>
            <a:r>
              <a:rPr lang="en-US" altLang="en-US" sz="2800" dirty="0" err="1">
                <a:solidFill>
                  <a:srgbClr val="00B0F0"/>
                </a:solidFill>
              </a:rPr>
              <a:t>nêu</a:t>
            </a:r>
            <a:r>
              <a:rPr lang="en-US" altLang="en-US" sz="2800" dirty="0">
                <a:solidFill>
                  <a:srgbClr val="00B0F0"/>
                </a:solidFill>
              </a:rPr>
              <a:t> </a:t>
            </a:r>
            <a:r>
              <a:rPr lang="en-US" altLang="en-US" sz="2800" dirty="0" err="1">
                <a:solidFill>
                  <a:srgbClr val="00B0F0"/>
                </a:solidFill>
              </a:rPr>
              <a:t>được</a:t>
            </a:r>
            <a:r>
              <a:rPr lang="en-US" altLang="en-US" sz="2800" dirty="0">
                <a:solidFill>
                  <a:srgbClr val="00B0F0"/>
                </a:solidFill>
              </a:rPr>
              <a:t> </a:t>
            </a:r>
            <a:r>
              <a:rPr lang="en-US" altLang="en-US" sz="2800" dirty="0" err="1">
                <a:solidFill>
                  <a:srgbClr val="00B0F0"/>
                </a:solidFill>
              </a:rPr>
              <a:t>chức</a:t>
            </a:r>
            <a:r>
              <a:rPr lang="en-US" altLang="en-US" sz="2800" dirty="0">
                <a:solidFill>
                  <a:srgbClr val="00B0F0"/>
                </a:solidFill>
              </a:rPr>
              <a:t> </a:t>
            </a:r>
            <a:r>
              <a:rPr lang="en-US" altLang="en-US" sz="2800" dirty="0" err="1">
                <a:solidFill>
                  <a:srgbClr val="00B0F0"/>
                </a:solidFill>
              </a:rPr>
              <a:t>năng</a:t>
            </a:r>
            <a:r>
              <a:rPr lang="en-US" altLang="en-US" sz="2800" dirty="0">
                <a:solidFill>
                  <a:srgbClr val="00B0F0"/>
                </a:solidFill>
              </a:rPr>
              <a:t> </a:t>
            </a:r>
            <a:r>
              <a:rPr lang="en-US" altLang="en-US" sz="2800" dirty="0" err="1">
                <a:solidFill>
                  <a:srgbClr val="00B0F0"/>
                </a:solidFill>
              </a:rPr>
              <a:t>các</a:t>
            </a:r>
            <a:r>
              <a:rPr lang="en-US" altLang="en-US" sz="2800" dirty="0">
                <a:solidFill>
                  <a:srgbClr val="00B0F0"/>
                </a:solidFill>
              </a:rPr>
              <a:t> </a:t>
            </a:r>
            <a:r>
              <a:rPr lang="en-US" altLang="en-US" sz="2800" dirty="0" err="1">
                <a:solidFill>
                  <a:srgbClr val="00B0F0"/>
                </a:solidFill>
              </a:rPr>
              <a:t>bộ</a:t>
            </a:r>
            <a:r>
              <a:rPr lang="en-US" altLang="en-US" sz="2800" dirty="0">
                <a:solidFill>
                  <a:srgbClr val="00B0F0"/>
                </a:solidFill>
              </a:rPr>
              <a:t> </a:t>
            </a:r>
            <a:r>
              <a:rPr lang="en-US" altLang="en-US" sz="2800" dirty="0" err="1">
                <a:solidFill>
                  <a:srgbClr val="00B0F0"/>
                </a:solidFill>
              </a:rPr>
              <a:t>phận</a:t>
            </a:r>
            <a:r>
              <a:rPr lang="en-US" altLang="en-US" sz="2800" dirty="0">
                <a:solidFill>
                  <a:srgbClr val="00B0F0"/>
                </a:solidFill>
              </a:rPr>
              <a:t> </a:t>
            </a:r>
            <a:r>
              <a:rPr lang="en-US" altLang="en-US" sz="2800" dirty="0" err="1">
                <a:solidFill>
                  <a:srgbClr val="00B0F0"/>
                </a:solidFill>
              </a:rPr>
              <a:t>chính</a:t>
            </a:r>
            <a:r>
              <a:rPr lang="en-US" altLang="en-US" sz="2800" dirty="0">
                <a:solidFill>
                  <a:srgbClr val="00B0F0"/>
                </a:solidFill>
              </a:rPr>
              <a:t> </a:t>
            </a:r>
            <a:r>
              <a:rPr lang="en-US" altLang="en-US" sz="2800" dirty="0" err="1">
                <a:solidFill>
                  <a:srgbClr val="00B0F0"/>
                </a:solidFill>
              </a:rPr>
              <a:t>của</a:t>
            </a:r>
            <a:r>
              <a:rPr lang="en-US" altLang="en-US" sz="2800" dirty="0">
                <a:solidFill>
                  <a:srgbClr val="00B0F0"/>
                </a:solidFill>
              </a:rPr>
              <a:t> </a:t>
            </a:r>
            <a:r>
              <a:rPr lang="en-US" altLang="en-US" sz="2800" dirty="0" err="1">
                <a:solidFill>
                  <a:srgbClr val="00B0F0"/>
                </a:solidFill>
              </a:rPr>
              <a:t>một</a:t>
            </a:r>
            <a:r>
              <a:rPr lang="en-US" altLang="en-US" sz="2800" dirty="0">
                <a:solidFill>
                  <a:srgbClr val="00B0F0"/>
                </a:solidFill>
              </a:rPr>
              <a:t> </a:t>
            </a:r>
            <a:r>
              <a:rPr lang="en-US" altLang="en-US" sz="2800" dirty="0" err="1">
                <a:solidFill>
                  <a:srgbClr val="00B0F0"/>
                </a:solidFill>
              </a:rPr>
              <a:t>số</a:t>
            </a:r>
            <a:r>
              <a:rPr lang="en-US" altLang="en-US" sz="2800" dirty="0">
                <a:solidFill>
                  <a:srgbClr val="00B0F0"/>
                </a:solidFill>
              </a:rPr>
              <a:t> </a:t>
            </a:r>
            <a:r>
              <a:rPr lang="en-US" altLang="en-US" sz="2800" dirty="0" err="1">
                <a:solidFill>
                  <a:srgbClr val="00B0F0"/>
                </a:solidFill>
              </a:rPr>
              <a:t>đồ</a:t>
            </a:r>
            <a:r>
              <a:rPr lang="en-US" altLang="en-US" sz="2800" dirty="0">
                <a:solidFill>
                  <a:srgbClr val="00B0F0"/>
                </a:solidFill>
              </a:rPr>
              <a:t> </a:t>
            </a:r>
            <a:r>
              <a:rPr lang="en-US" altLang="en-US" sz="2800" dirty="0" err="1">
                <a:solidFill>
                  <a:srgbClr val="00B0F0"/>
                </a:solidFill>
              </a:rPr>
              <a:t>dùng</a:t>
            </a:r>
            <a:r>
              <a:rPr lang="en-US" altLang="en-US" sz="2800" dirty="0">
                <a:solidFill>
                  <a:srgbClr val="00B0F0"/>
                </a:solidFill>
              </a:rPr>
              <a:t> </a:t>
            </a:r>
            <a:r>
              <a:rPr lang="en-US" altLang="en-US" sz="2800" dirty="0" err="1">
                <a:solidFill>
                  <a:srgbClr val="00B0F0"/>
                </a:solidFill>
              </a:rPr>
              <a:t>điện</a:t>
            </a:r>
            <a:r>
              <a:rPr lang="en-US" altLang="en-US" sz="2800" dirty="0">
                <a:solidFill>
                  <a:srgbClr val="00B0F0"/>
                </a:solidFill>
              </a:rPr>
              <a:t>; </a:t>
            </a:r>
          </a:p>
          <a:p>
            <a:r>
              <a:rPr lang="en-US" altLang="en-US" sz="2800" dirty="0">
                <a:solidFill>
                  <a:srgbClr val="00B0F0"/>
                </a:solidFill>
              </a:rPr>
              <a:t>• </a:t>
            </a:r>
            <a:r>
              <a:rPr lang="en-US" altLang="en-US" sz="2800" dirty="0" err="1">
                <a:solidFill>
                  <a:srgbClr val="00B0F0"/>
                </a:solidFill>
              </a:rPr>
              <a:t>Vẽ</a:t>
            </a:r>
            <a:r>
              <a:rPr lang="en-US" altLang="en-US" sz="2800" dirty="0">
                <a:solidFill>
                  <a:srgbClr val="00B0F0"/>
                </a:solidFill>
              </a:rPr>
              <a:t> </a:t>
            </a:r>
            <a:r>
              <a:rPr lang="en-US" altLang="en-US" sz="2800" dirty="0" err="1">
                <a:solidFill>
                  <a:srgbClr val="00B0F0"/>
                </a:solidFill>
              </a:rPr>
              <a:t>được</a:t>
            </a:r>
            <a:r>
              <a:rPr lang="en-US" altLang="en-US" sz="2800" dirty="0">
                <a:solidFill>
                  <a:srgbClr val="00B0F0"/>
                </a:solidFill>
              </a:rPr>
              <a:t> </a:t>
            </a:r>
            <a:r>
              <a:rPr lang="en-US" altLang="en-US" sz="2800" dirty="0" err="1">
                <a:solidFill>
                  <a:srgbClr val="00B0F0"/>
                </a:solidFill>
              </a:rPr>
              <a:t>Sơ</a:t>
            </a:r>
            <a:r>
              <a:rPr lang="en-US" altLang="en-US" sz="2800" dirty="0">
                <a:solidFill>
                  <a:srgbClr val="00B0F0"/>
                </a:solidFill>
              </a:rPr>
              <a:t> </a:t>
            </a:r>
            <a:r>
              <a:rPr lang="en-US" altLang="en-US" sz="2800" dirty="0" err="1">
                <a:solidFill>
                  <a:srgbClr val="00B0F0"/>
                </a:solidFill>
              </a:rPr>
              <a:t>đồ</a:t>
            </a:r>
            <a:r>
              <a:rPr lang="en-US" altLang="en-US" sz="2800" dirty="0">
                <a:solidFill>
                  <a:srgbClr val="00B0F0"/>
                </a:solidFill>
              </a:rPr>
              <a:t> </a:t>
            </a:r>
            <a:r>
              <a:rPr lang="en-US" altLang="en-US" sz="2800" dirty="0" err="1">
                <a:solidFill>
                  <a:srgbClr val="00B0F0"/>
                </a:solidFill>
              </a:rPr>
              <a:t>khối</a:t>
            </a:r>
            <a:r>
              <a:rPr lang="en-US" altLang="en-US" sz="2800" dirty="0">
                <a:solidFill>
                  <a:srgbClr val="00B0F0"/>
                </a:solidFill>
              </a:rPr>
              <a:t>, </a:t>
            </a:r>
            <a:r>
              <a:rPr lang="en-US" altLang="en-US" sz="2800" dirty="0" err="1">
                <a:solidFill>
                  <a:srgbClr val="00B0F0"/>
                </a:solidFill>
              </a:rPr>
              <a:t>mô</a:t>
            </a:r>
            <a:r>
              <a:rPr lang="en-US" altLang="en-US" sz="2800" dirty="0">
                <a:solidFill>
                  <a:srgbClr val="00B0F0"/>
                </a:solidFill>
              </a:rPr>
              <a:t> </a:t>
            </a:r>
            <a:r>
              <a:rPr lang="en-US" altLang="en-US" sz="2800" dirty="0" err="1">
                <a:solidFill>
                  <a:srgbClr val="00B0F0"/>
                </a:solidFill>
              </a:rPr>
              <a:t>tả</a:t>
            </a:r>
            <a:r>
              <a:rPr lang="en-US" altLang="en-US" sz="2800" dirty="0">
                <a:solidFill>
                  <a:srgbClr val="00B0F0"/>
                </a:solidFill>
              </a:rPr>
              <a:t> </a:t>
            </a:r>
            <a:r>
              <a:rPr lang="en-US" altLang="en-US" sz="2800" dirty="0" err="1">
                <a:solidFill>
                  <a:srgbClr val="00B0F0"/>
                </a:solidFill>
              </a:rPr>
              <a:t>được</a:t>
            </a:r>
            <a:r>
              <a:rPr lang="en-US" altLang="en-US" sz="2800" dirty="0">
                <a:solidFill>
                  <a:srgbClr val="00B0F0"/>
                </a:solidFill>
              </a:rPr>
              <a:t> </a:t>
            </a:r>
            <a:r>
              <a:rPr lang="en-US" altLang="en-US" sz="2800" dirty="0" err="1">
                <a:solidFill>
                  <a:srgbClr val="00B0F0"/>
                </a:solidFill>
              </a:rPr>
              <a:t>nguyên</a:t>
            </a:r>
            <a:r>
              <a:rPr lang="en-US" altLang="en-US" sz="2800" dirty="0">
                <a:solidFill>
                  <a:srgbClr val="00B0F0"/>
                </a:solidFill>
              </a:rPr>
              <a:t> </a:t>
            </a:r>
            <a:r>
              <a:rPr lang="en-US" altLang="en-US" sz="2800" dirty="0" err="1">
                <a:solidFill>
                  <a:srgbClr val="00B0F0"/>
                </a:solidFill>
              </a:rPr>
              <a:t>lí</a:t>
            </a:r>
            <a:r>
              <a:rPr lang="en-US" altLang="en-US" sz="2800" dirty="0">
                <a:solidFill>
                  <a:srgbClr val="00B0F0"/>
                </a:solidFill>
              </a:rPr>
              <a:t> </a:t>
            </a:r>
            <a:r>
              <a:rPr lang="en-US" altLang="en-US" sz="2800" dirty="0" err="1">
                <a:solidFill>
                  <a:srgbClr val="00B0F0"/>
                </a:solidFill>
              </a:rPr>
              <a:t>làm</a:t>
            </a:r>
            <a:r>
              <a:rPr lang="en-US" altLang="en-US" sz="2800" dirty="0">
                <a:solidFill>
                  <a:srgbClr val="00B0F0"/>
                </a:solidFill>
              </a:rPr>
              <a:t> </a:t>
            </a:r>
            <a:r>
              <a:rPr lang="en-US" altLang="en-US" sz="2800" dirty="0" err="1">
                <a:solidFill>
                  <a:srgbClr val="00B0F0"/>
                </a:solidFill>
              </a:rPr>
              <a:t>việc</a:t>
            </a:r>
            <a:r>
              <a:rPr lang="en-US" altLang="en-US" sz="2800" dirty="0">
                <a:solidFill>
                  <a:srgbClr val="00B0F0"/>
                </a:solidFill>
              </a:rPr>
              <a:t> </a:t>
            </a:r>
            <a:r>
              <a:rPr lang="en-US" altLang="en-US" sz="2800" dirty="0" err="1">
                <a:solidFill>
                  <a:srgbClr val="00B0F0"/>
                </a:solidFill>
              </a:rPr>
              <a:t>và</a:t>
            </a:r>
            <a:r>
              <a:rPr lang="en-US" altLang="en-US" sz="2800" dirty="0">
                <a:solidFill>
                  <a:srgbClr val="00B0F0"/>
                </a:solidFill>
              </a:rPr>
              <a:t> </a:t>
            </a:r>
            <a:r>
              <a:rPr lang="en-US" altLang="en-US" sz="2800" dirty="0" err="1">
                <a:solidFill>
                  <a:srgbClr val="00B0F0"/>
                </a:solidFill>
              </a:rPr>
              <a:t>công</a:t>
            </a:r>
            <a:r>
              <a:rPr lang="en-US" altLang="en-US" sz="2800" dirty="0">
                <a:solidFill>
                  <a:srgbClr val="00B0F0"/>
                </a:solidFill>
              </a:rPr>
              <a:t> </a:t>
            </a:r>
            <a:r>
              <a:rPr lang="en-US" altLang="en-US" sz="2800" dirty="0" err="1">
                <a:solidFill>
                  <a:srgbClr val="00B0F0"/>
                </a:solidFill>
              </a:rPr>
              <a:t>dụng</a:t>
            </a:r>
            <a:r>
              <a:rPr lang="en-US" altLang="en-US" sz="2800" dirty="0">
                <a:solidFill>
                  <a:srgbClr val="00B0F0"/>
                </a:solidFill>
              </a:rPr>
              <a:t> </a:t>
            </a:r>
            <a:r>
              <a:rPr lang="en-US" altLang="en-US" sz="2800" dirty="0" err="1">
                <a:solidFill>
                  <a:srgbClr val="00B0F0"/>
                </a:solidFill>
              </a:rPr>
              <a:t>của</a:t>
            </a:r>
            <a:r>
              <a:rPr lang="en-US" altLang="en-US" sz="2800" dirty="0">
                <a:solidFill>
                  <a:srgbClr val="00B0F0"/>
                </a:solidFill>
              </a:rPr>
              <a:t> </a:t>
            </a:r>
            <a:r>
              <a:rPr lang="en-US" altLang="en-US" sz="2800" dirty="0" err="1">
                <a:solidFill>
                  <a:srgbClr val="00B0F0"/>
                </a:solidFill>
              </a:rPr>
              <a:t>một</a:t>
            </a:r>
            <a:r>
              <a:rPr lang="en-US" altLang="en-US" sz="2800" dirty="0">
                <a:solidFill>
                  <a:srgbClr val="00B0F0"/>
                </a:solidFill>
              </a:rPr>
              <a:t> </a:t>
            </a:r>
            <a:r>
              <a:rPr lang="en-US" altLang="en-US" sz="2800" dirty="0" err="1">
                <a:solidFill>
                  <a:srgbClr val="00B0F0"/>
                </a:solidFill>
              </a:rPr>
              <a:t>số</a:t>
            </a:r>
            <a:r>
              <a:rPr lang="en-US" altLang="en-US" sz="2800" dirty="0">
                <a:solidFill>
                  <a:srgbClr val="00B0F0"/>
                </a:solidFill>
              </a:rPr>
              <a:t> </a:t>
            </a:r>
            <a:r>
              <a:rPr lang="en-US" altLang="en-US" sz="2800" dirty="0" err="1">
                <a:solidFill>
                  <a:srgbClr val="00B0F0"/>
                </a:solidFill>
              </a:rPr>
              <a:t>đồ</a:t>
            </a:r>
            <a:r>
              <a:rPr lang="en-US" altLang="en-US" sz="2800" dirty="0">
                <a:solidFill>
                  <a:srgbClr val="00B0F0"/>
                </a:solidFill>
              </a:rPr>
              <a:t> </a:t>
            </a:r>
            <a:r>
              <a:rPr lang="en-US" altLang="en-US" sz="2800" dirty="0" err="1">
                <a:solidFill>
                  <a:srgbClr val="00B0F0"/>
                </a:solidFill>
              </a:rPr>
              <a:t>dùng</a:t>
            </a:r>
            <a:r>
              <a:rPr lang="en-US" altLang="en-US" sz="2800" dirty="0">
                <a:solidFill>
                  <a:srgbClr val="00B0F0"/>
                </a:solidFill>
              </a:rPr>
              <a:t> </a:t>
            </a:r>
            <a:r>
              <a:rPr lang="en-US" altLang="en-US" sz="2800" dirty="0" err="1">
                <a:solidFill>
                  <a:srgbClr val="00B0F0"/>
                </a:solidFill>
              </a:rPr>
              <a:t>điện</a:t>
            </a:r>
            <a:r>
              <a:rPr lang="en-US" altLang="en-US" sz="2800" dirty="0">
                <a:solidFill>
                  <a:srgbClr val="00B0F0"/>
                </a:solidFill>
              </a:rPr>
              <a:t> </a:t>
            </a:r>
            <a:r>
              <a:rPr lang="en-US" altLang="en-US" sz="2800" dirty="0" err="1">
                <a:solidFill>
                  <a:srgbClr val="00B0F0"/>
                </a:solidFill>
              </a:rPr>
              <a:t>trong</a:t>
            </a:r>
            <a:r>
              <a:rPr lang="en-US" altLang="en-US" sz="2800" dirty="0">
                <a:solidFill>
                  <a:srgbClr val="00B0F0"/>
                </a:solidFill>
              </a:rPr>
              <a:t> </a:t>
            </a:r>
            <a:r>
              <a:rPr lang="en-US" altLang="en-US" sz="2800" dirty="0" err="1">
                <a:solidFill>
                  <a:srgbClr val="00B0F0"/>
                </a:solidFill>
              </a:rPr>
              <a:t>gia</a:t>
            </a:r>
            <a:r>
              <a:rPr lang="en-US" altLang="en-US" sz="2800" dirty="0">
                <a:solidFill>
                  <a:srgbClr val="00B0F0"/>
                </a:solidFill>
              </a:rPr>
              <a:t> </a:t>
            </a:r>
            <a:r>
              <a:rPr lang="en-US" altLang="en-US" sz="2800" dirty="0" err="1">
                <a:solidFill>
                  <a:srgbClr val="00B0F0"/>
                </a:solidFill>
              </a:rPr>
              <a:t>đình</a:t>
            </a:r>
            <a:r>
              <a:rPr lang="en-US" altLang="en-US" sz="2800" dirty="0">
                <a:solidFill>
                  <a:srgbClr val="00B0F0"/>
                </a:solidFill>
              </a:rPr>
              <a:t>;</a:t>
            </a:r>
          </a:p>
          <a:p>
            <a:r>
              <a:rPr lang="en-US" altLang="en-US" sz="2800" dirty="0">
                <a:solidFill>
                  <a:srgbClr val="00B0F0"/>
                </a:solidFill>
              </a:rPr>
              <a:t> • </a:t>
            </a:r>
            <a:r>
              <a:rPr lang="en-US" altLang="en-US" sz="2800" dirty="0" err="1">
                <a:solidFill>
                  <a:srgbClr val="00B0F0"/>
                </a:solidFill>
              </a:rPr>
              <a:t>Sử</a:t>
            </a:r>
            <a:r>
              <a:rPr lang="en-US" altLang="en-US" sz="2800" dirty="0">
                <a:solidFill>
                  <a:srgbClr val="00B0F0"/>
                </a:solidFill>
              </a:rPr>
              <a:t> </a:t>
            </a:r>
            <a:r>
              <a:rPr lang="en-US" altLang="en-US" sz="2800" dirty="0" err="1">
                <a:solidFill>
                  <a:srgbClr val="00B0F0"/>
                </a:solidFill>
              </a:rPr>
              <a:t>dụng</a:t>
            </a:r>
            <a:r>
              <a:rPr lang="en-US" altLang="en-US" sz="2800" dirty="0">
                <a:solidFill>
                  <a:srgbClr val="00B0F0"/>
                </a:solidFill>
              </a:rPr>
              <a:t> </a:t>
            </a:r>
            <a:r>
              <a:rPr lang="en-US" altLang="en-US" sz="2800" dirty="0" err="1">
                <a:solidFill>
                  <a:srgbClr val="00B0F0"/>
                </a:solidFill>
              </a:rPr>
              <a:t>được</a:t>
            </a:r>
            <a:r>
              <a:rPr lang="en-US" altLang="en-US" sz="2800" dirty="0">
                <a:solidFill>
                  <a:srgbClr val="00B0F0"/>
                </a:solidFill>
              </a:rPr>
              <a:t> </a:t>
            </a:r>
            <a:r>
              <a:rPr lang="en-US" altLang="en-US" sz="2800" dirty="0" err="1">
                <a:solidFill>
                  <a:srgbClr val="00B0F0"/>
                </a:solidFill>
              </a:rPr>
              <a:t>một</a:t>
            </a:r>
            <a:r>
              <a:rPr lang="en-US" altLang="en-US" sz="2800" dirty="0">
                <a:solidFill>
                  <a:srgbClr val="00B0F0"/>
                </a:solidFill>
              </a:rPr>
              <a:t> </a:t>
            </a:r>
            <a:r>
              <a:rPr lang="en-US" altLang="en-US" sz="2800" dirty="0" err="1">
                <a:solidFill>
                  <a:srgbClr val="00B0F0"/>
                </a:solidFill>
              </a:rPr>
              <a:t>số</a:t>
            </a:r>
            <a:r>
              <a:rPr lang="en-US" altLang="en-US" sz="2800" dirty="0">
                <a:solidFill>
                  <a:srgbClr val="00B0F0"/>
                </a:solidFill>
              </a:rPr>
              <a:t> </a:t>
            </a:r>
            <a:r>
              <a:rPr lang="en-US" altLang="en-US" sz="2800" dirty="0" err="1">
                <a:solidFill>
                  <a:srgbClr val="00B0F0"/>
                </a:solidFill>
              </a:rPr>
              <a:t>đồ</a:t>
            </a:r>
            <a:r>
              <a:rPr lang="en-US" altLang="en-US" sz="2800" dirty="0">
                <a:solidFill>
                  <a:srgbClr val="00B0F0"/>
                </a:solidFill>
              </a:rPr>
              <a:t> </a:t>
            </a:r>
            <a:r>
              <a:rPr lang="en-US" altLang="en-US" sz="2800" dirty="0" err="1">
                <a:solidFill>
                  <a:srgbClr val="00B0F0"/>
                </a:solidFill>
              </a:rPr>
              <a:t>dùng</a:t>
            </a:r>
            <a:r>
              <a:rPr lang="en-US" altLang="en-US" sz="2800" dirty="0">
                <a:solidFill>
                  <a:srgbClr val="00B0F0"/>
                </a:solidFill>
              </a:rPr>
              <a:t> </a:t>
            </a:r>
            <a:r>
              <a:rPr lang="en-US" altLang="en-US" sz="2800" dirty="0" err="1">
                <a:solidFill>
                  <a:srgbClr val="00B0F0"/>
                </a:solidFill>
              </a:rPr>
              <a:t>điện</a:t>
            </a:r>
            <a:r>
              <a:rPr lang="en-US" altLang="en-US" sz="2800" dirty="0">
                <a:solidFill>
                  <a:srgbClr val="00B0F0"/>
                </a:solidFill>
              </a:rPr>
              <a:t> </a:t>
            </a:r>
            <a:r>
              <a:rPr lang="en-US" altLang="en-US" sz="2800" dirty="0" err="1">
                <a:solidFill>
                  <a:srgbClr val="00B0F0"/>
                </a:solidFill>
              </a:rPr>
              <a:t>trong</a:t>
            </a:r>
            <a:r>
              <a:rPr lang="en-US" altLang="en-US" sz="2800" dirty="0">
                <a:solidFill>
                  <a:srgbClr val="00B0F0"/>
                </a:solidFill>
              </a:rPr>
              <a:t> </a:t>
            </a:r>
            <a:r>
              <a:rPr lang="en-US" altLang="en-US" sz="2800" dirty="0" err="1">
                <a:solidFill>
                  <a:srgbClr val="00B0F0"/>
                </a:solidFill>
              </a:rPr>
              <a:t>gia</a:t>
            </a:r>
            <a:r>
              <a:rPr lang="en-US" altLang="en-US" sz="2800" dirty="0">
                <a:solidFill>
                  <a:srgbClr val="00B0F0"/>
                </a:solidFill>
              </a:rPr>
              <a:t> </a:t>
            </a:r>
            <a:r>
              <a:rPr lang="en-US" altLang="en-US" sz="2800" dirty="0" err="1">
                <a:solidFill>
                  <a:srgbClr val="00B0F0"/>
                </a:solidFill>
              </a:rPr>
              <a:t>đình</a:t>
            </a:r>
            <a:r>
              <a:rPr lang="en-US" altLang="en-US" sz="2800" dirty="0">
                <a:solidFill>
                  <a:srgbClr val="00B0F0"/>
                </a:solidFill>
              </a:rPr>
              <a:t> </a:t>
            </a:r>
            <a:r>
              <a:rPr lang="en-US" altLang="en-US" sz="2800" dirty="0" err="1">
                <a:solidFill>
                  <a:srgbClr val="00B0F0"/>
                </a:solidFill>
              </a:rPr>
              <a:t>đúng</a:t>
            </a:r>
            <a:r>
              <a:rPr lang="en-US" altLang="en-US" sz="2800" dirty="0">
                <a:solidFill>
                  <a:srgbClr val="00B0F0"/>
                </a:solidFill>
              </a:rPr>
              <a:t> </a:t>
            </a:r>
            <a:r>
              <a:rPr lang="en-US" altLang="en-US" sz="2800" dirty="0" err="1">
                <a:solidFill>
                  <a:srgbClr val="00B0F0"/>
                </a:solidFill>
              </a:rPr>
              <a:t>cách</a:t>
            </a:r>
            <a:r>
              <a:rPr lang="en-US" altLang="en-US" sz="2800" dirty="0">
                <a:solidFill>
                  <a:srgbClr val="00B0F0"/>
                </a:solidFill>
              </a:rPr>
              <a:t>, </a:t>
            </a:r>
            <a:r>
              <a:rPr lang="en-US" altLang="en-US" sz="2800" dirty="0" err="1">
                <a:solidFill>
                  <a:srgbClr val="00B0F0"/>
                </a:solidFill>
              </a:rPr>
              <a:t>tiết</a:t>
            </a:r>
            <a:r>
              <a:rPr lang="en-US" altLang="en-US" sz="2800" dirty="0">
                <a:solidFill>
                  <a:srgbClr val="00B0F0"/>
                </a:solidFill>
              </a:rPr>
              <a:t> </a:t>
            </a:r>
            <a:r>
              <a:rPr lang="en-US" altLang="en-US" sz="2800" dirty="0" err="1">
                <a:solidFill>
                  <a:srgbClr val="00B0F0"/>
                </a:solidFill>
              </a:rPr>
              <a:t>kiệm</a:t>
            </a:r>
            <a:r>
              <a:rPr lang="en-US" altLang="en-US" sz="2800" dirty="0">
                <a:solidFill>
                  <a:srgbClr val="00B0F0"/>
                </a:solidFill>
              </a:rPr>
              <a:t> </a:t>
            </a:r>
            <a:r>
              <a:rPr lang="en-US" altLang="en-US" sz="2800" dirty="0" err="1" smtClean="0">
                <a:solidFill>
                  <a:srgbClr val="00B0F0"/>
                </a:solidFill>
              </a:rPr>
              <a:t>và</a:t>
            </a:r>
            <a:r>
              <a:rPr lang="en-US" altLang="en-US" sz="2800" dirty="0">
                <a:solidFill>
                  <a:srgbClr val="00B0F0"/>
                </a:solidFill>
              </a:rPr>
              <a:t> </a:t>
            </a:r>
            <a:r>
              <a:rPr lang="en-US" altLang="en-US" sz="2800" dirty="0" smtClean="0">
                <a:solidFill>
                  <a:srgbClr val="00B0F0"/>
                </a:solidFill>
              </a:rPr>
              <a:t>an </a:t>
            </a:r>
            <a:r>
              <a:rPr lang="en-US" altLang="en-US" sz="2800" dirty="0" err="1">
                <a:solidFill>
                  <a:srgbClr val="00B0F0"/>
                </a:solidFill>
              </a:rPr>
              <a:t>toàn</a:t>
            </a:r>
            <a:r>
              <a:rPr lang="en-US" altLang="en-US" sz="2800" dirty="0">
                <a:solidFill>
                  <a:srgbClr val="00B0F0"/>
                </a:solidFill>
              </a:rPr>
              <a:t>; </a:t>
            </a:r>
            <a:r>
              <a:rPr lang="en-US" altLang="en-US" sz="2800" dirty="0" smtClean="0">
                <a:solidFill>
                  <a:srgbClr val="00B0F0"/>
                </a:solidFill>
              </a:rPr>
              <a:t>(HS </a:t>
            </a:r>
            <a:r>
              <a:rPr lang="en-US" altLang="en-US" sz="2800" dirty="0" err="1" smtClean="0">
                <a:solidFill>
                  <a:srgbClr val="00B0F0"/>
                </a:solidFill>
              </a:rPr>
              <a:t>thực</a:t>
            </a:r>
            <a:r>
              <a:rPr lang="en-US" altLang="en-US" sz="2800" dirty="0" smtClean="0">
                <a:solidFill>
                  <a:srgbClr val="00B0F0"/>
                </a:solidFill>
              </a:rPr>
              <a:t> </a:t>
            </a:r>
            <a:r>
              <a:rPr lang="en-US" altLang="en-US" sz="2800" dirty="0" err="1" smtClean="0">
                <a:solidFill>
                  <a:srgbClr val="00B0F0"/>
                </a:solidFill>
              </a:rPr>
              <a:t>hành</a:t>
            </a:r>
            <a:r>
              <a:rPr lang="en-US" altLang="en-US" sz="2800" dirty="0" smtClean="0">
                <a:solidFill>
                  <a:srgbClr val="00B0F0"/>
                </a:solidFill>
              </a:rPr>
              <a:t> ở </a:t>
            </a:r>
            <a:r>
              <a:rPr lang="en-US" altLang="en-US" sz="2800" dirty="0" err="1" smtClean="0">
                <a:solidFill>
                  <a:srgbClr val="00B0F0"/>
                </a:solidFill>
              </a:rPr>
              <a:t>nhà</a:t>
            </a:r>
            <a:r>
              <a:rPr lang="en-US" altLang="en-US" sz="2800" dirty="0" smtClean="0">
                <a:solidFill>
                  <a:srgbClr val="00B0F0"/>
                </a:solidFill>
              </a:rPr>
              <a:t>)</a:t>
            </a:r>
            <a:endParaRPr lang="en-US" altLang="en-US" sz="2800" dirty="0">
              <a:solidFill>
                <a:srgbClr val="00B0F0"/>
              </a:solidFill>
            </a:endParaRPr>
          </a:p>
          <a:p>
            <a:r>
              <a:rPr lang="en-US" altLang="en-US" sz="2800" dirty="0">
                <a:solidFill>
                  <a:srgbClr val="00B0F0"/>
                </a:solidFill>
              </a:rPr>
              <a:t>• </a:t>
            </a:r>
            <a:r>
              <a:rPr lang="en-US" altLang="en-US" sz="2800" dirty="0" err="1">
                <a:solidFill>
                  <a:srgbClr val="00B0F0"/>
                </a:solidFill>
              </a:rPr>
              <a:t>Lựa</a:t>
            </a:r>
            <a:r>
              <a:rPr lang="en-US" altLang="en-US" sz="2800" dirty="0">
                <a:solidFill>
                  <a:srgbClr val="00B0F0"/>
                </a:solidFill>
              </a:rPr>
              <a:t> </a:t>
            </a:r>
            <a:r>
              <a:rPr lang="en-US" altLang="en-US" sz="2800" dirty="0" err="1">
                <a:solidFill>
                  <a:srgbClr val="00B0F0"/>
                </a:solidFill>
              </a:rPr>
              <a:t>chọn</a:t>
            </a:r>
            <a:r>
              <a:rPr lang="en-US" altLang="en-US" sz="2800" dirty="0">
                <a:solidFill>
                  <a:srgbClr val="00B0F0"/>
                </a:solidFill>
              </a:rPr>
              <a:t> </a:t>
            </a:r>
            <a:r>
              <a:rPr lang="en-US" altLang="en-US" sz="2800" dirty="0" err="1">
                <a:solidFill>
                  <a:srgbClr val="00B0F0"/>
                </a:solidFill>
              </a:rPr>
              <a:t>được</a:t>
            </a:r>
            <a:r>
              <a:rPr lang="en-US" altLang="en-US" sz="2800" dirty="0">
                <a:solidFill>
                  <a:srgbClr val="00B0F0"/>
                </a:solidFill>
              </a:rPr>
              <a:t> </a:t>
            </a:r>
            <a:r>
              <a:rPr lang="en-US" altLang="en-US" sz="2800" dirty="0" err="1">
                <a:solidFill>
                  <a:srgbClr val="00B0F0"/>
                </a:solidFill>
              </a:rPr>
              <a:t>đồ</a:t>
            </a:r>
            <a:r>
              <a:rPr lang="en-US" altLang="en-US" sz="2800" dirty="0">
                <a:solidFill>
                  <a:srgbClr val="00B0F0"/>
                </a:solidFill>
              </a:rPr>
              <a:t> </a:t>
            </a:r>
            <a:r>
              <a:rPr lang="en-US" altLang="en-US" sz="2800" dirty="0" err="1">
                <a:solidFill>
                  <a:srgbClr val="00B0F0"/>
                </a:solidFill>
              </a:rPr>
              <a:t>dùng</a:t>
            </a:r>
            <a:r>
              <a:rPr lang="en-US" altLang="en-US" sz="2800" dirty="0">
                <a:solidFill>
                  <a:srgbClr val="00B0F0"/>
                </a:solidFill>
              </a:rPr>
              <a:t> </a:t>
            </a:r>
            <a:r>
              <a:rPr lang="en-US" altLang="en-US" sz="2800" dirty="0" err="1">
                <a:solidFill>
                  <a:srgbClr val="00B0F0"/>
                </a:solidFill>
              </a:rPr>
              <a:t>điện</a:t>
            </a:r>
            <a:r>
              <a:rPr lang="en-US" altLang="en-US" sz="2800" dirty="0">
                <a:solidFill>
                  <a:srgbClr val="00B0F0"/>
                </a:solidFill>
              </a:rPr>
              <a:t> </a:t>
            </a:r>
            <a:r>
              <a:rPr lang="en-US" altLang="en-US" sz="2800" dirty="0" err="1">
                <a:solidFill>
                  <a:srgbClr val="00B0F0"/>
                </a:solidFill>
              </a:rPr>
              <a:t>tiết</a:t>
            </a:r>
            <a:r>
              <a:rPr lang="en-US" altLang="en-US" sz="2800" dirty="0">
                <a:solidFill>
                  <a:srgbClr val="00B0F0"/>
                </a:solidFill>
              </a:rPr>
              <a:t> </a:t>
            </a:r>
            <a:r>
              <a:rPr lang="en-US" altLang="en-US" sz="2800" dirty="0" err="1">
                <a:solidFill>
                  <a:srgbClr val="00B0F0"/>
                </a:solidFill>
              </a:rPr>
              <a:t>kiệm</a:t>
            </a:r>
            <a:r>
              <a:rPr lang="en-US" altLang="en-US" sz="2800" dirty="0">
                <a:solidFill>
                  <a:srgbClr val="00B0F0"/>
                </a:solidFill>
              </a:rPr>
              <a:t> </a:t>
            </a:r>
            <a:r>
              <a:rPr lang="en-US" altLang="en-US" sz="2800" dirty="0" err="1">
                <a:solidFill>
                  <a:srgbClr val="00B0F0"/>
                </a:solidFill>
              </a:rPr>
              <a:t>năng</a:t>
            </a:r>
            <a:r>
              <a:rPr lang="en-US" altLang="en-US" sz="2800" dirty="0">
                <a:solidFill>
                  <a:srgbClr val="00B0F0"/>
                </a:solidFill>
              </a:rPr>
              <a:t> </a:t>
            </a:r>
            <a:r>
              <a:rPr lang="en-US" altLang="en-US" sz="2800" dirty="0" err="1">
                <a:solidFill>
                  <a:srgbClr val="00B0F0"/>
                </a:solidFill>
              </a:rPr>
              <a:t>lượng</a:t>
            </a:r>
            <a:r>
              <a:rPr lang="en-US" altLang="en-US" sz="2800" dirty="0">
                <a:solidFill>
                  <a:srgbClr val="00B0F0"/>
                </a:solidFill>
              </a:rPr>
              <a:t>, </a:t>
            </a:r>
            <a:r>
              <a:rPr lang="en-US" altLang="en-US" sz="2800" dirty="0" err="1">
                <a:solidFill>
                  <a:srgbClr val="00B0F0"/>
                </a:solidFill>
              </a:rPr>
              <a:t>phù</a:t>
            </a:r>
            <a:r>
              <a:rPr lang="en-US" altLang="en-US" sz="2800" dirty="0">
                <a:solidFill>
                  <a:srgbClr val="00B0F0"/>
                </a:solidFill>
              </a:rPr>
              <a:t> </a:t>
            </a:r>
            <a:r>
              <a:rPr lang="en-US" altLang="en-US" sz="2800" dirty="0" err="1">
                <a:solidFill>
                  <a:srgbClr val="00B0F0"/>
                </a:solidFill>
              </a:rPr>
              <a:t>hợp</a:t>
            </a:r>
            <a:r>
              <a:rPr lang="en-US" altLang="en-US" sz="2800" dirty="0">
                <a:solidFill>
                  <a:srgbClr val="00B0F0"/>
                </a:solidFill>
              </a:rPr>
              <a:t> </a:t>
            </a:r>
            <a:r>
              <a:rPr lang="en-US" altLang="en-US" sz="2800" dirty="0" err="1">
                <a:solidFill>
                  <a:srgbClr val="00B0F0"/>
                </a:solidFill>
              </a:rPr>
              <a:t>với</a:t>
            </a:r>
            <a:r>
              <a:rPr lang="en-US" altLang="en-US" sz="2800" dirty="0">
                <a:solidFill>
                  <a:srgbClr val="00B0F0"/>
                </a:solidFill>
              </a:rPr>
              <a:t> </a:t>
            </a:r>
            <a:r>
              <a:rPr lang="en-US" altLang="en-US" sz="2800" dirty="0" err="1">
                <a:solidFill>
                  <a:srgbClr val="00B0F0"/>
                </a:solidFill>
              </a:rPr>
              <a:t>điều</a:t>
            </a:r>
            <a:r>
              <a:rPr lang="en-US" altLang="en-US" sz="2800" dirty="0">
                <a:solidFill>
                  <a:srgbClr val="00B0F0"/>
                </a:solidFill>
              </a:rPr>
              <a:t> </a:t>
            </a:r>
            <a:r>
              <a:rPr lang="en-US" altLang="en-US" sz="2800" dirty="0" err="1">
                <a:solidFill>
                  <a:srgbClr val="00B0F0"/>
                </a:solidFill>
              </a:rPr>
              <a:t>kiện</a:t>
            </a:r>
            <a:r>
              <a:rPr lang="en-US" altLang="en-US" sz="2800" dirty="0">
                <a:solidFill>
                  <a:srgbClr val="00B0F0"/>
                </a:solidFill>
              </a:rPr>
              <a:t> </a:t>
            </a:r>
            <a:r>
              <a:rPr lang="en-US" altLang="en-US" sz="2800" dirty="0" err="1">
                <a:solidFill>
                  <a:srgbClr val="00B0F0"/>
                </a:solidFill>
              </a:rPr>
              <a:t>gia</a:t>
            </a:r>
            <a:r>
              <a:rPr lang="en-US" altLang="en-US" sz="2800" dirty="0">
                <a:solidFill>
                  <a:srgbClr val="00B0F0"/>
                </a:solidFill>
              </a:rPr>
              <a:t> </a:t>
            </a:r>
            <a:r>
              <a:rPr lang="en-US" altLang="en-US" sz="2800" dirty="0" err="1">
                <a:solidFill>
                  <a:srgbClr val="00B0F0"/>
                </a:solidFill>
              </a:rPr>
              <a:t>đình</a:t>
            </a:r>
            <a:r>
              <a:rPr lang="en-US" altLang="en-US" sz="2800" dirty="0" smtClean="0">
                <a:solidFill>
                  <a:srgbClr val="00B0F0"/>
                </a:solidFill>
              </a:rPr>
              <a:t>. (HS </a:t>
            </a:r>
            <a:r>
              <a:rPr lang="en-US" altLang="en-US" sz="2800" dirty="0" err="1" smtClean="0">
                <a:solidFill>
                  <a:srgbClr val="00B0F0"/>
                </a:solidFill>
              </a:rPr>
              <a:t>tự</a:t>
            </a:r>
            <a:r>
              <a:rPr lang="en-US" altLang="en-US" sz="2800" dirty="0" smtClean="0">
                <a:solidFill>
                  <a:srgbClr val="00B0F0"/>
                </a:solidFill>
              </a:rPr>
              <a:t> </a:t>
            </a:r>
            <a:r>
              <a:rPr lang="en-US" altLang="en-US" sz="2800" dirty="0" err="1" smtClean="0">
                <a:solidFill>
                  <a:srgbClr val="00B0F0"/>
                </a:solidFill>
              </a:rPr>
              <a:t>học</a:t>
            </a:r>
            <a:r>
              <a:rPr lang="en-US" altLang="en-US" sz="2800" dirty="0" smtClean="0">
                <a:solidFill>
                  <a:srgbClr val="00B0F0"/>
                </a:solidFill>
              </a:rPr>
              <a:t>)</a:t>
            </a:r>
            <a:endParaRPr lang="en-US" altLang="en-US" sz="2800" dirty="0">
              <a:solidFill>
                <a:srgbClr val="00B0F0"/>
              </a:solidFill>
            </a:endParaRPr>
          </a:p>
        </p:txBody>
      </p:sp>
      <p:pic>
        <p:nvPicPr>
          <p:cNvPr id="30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9175"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7438" y="640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640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12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8B9914F-B1D5-4648-B19F-C2ECCCC140C0}"/>
              </a:ext>
            </a:extLst>
          </p:cNvPr>
          <p:cNvPicPr>
            <a:picLocks noChangeAspect="1"/>
          </p:cNvPicPr>
          <p:nvPr/>
        </p:nvPicPr>
        <p:blipFill>
          <a:blip r:embed="rId4"/>
          <a:stretch>
            <a:fillRect/>
          </a:stretch>
        </p:blipFill>
        <p:spPr>
          <a:xfrm>
            <a:off x="315722" y="533400"/>
            <a:ext cx="3148710" cy="1647825"/>
          </a:xfrm>
          <a:prstGeom prst="rect">
            <a:avLst/>
          </a:prstGeom>
        </p:spPr>
      </p:pic>
      <p:pic>
        <p:nvPicPr>
          <p:cNvPr id="5" name="Picture 4">
            <a:extLst>
              <a:ext uri="{FF2B5EF4-FFF2-40B4-BE49-F238E27FC236}">
                <a16:creationId xmlns="" xmlns:a16="http://schemas.microsoft.com/office/drawing/2014/main" id="{09FD1C6E-4F48-4622-A780-557A571B087D}"/>
              </a:ext>
            </a:extLst>
          </p:cNvPr>
          <p:cNvPicPr>
            <a:picLocks noChangeAspect="1"/>
          </p:cNvPicPr>
          <p:nvPr/>
        </p:nvPicPr>
        <p:blipFill>
          <a:blip r:embed="rId5"/>
          <a:stretch>
            <a:fillRect/>
          </a:stretch>
        </p:blipFill>
        <p:spPr>
          <a:xfrm>
            <a:off x="5143500" y="457200"/>
            <a:ext cx="2752725" cy="1885950"/>
          </a:xfrm>
          <a:prstGeom prst="rect">
            <a:avLst/>
          </a:prstGeom>
        </p:spPr>
      </p:pic>
      <p:sp>
        <p:nvSpPr>
          <p:cNvPr id="6" name="Rectangle 5">
            <a:extLst>
              <a:ext uri="{FF2B5EF4-FFF2-40B4-BE49-F238E27FC236}">
                <a16:creationId xmlns="" xmlns:a16="http://schemas.microsoft.com/office/drawing/2014/main" id="{5FC31C0F-A707-4976-9C45-1492E6722134}"/>
              </a:ext>
            </a:extLst>
          </p:cNvPr>
          <p:cNvSpPr/>
          <p:nvPr/>
        </p:nvSpPr>
        <p:spPr>
          <a:xfrm>
            <a:off x="665416" y="2133600"/>
            <a:ext cx="24384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99"/>
                </a:solidFill>
                <a:latin typeface="Times New Roman" pitchFamily="18" charset="0"/>
                <a:cs typeface="Times New Roman" pitchFamily="18" charset="0"/>
              </a:rPr>
              <a:t>45W</a:t>
            </a:r>
            <a:endParaRPr lang="en-US" b="1" dirty="0">
              <a:solidFill>
                <a:srgbClr val="000099"/>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F689A0A9-1901-4E3F-8929-1C5D61683307}"/>
              </a:ext>
            </a:extLst>
          </p:cNvPr>
          <p:cNvSpPr/>
          <p:nvPr/>
        </p:nvSpPr>
        <p:spPr>
          <a:xfrm>
            <a:off x="5143500" y="2286000"/>
            <a:ext cx="24384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99"/>
                </a:solidFill>
                <a:latin typeface="Times New Roman" pitchFamily="18" charset="0"/>
                <a:cs typeface="Times New Roman" pitchFamily="18" charset="0"/>
              </a:rPr>
              <a:t>60W</a:t>
            </a:r>
            <a:endParaRPr lang="en-US" b="1" dirty="0">
              <a:solidFill>
                <a:srgbClr val="000099"/>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73120398-1158-4E49-B957-A76A52FCA08D}"/>
              </a:ext>
            </a:extLst>
          </p:cNvPr>
          <p:cNvSpPr/>
          <p:nvPr/>
        </p:nvSpPr>
        <p:spPr>
          <a:xfrm>
            <a:off x="914400" y="2971800"/>
            <a:ext cx="7696200" cy="1143000"/>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Theo </a:t>
            </a:r>
            <a:r>
              <a:rPr lang="en-US" b="1" dirty="0" err="1" smtClean="0">
                <a:solidFill>
                  <a:srgbClr val="FF0000"/>
                </a:solidFill>
                <a:latin typeface="Times New Roman" pitchFamily="18" charset="0"/>
                <a:cs typeface="Times New Roman" pitchFamily="18" charset="0"/>
              </a:rPr>
              <a:t>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chọn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đèn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kiệm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lượng</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E48BFFB7-D8C2-405E-AE6E-D6A94200C035}"/>
              </a:ext>
            </a:extLst>
          </p:cNvPr>
          <p:cNvSpPr/>
          <p:nvPr/>
        </p:nvSpPr>
        <p:spPr>
          <a:xfrm>
            <a:off x="381000" y="76200"/>
            <a:ext cx="1981200" cy="46301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99"/>
                </a:solidFill>
                <a:latin typeface="Times New Roman" pitchFamily="18" charset="0"/>
                <a:cs typeface="Times New Roman" pitchFamily="18" charset="0"/>
              </a:rPr>
              <a:t>1.Đèn</a:t>
            </a:r>
            <a:r>
              <a:rPr lang="en-US" dirty="0">
                <a:solidFill>
                  <a:srgbClr val="000099"/>
                </a:solidFill>
                <a:latin typeface="Times New Roman" pitchFamily="18" charset="0"/>
                <a:cs typeface="Times New Roman" pitchFamily="18" charset="0"/>
              </a:rPr>
              <a:t> led</a:t>
            </a:r>
          </a:p>
        </p:txBody>
      </p:sp>
      <p:sp>
        <p:nvSpPr>
          <p:cNvPr id="12" name="Rectangle 11">
            <a:extLst>
              <a:ext uri="{FF2B5EF4-FFF2-40B4-BE49-F238E27FC236}">
                <a16:creationId xmlns="" xmlns:a16="http://schemas.microsoft.com/office/drawing/2014/main" id="{C266CEB3-878D-4A09-948D-7EF38C66A966}"/>
              </a:ext>
            </a:extLst>
          </p:cNvPr>
          <p:cNvSpPr/>
          <p:nvPr/>
        </p:nvSpPr>
        <p:spPr>
          <a:xfrm>
            <a:off x="4762500" y="76200"/>
            <a:ext cx="4027678" cy="46301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99"/>
                </a:solidFill>
                <a:latin typeface="Times New Roman" pitchFamily="18" charset="0"/>
                <a:cs typeface="Times New Roman" pitchFamily="18" charset="0"/>
              </a:rPr>
              <a:t>2.Đèn</a:t>
            </a:r>
            <a:r>
              <a:rPr lang="en-US" dirty="0">
                <a:solidFill>
                  <a:srgbClr val="000099"/>
                </a:solidFill>
                <a:latin typeface="Times New Roman" pitchFamily="18" charset="0"/>
                <a:cs typeface="Times New Roman" pitchFamily="18" charset="0"/>
              </a:rPr>
              <a:t> </a:t>
            </a:r>
            <a:r>
              <a:rPr lang="en-US" dirty="0" err="1">
                <a:solidFill>
                  <a:srgbClr val="000099"/>
                </a:solidFill>
                <a:latin typeface="Times New Roman" pitchFamily="18" charset="0"/>
                <a:cs typeface="Times New Roman" pitchFamily="18" charset="0"/>
              </a:rPr>
              <a:t>huỳnh</a:t>
            </a:r>
            <a:r>
              <a:rPr lang="en-US" dirty="0">
                <a:solidFill>
                  <a:srgbClr val="000099"/>
                </a:solidFill>
                <a:latin typeface="Times New Roman" pitchFamily="18" charset="0"/>
                <a:cs typeface="Times New Roman" pitchFamily="18" charset="0"/>
              </a:rPr>
              <a:t> </a:t>
            </a:r>
            <a:r>
              <a:rPr lang="en-US" dirty="0" err="1">
                <a:solidFill>
                  <a:srgbClr val="000099"/>
                </a:solidFill>
                <a:latin typeface="Times New Roman" pitchFamily="18" charset="0"/>
                <a:cs typeface="Times New Roman" pitchFamily="18" charset="0"/>
              </a:rPr>
              <a:t>quang</a:t>
            </a:r>
            <a:endParaRPr lang="en-US" dirty="0">
              <a:solidFill>
                <a:srgbClr val="000099"/>
              </a:solidFill>
              <a:latin typeface="Times New Roman" pitchFamily="18" charset="0"/>
              <a:cs typeface="Times New Roman" pitchFamily="18" charset="0"/>
            </a:endParaRPr>
          </a:p>
        </p:txBody>
      </p:sp>
      <p:sp>
        <p:nvSpPr>
          <p:cNvPr id="2" name="TextBox 1"/>
          <p:cNvSpPr txBox="1"/>
          <p:nvPr/>
        </p:nvSpPr>
        <p:spPr>
          <a:xfrm>
            <a:off x="381000" y="4495800"/>
            <a:ext cx="8610600" cy="2062103"/>
          </a:xfrm>
          <a:prstGeom prst="rect">
            <a:avLst/>
          </a:prstGeom>
          <a:noFill/>
        </p:spPr>
        <p:txBody>
          <a:bodyPr wrap="square" rtlCol="0">
            <a:spAutoFit/>
          </a:bodyPr>
          <a:lstStyle/>
          <a:p>
            <a:pPr algn="just"/>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đèn</a:t>
            </a:r>
            <a:r>
              <a:rPr lang="en-US" dirty="0" smtClean="0">
                <a:solidFill>
                  <a:srgbClr val="002060"/>
                </a:solidFill>
                <a:latin typeface="Times New Roman" pitchFamily="18" charset="0"/>
                <a:cs typeface="Times New Roman" pitchFamily="18" charset="0"/>
              </a:rPr>
              <a:t> led.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đèn</a:t>
            </a:r>
            <a:r>
              <a:rPr lang="en-US" dirty="0" smtClean="0">
                <a:solidFill>
                  <a:srgbClr val="002060"/>
                </a:solidFill>
                <a:latin typeface="Times New Roman" pitchFamily="18" charset="0"/>
                <a:cs typeface="Times New Roman" pitchFamily="18" charset="0"/>
              </a:rPr>
              <a:t> led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suất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định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mức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nhỏ</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đèn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huỳnh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quang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năng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thụ</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giảm</a:t>
            </a:r>
            <a:r>
              <a:rPr lang="en-US" dirty="0" smtClean="0">
                <a:solidFill>
                  <a:srgbClr val="002060"/>
                </a:solidFill>
                <a:latin typeface="Times New Roman" pitchFamily="18" charset="0"/>
                <a:cs typeface="Times New Roman" pitchFamily="18" charset="0"/>
              </a:rPr>
              <a:t> chi </a:t>
            </a:r>
            <a:r>
              <a:rPr lang="en-US" dirty="0" err="1" smtClean="0">
                <a:solidFill>
                  <a:srgbClr val="002060"/>
                </a:solidFill>
                <a:latin typeface="Times New Roman" pitchFamily="18" charset="0"/>
                <a:cs typeface="Times New Roman" pitchFamily="18" charset="0"/>
              </a:rPr>
              <a:t>phí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hàng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đình</a:t>
            </a:r>
            <a:endParaRPr lang="en-US"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407754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2457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4"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582" name="Rectangle 10"/>
          <p:cNvSpPr>
            <a:spLocks noChangeArrowheads="1"/>
          </p:cNvSpPr>
          <p:nvPr/>
        </p:nvSpPr>
        <p:spPr bwMode="auto">
          <a:xfrm>
            <a:off x="515938" y="152400"/>
            <a:ext cx="81915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3200" dirty="0" err="1" smtClean="0">
                <a:solidFill>
                  <a:srgbClr val="FF3300"/>
                </a:solidFill>
                <a:latin typeface="Times New Roman" pitchFamily="18" charset="0"/>
                <a:cs typeface="Times New Roman" pitchFamily="18" charset="0"/>
              </a:rPr>
              <a:t>Bài</a:t>
            </a:r>
            <a:r>
              <a:rPr lang="en-US" altLang="en-US" sz="3200" dirty="0" smtClean="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tập</a:t>
            </a:r>
            <a:r>
              <a:rPr lang="en-US" altLang="en-US" sz="3200" dirty="0" smtClean="0">
                <a:solidFill>
                  <a:srgbClr val="FF3300"/>
                </a:solidFill>
                <a:latin typeface="Times New Roman" pitchFamily="18" charset="0"/>
                <a:cs typeface="Times New Roman" pitchFamily="18" charset="0"/>
              </a:rPr>
              <a:t> .Cho </a:t>
            </a:r>
            <a:r>
              <a:rPr lang="en-US" altLang="en-US" sz="3200" dirty="0">
                <a:solidFill>
                  <a:srgbClr val="FF3300"/>
                </a:solidFill>
                <a:latin typeface="Times New Roman" pitchFamily="18" charset="0"/>
                <a:cs typeface="Times New Roman" pitchFamily="18" charset="0"/>
              </a:rPr>
              <a:t>2 </a:t>
            </a:r>
            <a:r>
              <a:rPr lang="en-US" altLang="en-US" sz="3200" dirty="0" err="1">
                <a:solidFill>
                  <a:srgbClr val="FF3300"/>
                </a:solidFill>
                <a:latin typeface="Times New Roman" pitchFamily="18" charset="0"/>
                <a:cs typeface="Times New Roman" pitchFamily="18" charset="0"/>
              </a:rPr>
              <a:t>nồi</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cơm</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điện</a:t>
            </a:r>
            <a:r>
              <a:rPr lang="en-US" altLang="en-US" sz="3200" dirty="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với</a:t>
            </a:r>
            <a:r>
              <a:rPr lang="en-US" altLang="en-US" sz="3200" dirty="0" smtClean="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công</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suất</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định</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mức</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như</a:t>
            </a:r>
            <a:r>
              <a:rPr lang="en-US" altLang="en-US" sz="3200" dirty="0">
                <a:solidFill>
                  <a:srgbClr val="FF3300"/>
                </a:solidFill>
                <a:latin typeface="Times New Roman" pitchFamily="18" charset="0"/>
                <a:cs typeface="Times New Roman" pitchFamily="18" charset="0"/>
              </a:rPr>
              <a:t> </a:t>
            </a:r>
            <a:r>
              <a:rPr lang="en-US" altLang="en-US" sz="3200" dirty="0" err="1" smtClean="0">
                <a:solidFill>
                  <a:srgbClr val="FF3300"/>
                </a:solidFill>
                <a:latin typeface="Times New Roman" pitchFamily="18" charset="0"/>
                <a:cs typeface="Times New Roman" pitchFamily="18" charset="0"/>
              </a:rPr>
              <a:t>sau</a:t>
            </a:r>
            <a:r>
              <a:rPr lang="en-US" altLang="en-US" sz="3200" dirty="0" smtClean="0">
                <a:solidFill>
                  <a:srgbClr val="FF3300"/>
                </a:solidFill>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pic>
        <p:nvPicPr>
          <p:cNvPr id="27661"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77155" t="-3896" r="4179" b="11539"/>
          <a:stretch/>
        </p:blipFill>
        <p:spPr bwMode="auto">
          <a:xfrm>
            <a:off x="457200" y="1981200"/>
            <a:ext cx="2667000" cy="194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3"/>
          <p:cNvSpPr>
            <a:spLocks noChangeArrowheads="1"/>
          </p:cNvSpPr>
          <p:nvPr/>
        </p:nvSpPr>
        <p:spPr bwMode="auto">
          <a:xfrm>
            <a:off x="228600" y="1219200"/>
            <a:ext cx="373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err="1">
                <a:solidFill>
                  <a:srgbClr val="565600"/>
                </a:solidFill>
                <a:latin typeface="Times New Roman" pitchFamily="18" charset="0"/>
                <a:cs typeface="Times New Roman" pitchFamily="18" charset="0"/>
              </a:rPr>
              <a:t>Công</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suất</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định</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mức</a:t>
            </a:r>
            <a:r>
              <a:rPr lang="en-US" altLang="en-US" sz="2800" dirty="0">
                <a:solidFill>
                  <a:srgbClr val="565600"/>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r>
              <a:rPr lang="en-US" altLang="en-US" sz="2800" dirty="0">
                <a:solidFill>
                  <a:srgbClr val="898900"/>
                </a:solidFill>
                <a:latin typeface="Times New Roman" pitchFamily="18" charset="0"/>
                <a:cs typeface="Times New Roman" pitchFamily="18" charset="0"/>
              </a:rPr>
              <a:t>650 W Dung </a:t>
            </a:r>
            <a:r>
              <a:rPr lang="en-US" altLang="en-US" sz="2800" dirty="0" err="1">
                <a:solidFill>
                  <a:srgbClr val="898900"/>
                </a:solidFill>
                <a:latin typeface="Times New Roman" pitchFamily="18" charset="0"/>
                <a:cs typeface="Times New Roman" pitchFamily="18" charset="0"/>
              </a:rPr>
              <a:t>tích</a:t>
            </a:r>
            <a:r>
              <a:rPr lang="en-US" altLang="en-US" sz="2800" dirty="0">
                <a:solidFill>
                  <a:srgbClr val="898900"/>
                </a:solidFill>
                <a:latin typeface="Times New Roman" pitchFamily="18" charset="0"/>
                <a:cs typeface="Times New Roman" pitchFamily="18" charset="0"/>
              </a:rPr>
              <a:t>: </a:t>
            </a:r>
            <a:r>
              <a:rPr lang="en-US" altLang="en-US" sz="2800" dirty="0" smtClean="0">
                <a:solidFill>
                  <a:srgbClr val="898900"/>
                </a:solidFill>
                <a:latin typeface="Times New Roman" pitchFamily="18" charset="0"/>
                <a:cs typeface="Times New Roman" pitchFamily="18" charset="0"/>
              </a:rPr>
              <a:t>1,8L</a:t>
            </a:r>
            <a:endParaRPr lang="en-US" altLang="en-US" sz="2800" dirty="0">
              <a:latin typeface="Times New Roman" pitchFamily="18" charset="0"/>
              <a:cs typeface="Times New Roman" pitchFamily="18" charset="0"/>
            </a:endParaRPr>
          </a:p>
        </p:txBody>
      </p:sp>
      <p:sp>
        <p:nvSpPr>
          <p:cNvPr id="27663" name="Rectangle 10"/>
          <p:cNvSpPr>
            <a:spLocks noChangeArrowheads="1"/>
          </p:cNvSpPr>
          <p:nvPr/>
        </p:nvSpPr>
        <p:spPr bwMode="auto">
          <a:xfrm>
            <a:off x="352425" y="3962400"/>
            <a:ext cx="8515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FF3300"/>
                </a:solidFill>
                <a:latin typeface="Times New Roman" pitchFamily="18" charset="0"/>
                <a:cs typeface="Times New Roman" pitchFamily="18" charset="0"/>
              </a:rPr>
              <a:t>Em</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hãy</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cho</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biết</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chiếc</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nồi</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nào</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sẽ</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tiêu</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thụ</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điện</a:t>
            </a:r>
            <a:r>
              <a:rPr lang="en-US" altLang="en-US" sz="2800" dirty="0">
                <a:solidFill>
                  <a:srgbClr val="FF3300"/>
                </a:solidFill>
                <a:latin typeface="Times New Roman" pitchFamily="18" charset="0"/>
                <a:cs typeface="Times New Roman" pitchFamily="18" charset="0"/>
              </a:rPr>
              <a:t> </a:t>
            </a:r>
            <a:r>
              <a:rPr lang="en-US" altLang="en-US" sz="2800" dirty="0" err="1" smtClean="0">
                <a:solidFill>
                  <a:srgbClr val="FF3300"/>
                </a:solidFill>
                <a:latin typeface="Times New Roman" pitchFamily="18" charset="0"/>
                <a:cs typeface="Times New Roman" pitchFamily="18" charset="0"/>
              </a:rPr>
              <a:t>năng</a:t>
            </a:r>
            <a:r>
              <a:rPr lang="en-US" altLang="en-US" sz="2800" dirty="0" smtClean="0">
                <a:solidFill>
                  <a:srgbClr val="FF3300"/>
                </a:solidFill>
                <a:latin typeface="Times New Roman" pitchFamily="18" charset="0"/>
                <a:cs typeface="Times New Roman" pitchFamily="18" charset="0"/>
              </a:rPr>
              <a:t> </a:t>
            </a:r>
            <a:r>
              <a:rPr lang="en-US" altLang="en-US" sz="2800" dirty="0" err="1" smtClean="0">
                <a:solidFill>
                  <a:srgbClr val="FF3300"/>
                </a:solidFill>
                <a:latin typeface="Times New Roman" pitchFamily="18" charset="0"/>
                <a:cs typeface="Times New Roman" pitchFamily="18" charset="0"/>
              </a:rPr>
              <a:t>nhiều</a:t>
            </a:r>
            <a:r>
              <a:rPr lang="en-US" altLang="en-US" sz="2800" dirty="0" smtClean="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hơn</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trong</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cùng</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thời</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gian</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sử</a:t>
            </a:r>
            <a:r>
              <a:rPr lang="en-US" altLang="en-US" sz="2800" dirty="0">
                <a:solidFill>
                  <a:srgbClr val="FF3300"/>
                </a:solidFill>
                <a:latin typeface="Times New Roman" pitchFamily="18" charset="0"/>
                <a:cs typeface="Times New Roman" pitchFamily="18" charset="0"/>
              </a:rPr>
              <a:t> </a:t>
            </a:r>
            <a:r>
              <a:rPr lang="en-US" altLang="en-US" sz="2800" dirty="0" err="1">
                <a:solidFill>
                  <a:srgbClr val="FF3300"/>
                </a:solidFill>
                <a:latin typeface="Times New Roman" pitchFamily="18" charset="0"/>
                <a:cs typeface="Times New Roman" pitchFamily="18" charset="0"/>
              </a:rPr>
              <a:t>dụng</a:t>
            </a:r>
            <a:r>
              <a:rPr lang="en-US" altLang="en-US" sz="2800" dirty="0">
                <a:solidFill>
                  <a:srgbClr val="FF3300"/>
                </a:solidFill>
                <a:latin typeface="Times New Roman" pitchFamily="18" charset="0"/>
                <a:cs typeface="Times New Roman" pitchFamily="18" charset="0"/>
              </a:rPr>
              <a:t>?</a:t>
            </a:r>
          </a:p>
        </p:txBody>
      </p:sp>
      <p:pic>
        <p:nvPicPr>
          <p:cNvPr id="27664" name="Picture 1"/>
          <p:cNvPicPr>
            <a:picLocks noChangeAspect="1"/>
          </p:cNvPicPr>
          <p:nvPr/>
        </p:nvPicPr>
        <p:blipFill rotWithShape="1">
          <a:blip r:embed="rId4">
            <a:extLst>
              <a:ext uri="{28A0092B-C50C-407E-A947-70E740481C1C}">
                <a14:useLocalDpi xmlns:a14="http://schemas.microsoft.com/office/drawing/2010/main" val="0"/>
              </a:ext>
            </a:extLst>
          </a:blip>
          <a:srcRect l="24338" r="55114"/>
          <a:stretch/>
        </p:blipFill>
        <p:spPr bwMode="auto">
          <a:xfrm>
            <a:off x="5730948" y="2133600"/>
            <a:ext cx="266877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Rectangle 3"/>
          <p:cNvSpPr>
            <a:spLocks noChangeArrowheads="1"/>
          </p:cNvSpPr>
          <p:nvPr/>
        </p:nvSpPr>
        <p:spPr bwMode="auto">
          <a:xfrm>
            <a:off x="5257800" y="1165225"/>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dirty="0" err="1">
                <a:solidFill>
                  <a:srgbClr val="565600"/>
                </a:solidFill>
                <a:latin typeface="Times New Roman" pitchFamily="18" charset="0"/>
                <a:cs typeface="Times New Roman" pitchFamily="18" charset="0"/>
              </a:rPr>
              <a:t>Công</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suất</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định</a:t>
            </a:r>
            <a:r>
              <a:rPr lang="en-US" altLang="en-US" sz="2800" dirty="0">
                <a:solidFill>
                  <a:srgbClr val="565600"/>
                </a:solidFill>
                <a:latin typeface="Times New Roman" pitchFamily="18" charset="0"/>
                <a:cs typeface="Times New Roman" pitchFamily="18" charset="0"/>
              </a:rPr>
              <a:t> </a:t>
            </a:r>
            <a:r>
              <a:rPr lang="en-US" altLang="en-US" sz="2800" dirty="0" err="1">
                <a:solidFill>
                  <a:srgbClr val="565600"/>
                </a:solidFill>
                <a:latin typeface="Times New Roman" pitchFamily="18" charset="0"/>
                <a:cs typeface="Times New Roman" pitchFamily="18" charset="0"/>
              </a:rPr>
              <a:t>mức</a:t>
            </a:r>
            <a:r>
              <a:rPr lang="en-US" altLang="en-US" sz="2800" dirty="0">
                <a:solidFill>
                  <a:srgbClr val="565600"/>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r>
              <a:rPr lang="en-US" altLang="en-US" sz="2800" dirty="0">
                <a:solidFill>
                  <a:srgbClr val="656500"/>
                </a:solidFill>
                <a:latin typeface="Times New Roman" pitchFamily="18" charset="0"/>
                <a:cs typeface="Times New Roman" pitchFamily="18" charset="0"/>
              </a:rPr>
              <a:t>700 W Dung </a:t>
            </a:r>
            <a:r>
              <a:rPr lang="en-US" altLang="en-US" sz="2800" dirty="0" err="1">
                <a:solidFill>
                  <a:srgbClr val="656500"/>
                </a:solidFill>
                <a:latin typeface="Times New Roman" pitchFamily="18" charset="0"/>
                <a:cs typeface="Times New Roman" pitchFamily="18" charset="0"/>
              </a:rPr>
              <a:t>tích</a:t>
            </a:r>
            <a:r>
              <a:rPr lang="en-US" altLang="en-US" sz="2800" dirty="0">
                <a:solidFill>
                  <a:srgbClr val="656500"/>
                </a:solidFill>
                <a:latin typeface="Times New Roman" pitchFamily="18" charset="0"/>
                <a:cs typeface="Times New Roman" pitchFamily="18" charset="0"/>
              </a:rPr>
              <a:t>: 1,8L</a:t>
            </a:r>
            <a:endParaRPr lang="en-US" altLang="en-US" sz="2800" dirty="0">
              <a:latin typeface="Times New Roman" pitchFamily="18" charset="0"/>
              <a:cs typeface="Times New Roman" pitchFamily="18" charset="0"/>
            </a:endParaRPr>
          </a:p>
        </p:txBody>
      </p:sp>
      <p:pic>
        <p:nvPicPr>
          <p:cNvPr id="2458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9175"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07438" y="640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15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64008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5029200"/>
            <a:ext cx="8478838" cy="1384995"/>
          </a:xfrm>
          <a:prstGeom prst="rect">
            <a:avLst/>
          </a:prstGeom>
        </p:spPr>
        <p:txBody>
          <a:bodyPr wrap="square">
            <a:spAutoFit/>
          </a:bodyPr>
          <a:lstStyle/>
          <a:p>
            <a:pPr algn="just"/>
            <a:r>
              <a:rPr lang="en-US" sz="2800" dirty="0" err="1" smtClean="0">
                <a:solidFill>
                  <a:srgbClr val="002060"/>
                </a:solidFill>
                <a:latin typeface="Times New Roman" pitchFamily="18" charset="0"/>
                <a:cs typeface="Times New Roman" pitchFamily="18" charset="0"/>
              </a:rPr>
              <a:t>Nồi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suất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định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mức</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nồi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1.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nồi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sẽ</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tăng</a:t>
            </a:r>
            <a:r>
              <a:rPr lang="en-US" sz="2800"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chi </a:t>
            </a:r>
            <a:r>
              <a:rPr lang="en-US" sz="2800" dirty="0" err="1">
                <a:solidFill>
                  <a:srgbClr val="002060"/>
                </a:solidFill>
                <a:latin typeface="Times New Roman" pitchFamily="18" charset="0"/>
                <a:cs typeface="Times New Roman" pitchFamily="18" charset="0"/>
              </a:rPr>
              <a:t>phí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hàng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3" name="Oval 2"/>
          <p:cNvSpPr/>
          <p:nvPr/>
        </p:nvSpPr>
        <p:spPr>
          <a:xfrm>
            <a:off x="762000" y="3581400"/>
            <a:ext cx="457200" cy="3434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Oval 17"/>
          <p:cNvSpPr/>
          <p:nvPr/>
        </p:nvSpPr>
        <p:spPr>
          <a:xfrm>
            <a:off x="8001000" y="3581400"/>
            <a:ext cx="457200" cy="3434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156933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barn(inVertical)">
                                      <p:cBhvr>
                                        <p:cTn id="7" dur="500"/>
                                        <p:tgtEl>
                                          <p:spTgt spid="276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0538" y="1219200"/>
            <a:ext cx="8131175" cy="1569660"/>
          </a:xfrm>
          <a:prstGeom prst="rect">
            <a:avLst/>
          </a:prstGeom>
        </p:spPr>
        <p:txBody>
          <a:bodyPr>
            <a:spAutoFit/>
          </a:bodyPr>
          <a:lstStyle/>
          <a:p>
            <a:pPr>
              <a:defRPr/>
            </a:pPr>
            <a:r>
              <a:rPr lang="en-US" dirty="0" smtClean="0">
                <a:solidFill>
                  <a:srgbClr val="0000FF"/>
                </a:solidFill>
                <a:latin typeface="Times New Roman" pitchFamily="18" charset="0"/>
                <a:ea typeface="+mj-ea"/>
                <a:cs typeface="Times New Roman" pitchFamily="18" charset="0"/>
              </a:rPr>
              <a:t>	</a:t>
            </a:r>
            <a:r>
              <a:rPr lang="en-US" dirty="0" err="1" smtClean="0">
                <a:solidFill>
                  <a:srgbClr val="0000FF"/>
                </a:solidFill>
                <a:latin typeface="Times New Roman" pitchFamily="18" charset="0"/>
                <a:ea typeface="+mj-ea"/>
                <a:cs typeface="Times New Roman" pitchFamily="18" charset="0"/>
              </a:rPr>
              <a:t>Để</a:t>
            </a:r>
            <a:r>
              <a:rPr lang="en-US" dirty="0" smtClean="0">
                <a:solidFill>
                  <a:srgbClr val="0000FF"/>
                </a:solidFill>
                <a:latin typeface="Times New Roman" pitchFamily="18" charset="0"/>
                <a:ea typeface="+mj-ea"/>
                <a:cs typeface="Times New Roman" pitchFamily="18" charset="0"/>
              </a:rPr>
              <a:t> </a:t>
            </a:r>
            <a:r>
              <a:rPr lang="en-US" dirty="0" err="1" smtClean="0">
                <a:solidFill>
                  <a:srgbClr val="0000FF"/>
                </a:solidFill>
                <a:latin typeface="Times New Roman" pitchFamily="18" charset="0"/>
                <a:ea typeface="+mj-ea"/>
                <a:cs typeface="Times New Roman" pitchFamily="18" charset="0"/>
              </a:rPr>
              <a:t>tiết</a:t>
            </a:r>
            <a:r>
              <a:rPr lang="en-US" dirty="0" smtClean="0">
                <a:solidFill>
                  <a:srgbClr val="0000FF"/>
                </a:solidFill>
                <a:latin typeface="Times New Roman" pitchFamily="18" charset="0"/>
                <a:ea typeface="+mj-ea"/>
                <a:cs typeface="Times New Roman" pitchFamily="18" charset="0"/>
              </a:rPr>
              <a:t> </a:t>
            </a:r>
            <a:r>
              <a:rPr lang="en-US" dirty="0" err="1" smtClean="0">
                <a:solidFill>
                  <a:srgbClr val="0000FF"/>
                </a:solidFill>
                <a:latin typeface="Times New Roman" pitchFamily="18" charset="0"/>
                <a:ea typeface="+mj-ea"/>
                <a:cs typeface="Times New Roman" pitchFamily="18" charset="0"/>
              </a:rPr>
              <a:t>kiện</a:t>
            </a:r>
            <a:r>
              <a:rPr lang="en-US" dirty="0" smtClean="0">
                <a:solidFill>
                  <a:srgbClr val="0000FF"/>
                </a:solidFill>
                <a:latin typeface="Times New Roman" pitchFamily="18" charset="0"/>
                <a:ea typeface="+mj-ea"/>
                <a:cs typeface="Times New Roman" pitchFamily="18" charset="0"/>
              </a:rPr>
              <a:t> </a:t>
            </a:r>
            <a:r>
              <a:rPr lang="en-US" dirty="0" err="1" smtClean="0">
                <a:solidFill>
                  <a:srgbClr val="0000FF"/>
                </a:solidFill>
                <a:latin typeface="Times New Roman" pitchFamily="18" charset="0"/>
                <a:ea typeface="+mj-ea"/>
                <a:cs typeface="Times New Roman" pitchFamily="18" charset="0"/>
              </a:rPr>
              <a:t>điện</a:t>
            </a:r>
            <a:r>
              <a:rPr lang="en-US" dirty="0" smtClean="0">
                <a:solidFill>
                  <a:srgbClr val="0000FF"/>
                </a:solidFill>
                <a:latin typeface="Times New Roman" pitchFamily="18" charset="0"/>
                <a:ea typeface="+mj-ea"/>
                <a:cs typeface="Times New Roman" pitchFamily="18" charset="0"/>
              </a:rPr>
              <a:t> c</a:t>
            </a:r>
            <a:r>
              <a:rPr lang="vi-VN" sz="3200" dirty="0" smtClean="0">
                <a:solidFill>
                  <a:srgbClr val="0000FF"/>
                </a:solidFill>
                <a:latin typeface="Times New Roman" pitchFamily="18" charset="0"/>
                <a:ea typeface="+mj-ea"/>
                <a:cs typeface="Times New Roman" pitchFamily="18" charset="0"/>
              </a:rPr>
              <a:t>ần </a:t>
            </a:r>
            <a:r>
              <a:rPr lang="vi-VN" sz="3200" dirty="0">
                <a:solidFill>
                  <a:srgbClr val="0000FF"/>
                </a:solidFill>
                <a:latin typeface="Times New Roman" pitchFamily="18" charset="0"/>
                <a:ea typeface="+mj-ea"/>
                <a:cs typeface="Times New Roman" pitchFamily="18" charset="0"/>
              </a:rPr>
              <a:t>lựa chọn đồ dùng, thiết bị điện có công suất và tính năng phù hợp với mục đích sử dụng của gia đình</a:t>
            </a:r>
            <a:r>
              <a:rPr lang="vi-VN" sz="3200" dirty="0" smtClean="0">
                <a:solidFill>
                  <a:schemeClr val="bg1"/>
                </a:solidFill>
                <a:ea typeface="+mj-ea"/>
                <a:cs typeface="Times New Roman" panose="02020603050405020304" pitchFamily="18" charset="0"/>
              </a:rPr>
              <a:t>.</a:t>
            </a:r>
            <a:endParaRPr lang="en-US" sz="3200" dirty="0">
              <a:solidFill>
                <a:schemeClr val="bg1"/>
              </a:solidFill>
              <a:ea typeface="+mj-ea"/>
              <a:cs typeface="Times New Roman" panose="02020603050405020304" pitchFamily="18" charset="0"/>
            </a:endParaRPr>
          </a:p>
        </p:txBody>
      </p:sp>
      <p:sp>
        <p:nvSpPr>
          <p:cNvPr id="25605"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 xmlns:a16="http://schemas.microsoft.com/office/drawing/2014/main" id="{1787E023-0FF4-4A5F-94E7-F94B082DAC67}"/>
              </a:ext>
            </a:extLst>
          </p:cNvPr>
          <p:cNvSpPr/>
          <p:nvPr/>
        </p:nvSpPr>
        <p:spPr>
          <a:xfrm>
            <a:off x="152400" y="76200"/>
            <a:ext cx="8839200" cy="1077218"/>
          </a:xfrm>
          <a:prstGeom prst="rect">
            <a:avLst/>
          </a:prstGeom>
          <a:noFill/>
          <a:ln>
            <a:solidFill>
              <a:srgbClr val="008000"/>
            </a:solidFill>
          </a:ln>
        </p:spPr>
        <p:txBody>
          <a:bodyPr wrap="square" lIns="91440" tIns="45720" rIns="91440" bIns="45720">
            <a:spAutoFit/>
          </a:bodyPr>
          <a:lstStyle/>
          <a:p>
            <a:pPr algn="ctr"/>
            <a:r>
              <a:rPr lang="en-US" b="1" dirty="0" smtClean="0">
                <a:ln w="22225">
                  <a:solidFill>
                    <a:schemeClr val="accent2"/>
                  </a:solidFill>
                  <a:prstDash val="solid"/>
                </a:ln>
                <a:solidFill>
                  <a:srgbClr val="FF0000"/>
                </a:solidFill>
                <a:latin typeface="Times New Roman" pitchFamily="18" charset="0"/>
                <a:cs typeface="Times New Roman" pitchFamily="18" charset="0"/>
              </a:rPr>
              <a:t>2. LỰA CHỌN ĐỒ DÙNG ĐIỆN TIẾT KIỆM ĐIỆN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Hướng</a:t>
            </a:r>
            <a:r>
              <a:rPr lang="en-US" b="1" dirty="0" smtClean="0">
                <a:ln w="22225">
                  <a:solidFill>
                    <a:schemeClr val="accent2"/>
                  </a:solidFill>
                  <a:prstDash val="solid"/>
                </a:ln>
                <a:solidFill>
                  <a:srgbClr val="FF0000"/>
                </a:solidFill>
                <a:latin typeface="Times New Roman" pitchFamily="18" charset="0"/>
                <a:cs typeface="Times New Roman" pitchFamily="18" charset="0"/>
              </a:rPr>
              <a:t>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dẫn</a:t>
            </a:r>
            <a:r>
              <a:rPr lang="en-US" b="1" dirty="0" smtClean="0">
                <a:ln w="22225">
                  <a:solidFill>
                    <a:schemeClr val="accent2"/>
                  </a:solidFill>
                  <a:prstDash val="solid"/>
                </a:ln>
                <a:solidFill>
                  <a:srgbClr val="FF0000"/>
                </a:solidFill>
                <a:latin typeface="Times New Roman" pitchFamily="18" charset="0"/>
                <a:cs typeface="Times New Roman" pitchFamily="18" charset="0"/>
              </a:rPr>
              <a:t> HS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tự</a:t>
            </a:r>
            <a:r>
              <a:rPr lang="en-US" b="1" dirty="0" smtClean="0">
                <a:ln w="22225">
                  <a:solidFill>
                    <a:schemeClr val="accent2"/>
                  </a:solidFill>
                  <a:prstDash val="solid"/>
                </a:ln>
                <a:solidFill>
                  <a:srgbClr val="FF0000"/>
                </a:solidFill>
                <a:latin typeface="Times New Roman" pitchFamily="18" charset="0"/>
                <a:cs typeface="Times New Roman" pitchFamily="18" charset="0"/>
              </a:rPr>
              <a:t>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học</a:t>
            </a:r>
            <a:r>
              <a:rPr lang="en-US" b="1" dirty="0" smtClean="0">
                <a:ln w="22225">
                  <a:solidFill>
                    <a:schemeClr val="accent2"/>
                  </a:solidFill>
                  <a:prstDash val="solid"/>
                </a:ln>
                <a:solidFill>
                  <a:srgbClr val="FF0000"/>
                </a:solidFill>
                <a:latin typeface="Times New Roman" pitchFamily="18" charset="0"/>
                <a:cs typeface="Times New Roman" pitchFamily="18" charset="0"/>
              </a:rPr>
              <a:t>)</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21987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09800"/>
            <a:ext cx="2209799" cy="29638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3075" name="Picture 1" descr="Screen Clipping"/>
          <p:cNvPicPr>
            <a:picLocks noChangeAspect="1"/>
          </p:cNvPicPr>
          <p:nvPr/>
        </p:nvPicPr>
        <p:blipFill>
          <a:blip r:embed="rId2">
            <a:extLst>
              <a:ext uri="{28A0092B-C50C-407E-A947-70E740481C1C}">
                <a14:useLocalDpi xmlns:a14="http://schemas.microsoft.com/office/drawing/2010/main" val="0"/>
              </a:ext>
            </a:extLst>
          </a:blip>
          <a:srcRect r="63589" b="18729"/>
          <a:stretch>
            <a:fillRect/>
          </a:stretch>
        </p:blipFill>
        <p:spPr bwMode="auto">
          <a:xfrm>
            <a:off x="2247900" y="1052512"/>
            <a:ext cx="2286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0" y="2514600"/>
            <a:ext cx="220979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vi-VN" sz="2800" dirty="0">
                <a:solidFill>
                  <a:schemeClr val="bg1"/>
                </a:solidFill>
                <a:cs typeface="Times New Roman" pitchFamily="18" charset="0"/>
              </a:rPr>
              <a:t>-</a:t>
            </a:r>
            <a:r>
              <a:rPr lang="en-US" altLang="en-US" sz="2800" i="1" dirty="0" err="1">
                <a:solidFill>
                  <a:schemeClr val="bg1"/>
                </a:solidFill>
                <a:cs typeface="Times New Roman" pitchFamily="18" charset="0"/>
              </a:rPr>
              <a:t>Chúng</a:t>
            </a:r>
            <a:r>
              <a:rPr lang="en-US" altLang="en-US" sz="2800" i="1" dirty="0">
                <a:solidFill>
                  <a:schemeClr val="bg1"/>
                </a:solidFill>
                <a:cs typeface="Times New Roman" pitchFamily="18" charset="0"/>
              </a:rPr>
              <a:t> ta </a:t>
            </a:r>
            <a:r>
              <a:rPr lang="en-US" altLang="en-US" sz="2800" i="1" dirty="0" err="1">
                <a:solidFill>
                  <a:schemeClr val="bg1"/>
                </a:solidFill>
                <a:cs typeface="Times New Roman" pitchFamily="18" charset="0"/>
              </a:rPr>
              <a:t>cần</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phải</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sử</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dụng</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điện</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thế</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nào</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để</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đảm</a:t>
            </a:r>
            <a:r>
              <a:rPr lang="en-US" altLang="en-US" sz="2800" i="1" dirty="0">
                <a:solidFill>
                  <a:schemeClr val="bg1"/>
                </a:solidFill>
                <a:cs typeface="Times New Roman" pitchFamily="18" charset="0"/>
              </a:rPr>
              <a:t> </a:t>
            </a:r>
            <a:r>
              <a:rPr lang="en-US" altLang="en-US" sz="2800" i="1" dirty="0" err="1">
                <a:solidFill>
                  <a:schemeClr val="bg1"/>
                </a:solidFill>
                <a:cs typeface="Times New Roman" pitchFamily="18" charset="0"/>
              </a:rPr>
              <a:t>bảo</a:t>
            </a:r>
            <a:r>
              <a:rPr lang="en-US" altLang="en-US" sz="2800" i="1" dirty="0">
                <a:solidFill>
                  <a:schemeClr val="bg1"/>
                </a:solidFill>
                <a:cs typeface="Times New Roman" pitchFamily="18" charset="0"/>
              </a:rPr>
              <a:t> an </a:t>
            </a:r>
            <a:r>
              <a:rPr lang="en-US" altLang="en-US" sz="2800" i="1" dirty="0" err="1">
                <a:solidFill>
                  <a:schemeClr val="bg1"/>
                </a:solidFill>
                <a:cs typeface="Times New Roman" pitchFamily="18" charset="0"/>
              </a:rPr>
              <a:t>toàn</a:t>
            </a:r>
            <a:r>
              <a:rPr lang="en-US" altLang="en-US" sz="2800" i="1" dirty="0">
                <a:solidFill>
                  <a:schemeClr val="bg1"/>
                </a:solidFill>
                <a:cs typeface="Times New Roman" pitchFamily="18" charset="0"/>
              </a:rPr>
              <a:t>?</a:t>
            </a:r>
            <a:endParaRPr lang="en-US" altLang="en-US" sz="2800" dirty="0">
              <a:solidFill>
                <a:schemeClr val="bg1"/>
              </a:solidFill>
              <a:cs typeface="Times New Roman" pitchFamily="18" charset="0"/>
            </a:endParaRPr>
          </a:p>
          <a:p>
            <a:r>
              <a:rPr lang="en-US" altLang="en-US" sz="2800" dirty="0">
                <a:solidFill>
                  <a:srgbClr val="0000FF"/>
                </a:solidFill>
                <a:cs typeface="Times New Roman" pitchFamily="18" charset="0"/>
              </a:rPr>
              <a:t> </a:t>
            </a:r>
          </a:p>
        </p:txBody>
      </p:sp>
      <p:pic>
        <p:nvPicPr>
          <p:cNvPr id="3077" name="Picture 1" descr="Screen Clipping"/>
          <p:cNvPicPr>
            <a:picLocks noChangeAspect="1"/>
          </p:cNvPicPr>
          <p:nvPr/>
        </p:nvPicPr>
        <p:blipFill>
          <a:blip r:embed="rId2">
            <a:extLst>
              <a:ext uri="{28A0092B-C50C-407E-A947-70E740481C1C}">
                <a14:useLocalDpi xmlns:a14="http://schemas.microsoft.com/office/drawing/2010/main" val="0"/>
              </a:ext>
            </a:extLst>
          </a:blip>
          <a:srcRect l="46877" r="-2" b="17136"/>
          <a:stretch>
            <a:fillRect/>
          </a:stretch>
        </p:blipFill>
        <p:spPr bwMode="auto">
          <a:xfrm>
            <a:off x="5680868" y="1437398"/>
            <a:ext cx="3367088" cy="252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6400801" y="4419600"/>
            <a:ext cx="2078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0000FF"/>
                </a:solidFill>
                <a:cs typeface="Times New Roman" pitchFamily="18" charset="0"/>
              </a:rPr>
              <a:t>Hỏa</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hoạn</a:t>
            </a:r>
            <a:r>
              <a:rPr lang="en-US" altLang="en-US" sz="2800" dirty="0">
                <a:solidFill>
                  <a:srgbClr val="0000FF"/>
                </a:solidFill>
                <a:cs typeface="Times New Roman" pitchFamily="18" charset="0"/>
              </a:rPr>
              <a:t> do </a:t>
            </a:r>
            <a:r>
              <a:rPr lang="en-US" altLang="en-US" sz="2800" dirty="0" err="1">
                <a:solidFill>
                  <a:srgbClr val="0000FF"/>
                </a:solidFill>
                <a:cs typeface="Times New Roman" pitchFamily="18" charset="0"/>
              </a:rPr>
              <a:t>chập</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điện</a:t>
            </a:r>
            <a:endParaRPr lang="en-US" altLang="en-US" sz="2800" dirty="0">
              <a:solidFill>
                <a:srgbClr val="0000FF"/>
              </a:solidFill>
              <a:cs typeface="Times New Roman" pitchFamily="18" charset="0"/>
            </a:endParaRPr>
          </a:p>
        </p:txBody>
      </p:sp>
      <p:pic>
        <p:nvPicPr>
          <p:cNvPr id="30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4437"/>
            <a:ext cx="1390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2590800" y="3200400"/>
            <a:ext cx="160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0000FF"/>
                </a:solidFill>
                <a:cs typeface="Times New Roman" pitchFamily="18" charset="0"/>
              </a:rPr>
              <a:t>Giật</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điện</a:t>
            </a:r>
            <a:endParaRPr lang="en-US" altLang="en-US" sz="2800" dirty="0">
              <a:solidFill>
                <a:srgbClr val="0000FF"/>
              </a:solidFill>
              <a:cs typeface="Times New Roman" pitchFamily="18" charset="0"/>
            </a:endParaRPr>
          </a:p>
        </p:txBody>
      </p:sp>
      <p:pic>
        <p:nvPicPr>
          <p:cNvPr id="308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4656" y="3850229"/>
            <a:ext cx="2843512" cy="211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650" y="6407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1638" y="62753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 xmlns:a16="http://schemas.microsoft.com/office/drawing/2014/main" id="{1787E023-0FF4-4A5F-94E7-F94B082DAC67}"/>
              </a:ext>
            </a:extLst>
          </p:cNvPr>
          <p:cNvSpPr/>
          <p:nvPr/>
        </p:nvSpPr>
        <p:spPr>
          <a:xfrm>
            <a:off x="533400" y="76200"/>
            <a:ext cx="8153400" cy="584775"/>
          </a:xfrm>
          <a:prstGeom prst="rect">
            <a:avLst/>
          </a:prstGeom>
          <a:noFill/>
          <a:ln>
            <a:solidFill>
              <a:srgbClr val="008000"/>
            </a:solidFill>
          </a:ln>
        </p:spPr>
        <p:txBody>
          <a:bodyPr wrap="square" lIns="91440" tIns="45720" rIns="91440" bIns="45720">
            <a:spAutoFit/>
          </a:bodyPr>
          <a:lstStyle/>
          <a:p>
            <a:r>
              <a:rPr lang="en-US" b="1" dirty="0" smtClean="0">
                <a:ln w="22225">
                  <a:solidFill>
                    <a:schemeClr val="accent2"/>
                  </a:solidFill>
                  <a:prstDash val="solid"/>
                </a:ln>
                <a:solidFill>
                  <a:srgbClr val="FF0000"/>
                </a:solidFill>
                <a:latin typeface="Times New Roman" pitchFamily="18" charset="0"/>
                <a:cs typeface="Times New Roman" pitchFamily="18" charset="0"/>
              </a:rPr>
              <a:t>II. AN TOÀN ĐIỆN TRONG GIA ĐÌNH</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0970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849313" y="5926138"/>
            <a:ext cx="7248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solidFill>
                  <a:schemeClr val="hlink"/>
                </a:solidFill>
              </a:rPr>
              <a:t>Hình </a:t>
            </a:r>
            <a:r>
              <a:rPr lang="vi-VN" altLang="en-US"/>
              <a:t>Hình 9.1. Cấu tạo của bàn là </a:t>
            </a:r>
            <a:endParaRPr lang="en-US" altLang="en-US" sz="2800">
              <a:solidFill>
                <a:schemeClr val="hlink"/>
              </a:solidFill>
            </a:endParaRPr>
          </a:p>
        </p:txBody>
      </p:sp>
      <p:sp>
        <p:nvSpPr>
          <p:cNvPr id="410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4101" name="Rectangle 10"/>
          <p:cNvSpPr>
            <a:spLocks noChangeArrowheads="1"/>
          </p:cNvSpPr>
          <p:nvPr/>
        </p:nvSpPr>
        <p:spPr bwMode="auto">
          <a:xfrm>
            <a:off x="639763" y="109538"/>
            <a:ext cx="8040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FF3300"/>
                </a:solidFill>
                <a:latin typeface="Times New Roman" pitchFamily="18" charset="0"/>
                <a:cs typeface="Times New Roman" pitchFamily="18" charset="0"/>
              </a:rPr>
              <a:t>1. NGUYÊN NHÂN GÂY RA TAI NẠN ĐIỆN</a:t>
            </a:r>
          </a:p>
        </p:txBody>
      </p:sp>
      <p:sp>
        <p:nvSpPr>
          <p:cNvPr id="14"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410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898525" y="679450"/>
            <a:ext cx="837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2800" b="1" i="1" dirty="0">
                <a:solidFill>
                  <a:srgbClr val="C00000"/>
                </a:solidFill>
                <a:cs typeface="Times New Roman" pitchFamily="18" charset="0"/>
              </a:rPr>
              <a:t>Em hãy ghép những ghi </a:t>
            </a:r>
            <a:r>
              <a:rPr lang="vi-VN" altLang="en-US" sz="2800" b="1" i="1" dirty="0" smtClean="0">
                <a:solidFill>
                  <a:srgbClr val="C00000"/>
                </a:solidFill>
                <a:cs typeface="Times New Roman" pitchFamily="18" charset="0"/>
              </a:rPr>
              <a:t>ch</a:t>
            </a:r>
            <a:r>
              <a:rPr lang="en-US" altLang="en-US" sz="2800" b="1" i="1" dirty="0">
                <a:solidFill>
                  <a:srgbClr val="C00000"/>
                </a:solidFill>
                <a:cs typeface="Times New Roman" pitchFamily="18" charset="0"/>
              </a:rPr>
              <a:t>ú</a:t>
            </a:r>
            <a:r>
              <a:rPr lang="vi-VN" altLang="en-US" sz="2800" b="1" i="1" dirty="0" smtClean="0">
                <a:solidFill>
                  <a:srgbClr val="C00000"/>
                </a:solidFill>
                <a:cs typeface="Times New Roman" pitchFamily="18" charset="0"/>
              </a:rPr>
              <a:t> </a:t>
            </a:r>
            <a:r>
              <a:rPr lang="vi-VN" altLang="en-US" sz="2800" b="1" i="1" dirty="0">
                <a:solidFill>
                  <a:srgbClr val="C00000"/>
                </a:solidFill>
                <a:cs typeface="Times New Roman" pitchFamily="18" charset="0"/>
              </a:rPr>
              <a:t>dưới đây với các hình ảnh trong </a:t>
            </a:r>
            <a:r>
              <a:rPr lang="vi-VN" altLang="en-US" sz="2800" b="1" i="1" dirty="0" smtClean="0">
                <a:solidFill>
                  <a:srgbClr val="C00000"/>
                </a:solidFill>
                <a:cs typeface="Times New Roman" pitchFamily="18" charset="0"/>
              </a:rPr>
              <a:t>H</a:t>
            </a:r>
            <a:r>
              <a:rPr lang="en-US" altLang="en-US" sz="2800" b="1" i="1" dirty="0" err="1" smtClean="0">
                <a:solidFill>
                  <a:srgbClr val="C00000"/>
                </a:solidFill>
                <a:cs typeface="Times New Roman" pitchFamily="18" charset="0"/>
              </a:rPr>
              <a:t>ình</a:t>
            </a:r>
            <a:r>
              <a:rPr lang="vi-VN" altLang="en-US" sz="2800" b="1" i="1" dirty="0" smtClean="0">
                <a:solidFill>
                  <a:srgbClr val="C00000"/>
                </a:solidFill>
                <a:cs typeface="Times New Roman" pitchFamily="18" charset="0"/>
              </a:rPr>
              <a:t> </a:t>
            </a:r>
            <a:r>
              <a:rPr lang="vi-VN" altLang="en-US" sz="2800" b="1" i="1" dirty="0">
                <a:solidFill>
                  <a:srgbClr val="C00000"/>
                </a:solidFill>
                <a:cs typeface="Times New Roman" pitchFamily="18" charset="0"/>
              </a:rPr>
              <a:t>10</a:t>
            </a:r>
            <a:r>
              <a:rPr lang="en-US" altLang="en-US" sz="2800" b="1" i="1" dirty="0">
                <a:solidFill>
                  <a:srgbClr val="C00000"/>
                </a:solidFill>
                <a:cs typeface="Times New Roman" pitchFamily="18" charset="0"/>
              </a:rPr>
              <a:t>.</a:t>
            </a:r>
            <a:r>
              <a:rPr lang="vi-VN" altLang="en-US" sz="2800" b="1" i="1" dirty="0">
                <a:solidFill>
                  <a:srgbClr val="C00000"/>
                </a:solidFill>
                <a:cs typeface="Times New Roman" pitchFamily="18" charset="0"/>
              </a:rPr>
              <a:t>1 cho phù </a:t>
            </a:r>
            <a:r>
              <a:rPr lang="vi-VN" altLang="en-US" sz="2800" b="1" i="1" dirty="0" smtClean="0">
                <a:solidFill>
                  <a:srgbClr val="C00000"/>
                </a:solidFill>
                <a:cs typeface="Times New Roman" pitchFamily="18" charset="0"/>
              </a:rPr>
              <a:t>hợp</a:t>
            </a:r>
            <a:r>
              <a:rPr lang="en-US" altLang="en-US" sz="2800" b="1" i="1" dirty="0" smtClean="0">
                <a:solidFill>
                  <a:srgbClr val="C00000"/>
                </a:solidFill>
                <a:cs typeface="Times New Roman" pitchFamily="18" charset="0"/>
              </a:rPr>
              <a:t>.</a:t>
            </a:r>
            <a:endParaRPr lang="en-US" altLang="en-US" sz="2800" b="1" i="1" dirty="0">
              <a:solidFill>
                <a:srgbClr val="C00000"/>
              </a:solidFill>
              <a:cs typeface="Times New Roman" pitchFamily="18" charset="0"/>
            </a:endParaRPr>
          </a:p>
        </p:txBody>
      </p:sp>
      <p:pic>
        <p:nvPicPr>
          <p:cNvPr id="4109" name="Picture 20" descr="Screen Clipping"/>
          <p:cNvPicPr>
            <a:picLocks noChangeAspect="1"/>
          </p:cNvPicPr>
          <p:nvPr/>
        </p:nvPicPr>
        <p:blipFill>
          <a:blip r:embed="rId5">
            <a:extLst>
              <a:ext uri="{28A0092B-C50C-407E-A947-70E740481C1C}">
                <a14:useLocalDpi xmlns:a14="http://schemas.microsoft.com/office/drawing/2010/main" val="0"/>
              </a:ext>
            </a:extLst>
          </a:blip>
          <a:srcRect l="5396"/>
          <a:stretch>
            <a:fillRect/>
          </a:stretch>
        </p:blipFill>
        <p:spPr bwMode="auto">
          <a:xfrm>
            <a:off x="407988" y="3736975"/>
            <a:ext cx="89201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1" descr="Screen Clipping"/>
          <p:cNvPicPr>
            <a:picLocks noChangeAspect="1"/>
          </p:cNvPicPr>
          <p:nvPr/>
        </p:nvPicPr>
        <p:blipFill>
          <a:blip r:embed="rId6">
            <a:extLst>
              <a:ext uri="{28A0092B-C50C-407E-A947-70E740481C1C}">
                <a14:useLocalDpi xmlns:a14="http://schemas.microsoft.com/office/drawing/2010/main" val="0"/>
              </a:ext>
            </a:extLst>
          </a:blip>
          <a:srcRect l="5435" t="2608" r="-3400" b="-2608"/>
          <a:stretch>
            <a:fillRect/>
          </a:stretch>
        </p:blipFill>
        <p:spPr bwMode="auto">
          <a:xfrm>
            <a:off x="407988" y="1720850"/>
            <a:ext cx="9193212"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Rectangle 2"/>
          <p:cNvSpPr>
            <a:spLocks noChangeArrowheads="1"/>
          </p:cNvSpPr>
          <p:nvPr/>
        </p:nvSpPr>
        <p:spPr bwMode="auto">
          <a:xfrm>
            <a:off x="1041400" y="6440488"/>
            <a:ext cx="8089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solidFill>
                  <a:srgbClr val="9B9B00"/>
                </a:solidFill>
                <a:latin typeface="Arial" charset="0"/>
                <a:cs typeface="Times New Roman" pitchFamily="18" charset="0"/>
              </a:rPr>
              <a:t>Hình 10.1. Một số trường hợp gây ra tai nạn điện phổ biến</a:t>
            </a:r>
            <a:endParaRPr lang="en-US" altLang="en-US" sz="4000">
              <a:cs typeface="Times New Roman" pitchFamily="18" charset="0"/>
            </a:endParaRPr>
          </a:p>
        </p:txBody>
      </p:sp>
      <p:pic>
        <p:nvPicPr>
          <p:cNvPr id="4112" name="Picture 16"/>
          <p:cNvPicPr>
            <a:picLocks noChangeAspect="1"/>
          </p:cNvPicPr>
          <p:nvPr/>
        </p:nvPicPr>
        <p:blipFill>
          <a:blip r:embed="rId7">
            <a:extLst>
              <a:ext uri="{28A0092B-C50C-407E-A947-70E740481C1C}">
                <a14:useLocalDpi xmlns:a14="http://schemas.microsoft.com/office/drawing/2010/main" val="0"/>
              </a:ext>
            </a:extLst>
          </a:blip>
          <a:srcRect l="25359" t="6230" r="22968"/>
          <a:stretch>
            <a:fillRect/>
          </a:stretch>
        </p:blipFill>
        <p:spPr bwMode="auto">
          <a:xfrm>
            <a:off x="-66675" y="471488"/>
            <a:ext cx="6858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7583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 xmlns:a16="http://schemas.microsoft.com/office/drawing/2014/main" id="{1787E023-0FF4-4A5F-94E7-F94B082DAC67}"/>
              </a:ext>
            </a:extLst>
          </p:cNvPr>
          <p:cNvSpPr/>
          <p:nvPr/>
        </p:nvSpPr>
        <p:spPr>
          <a:xfrm>
            <a:off x="533400" y="76200"/>
            <a:ext cx="8153400" cy="584775"/>
          </a:xfrm>
          <a:prstGeom prst="rect">
            <a:avLst/>
          </a:prstGeom>
          <a:noFill/>
          <a:ln>
            <a:solidFill>
              <a:srgbClr val="008000"/>
            </a:solidFill>
          </a:ln>
        </p:spPr>
        <p:txBody>
          <a:bodyPr wrap="square" lIns="91440" tIns="45720" rIns="91440" bIns="45720">
            <a:spAutoFit/>
          </a:bodyPr>
          <a:lstStyle/>
          <a:p>
            <a:r>
              <a:rPr lang="en-US" b="1" dirty="0" smtClean="0">
                <a:ln w="22225">
                  <a:solidFill>
                    <a:schemeClr val="accent2"/>
                  </a:solidFill>
                  <a:prstDash val="solid"/>
                </a:ln>
                <a:solidFill>
                  <a:srgbClr val="FF0000"/>
                </a:solidFill>
                <a:latin typeface="Times New Roman" pitchFamily="18" charset="0"/>
                <a:cs typeface="Times New Roman" pitchFamily="18" charset="0"/>
              </a:rPr>
              <a:t>II. AN TOÀN ĐIỆN TRONG GIA ĐÌNH</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2" name="TextBox 1"/>
          <p:cNvSpPr txBox="1"/>
          <p:nvPr/>
        </p:nvSpPr>
        <p:spPr>
          <a:xfrm>
            <a:off x="762000" y="685800"/>
            <a:ext cx="8229600" cy="523220"/>
          </a:xfrm>
          <a:prstGeom prst="rect">
            <a:avLst/>
          </a:prstGeom>
          <a:noFill/>
        </p:spPr>
        <p:txBody>
          <a:bodyPr wrap="square" rtlCol="0">
            <a:spAutoFit/>
          </a:bodyPr>
          <a:lstStyle/>
          <a:p>
            <a:r>
              <a:rPr lang="en-US" sz="2800" b="1" dirty="0" smtClean="0">
                <a:solidFill>
                  <a:srgbClr val="7030A0"/>
                </a:solidFill>
                <a:latin typeface="Times New Roman" pitchFamily="18" charset="0"/>
                <a:cs typeface="Times New Roman" pitchFamily="18" charset="0"/>
              </a:rPr>
              <a:t>1. NGUYÊN NHÂN GÂY RA TAI NẠN ĐIỆN</a:t>
            </a:r>
            <a:endParaRPr lang="en-US" sz="2800" b="1" dirty="0">
              <a:solidFill>
                <a:srgbClr val="7030A0"/>
              </a:solidFill>
              <a:latin typeface="Times New Roman" pitchFamily="18" charset="0"/>
              <a:cs typeface="Times New Roman" pitchFamily="18" charset="0"/>
            </a:endParaRPr>
          </a:p>
        </p:txBody>
      </p:sp>
      <p:sp>
        <p:nvSpPr>
          <p:cNvPr id="3" name="TextBox 2"/>
          <p:cNvSpPr txBox="1"/>
          <p:nvPr/>
        </p:nvSpPr>
        <p:spPr>
          <a:xfrm>
            <a:off x="304800" y="3352800"/>
            <a:ext cx="8534400" cy="2893100"/>
          </a:xfrm>
          <a:prstGeom prst="rect">
            <a:avLst/>
          </a:prstGeom>
          <a:noFill/>
        </p:spPr>
        <p:txBody>
          <a:bodyPr wrap="square" rtlCol="0">
            <a:spAutoFit/>
          </a:bodyPr>
          <a:lstStyle/>
          <a:p>
            <a:r>
              <a:rPr lang="en-US" sz="2600" dirty="0" err="1" smtClean="0">
                <a:solidFill>
                  <a:srgbClr val="0000FF"/>
                </a:solidFill>
                <a:latin typeface="Times New Roman" pitchFamily="18" charset="0"/>
                <a:cs typeface="Times New Roman" pitchFamily="18" charset="0"/>
              </a:rPr>
              <a:t>Nguyên</a:t>
            </a:r>
            <a:r>
              <a:rPr lang="en-US"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nhân</a:t>
            </a:r>
            <a:r>
              <a:rPr lang="en-US"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có</a:t>
            </a:r>
            <a:r>
              <a:rPr lang="en-US"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thể</a:t>
            </a:r>
            <a:r>
              <a:rPr lang="en-US"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là</a:t>
            </a:r>
            <a:r>
              <a:rPr lang="en-US" sz="2600" dirty="0" smtClean="0">
                <a:solidFill>
                  <a:srgbClr val="0000FF"/>
                </a:solidFill>
                <a:latin typeface="Times New Roman" pitchFamily="18" charset="0"/>
                <a:cs typeface="Times New Roman" pitchFamily="18" charset="0"/>
              </a:rPr>
              <a:t>:</a:t>
            </a:r>
          </a:p>
          <a:p>
            <a:pPr marL="457200" indent="-457200">
              <a:buFontTx/>
              <a:buChar char="-"/>
            </a:pP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xúc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nguồn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nhiễm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endParaRPr lang="en-US" sz="2600" dirty="0" smtClean="0">
              <a:latin typeface="Times New Roman" pitchFamily="18" charset="0"/>
              <a:cs typeface="Times New Roman" pitchFamily="18" charset="0"/>
            </a:endParaRPr>
          </a:p>
          <a:p>
            <a:pPr marL="457200" indent="-457200">
              <a:buFontTx/>
              <a:buChar char="-"/>
            </a:pPr>
            <a:r>
              <a:rPr lang="en-US" sz="2600" dirty="0" smtClean="0">
                <a:latin typeface="Times New Roman" pitchFamily="18" charset="0"/>
                <a:cs typeface="Times New Roman" pitchFamily="18" charset="0"/>
              </a:rPr>
              <a:t>Vi </a:t>
            </a:r>
            <a:r>
              <a:rPr lang="en-US" sz="2600" dirty="0" err="1" smtClean="0">
                <a:latin typeface="Times New Roman" pitchFamily="18" charset="0"/>
                <a:cs typeface="Times New Roman" pitchFamily="18" charset="0"/>
              </a:rPr>
              <a:t>phạm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khoảng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cách</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toàn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trạm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áp</a:t>
            </a:r>
            <a:endParaRPr lang="en-US" sz="2600" dirty="0" smtClean="0">
              <a:latin typeface="Times New Roman" pitchFamily="18" charset="0"/>
              <a:cs typeface="Times New Roman" pitchFamily="18" charset="0"/>
            </a:endParaRPr>
          </a:p>
          <a:p>
            <a:pPr marL="457200" indent="-457200">
              <a:buFontTx/>
              <a:buChar char="-"/>
            </a:pPr>
            <a:r>
              <a:rPr lang="en-US" sz="2600" dirty="0" err="1" smtClean="0">
                <a:latin typeface="Times New Roman" pitchFamily="18" charset="0"/>
                <a:cs typeface="Times New Roman" pitchFamily="18" charset="0"/>
              </a:rPr>
              <a:t>Đến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dẫn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đứt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xuống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ẩm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ướt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dẫn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đứt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xuống</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4" name="Oval Callout 3"/>
          <p:cNvSpPr/>
          <p:nvPr/>
        </p:nvSpPr>
        <p:spPr>
          <a:xfrm>
            <a:off x="2895600" y="1209020"/>
            <a:ext cx="4343400" cy="14579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Tai </a:t>
            </a:r>
            <a:r>
              <a:rPr lang="en-US" sz="2800" dirty="0" err="1" smtClean="0">
                <a:solidFill>
                  <a:schemeClr val="tx1"/>
                </a:solidFill>
                <a:latin typeface="Times New Roman" pitchFamily="18" charset="0"/>
                <a:cs typeface="Times New Roman" pitchFamily="18" charset="0"/>
              </a:rPr>
              <a:t>nạn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xảy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5" name="TextBox 4"/>
          <p:cNvSpPr txBox="1"/>
          <p:nvPr/>
        </p:nvSpPr>
        <p:spPr>
          <a:xfrm>
            <a:off x="214313" y="2860357"/>
            <a:ext cx="8777287" cy="492443"/>
          </a:xfrm>
          <a:prstGeom prst="rect">
            <a:avLst/>
          </a:prstGeom>
          <a:noFill/>
        </p:spPr>
        <p:txBody>
          <a:bodyPr wrap="square" rtlCol="0">
            <a:spAutoFit/>
          </a:bodyPr>
          <a:lstStyle/>
          <a:p>
            <a:r>
              <a:rPr lang="en-US" sz="2600" dirty="0">
                <a:solidFill>
                  <a:srgbClr val="C00000"/>
                </a:solidFill>
                <a:latin typeface="Times New Roman" pitchFamily="18" charset="0"/>
                <a:cs typeface="Times New Roman" pitchFamily="18" charset="0"/>
              </a:rPr>
              <a:t>Tai </a:t>
            </a:r>
            <a:r>
              <a:rPr lang="en-US" sz="2600" dirty="0" err="1">
                <a:solidFill>
                  <a:srgbClr val="C00000"/>
                </a:solidFill>
                <a:latin typeface="Times New Roman" pitchFamily="18" charset="0"/>
                <a:cs typeface="Times New Roman" pitchFamily="18" charset="0"/>
              </a:rPr>
              <a:t>nạn</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điện</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xảy</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ra</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khi</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có</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dòng</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điện</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truyền</a:t>
            </a:r>
            <a:r>
              <a:rPr lang="en-US" sz="2600" dirty="0">
                <a:solidFill>
                  <a:srgbClr val="C00000"/>
                </a:solidFill>
                <a:latin typeface="Times New Roman" pitchFamily="18" charset="0"/>
                <a:cs typeface="Times New Roman" pitchFamily="18" charset="0"/>
              </a:rPr>
              <a:t> qua </a:t>
            </a:r>
            <a:r>
              <a:rPr lang="en-US" sz="2600" dirty="0" err="1">
                <a:solidFill>
                  <a:srgbClr val="C00000"/>
                </a:solidFill>
                <a:latin typeface="Times New Roman" pitchFamily="18" charset="0"/>
                <a:cs typeface="Times New Roman" pitchFamily="18" charset="0"/>
              </a:rPr>
              <a:t>cơ</a:t>
            </a:r>
            <a:r>
              <a:rPr lang="en-US" sz="2600" dirty="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thể</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chúng</a:t>
            </a:r>
            <a:r>
              <a:rPr lang="en-US" sz="2600" dirty="0" smtClean="0">
                <a:solidFill>
                  <a:srgbClr val="C00000"/>
                </a:solidFill>
                <a:latin typeface="Times New Roman" pitchFamily="18" charset="0"/>
                <a:cs typeface="Times New Roman" pitchFamily="18" charset="0"/>
              </a:rPr>
              <a:t> ta. </a:t>
            </a:r>
            <a:endParaRPr lang="en-US" sz="2600" dirty="0">
              <a:solidFill>
                <a:srgbClr val="C00000"/>
              </a:solidFill>
              <a:latin typeface="Times New Roman" pitchFamily="18" charset="0"/>
              <a:cs typeface="Times New Roman" pitchFamily="18" charset="0"/>
            </a:endParaRPr>
          </a:p>
        </p:txBody>
      </p:sp>
      <p:sp>
        <p:nvSpPr>
          <p:cNvPr id="10" name="Oval Callout 9"/>
          <p:cNvSpPr/>
          <p:nvPr/>
        </p:nvSpPr>
        <p:spPr>
          <a:xfrm>
            <a:off x="2895600" y="1219200"/>
            <a:ext cx="4343400" cy="14579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tai </a:t>
            </a:r>
            <a:r>
              <a:rPr lang="en-US" sz="2800" dirty="0" err="1" smtClean="0">
                <a:solidFill>
                  <a:schemeClr val="tx1"/>
                </a:solidFill>
                <a:latin typeface="Times New Roman" pitchFamily="18" charset="0"/>
                <a:cs typeface="Times New Roman" pitchFamily="18" charset="0"/>
              </a:rPr>
              <a:t>nạn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điện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2"/>
          <a:srcRect/>
          <a:stretch>
            <a:fillRect/>
          </a:stretch>
        </p:blipFill>
        <p:spPr bwMode="auto">
          <a:xfrm>
            <a:off x="107505" y="2366733"/>
            <a:ext cx="792088" cy="605067"/>
          </a:xfrm>
          <a:prstGeom prst="rect">
            <a:avLst/>
          </a:prstGeom>
          <a:noFill/>
        </p:spPr>
      </p:pic>
    </p:spTree>
    <p:extLst>
      <p:ext uri="{BB962C8B-B14F-4D97-AF65-F5344CB8AC3E}">
        <p14:creationId xmlns:p14="http://schemas.microsoft.com/office/powerpoint/2010/main" val="1615073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05"/>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 calcmode="lin" valueType="num">
                                      <p:cBhvr>
                                        <p:cTn id="27" dur="500" fill="hold"/>
                                        <p:tgtEl>
                                          <p:spTgt spid="11"/>
                                        </p:tgtEl>
                                        <p:attrNameLst>
                                          <p:attrName>ppt_x</p:attrName>
                                        </p:attrNameLst>
                                      </p:cBhvr>
                                      <p:tavLst>
                                        <p:tav tm="0">
                                          <p:val>
                                            <p:strVal val="#ppt_x-.2"/>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849313" y="5926138"/>
            <a:ext cx="724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solidFill>
                  <a:schemeClr val="hlink"/>
                </a:solidFill>
              </a:rPr>
              <a:t>Hình 10.2. Các biện pháp sử dụng điện an toàn</a:t>
            </a:r>
          </a:p>
        </p:txBody>
      </p:sp>
      <p:sp>
        <p:nvSpPr>
          <p:cNvPr id="614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6149" name="Rectangle 10"/>
          <p:cNvSpPr>
            <a:spLocks noChangeArrowheads="1"/>
          </p:cNvSpPr>
          <p:nvPr/>
        </p:nvSpPr>
        <p:spPr bwMode="auto">
          <a:xfrm>
            <a:off x="341313" y="163513"/>
            <a:ext cx="88503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rgbClr val="FF3300"/>
                </a:solidFill>
                <a:latin typeface="Times New Roman" pitchFamily="18" charset="0"/>
                <a:cs typeface="Times New Roman" pitchFamily="18" charset="0"/>
              </a:rPr>
              <a:t>2. MỘT SỐ BIỆN PHÁP AN TOÀN KHI SỬ DỤNG ĐIỆN</a:t>
            </a:r>
          </a:p>
        </p:txBody>
      </p:sp>
      <p:sp>
        <p:nvSpPr>
          <p:cNvPr id="14"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15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582613" y="1417638"/>
            <a:ext cx="1949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i="1" dirty="0">
                <a:solidFill>
                  <a:srgbClr val="0070C0"/>
                </a:solidFill>
              </a:rPr>
              <a:t>Em hãy ghép những hình ảnh trong Hinh 10.2 với các ghi </a:t>
            </a:r>
            <a:r>
              <a:rPr lang="vi-VN" altLang="en-US" i="1" dirty="0" smtClean="0">
                <a:solidFill>
                  <a:srgbClr val="0070C0"/>
                </a:solidFill>
              </a:rPr>
              <a:t>ch</a:t>
            </a:r>
            <a:r>
              <a:rPr lang="en-US" altLang="en-US" i="1" dirty="0" smtClean="0">
                <a:solidFill>
                  <a:srgbClr val="0070C0"/>
                </a:solidFill>
              </a:rPr>
              <a:t>ú </a:t>
            </a:r>
            <a:r>
              <a:rPr lang="vi-VN" altLang="en-US" i="1" dirty="0" smtClean="0">
                <a:solidFill>
                  <a:srgbClr val="0070C0"/>
                </a:solidFill>
              </a:rPr>
              <a:t>dưới </a:t>
            </a:r>
            <a:r>
              <a:rPr lang="vi-VN" altLang="en-US" i="1" dirty="0">
                <a:solidFill>
                  <a:srgbClr val="0070C0"/>
                </a:solidFill>
              </a:rPr>
              <a:t>đây cho phù hợp</a:t>
            </a:r>
            <a:r>
              <a:rPr lang="vi-VN" altLang="en-US" i="1" dirty="0" smtClean="0">
                <a:solidFill>
                  <a:srgbClr val="0070C0"/>
                </a:solidFill>
              </a:rPr>
              <a:t>.</a:t>
            </a:r>
            <a:endParaRPr lang="en-US" altLang="en-US" dirty="0">
              <a:solidFill>
                <a:srgbClr val="0070C0"/>
              </a:solidFill>
            </a:endParaRPr>
          </a:p>
        </p:txBody>
      </p:sp>
      <p:pic>
        <p:nvPicPr>
          <p:cNvPr id="6156" name="Picture 20" descr="Screen Clipping"/>
          <p:cNvPicPr>
            <a:picLocks noChangeAspect="1"/>
          </p:cNvPicPr>
          <p:nvPr/>
        </p:nvPicPr>
        <p:blipFill>
          <a:blip r:embed="rId4">
            <a:extLst>
              <a:ext uri="{28A0092B-C50C-407E-A947-70E740481C1C}">
                <a14:useLocalDpi xmlns:a14="http://schemas.microsoft.com/office/drawing/2010/main" val="0"/>
              </a:ext>
            </a:extLst>
          </a:blip>
          <a:srcRect l="3723" t="52055" r="67606"/>
          <a:stretch>
            <a:fillRect/>
          </a:stretch>
        </p:blipFill>
        <p:spPr bwMode="auto">
          <a:xfrm>
            <a:off x="2514600" y="3505200"/>
            <a:ext cx="22098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0" descr="Screen Clipping"/>
          <p:cNvPicPr>
            <a:picLocks noChangeAspect="1"/>
          </p:cNvPicPr>
          <p:nvPr/>
        </p:nvPicPr>
        <p:blipFill>
          <a:blip r:embed="rId4">
            <a:extLst>
              <a:ext uri="{28A0092B-C50C-407E-A947-70E740481C1C}">
                <a14:useLocalDpi xmlns:a14="http://schemas.microsoft.com/office/drawing/2010/main" val="0"/>
              </a:ext>
            </a:extLst>
          </a:blip>
          <a:srcRect l="3722" r="66617" b="51277"/>
          <a:stretch>
            <a:fillRect/>
          </a:stretch>
        </p:blipFill>
        <p:spPr bwMode="auto">
          <a:xfrm>
            <a:off x="2438400" y="1541463"/>
            <a:ext cx="22860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0" descr="Screen Clipping"/>
          <p:cNvPicPr>
            <a:picLocks noChangeAspect="1"/>
          </p:cNvPicPr>
          <p:nvPr/>
        </p:nvPicPr>
        <p:blipFill>
          <a:blip r:embed="rId4">
            <a:extLst>
              <a:ext uri="{28A0092B-C50C-407E-A947-70E740481C1C}">
                <a14:useLocalDpi xmlns:a14="http://schemas.microsoft.com/office/drawing/2010/main" val="0"/>
              </a:ext>
            </a:extLst>
          </a:blip>
          <a:srcRect l="71185" t="4443" r="-2" b="53471"/>
          <a:stretch>
            <a:fillRect/>
          </a:stretch>
        </p:blipFill>
        <p:spPr bwMode="auto">
          <a:xfrm>
            <a:off x="6877050" y="1849438"/>
            <a:ext cx="22209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893763"/>
            <a:ext cx="21478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creen Clipping"/>
          <p:cNvPicPr>
            <a:picLocks noChangeAspect="1"/>
          </p:cNvPicPr>
          <p:nvPr/>
        </p:nvPicPr>
        <p:blipFill>
          <a:blip r:embed="rId4">
            <a:extLst>
              <a:ext uri="{28A0092B-C50C-407E-A947-70E740481C1C}">
                <a14:useLocalDpi xmlns:a14="http://schemas.microsoft.com/office/drawing/2010/main" val="0"/>
              </a:ext>
            </a:extLst>
          </a:blip>
          <a:srcRect l="71671" t="52055"/>
          <a:stretch>
            <a:fillRect/>
          </a:stretch>
        </p:blipFill>
        <p:spPr bwMode="auto">
          <a:xfrm>
            <a:off x="7004050" y="3486150"/>
            <a:ext cx="21828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0" descr="Screen Clipping"/>
          <p:cNvPicPr>
            <a:picLocks noChangeAspect="1"/>
          </p:cNvPicPr>
          <p:nvPr/>
        </p:nvPicPr>
        <p:blipFill>
          <a:blip r:embed="rId4">
            <a:extLst>
              <a:ext uri="{28A0092B-C50C-407E-A947-70E740481C1C}">
                <a14:useLocalDpi xmlns:a14="http://schemas.microsoft.com/office/drawing/2010/main" val="0"/>
              </a:ext>
            </a:extLst>
          </a:blip>
          <a:srcRect l="37714" t="52055" r="35593"/>
          <a:stretch>
            <a:fillRect/>
          </a:stretch>
        </p:blipFill>
        <p:spPr bwMode="auto">
          <a:xfrm>
            <a:off x="4746625" y="4203700"/>
            <a:ext cx="2057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291859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 xmlns:a16="http://schemas.microsoft.com/office/drawing/2014/main" id="{1787E023-0FF4-4A5F-94E7-F94B082DAC67}"/>
              </a:ext>
            </a:extLst>
          </p:cNvPr>
          <p:cNvSpPr/>
          <p:nvPr/>
        </p:nvSpPr>
        <p:spPr>
          <a:xfrm>
            <a:off x="533400" y="76200"/>
            <a:ext cx="8153400" cy="584775"/>
          </a:xfrm>
          <a:prstGeom prst="rect">
            <a:avLst/>
          </a:prstGeom>
          <a:noFill/>
          <a:ln>
            <a:solidFill>
              <a:srgbClr val="008000"/>
            </a:solidFill>
          </a:ln>
        </p:spPr>
        <p:txBody>
          <a:bodyPr wrap="square" lIns="91440" tIns="45720" rIns="91440" bIns="45720">
            <a:spAutoFit/>
          </a:bodyPr>
          <a:lstStyle/>
          <a:p>
            <a:r>
              <a:rPr lang="en-US" b="1" dirty="0" smtClean="0">
                <a:ln w="22225">
                  <a:solidFill>
                    <a:schemeClr val="accent2"/>
                  </a:solidFill>
                  <a:prstDash val="solid"/>
                </a:ln>
                <a:solidFill>
                  <a:srgbClr val="FF0000"/>
                </a:solidFill>
                <a:latin typeface="Times New Roman" pitchFamily="18" charset="0"/>
                <a:cs typeface="Times New Roman" pitchFamily="18" charset="0"/>
              </a:rPr>
              <a:t>II. AN TOÀN ĐIỆN TRONG GIA ĐÌNH</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2" name="TextBox 1"/>
          <p:cNvSpPr txBox="1"/>
          <p:nvPr/>
        </p:nvSpPr>
        <p:spPr>
          <a:xfrm>
            <a:off x="533400" y="685800"/>
            <a:ext cx="8458200" cy="492443"/>
          </a:xfrm>
          <a:prstGeom prst="rect">
            <a:avLst/>
          </a:prstGeom>
          <a:noFill/>
        </p:spPr>
        <p:txBody>
          <a:bodyPr wrap="square" rtlCol="0">
            <a:spAutoFit/>
          </a:bodyPr>
          <a:lstStyle/>
          <a:p>
            <a:r>
              <a:rPr lang="en-US" sz="2600" b="1" dirty="0" smtClean="0">
                <a:solidFill>
                  <a:srgbClr val="7030A0"/>
                </a:solidFill>
                <a:latin typeface="Times New Roman" pitchFamily="18" charset="0"/>
                <a:cs typeface="Times New Roman" pitchFamily="18" charset="0"/>
              </a:rPr>
              <a:t>2. MỘT SỐ BIỆN PHÁP AN TOÀN KHI SỬ DỤNG ĐIỆN</a:t>
            </a:r>
            <a:endParaRPr lang="en-US" sz="2600" b="1" dirty="0">
              <a:solidFill>
                <a:srgbClr val="7030A0"/>
              </a:solidFill>
              <a:latin typeface="Times New Roman" pitchFamily="18" charset="0"/>
              <a:cs typeface="Times New Roman" pitchFamily="18" charset="0"/>
            </a:endParaRPr>
          </a:p>
        </p:txBody>
      </p:sp>
      <p:sp>
        <p:nvSpPr>
          <p:cNvPr id="3" name="TextBox 2"/>
          <p:cNvSpPr txBox="1"/>
          <p:nvPr/>
        </p:nvSpPr>
        <p:spPr>
          <a:xfrm>
            <a:off x="304800" y="3352800"/>
            <a:ext cx="8534400" cy="3293209"/>
          </a:xfrm>
          <a:prstGeom prst="rect">
            <a:avLst/>
          </a:prstGeom>
          <a:noFill/>
        </p:spPr>
        <p:txBody>
          <a:bodyPr wrap="square" rtlCol="0">
            <a:spAutoFit/>
          </a:bodyPr>
          <a:lstStyle/>
          <a:p>
            <a:pPr marL="342900" indent="-342900">
              <a:buFontTx/>
              <a:buChar char="-"/>
              <a:defRPr/>
            </a:pPr>
            <a:r>
              <a:rPr lang="vi-VN" sz="2600" dirty="0" smtClean="0">
                <a:solidFill>
                  <a:srgbClr val="000099"/>
                </a:solidFill>
                <a:latin typeface="Times New Roman" pitchFamily="18" charset="0"/>
                <a:cs typeface="Times New Roman" pitchFamily="18" charset="0"/>
              </a:rPr>
              <a:t>Lắp </a:t>
            </a:r>
            <a:r>
              <a:rPr lang="vi-VN" sz="2600" dirty="0">
                <a:solidFill>
                  <a:srgbClr val="000099"/>
                </a:solidFill>
                <a:latin typeface="Times New Roman" pitchFamily="18" charset="0"/>
                <a:cs typeface="Times New Roman" pitchFamily="18" charset="0"/>
              </a:rPr>
              <a:t>đặt ổ lấy điện ngoài tầm với của trẻ em hoặc che chắn ổ lấy điện khi chưa sử </a:t>
            </a:r>
            <a:r>
              <a:rPr lang="vi-VN" sz="2600" dirty="0" smtClean="0">
                <a:solidFill>
                  <a:srgbClr val="000099"/>
                </a:solidFill>
                <a:latin typeface="Times New Roman" pitchFamily="18" charset="0"/>
                <a:cs typeface="Times New Roman" pitchFamily="18" charset="0"/>
              </a:rPr>
              <a:t>dụng</a:t>
            </a:r>
            <a:endParaRPr lang="en-US" sz="2600" dirty="0" smtClean="0">
              <a:solidFill>
                <a:srgbClr val="000099"/>
              </a:solidFill>
              <a:latin typeface="Times New Roman" pitchFamily="18" charset="0"/>
              <a:cs typeface="Times New Roman" pitchFamily="18" charset="0"/>
            </a:endParaRPr>
          </a:p>
          <a:p>
            <a:pPr marL="342900" indent="-342900">
              <a:buFontTx/>
              <a:buChar char="-"/>
              <a:defRPr/>
            </a:pPr>
            <a:r>
              <a:rPr lang="vi-VN" sz="2600" dirty="0" smtClean="0">
                <a:solidFill>
                  <a:srgbClr val="000099"/>
                </a:solidFill>
                <a:latin typeface="Times New Roman" pitchFamily="18" charset="0"/>
                <a:cs typeface="Times New Roman" pitchFamily="18" charset="0"/>
              </a:rPr>
              <a:t>Thường </a:t>
            </a:r>
            <a:r>
              <a:rPr lang="vi-VN" sz="2600" dirty="0">
                <a:solidFill>
                  <a:srgbClr val="000099"/>
                </a:solidFill>
                <a:latin typeface="Times New Roman" pitchFamily="18" charset="0"/>
                <a:cs typeface="Times New Roman" pitchFamily="18" charset="0"/>
              </a:rPr>
              <a:t>xuyên kiểm tra dây điện, đồ dùng diện trong gia đình để phát hiện hư hỏng cách điện, </a:t>
            </a:r>
            <a:r>
              <a:rPr lang="en-US" sz="2600" dirty="0" err="1" smtClean="0">
                <a:solidFill>
                  <a:srgbClr val="000099"/>
                </a:solidFill>
                <a:latin typeface="Times New Roman" pitchFamily="18" charset="0"/>
                <a:cs typeface="Times New Roman" pitchFamily="18" charset="0"/>
              </a:rPr>
              <a:t>rò</a:t>
            </a:r>
            <a:r>
              <a:rPr lang="vi-VN" sz="2600" dirty="0" smtClean="0">
                <a:solidFill>
                  <a:srgbClr val="000099"/>
                </a:solidFill>
                <a:latin typeface="Times New Roman" pitchFamily="18" charset="0"/>
                <a:cs typeface="Times New Roman" pitchFamily="18" charset="0"/>
              </a:rPr>
              <a:t> </a:t>
            </a:r>
            <a:r>
              <a:rPr lang="vi-VN" sz="2600" dirty="0">
                <a:solidFill>
                  <a:srgbClr val="000099"/>
                </a:solidFill>
                <a:latin typeface="Times New Roman" pitchFamily="18" charset="0"/>
                <a:cs typeface="Times New Roman" pitchFamily="18" charset="0"/>
              </a:rPr>
              <a:t>điện và khắc </a:t>
            </a:r>
            <a:r>
              <a:rPr lang="vi-VN" sz="2600" dirty="0" smtClean="0">
                <a:solidFill>
                  <a:srgbClr val="000099"/>
                </a:solidFill>
                <a:latin typeface="Times New Roman" pitchFamily="18" charset="0"/>
                <a:cs typeface="Times New Roman" pitchFamily="18" charset="0"/>
              </a:rPr>
              <a:t>phục,</a:t>
            </a:r>
            <a:endParaRPr lang="en-US" sz="2600" dirty="0">
              <a:solidFill>
                <a:srgbClr val="000099"/>
              </a:solidFill>
              <a:latin typeface="Times New Roman" pitchFamily="18" charset="0"/>
              <a:cs typeface="Times New Roman" pitchFamily="18" charset="0"/>
            </a:endParaRPr>
          </a:p>
          <a:p>
            <a:pPr marL="342900" indent="-342900">
              <a:buFontTx/>
              <a:buChar char="-"/>
              <a:defRPr/>
            </a:pPr>
            <a:r>
              <a:rPr lang="vi-VN" sz="2600" dirty="0" smtClean="0">
                <a:solidFill>
                  <a:srgbClr val="000099"/>
                </a:solidFill>
                <a:latin typeface="Times New Roman" pitchFamily="18" charset="0"/>
                <a:cs typeface="Times New Roman" pitchFamily="18" charset="0"/>
              </a:rPr>
              <a:t>Sử </a:t>
            </a:r>
            <a:r>
              <a:rPr lang="vi-VN" sz="2600" dirty="0">
                <a:solidFill>
                  <a:srgbClr val="000099"/>
                </a:solidFill>
                <a:latin typeface="Times New Roman" pitchFamily="18" charset="0"/>
                <a:cs typeface="Times New Roman" pitchFamily="18" charset="0"/>
              </a:rPr>
              <a:t>dụng đồ dùng điện theo đúng hướng dẫn của nhà sản xuất;</a:t>
            </a:r>
            <a:endParaRPr lang="en-US" sz="2600" dirty="0">
              <a:solidFill>
                <a:srgbClr val="000099"/>
              </a:solidFill>
              <a:latin typeface="Times New Roman" pitchFamily="18" charset="0"/>
              <a:cs typeface="Times New Roman" pitchFamily="18" charset="0"/>
            </a:endParaRPr>
          </a:p>
          <a:p>
            <a:pPr marL="342900" indent="-342900">
              <a:buFontTx/>
              <a:buChar char="-"/>
              <a:defRPr/>
            </a:pPr>
            <a:r>
              <a:rPr lang="vi-VN" sz="2600" dirty="0" smtClean="0">
                <a:solidFill>
                  <a:srgbClr val="000099"/>
                </a:solidFill>
                <a:latin typeface="Times New Roman" pitchFamily="18" charset="0"/>
                <a:cs typeface="Times New Roman" pitchFamily="18" charset="0"/>
              </a:rPr>
              <a:t>Không</a:t>
            </a:r>
            <a:r>
              <a:rPr lang="en-US" sz="2600" dirty="0" smtClean="0">
                <a:solidFill>
                  <a:srgbClr val="000099"/>
                </a:solidFill>
                <a:latin typeface="Times New Roman" pitchFamily="18" charset="0"/>
                <a:cs typeface="Times New Roman" pitchFamily="18" charset="0"/>
              </a:rPr>
              <a:t> </a:t>
            </a:r>
            <a:r>
              <a:rPr lang="en-US" sz="2600" dirty="0" err="1" smtClean="0">
                <a:solidFill>
                  <a:srgbClr val="000099"/>
                </a:solidFill>
                <a:latin typeface="Times New Roman" pitchFamily="18" charset="0"/>
                <a:cs typeface="Times New Roman" pitchFamily="18" charset="0"/>
              </a:rPr>
              <a:t>đến</a:t>
            </a:r>
            <a:r>
              <a:rPr lang="vi-VN" sz="2600" dirty="0" smtClean="0">
                <a:solidFill>
                  <a:srgbClr val="000099"/>
                </a:solidFill>
                <a:latin typeface="Times New Roman" pitchFamily="18" charset="0"/>
                <a:cs typeface="Times New Roman" pitchFamily="18" charset="0"/>
              </a:rPr>
              <a:t> </a:t>
            </a:r>
            <a:r>
              <a:rPr lang="vi-VN" sz="2600" dirty="0">
                <a:solidFill>
                  <a:srgbClr val="000099"/>
                </a:solidFill>
                <a:latin typeface="Times New Roman" pitchFamily="18" charset="0"/>
                <a:cs typeface="Times New Roman" pitchFamily="18" charset="0"/>
              </a:rPr>
              <a:t>gần nơi có biển báo nguy hiểm về tai nạn </a:t>
            </a:r>
            <a:r>
              <a:rPr lang="vi-VN" sz="2600" dirty="0" smtClean="0">
                <a:solidFill>
                  <a:srgbClr val="000099"/>
                </a:solidFill>
                <a:latin typeface="Times New Roman" pitchFamily="18" charset="0"/>
                <a:cs typeface="Times New Roman" pitchFamily="18" charset="0"/>
              </a:rPr>
              <a:t>diện;</a:t>
            </a:r>
            <a:endParaRPr lang="en-US" sz="2600" dirty="0">
              <a:solidFill>
                <a:srgbClr val="000099"/>
              </a:solidFill>
              <a:latin typeface="Times New Roman" pitchFamily="18" charset="0"/>
              <a:cs typeface="Times New Roman" pitchFamily="18" charset="0"/>
            </a:endParaRPr>
          </a:p>
          <a:p>
            <a:pPr marL="342900" indent="-342900">
              <a:buFontTx/>
              <a:buChar char="-"/>
              <a:defRPr/>
            </a:pPr>
            <a:r>
              <a:rPr lang="vi-VN" sz="2600" dirty="0" smtClean="0">
                <a:solidFill>
                  <a:srgbClr val="000099"/>
                </a:solidFill>
                <a:latin typeface="Times New Roman" pitchFamily="18" charset="0"/>
                <a:cs typeface="Times New Roman" pitchFamily="18" charset="0"/>
              </a:rPr>
              <a:t>Tránh </a:t>
            </a:r>
            <a:r>
              <a:rPr lang="vi-VN" sz="2600" dirty="0">
                <a:solidFill>
                  <a:srgbClr val="000099"/>
                </a:solidFill>
                <a:latin typeface="Times New Roman" pitchFamily="18" charset="0"/>
                <a:cs typeface="Times New Roman" pitchFamily="18" charset="0"/>
              </a:rPr>
              <a:t>xa khu vực dây dẫn điện bị đứt, rơi xuống đất.</a:t>
            </a:r>
            <a:endParaRPr lang="en-US" sz="2600" dirty="0">
              <a:solidFill>
                <a:srgbClr val="000099"/>
              </a:solidFill>
              <a:latin typeface="Times New Roman" pitchFamily="18" charset="0"/>
              <a:cs typeface="Times New Roman" pitchFamily="18" charset="0"/>
            </a:endParaRPr>
          </a:p>
        </p:txBody>
      </p:sp>
      <p:sp>
        <p:nvSpPr>
          <p:cNvPr id="4" name="Oval Callout 3"/>
          <p:cNvSpPr/>
          <p:nvPr/>
        </p:nvSpPr>
        <p:spPr>
          <a:xfrm>
            <a:off x="1676400" y="1209020"/>
            <a:ext cx="6248400" cy="18389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bảo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an </a:t>
            </a:r>
            <a:r>
              <a:rPr lang="en-US" sz="2800" dirty="0" err="1" smtClean="0">
                <a:solidFill>
                  <a:schemeClr val="tx1"/>
                </a:solidFill>
                <a:latin typeface="Times New Roman" pitchFamily="18" charset="0"/>
                <a:cs typeface="Times New Roman" pitchFamily="18" charset="0"/>
              </a:rPr>
              <a:t>toàn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2"/>
          <a:srcRect/>
          <a:stretch>
            <a:fillRect/>
          </a:stretch>
        </p:blipFill>
        <p:spPr bwMode="auto">
          <a:xfrm>
            <a:off x="107505" y="2900133"/>
            <a:ext cx="792088" cy="605067"/>
          </a:xfrm>
          <a:prstGeom prst="rect">
            <a:avLst/>
          </a:prstGeom>
          <a:noFill/>
        </p:spPr>
      </p:pic>
    </p:spTree>
    <p:extLst>
      <p:ext uri="{BB962C8B-B14F-4D97-AF65-F5344CB8AC3E}">
        <p14:creationId xmlns:p14="http://schemas.microsoft.com/office/powerpoint/2010/main" val="4250929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54" presetClass="entr" presetSubtype="0" accel="10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05"/>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8196" name="Picture 4" descr="Screen Clipping"/>
          <p:cNvPicPr>
            <a:picLocks noChangeAspect="1"/>
          </p:cNvPicPr>
          <p:nvPr/>
        </p:nvPicPr>
        <p:blipFill>
          <a:blip r:embed="rId2">
            <a:extLst>
              <a:ext uri="{28A0092B-C50C-407E-A947-70E740481C1C}">
                <a14:useLocalDpi xmlns:a14="http://schemas.microsoft.com/office/drawing/2010/main" val="0"/>
              </a:ext>
            </a:extLst>
          </a:blip>
          <a:srcRect l="3220" t="3220"/>
          <a:stretch>
            <a:fillRect/>
          </a:stretch>
        </p:blipFill>
        <p:spPr bwMode="auto">
          <a:xfrm>
            <a:off x="427038" y="90488"/>
            <a:ext cx="1981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5000" y="831850"/>
            <a:ext cx="8123238" cy="4922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706438" y="1058863"/>
            <a:ext cx="8131175" cy="3846512"/>
          </a:xfrm>
          <a:prstGeom prst="rect">
            <a:avLst/>
          </a:prstGeom>
        </p:spPr>
        <p:txBody>
          <a:bodyPr>
            <a:spAutoFit/>
          </a:bodyPr>
          <a:lstStyle/>
          <a:p>
            <a:pPr marL="514350" indent="-514350">
              <a:buFontTx/>
              <a:buAutoNum type="arabicPeriod"/>
              <a:defRPr/>
            </a:pPr>
            <a:r>
              <a:rPr lang="en-US" sz="3200" dirty="0" err="1">
                <a:solidFill>
                  <a:schemeClr val="bg1"/>
                </a:solidFill>
                <a:ea typeface="+mj-ea"/>
                <a:cs typeface="Times New Roman" panose="02020603050405020304" pitchFamily="18" charset="0"/>
              </a:rPr>
              <a:t>Tại</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nạn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xảy</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ra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với</a:t>
            </a:r>
            <a:r>
              <a:rPr lang="en-US" sz="3200" dirty="0">
                <a:solidFill>
                  <a:schemeClr val="bg1"/>
                </a:solidFill>
                <a:ea typeface="+mj-ea"/>
                <a:cs typeface="Times New Roman" panose="02020603050405020304" pitchFamily="18" charset="0"/>
              </a:rPr>
              <a:t> con </a:t>
            </a:r>
            <a:r>
              <a:rPr lang="en-US" sz="3200" dirty="0" err="1">
                <a:solidFill>
                  <a:schemeClr val="bg1"/>
                </a:solidFill>
                <a:ea typeface="+mj-ea"/>
                <a:cs typeface="Times New Roman" panose="02020603050405020304" pitchFamily="18" charset="0"/>
              </a:rPr>
              <a:t>người</a:t>
            </a:r>
            <a:r>
              <a:rPr lang="en-US" sz="3200" dirty="0">
                <a:solidFill>
                  <a:schemeClr val="bg1"/>
                </a:solidFill>
                <a:ea typeface="+mj-ea"/>
                <a:cs typeface="Times New Roman" panose="02020603050405020304" pitchFamily="18" charset="0"/>
              </a:rPr>
              <a:t> do </a:t>
            </a:r>
            <a:r>
              <a:rPr lang="en-US" sz="3200" dirty="0" err="1">
                <a:solidFill>
                  <a:schemeClr val="bg1"/>
                </a:solidFill>
                <a:ea typeface="+mj-ea"/>
                <a:cs typeface="Times New Roman" panose="02020603050405020304" pitchFamily="18" charset="0"/>
              </a:rPr>
              <a:t>những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nguyên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nhân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nào</a:t>
            </a:r>
            <a:r>
              <a:rPr lang="en-US" sz="3200" dirty="0">
                <a:solidFill>
                  <a:schemeClr val="bg1"/>
                </a:solidFill>
                <a:ea typeface="+mj-ea"/>
                <a:cs typeface="Times New Roman" panose="02020603050405020304" pitchFamily="18" charset="0"/>
              </a:rPr>
              <a:t>?</a:t>
            </a:r>
          </a:p>
          <a:p>
            <a:pPr>
              <a:defRPr/>
            </a:pPr>
            <a:r>
              <a:rPr lang="en-US" sz="3200" dirty="0">
                <a:solidFill>
                  <a:schemeClr val="bg1"/>
                </a:solidFill>
                <a:ea typeface="+mj-ea"/>
                <a:cs typeface="Times New Roman" panose="02020603050405020304" pitchFamily="18" charset="0"/>
              </a:rPr>
              <a:t> 2.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hãy</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mô</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tả</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những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pháp</a:t>
            </a:r>
            <a:r>
              <a:rPr lang="en-US" sz="3200" dirty="0">
                <a:solidFill>
                  <a:schemeClr val="bg1"/>
                </a:solidFill>
                <a:ea typeface="+mj-ea"/>
                <a:cs typeface="Times New Roman" panose="02020603050405020304" pitchFamily="18" charset="0"/>
              </a:rPr>
              <a:t> an </a:t>
            </a:r>
            <a:r>
              <a:rPr lang="en-US" sz="3200" dirty="0" err="1">
                <a:solidFill>
                  <a:schemeClr val="bg1"/>
                </a:solidFill>
                <a:ea typeface="+mj-ea"/>
                <a:cs typeface="Times New Roman" panose="02020603050405020304" pitchFamily="18" charset="0"/>
              </a:rPr>
              <a:t>toàn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khi</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sử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dụng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p>
          <a:p>
            <a:pPr>
              <a:defRPr/>
            </a:pPr>
            <a:r>
              <a:rPr lang="en-US" sz="3200" dirty="0">
                <a:solidFill>
                  <a:schemeClr val="bg1"/>
                </a:solidFill>
                <a:ea typeface="+mj-ea"/>
                <a:cs typeface="Times New Roman" panose="02020603050405020304" pitchFamily="18" charset="0"/>
              </a:rPr>
              <a:t>3. </a:t>
            </a:r>
            <a:r>
              <a:rPr lang="en-US" sz="3200" dirty="0" err="1">
                <a:solidFill>
                  <a:schemeClr val="bg1"/>
                </a:solidFill>
                <a:ea typeface="+mj-ea"/>
                <a:cs typeface="Times New Roman" panose="02020603050405020304" pitchFamily="18" charset="0"/>
              </a:rPr>
              <a:t>Kể</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tên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những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trường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hợp</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mất</a:t>
            </a:r>
            <a:r>
              <a:rPr lang="en-US" sz="3200" dirty="0">
                <a:solidFill>
                  <a:schemeClr val="bg1"/>
                </a:solidFill>
                <a:ea typeface="+mj-ea"/>
                <a:cs typeface="Times New Roman" panose="02020603050405020304" pitchFamily="18" charset="0"/>
              </a:rPr>
              <a:t> an </a:t>
            </a:r>
            <a:r>
              <a:rPr lang="en-US" sz="3200" dirty="0" err="1">
                <a:solidFill>
                  <a:schemeClr val="bg1"/>
                </a:solidFill>
                <a:ea typeface="+mj-ea"/>
                <a:cs typeface="Times New Roman" panose="02020603050405020304" pitchFamily="18" charset="0"/>
              </a:rPr>
              <a:t>toàn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về</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mà</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biết</a:t>
            </a:r>
            <a:r>
              <a:rPr lang="en-US" sz="3200" dirty="0">
                <a:solidFill>
                  <a:schemeClr val="bg1"/>
                </a:solidFill>
                <a:ea typeface="+mj-ea"/>
                <a:cs typeface="Times New Roman" panose="02020603050405020304" pitchFamily="18" charset="0"/>
              </a:rPr>
              <a:t>.</a:t>
            </a:r>
          </a:p>
          <a:p>
            <a:pPr>
              <a:defRPr/>
            </a:pPr>
            <a:r>
              <a:rPr lang="vi-VN" dirty="0"/>
              <a:t/>
            </a:r>
            <a:br>
              <a:rPr lang="vi-VN" dirty="0"/>
            </a:br>
            <a:endParaRPr lang="en-US" sz="2800" dirty="0">
              <a:solidFill>
                <a:schemeClr val="bg1"/>
              </a:solidFill>
              <a:ea typeface="+mj-ea"/>
              <a:cs typeface="Times New Roman" panose="02020603050405020304" pitchFamily="18" charset="0"/>
            </a:endParaRPr>
          </a:p>
        </p:txBody>
      </p:sp>
      <p:pic>
        <p:nvPicPr>
          <p:cNvPr id="81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2159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Freeform 19"/>
          <p:cNvSpPr>
            <a:spLocks/>
          </p:cNvSpPr>
          <p:nvPr/>
        </p:nvSpPr>
        <p:spPr bwMode="auto">
          <a:xfrm rot="5400000">
            <a:off x="1356518" y="-1370806"/>
            <a:ext cx="7053263"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8205"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313" y="60626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5300" y="5930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539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63563" y="2162175"/>
            <a:ext cx="8123237"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723900" y="2514600"/>
            <a:ext cx="8131175" cy="3292475"/>
          </a:xfrm>
          <a:prstGeom prst="rect">
            <a:avLst/>
          </a:prstGeom>
        </p:spPr>
        <p:txBody>
          <a:bodyPr>
            <a:spAutoFit/>
          </a:bodyPr>
          <a:lstStyle/>
          <a:p>
            <a:pPr>
              <a:defRPr/>
            </a:pPr>
            <a:r>
              <a:rPr lang="en-US" sz="3200" dirty="0" err="1">
                <a:solidFill>
                  <a:schemeClr val="bg1"/>
                </a:solidFill>
                <a:ea typeface="+mj-ea"/>
                <a:cs typeface="Times New Roman" panose="02020603050405020304" pitchFamily="18" charset="0"/>
              </a:rPr>
              <a:t>Khi</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phát</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dây</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dẫn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cấp</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nguồn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của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các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đồ</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dùng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mà</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gia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đình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đang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sử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dụng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như</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đèn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bàn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học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quạt</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bàn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dây</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sạc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thoại</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bị</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hư</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hỏng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lớp</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vỏ</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cách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nên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xử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lí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như</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thế</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nào</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để</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đảm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bảo</a:t>
            </a:r>
            <a:r>
              <a:rPr lang="en-US" sz="3200" dirty="0">
                <a:solidFill>
                  <a:schemeClr val="bg1"/>
                </a:solidFill>
                <a:ea typeface="+mj-ea"/>
                <a:cs typeface="Times New Roman" panose="02020603050405020304" pitchFamily="18" charset="0"/>
              </a:rPr>
              <a:t> an </a:t>
            </a:r>
            <a:r>
              <a:rPr lang="en-US" sz="3200" dirty="0" err="1">
                <a:solidFill>
                  <a:schemeClr val="bg1"/>
                </a:solidFill>
                <a:ea typeface="+mj-ea"/>
                <a:cs typeface="Times New Roman" panose="02020603050405020304" pitchFamily="18" charset="0"/>
              </a:rPr>
              <a:t>toàn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điện</a:t>
            </a:r>
            <a:r>
              <a:rPr lang="en-US" sz="3200" dirty="0">
                <a:solidFill>
                  <a:schemeClr val="bg1"/>
                </a:solidFill>
                <a:ea typeface="+mj-ea"/>
                <a:cs typeface="Times New Roman" panose="02020603050405020304" pitchFamily="18" charset="0"/>
              </a:rPr>
              <a:t>?</a:t>
            </a:r>
          </a:p>
          <a:p>
            <a:pPr>
              <a:defRPr/>
            </a:pPr>
            <a:r>
              <a:rPr lang="vi-VN" dirty="0"/>
              <a:t/>
            </a:r>
            <a:br>
              <a:rPr lang="vi-VN" dirty="0"/>
            </a:br>
            <a:endParaRPr lang="en-US" dirty="0"/>
          </a:p>
        </p:txBody>
      </p:sp>
      <p:pic>
        <p:nvPicPr>
          <p:cNvPr id="9222"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2159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Freeform 19"/>
          <p:cNvSpPr>
            <a:spLocks/>
          </p:cNvSpPr>
          <p:nvPr/>
        </p:nvSpPr>
        <p:spPr bwMode="auto">
          <a:xfrm rot="5400000">
            <a:off x="1521618" y="-1356518"/>
            <a:ext cx="7053263"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92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60626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5930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892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a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85775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 xmlns:a16="http://schemas.microsoft.com/office/drawing/2014/main" id="{6DA4113B-DBCE-46B8-A364-666275A6166B}"/>
              </a:ext>
            </a:extLst>
          </p:cNvPr>
          <p:cNvSpPr/>
          <p:nvPr/>
        </p:nvSpPr>
        <p:spPr>
          <a:xfrm>
            <a:off x="0" y="1519604"/>
            <a:ext cx="2209800" cy="3204796"/>
          </a:xfrm>
          <a:prstGeom prst="ellipse">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SỬ DỤNG ĐỒ DÙNG ĐIỆN</a:t>
            </a:r>
            <a:endParaRPr lang="en-US" sz="2800" dirty="0">
              <a:latin typeface="Times New Roman" pitchFamily="18" charset="0"/>
              <a:cs typeface="Times New Roman" pitchFamily="18" charset="0"/>
            </a:endParaRPr>
          </a:p>
        </p:txBody>
      </p:sp>
      <p:sp>
        <p:nvSpPr>
          <p:cNvPr id="3" name="Rectangle: Rounded Corners 2">
            <a:extLst>
              <a:ext uri="{FF2B5EF4-FFF2-40B4-BE49-F238E27FC236}">
                <a16:creationId xmlns="" xmlns:a16="http://schemas.microsoft.com/office/drawing/2014/main" id="{460A561E-2885-49D8-9C43-DB71FC423CFE}"/>
              </a:ext>
            </a:extLst>
          </p:cNvPr>
          <p:cNvSpPr/>
          <p:nvPr/>
        </p:nvSpPr>
        <p:spPr>
          <a:xfrm>
            <a:off x="2886075" y="211124"/>
            <a:ext cx="2971800" cy="1308480"/>
          </a:xfrm>
          <a:prstGeom prst="roundRect">
            <a:avLst/>
          </a:prstGeom>
          <a:solidFill>
            <a:srgbClr val="FFFF99"/>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rgbClr val="008000"/>
                </a:solidFill>
                <a:latin typeface="Times New Roman" pitchFamily="18" charset="0"/>
                <a:cs typeface="Times New Roman" pitchFamily="18" charset="0"/>
              </a:rPr>
              <a:t>Phân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loại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đồ</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điện</a:t>
            </a:r>
            <a:r>
              <a:rPr lang="en-US" sz="2800" b="1" dirty="0">
                <a:solidFill>
                  <a:srgbClr val="008000"/>
                </a:solidFill>
                <a:latin typeface="Times New Roman" pitchFamily="18" charset="0"/>
                <a:cs typeface="Times New Roman" pitchFamily="18" charset="0"/>
              </a:rPr>
              <a:t> </a:t>
            </a:r>
          </a:p>
        </p:txBody>
      </p:sp>
      <p:sp>
        <p:nvSpPr>
          <p:cNvPr id="6" name="Rectangle: Rounded Corners 5">
            <a:extLst>
              <a:ext uri="{FF2B5EF4-FFF2-40B4-BE49-F238E27FC236}">
                <a16:creationId xmlns="" xmlns:a16="http://schemas.microsoft.com/office/drawing/2014/main" id="{5F702824-E6C7-4E95-A144-D2E359667F5D}"/>
              </a:ext>
            </a:extLst>
          </p:cNvPr>
          <p:cNvSpPr/>
          <p:nvPr/>
        </p:nvSpPr>
        <p:spPr>
          <a:xfrm>
            <a:off x="2724150" y="1788481"/>
            <a:ext cx="3076575" cy="1532781"/>
          </a:xfrm>
          <a:prstGeom prst="roundRect">
            <a:avLst/>
          </a:prstGeom>
          <a:solidFill>
            <a:srgbClr val="FFFF99"/>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rgbClr val="008000"/>
                </a:solidFill>
                <a:latin typeface="Times New Roman" pitchFamily="18" charset="0"/>
                <a:cs typeface="Times New Roman" pitchFamily="18" charset="0"/>
              </a:rPr>
              <a:t>Một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đồ</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điện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đình</a:t>
            </a:r>
            <a:r>
              <a:rPr lang="en-US" sz="2800" b="1" dirty="0">
                <a:solidFill>
                  <a:srgbClr val="008000"/>
                </a:solidFill>
                <a:latin typeface="Times New Roman" pitchFamily="18" charset="0"/>
                <a:cs typeface="Times New Roman" pitchFamily="18" charset="0"/>
              </a:rPr>
              <a:t> </a:t>
            </a:r>
          </a:p>
        </p:txBody>
      </p:sp>
      <p:sp>
        <p:nvSpPr>
          <p:cNvPr id="7" name="Rectangle: Rounded Corners 6">
            <a:extLst>
              <a:ext uri="{FF2B5EF4-FFF2-40B4-BE49-F238E27FC236}">
                <a16:creationId xmlns="" xmlns:a16="http://schemas.microsoft.com/office/drawing/2014/main" id="{8AE39214-5AD1-4CA7-92AB-50EB8D47A46E}"/>
              </a:ext>
            </a:extLst>
          </p:cNvPr>
          <p:cNvSpPr/>
          <p:nvPr/>
        </p:nvSpPr>
        <p:spPr>
          <a:xfrm>
            <a:off x="2819400" y="3587325"/>
            <a:ext cx="2971800" cy="2146725"/>
          </a:xfrm>
          <a:prstGeom prst="roundRect">
            <a:avLst/>
          </a:prstGeom>
          <a:solidFill>
            <a:srgbClr val="FFFF99"/>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rgbClr val="008000"/>
                </a:solidFill>
                <a:latin typeface="Times New Roman" pitchFamily="18" charset="0"/>
                <a:cs typeface="Times New Roman" pitchFamily="18" charset="0"/>
              </a:rPr>
              <a:t>Lựa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chọn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đồ</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điện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kiệm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năng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lượng</a:t>
            </a:r>
            <a:r>
              <a:rPr lang="en-US" sz="2800" b="1" dirty="0">
                <a:solidFill>
                  <a:srgbClr val="008000"/>
                </a:solidFill>
                <a:latin typeface="Times New Roman" pitchFamily="18" charset="0"/>
                <a:cs typeface="Times New Roman" pitchFamily="18" charset="0"/>
              </a:rPr>
              <a:t> </a:t>
            </a:r>
          </a:p>
        </p:txBody>
      </p:sp>
      <p:cxnSp>
        <p:nvCxnSpPr>
          <p:cNvPr id="12" name="Straight Arrow Connector 11">
            <a:extLst>
              <a:ext uri="{FF2B5EF4-FFF2-40B4-BE49-F238E27FC236}">
                <a16:creationId xmlns="" xmlns:a16="http://schemas.microsoft.com/office/drawing/2014/main" id="{C23896A6-B848-46B4-9010-1F1A8611A8C6}"/>
              </a:ext>
            </a:extLst>
          </p:cNvPr>
          <p:cNvCxnSpPr>
            <a:cxnSpLocks/>
            <a:stCxn id="2" idx="6"/>
          </p:cNvCxnSpPr>
          <p:nvPr/>
        </p:nvCxnSpPr>
        <p:spPr>
          <a:xfrm flipV="1">
            <a:off x="2209800" y="1123952"/>
            <a:ext cx="609600" cy="19980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7A614E8C-3511-4382-B2AF-4247CE91C007}"/>
              </a:ext>
            </a:extLst>
          </p:cNvPr>
          <p:cNvCxnSpPr>
            <a:cxnSpLocks/>
            <a:stCxn id="2" idx="6"/>
          </p:cNvCxnSpPr>
          <p:nvPr/>
        </p:nvCxnSpPr>
        <p:spPr>
          <a:xfrm flipV="1">
            <a:off x="2209800" y="2790954"/>
            <a:ext cx="590550" cy="331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570D8985-C1C0-4751-8A93-4B4EFF3D8A2B}"/>
              </a:ext>
            </a:extLst>
          </p:cNvPr>
          <p:cNvCxnSpPr>
            <a:cxnSpLocks/>
            <a:stCxn id="2" idx="6"/>
            <a:endCxn id="7" idx="1"/>
          </p:cNvCxnSpPr>
          <p:nvPr/>
        </p:nvCxnSpPr>
        <p:spPr>
          <a:xfrm>
            <a:off x="2209800" y="3122002"/>
            <a:ext cx="609600" cy="15386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05285506-344E-4EB9-A846-20E3C0EE02BD}"/>
              </a:ext>
            </a:extLst>
          </p:cNvPr>
          <p:cNvCxnSpPr>
            <a:cxnSpLocks/>
            <a:endCxn id="16385" idx="1"/>
          </p:cNvCxnSpPr>
          <p:nvPr/>
        </p:nvCxnSpPr>
        <p:spPr>
          <a:xfrm flipV="1">
            <a:off x="5781675" y="1359188"/>
            <a:ext cx="847725" cy="1174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1271A75B-BDAB-4054-A845-07EE6F82B51C}"/>
              </a:ext>
            </a:extLst>
          </p:cNvPr>
          <p:cNvCxnSpPr>
            <a:cxnSpLocks/>
            <a:endCxn id="16386" idx="1"/>
          </p:cNvCxnSpPr>
          <p:nvPr/>
        </p:nvCxnSpPr>
        <p:spPr>
          <a:xfrm flipV="1">
            <a:off x="5829300" y="2096966"/>
            <a:ext cx="933450" cy="399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84D63486-C68D-4DF9-AB83-C971601C23F6}"/>
              </a:ext>
            </a:extLst>
          </p:cNvPr>
          <p:cNvCxnSpPr>
            <a:cxnSpLocks/>
            <a:endCxn id="16389" idx="1"/>
          </p:cNvCxnSpPr>
          <p:nvPr/>
        </p:nvCxnSpPr>
        <p:spPr>
          <a:xfrm>
            <a:off x="5810250" y="2544247"/>
            <a:ext cx="923925" cy="5704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C93D1980-C6A0-46C5-B193-052474B295DD}"/>
              </a:ext>
            </a:extLst>
          </p:cNvPr>
          <p:cNvCxnSpPr>
            <a:cxnSpLocks/>
          </p:cNvCxnSpPr>
          <p:nvPr/>
        </p:nvCxnSpPr>
        <p:spPr>
          <a:xfrm>
            <a:off x="5791200" y="4683979"/>
            <a:ext cx="7715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85" name="Rectangle 16384">
            <a:extLst>
              <a:ext uri="{FF2B5EF4-FFF2-40B4-BE49-F238E27FC236}">
                <a16:creationId xmlns="" xmlns:a16="http://schemas.microsoft.com/office/drawing/2014/main" id="{1711C974-C9D7-4478-84ED-10B6B702C499}"/>
              </a:ext>
            </a:extLst>
          </p:cNvPr>
          <p:cNvSpPr/>
          <p:nvPr/>
        </p:nvSpPr>
        <p:spPr>
          <a:xfrm>
            <a:off x="6629400" y="1066800"/>
            <a:ext cx="2438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99"/>
                </a:solidFill>
                <a:latin typeface="Times New Roman" pitchFamily="18" charset="0"/>
                <a:cs typeface="Times New Roman" pitchFamily="18" charset="0"/>
              </a:rPr>
              <a:t>Bàn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là</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điện</a:t>
            </a:r>
            <a:r>
              <a:rPr lang="en-US" sz="2800" dirty="0">
                <a:solidFill>
                  <a:srgbClr val="000099"/>
                </a:solidFill>
                <a:latin typeface="Times New Roman" pitchFamily="18" charset="0"/>
                <a:cs typeface="Times New Roman" pitchFamily="18" charset="0"/>
              </a:rPr>
              <a:t> </a:t>
            </a:r>
          </a:p>
        </p:txBody>
      </p:sp>
      <p:sp>
        <p:nvSpPr>
          <p:cNvPr id="16386" name="Rectangle 16385">
            <a:extLst>
              <a:ext uri="{FF2B5EF4-FFF2-40B4-BE49-F238E27FC236}">
                <a16:creationId xmlns="" xmlns:a16="http://schemas.microsoft.com/office/drawing/2014/main" id="{E2465FAC-2CF4-4717-BCE9-DAEDC9069AA3}"/>
              </a:ext>
            </a:extLst>
          </p:cNvPr>
          <p:cNvSpPr/>
          <p:nvPr/>
        </p:nvSpPr>
        <p:spPr>
          <a:xfrm>
            <a:off x="6762750" y="1828800"/>
            <a:ext cx="1885950" cy="53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99"/>
                </a:solidFill>
                <a:latin typeface="Times New Roman" pitchFamily="18" charset="0"/>
                <a:cs typeface="Times New Roman" pitchFamily="18" charset="0"/>
              </a:rPr>
              <a:t>Đèn</a:t>
            </a:r>
            <a:r>
              <a:rPr lang="en-US" sz="2800" dirty="0">
                <a:solidFill>
                  <a:srgbClr val="000099"/>
                </a:solidFill>
                <a:latin typeface="Times New Roman" pitchFamily="18" charset="0"/>
                <a:cs typeface="Times New Roman" pitchFamily="18" charset="0"/>
              </a:rPr>
              <a:t> led</a:t>
            </a:r>
          </a:p>
        </p:txBody>
      </p:sp>
      <p:sp>
        <p:nvSpPr>
          <p:cNvPr id="16389" name="Rectangle 16388">
            <a:extLst>
              <a:ext uri="{FF2B5EF4-FFF2-40B4-BE49-F238E27FC236}">
                <a16:creationId xmlns="" xmlns:a16="http://schemas.microsoft.com/office/drawing/2014/main" id="{90A6C12C-D67D-46EA-9EA2-A502A54DA26D}"/>
              </a:ext>
            </a:extLst>
          </p:cNvPr>
          <p:cNvSpPr/>
          <p:nvPr/>
        </p:nvSpPr>
        <p:spPr>
          <a:xfrm>
            <a:off x="6734175" y="2590800"/>
            <a:ext cx="2286000" cy="1047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99"/>
                </a:solidFill>
                <a:latin typeface="Times New Roman" pitchFamily="18" charset="0"/>
                <a:cs typeface="Times New Roman" pitchFamily="18" charset="0"/>
              </a:rPr>
              <a:t>Máy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xay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sinh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tố</a:t>
            </a:r>
            <a:r>
              <a:rPr lang="en-US" sz="2800" dirty="0">
                <a:solidFill>
                  <a:srgbClr val="000099"/>
                </a:solidFill>
                <a:latin typeface="Times New Roman" pitchFamily="18" charset="0"/>
                <a:cs typeface="Times New Roman" pitchFamily="18" charset="0"/>
              </a:rPr>
              <a:t> </a:t>
            </a:r>
          </a:p>
        </p:txBody>
      </p:sp>
      <p:sp>
        <p:nvSpPr>
          <p:cNvPr id="16390" name="Rectangle 16389">
            <a:extLst>
              <a:ext uri="{FF2B5EF4-FFF2-40B4-BE49-F238E27FC236}">
                <a16:creationId xmlns="" xmlns:a16="http://schemas.microsoft.com/office/drawing/2014/main" id="{26764F0D-16C4-41E4-B720-8C3D0E5ECF72}"/>
              </a:ext>
            </a:extLst>
          </p:cNvPr>
          <p:cNvSpPr/>
          <p:nvPr/>
        </p:nvSpPr>
        <p:spPr>
          <a:xfrm>
            <a:off x="6553200" y="4038600"/>
            <a:ext cx="2228850" cy="1227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99"/>
                </a:solidFill>
                <a:latin typeface="Times New Roman" pitchFamily="18" charset="0"/>
                <a:cs typeface="Times New Roman" pitchFamily="18" charset="0"/>
              </a:rPr>
              <a:t>Hướng</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dẫn</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tự</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học</a:t>
            </a:r>
            <a:endParaRPr lang="en-US" sz="2800" dirty="0">
              <a:solidFill>
                <a:srgbClr val="000099"/>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236452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385"/>
                                        </p:tgtEl>
                                        <p:attrNameLst>
                                          <p:attrName>style.visibility</p:attrName>
                                        </p:attrNameLst>
                                      </p:cBhvr>
                                      <p:to>
                                        <p:strVal val="visible"/>
                                      </p:to>
                                    </p:set>
                                    <p:anim calcmode="lin" valueType="num">
                                      <p:cBhvr additive="base">
                                        <p:cTn id="41" dur="500" fill="hold"/>
                                        <p:tgtEl>
                                          <p:spTgt spid="16385"/>
                                        </p:tgtEl>
                                        <p:attrNameLst>
                                          <p:attrName>ppt_x</p:attrName>
                                        </p:attrNameLst>
                                      </p:cBhvr>
                                      <p:tavLst>
                                        <p:tav tm="0">
                                          <p:val>
                                            <p:strVal val="#ppt_x"/>
                                          </p:val>
                                        </p:tav>
                                        <p:tav tm="100000">
                                          <p:val>
                                            <p:strVal val="#ppt_x"/>
                                          </p:val>
                                        </p:tav>
                                      </p:tavLst>
                                    </p:anim>
                                    <p:anim calcmode="lin" valueType="num">
                                      <p:cBhvr additive="base">
                                        <p:cTn id="42" dur="500" fill="hold"/>
                                        <p:tgtEl>
                                          <p:spTgt spid="1638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386"/>
                                        </p:tgtEl>
                                        <p:attrNameLst>
                                          <p:attrName>style.visibility</p:attrName>
                                        </p:attrNameLst>
                                      </p:cBhvr>
                                      <p:to>
                                        <p:strVal val="visible"/>
                                      </p:to>
                                    </p:set>
                                    <p:anim calcmode="lin" valueType="num">
                                      <p:cBhvr additive="base">
                                        <p:cTn id="49" dur="500" fill="hold"/>
                                        <p:tgtEl>
                                          <p:spTgt spid="16386"/>
                                        </p:tgtEl>
                                        <p:attrNameLst>
                                          <p:attrName>ppt_x</p:attrName>
                                        </p:attrNameLst>
                                      </p:cBhvr>
                                      <p:tavLst>
                                        <p:tav tm="0">
                                          <p:val>
                                            <p:strVal val="#ppt_x"/>
                                          </p:val>
                                        </p:tav>
                                        <p:tav tm="100000">
                                          <p:val>
                                            <p:strVal val="#ppt_x"/>
                                          </p:val>
                                        </p:tav>
                                      </p:tavLst>
                                    </p:anim>
                                    <p:anim calcmode="lin" valueType="num">
                                      <p:cBhvr additive="base">
                                        <p:cTn id="50" dur="500" fill="hold"/>
                                        <p:tgtEl>
                                          <p:spTgt spid="1638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389"/>
                                        </p:tgtEl>
                                        <p:attrNameLst>
                                          <p:attrName>style.visibility</p:attrName>
                                        </p:attrNameLst>
                                      </p:cBhvr>
                                      <p:to>
                                        <p:strVal val="visible"/>
                                      </p:to>
                                    </p:set>
                                    <p:anim calcmode="lin" valueType="num">
                                      <p:cBhvr additive="base">
                                        <p:cTn id="57" dur="500" fill="hold"/>
                                        <p:tgtEl>
                                          <p:spTgt spid="16389"/>
                                        </p:tgtEl>
                                        <p:attrNameLst>
                                          <p:attrName>ppt_x</p:attrName>
                                        </p:attrNameLst>
                                      </p:cBhvr>
                                      <p:tavLst>
                                        <p:tav tm="0">
                                          <p:val>
                                            <p:strVal val="#ppt_x"/>
                                          </p:val>
                                        </p:tav>
                                        <p:tav tm="100000">
                                          <p:val>
                                            <p:strVal val="#ppt_x"/>
                                          </p:val>
                                        </p:tav>
                                      </p:tavLst>
                                    </p:anim>
                                    <p:anim calcmode="lin" valueType="num">
                                      <p:cBhvr additive="base">
                                        <p:cTn id="5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390"/>
                                        </p:tgtEl>
                                        <p:attrNameLst>
                                          <p:attrName>style.visibility</p:attrName>
                                        </p:attrNameLst>
                                      </p:cBhvr>
                                      <p:to>
                                        <p:strVal val="visible"/>
                                      </p:to>
                                    </p:set>
                                    <p:anim calcmode="lin" valueType="num">
                                      <p:cBhvr additive="base">
                                        <p:cTn id="67" dur="500" fill="hold"/>
                                        <p:tgtEl>
                                          <p:spTgt spid="16390"/>
                                        </p:tgtEl>
                                        <p:attrNameLst>
                                          <p:attrName>ppt_x</p:attrName>
                                        </p:attrNameLst>
                                      </p:cBhvr>
                                      <p:tavLst>
                                        <p:tav tm="0">
                                          <p:val>
                                            <p:strVal val="#ppt_x"/>
                                          </p:val>
                                        </p:tav>
                                        <p:tav tm="100000">
                                          <p:val>
                                            <p:strVal val="#ppt_x"/>
                                          </p:val>
                                        </p:tav>
                                      </p:tavLst>
                                    </p:anim>
                                    <p:anim calcmode="lin" valueType="num">
                                      <p:cBhvr additive="base">
                                        <p:cTn id="6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6385" grpId="0" animBg="1"/>
      <p:bldP spid="16386" grpId="0" animBg="1"/>
      <p:bldP spid="16389" grpId="0" animBg="1"/>
      <p:bldP spid="1639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6285" y="331202"/>
            <a:ext cx="9144000" cy="2819400"/>
          </a:xfrm>
          <a:prstGeom prst="rect">
            <a:avLst/>
          </a:prstGeom>
          <a:solidFill>
            <a:srgbClr val="2CC6D2"/>
          </a:solidFill>
          <a:ln>
            <a:noFill/>
          </a:ln>
          <a:effectLst>
            <a:innerShdw blurRad="800100" dir="58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3074" name="Text Box 4"/>
          <p:cNvSpPr txBox="1">
            <a:spLocks noChangeArrowheads="1"/>
          </p:cNvSpPr>
          <p:nvPr/>
        </p:nvSpPr>
        <p:spPr bwMode="auto">
          <a:xfrm>
            <a:off x="914400" y="609600"/>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4000" dirty="0" err="1">
                <a:solidFill>
                  <a:srgbClr val="FF0000"/>
                </a:solidFill>
                <a:cs typeface="Times New Roman" panose="02020603050405020304" pitchFamily="18" charset="0"/>
              </a:rPr>
              <a:t>Dư</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án</a:t>
            </a:r>
            <a:r>
              <a:rPr lang="en-US" sz="4000" dirty="0">
                <a:solidFill>
                  <a:srgbClr val="FF0000"/>
                </a:solidFill>
                <a:cs typeface="Times New Roman" panose="02020603050405020304" pitchFamily="18" charset="0"/>
              </a:rPr>
              <a:t>: TIẾT KIỆM TRONG </a:t>
            </a:r>
            <a:endParaRPr lang="en-US" sz="4000" dirty="0" smtClean="0">
              <a:solidFill>
                <a:srgbClr val="FF0000"/>
              </a:solidFill>
              <a:cs typeface="Times New Roman" panose="02020603050405020304" pitchFamily="18" charset="0"/>
            </a:endParaRPr>
          </a:p>
          <a:p>
            <a:r>
              <a:rPr lang="en-US" sz="4000" dirty="0" smtClean="0">
                <a:solidFill>
                  <a:srgbClr val="FF0000"/>
                </a:solidFill>
                <a:cs typeface="Times New Roman" panose="02020603050405020304" pitchFamily="18" charset="0"/>
              </a:rPr>
              <a:t>SỬ </a:t>
            </a:r>
            <a:r>
              <a:rPr lang="en-US" sz="4000" dirty="0">
                <a:solidFill>
                  <a:srgbClr val="FF0000"/>
                </a:solidFill>
                <a:cs typeface="Times New Roman" panose="02020603050405020304" pitchFamily="18" charset="0"/>
              </a:rPr>
              <a:t>DỤNG ĐIỆN</a:t>
            </a:r>
          </a:p>
        </p:txBody>
      </p:sp>
      <p:sp>
        <p:nvSpPr>
          <p:cNvPr id="6" name="Freeform 5"/>
          <p:cNvSpPr/>
          <p:nvPr/>
        </p:nvSpPr>
        <p:spPr>
          <a:xfrm>
            <a:off x="3602038" y="3543300"/>
            <a:ext cx="1579562" cy="1117600"/>
          </a:xfrm>
          <a:custGeom>
            <a:avLst/>
            <a:gdLst>
              <a:gd name="connsiteX0" fmla="*/ 1578966 w 1578966"/>
              <a:gd name="connsiteY0" fmla="*/ 0 h 1117600"/>
              <a:gd name="connsiteX1" fmla="*/ 1578966 w 1578966"/>
              <a:gd name="connsiteY1" fmla="*/ 1117600 h 1117600"/>
              <a:gd name="connsiteX2" fmla="*/ 0 w 1578966"/>
              <a:gd name="connsiteY2" fmla="*/ 1117600 h 1117600"/>
              <a:gd name="connsiteX3" fmla="*/ 34306 w 1578966"/>
              <a:gd name="connsiteY3" fmla="*/ 1023870 h 1117600"/>
              <a:gd name="connsiteX4" fmla="*/ 1578966 w 1578966"/>
              <a:gd name="connsiteY4" fmla="*/ 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966" h="1117600">
                <a:moveTo>
                  <a:pt x="1578966" y="0"/>
                </a:moveTo>
                <a:lnTo>
                  <a:pt x="1578966" y="1117600"/>
                </a:lnTo>
                <a:lnTo>
                  <a:pt x="0" y="1117600"/>
                </a:lnTo>
                <a:lnTo>
                  <a:pt x="34306" y="1023870"/>
                </a:lnTo>
                <a:cubicBezTo>
                  <a:pt x="288797" y="422185"/>
                  <a:pt x="884579" y="0"/>
                  <a:pt x="1578966" y="0"/>
                </a:cubicBezTo>
                <a:close/>
              </a:path>
            </a:pathLst>
          </a:custGeom>
          <a:solidFill>
            <a:srgbClr val="1F6C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Freeform 8"/>
          <p:cNvSpPr/>
          <p:nvPr/>
        </p:nvSpPr>
        <p:spPr>
          <a:xfrm>
            <a:off x="5181600" y="3543300"/>
            <a:ext cx="1579563" cy="1117600"/>
          </a:xfrm>
          <a:custGeom>
            <a:avLst/>
            <a:gdLst>
              <a:gd name="connsiteX0" fmla="*/ 0 w 1578966"/>
              <a:gd name="connsiteY0" fmla="*/ 0 h 1117600"/>
              <a:gd name="connsiteX1" fmla="*/ 1544660 w 1578966"/>
              <a:gd name="connsiteY1" fmla="*/ 1023870 h 1117600"/>
              <a:gd name="connsiteX2" fmla="*/ 1578966 w 1578966"/>
              <a:gd name="connsiteY2" fmla="*/ 1117600 h 1117600"/>
              <a:gd name="connsiteX3" fmla="*/ 0 w 1578966"/>
              <a:gd name="connsiteY3" fmla="*/ 1117600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cubicBezTo>
                  <a:pt x="694388" y="0"/>
                  <a:pt x="1290169" y="422185"/>
                  <a:pt x="1544660" y="1023870"/>
                </a:cubicBezTo>
                <a:lnTo>
                  <a:pt x="1578966" y="1117600"/>
                </a:lnTo>
                <a:lnTo>
                  <a:pt x="0" y="1117600"/>
                </a:lnTo>
                <a:close/>
              </a:path>
            </a:pathLst>
          </a:custGeom>
          <a:solidFill>
            <a:srgbClr val="FAB3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2" name="Freeform 11"/>
          <p:cNvSpPr/>
          <p:nvPr/>
        </p:nvSpPr>
        <p:spPr>
          <a:xfrm>
            <a:off x="3505200" y="4660900"/>
            <a:ext cx="1676400" cy="1117600"/>
          </a:xfrm>
          <a:custGeom>
            <a:avLst/>
            <a:gdLst>
              <a:gd name="connsiteX0" fmla="*/ 97434 w 1676400"/>
              <a:gd name="connsiteY0" fmla="*/ 0 h 1117600"/>
              <a:gd name="connsiteX1" fmla="*/ 1676400 w 1676400"/>
              <a:gd name="connsiteY1" fmla="*/ 0 h 1117600"/>
              <a:gd name="connsiteX2" fmla="*/ 1676400 w 1676400"/>
              <a:gd name="connsiteY2" fmla="*/ 1117600 h 1117600"/>
              <a:gd name="connsiteX3" fmla="*/ 97434 w 1676400"/>
              <a:gd name="connsiteY3" fmla="*/ 1117600 h 1117600"/>
              <a:gd name="connsiteX4" fmla="*/ 75368 w 1676400"/>
              <a:gd name="connsiteY4" fmla="*/ 1057310 h 1117600"/>
              <a:gd name="connsiteX5" fmla="*/ 0 w 1676400"/>
              <a:gd name="connsiteY5" fmla="*/ 558800 h 1117600"/>
              <a:gd name="connsiteX6" fmla="*/ 75368 w 1676400"/>
              <a:gd name="connsiteY6" fmla="*/ 6029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117600">
                <a:moveTo>
                  <a:pt x="97434" y="0"/>
                </a:moveTo>
                <a:lnTo>
                  <a:pt x="1676400" y="0"/>
                </a:lnTo>
                <a:lnTo>
                  <a:pt x="1676400" y="1117600"/>
                </a:lnTo>
                <a:lnTo>
                  <a:pt x="97434" y="1117600"/>
                </a:lnTo>
                <a:lnTo>
                  <a:pt x="75368" y="1057310"/>
                </a:lnTo>
                <a:cubicBezTo>
                  <a:pt x="26387" y="899831"/>
                  <a:pt x="0" y="732397"/>
                  <a:pt x="0" y="558800"/>
                </a:cubicBezTo>
                <a:cubicBezTo>
                  <a:pt x="0" y="385203"/>
                  <a:pt x="26387" y="217769"/>
                  <a:pt x="75368" y="60290"/>
                </a:cubicBezTo>
                <a:close/>
              </a:path>
            </a:pathLst>
          </a:custGeom>
          <a:solidFill>
            <a:srgbClr val="FF9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5" name="Freeform 14"/>
          <p:cNvSpPr/>
          <p:nvPr/>
        </p:nvSpPr>
        <p:spPr>
          <a:xfrm>
            <a:off x="5181600" y="4660900"/>
            <a:ext cx="1676400" cy="1117600"/>
          </a:xfrm>
          <a:custGeom>
            <a:avLst/>
            <a:gdLst>
              <a:gd name="connsiteX0" fmla="*/ 0 w 1676400"/>
              <a:gd name="connsiteY0" fmla="*/ 0 h 1117600"/>
              <a:gd name="connsiteX1" fmla="*/ 1578966 w 1676400"/>
              <a:gd name="connsiteY1" fmla="*/ 0 h 1117600"/>
              <a:gd name="connsiteX2" fmla="*/ 1601033 w 1676400"/>
              <a:gd name="connsiteY2" fmla="*/ 60290 h 1117600"/>
              <a:gd name="connsiteX3" fmla="*/ 1676400 w 1676400"/>
              <a:gd name="connsiteY3" fmla="*/ 558800 h 1117600"/>
              <a:gd name="connsiteX4" fmla="*/ 1601033 w 1676400"/>
              <a:gd name="connsiteY4" fmla="*/ 1057310 h 1117600"/>
              <a:gd name="connsiteX5" fmla="*/ 1578966 w 1676400"/>
              <a:gd name="connsiteY5" fmla="*/ 1117600 h 1117600"/>
              <a:gd name="connsiteX6" fmla="*/ 0 w 1676400"/>
              <a:gd name="connsiteY6" fmla="*/ 11176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117600">
                <a:moveTo>
                  <a:pt x="0" y="0"/>
                </a:moveTo>
                <a:lnTo>
                  <a:pt x="1578966" y="0"/>
                </a:lnTo>
                <a:lnTo>
                  <a:pt x="1601033" y="60290"/>
                </a:lnTo>
                <a:cubicBezTo>
                  <a:pt x="1650014" y="217769"/>
                  <a:pt x="1676400" y="385203"/>
                  <a:pt x="1676400" y="558800"/>
                </a:cubicBezTo>
                <a:cubicBezTo>
                  <a:pt x="1676400" y="732397"/>
                  <a:pt x="1650014" y="899831"/>
                  <a:pt x="1601033" y="1057310"/>
                </a:cubicBezTo>
                <a:lnTo>
                  <a:pt x="1578966" y="1117600"/>
                </a:lnTo>
                <a:lnTo>
                  <a:pt x="0" y="1117600"/>
                </a:lnTo>
                <a:close/>
              </a:path>
            </a:pathLst>
          </a:custGeom>
          <a:solidFill>
            <a:srgbClr val="2CC6D2"/>
          </a:solidFill>
          <a:ln>
            <a:solidFill>
              <a:srgbClr val="2CC6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8" name="Freeform 17"/>
          <p:cNvSpPr/>
          <p:nvPr/>
        </p:nvSpPr>
        <p:spPr>
          <a:xfrm>
            <a:off x="3602038" y="5778500"/>
            <a:ext cx="1579562" cy="1117600"/>
          </a:xfrm>
          <a:custGeom>
            <a:avLst/>
            <a:gdLst>
              <a:gd name="connsiteX0" fmla="*/ 0 w 1578966"/>
              <a:gd name="connsiteY0" fmla="*/ 0 h 1117600"/>
              <a:gd name="connsiteX1" fmla="*/ 1578966 w 1578966"/>
              <a:gd name="connsiteY1" fmla="*/ 0 h 1117600"/>
              <a:gd name="connsiteX2" fmla="*/ 1578966 w 1578966"/>
              <a:gd name="connsiteY2" fmla="*/ 1117600 h 1117600"/>
              <a:gd name="connsiteX3" fmla="*/ 34306 w 1578966"/>
              <a:gd name="connsiteY3" fmla="*/ 93731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lnTo>
                  <a:pt x="1578966" y="0"/>
                </a:lnTo>
                <a:lnTo>
                  <a:pt x="1578966" y="1117600"/>
                </a:lnTo>
                <a:cubicBezTo>
                  <a:pt x="884579" y="1117600"/>
                  <a:pt x="288797" y="695416"/>
                  <a:pt x="34306" y="93731"/>
                </a:cubicBezTo>
                <a:close/>
              </a:path>
            </a:pathLst>
          </a:custGeom>
          <a:solidFill>
            <a:srgbClr val="931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21" name="Freeform 20"/>
          <p:cNvSpPr/>
          <p:nvPr/>
        </p:nvSpPr>
        <p:spPr>
          <a:xfrm>
            <a:off x="5181600" y="5778500"/>
            <a:ext cx="1579563" cy="1117600"/>
          </a:xfrm>
          <a:custGeom>
            <a:avLst/>
            <a:gdLst>
              <a:gd name="connsiteX0" fmla="*/ 0 w 1578966"/>
              <a:gd name="connsiteY0" fmla="*/ 0 h 1117600"/>
              <a:gd name="connsiteX1" fmla="*/ 1578966 w 1578966"/>
              <a:gd name="connsiteY1" fmla="*/ 0 h 1117600"/>
              <a:gd name="connsiteX2" fmla="*/ 1544660 w 1578966"/>
              <a:gd name="connsiteY2" fmla="*/ 93731 h 1117600"/>
              <a:gd name="connsiteX3" fmla="*/ 0 w 1578966"/>
              <a:gd name="connsiteY3" fmla="*/ 1117600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lnTo>
                  <a:pt x="1578966" y="0"/>
                </a:lnTo>
                <a:lnTo>
                  <a:pt x="1544660" y="93731"/>
                </a:lnTo>
                <a:cubicBezTo>
                  <a:pt x="1290169" y="695416"/>
                  <a:pt x="694388" y="1117600"/>
                  <a:pt x="0" y="1117600"/>
                </a:cubicBezTo>
                <a:close/>
              </a:path>
            </a:pathLst>
          </a:custGeom>
          <a:solidFill>
            <a:srgbClr val="0953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482774"/>
            <a:ext cx="2714625" cy="1685925"/>
          </a:xfrm>
          <a:prstGeom prst="rect">
            <a:avLst/>
          </a:prstGeom>
        </p:spPr>
      </p:pic>
    </p:spTree>
    <p:extLst>
      <p:ext uri="{BB962C8B-B14F-4D97-AF65-F5344CB8AC3E}">
        <p14:creationId xmlns:p14="http://schemas.microsoft.com/office/powerpoint/2010/main" val="2656479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50"/>
                                        <p:tgtEl>
                                          <p:spTgt spid="3074"/>
                                        </p:tgtEl>
                                      </p:cBhvr>
                                    </p:animEffect>
                                    <p:anim calcmode="lin" valueType="num">
                                      <p:cBhvr>
                                        <p:cTn id="8" dur="750" fill="hold"/>
                                        <p:tgtEl>
                                          <p:spTgt spid="3074"/>
                                        </p:tgtEl>
                                        <p:attrNameLst>
                                          <p:attrName>ppt_x</p:attrName>
                                        </p:attrNameLst>
                                      </p:cBhvr>
                                      <p:tavLst>
                                        <p:tav tm="0">
                                          <p:val>
                                            <p:strVal val="#ppt_x"/>
                                          </p:val>
                                        </p:tav>
                                        <p:tav tm="100000">
                                          <p:val>
                                            <p:strVal val="#ppt_x"/>
                                          </p:val>
                                        </p:tav>
                                      </p:tavLst>
                                    </p:anim>
                                    <p:anim calcmode="lin" valueType="num">
                                      <p:cBhvr>
                                        <p:cTn id="9" dur="750" fill="hold"/>
                                        <p:tgtEl>
                                          <p:spTgt spid="307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fltVal val="0"/>
                                          </p:val>
                                        </p:tav>
                                        <p:tav tm="100000">
                                          <p:val>
                                            <p:strVal val="#ppt_w"/>
                                          </p:val>
                                        </p:tav>
                                      </p:tavLst>
                                    </p:anim>
                                    <p:anim calcmode="lin" valueType="num">
                                      <p:cBhvr>
                                        <p:cTn id="18" dur="750" fill="hold"/>
                                        <p:tgtEl>
                                          <p:spTgt spid="15"/>
                                        </p:tgtEl>
                                        <p:attrNameLst>
                                          <p:attrName>ppt_h</p:attrName>
                                        </p:attrNameLst>
                                      </p:cBhvr>
                                      <p:tavLst>
                                        <p:tav tm="0">
                                          <p:val>
                                            <p:fltVal val="0"/>
                                          </p:val>
                                        </p:tav>
                                        <p:tav tm="100000">
                                          <p:val>
                                            <p:strVal val="#ppt_h"/>
                                          </p:val>
                                        </p:tav>
                                      </p:tavLst>
                                    </p:anim>
                                    <p:animEffect transition="in" filter="fade">
                                      <p:cBhvr>
                                        <p:cTn id="19" dur="75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750" fill="hold"/>
                                        <p:tgtEl>
                                          <p:spTgt spid="21"/>
                                        </p:tgtEl>
                                        <p:attrNameLst>
                                          <p:attrName>ppt_w</p:attrName>
                                        </p:attrNameLst>
                                      </p:cBhvr>
                                      <p:tavLst>
                                        <p:tav tm="0">
                                          <p:val>
                                            <p:fltVal val="0"/>
                                          </p:val>
                                        </p:tav>
                                        <p:tav tm="100000">
                                          <p:val>
                                            <p:strVal val="#ppt_w"/>
                                          </p:val>
                                        </p:tav>
                                      </p:tavLst>
                                    </p:anim>
                                    <p:anim calcmode="lin" valueType="num">
                                      <p:cBhvr>
                                        <p:cTn id="23" dur="750" fill="hold"/>
                                        <p:tgtEl>
                                          <p:spTgt spid="21"/>
                                        </p:tgtEl>
                                        <p:attrNameLst>
                                          <p:attrName>ppt_h</p:attrName>
                                        </p:attrNameLst>
                                      </p:cBhvr>
                                      <p:tavLst>
                                        <p:tav tm="0">
                                          <p:val>
                                            <p:fltVal val="0"/>
                                          </p:val>
                                        </p:tav>
                                        <p:tav tm="100000">
                                          <p:val>
                                            <p:strVal val="#ppt_h"/>
                                          </p:val>
                                        </p:tav>
                                      </p:tavLst>
                                    </p:anim>
                                    <p:animEffect transition="in" filter="fade">
                                      <p:cBhvr>
                                        <p:cTn id="24" dur="75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750" fill="hold"/>
                                        <p:tgtEl>
                                          <p:spTgt spid="18"/>
                                        </p:tgtEl>
                                        <p:attrNameLst>
                                          <p:attrName>ppt_w</p:attrName>
                                        </p:attrNameLst>
                                      </p:cBhvr>
                                      <p:tavLst>
                                        <p:tav tm="0">
                                          <p:val>
                                            <p:fltVal val="0"/>
                                          </p:val>
                                        </p:tav>
                                        <p:tav tm="100000">
                                          <p:val>
                                            <p:strVal val="#ppt_w"/>
                                          </p:val>
                                        </p:tav>
                                      </p:tavLst>
                                    </p:anim>
                                    <p:anim calcmode="lin" valueType="num">
                                      <p:cBhvr>
                                        <p:cTn id="28" dur="750" fill="hold"/>
                                        <p:tgtEl>
                                          <p:spTgt spid="18"/>
                                        </p:tgtEl>
                                        <p:attrNameLst>
                                          <p:attrName>ppt_h</p:attrName>
                                        </p:attrNameLst>
                                      </p:cBhvr>
                                      <p:tavLst>
                                        <p:tav tm="0">
                                          <p:val>
                                            <p:fltVal val="0"/>
                                          </p:val>
                                        </p:tav>
                                        <p:tav tm="100000">
                                          <p:val>
                                            <p:strVal val="#ppt_h"/>
                                          </p:val>
                                        </p:tav>
                                      </p:tavLst>
                                    </p:anim>
                                    <p:animEffect transition="in" filter="fade">
                                      <p:cBhvr>
                                        <p:cTn id="29" dur="75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750" fill="hold"/>
                                        <p:tgtEl>
                                          <p:spTgt spid="12"/>
                                        </p:tgtEl>
                                        <p:attrNameLst>
                                          <p:attrName>ppt_w</p:attrName>
                                        </p:attrNameLst>
                                      </p:cBhvr>
                                      <p:tavLst>
                                        <p:tav tm="0">
                                          <p:val>
                                            <p:fltVal val="0"/>
                                          </p:val>
                                        </p:tav>
                                        <p:tav tm="100000">
                                          <p:val>
                                            <p:strVal val="#ppt_w"/>
                                          </p:val>
                                        </p:tav>
                                      </p:tavLst>
                                    </p:anim>
                                    <p:anim calcmode="lin" valueType="num">
                                      <p:cBhvr>
                                        <p:cTn id="33" dur="750" fill="hold"/>
                                        <p:tgtEl>
                                          <p:spTgt spid="12"/>
                                        </p:tgtEl>
                                        <p:attrNameLst>
                                          <p:attrName>ppt_h</p:attrName>
                                        </p:attrNameLst>
                                      </p:cBhvr>
                                      <p:tavLst>
                                        <p:tav tm="0">
                                          <p:val>
                                            <p:fltVal val="0"/>
                                          </p:val>
                                        </p:tav>
                                        <p:tav tm="100000">
                                          <p:val>
                                            <p:strVal val="#ppt_h"/>
                                          </p:val>
                                        </p:tav>
                                      </p:tavLst>
                                    </p:anim>
                                    <p:animEffect transition="in" filter="fade">
                                      <p:cBhvr>
                                        <p:cTn id="34" dur="75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341313" y="1109663"/>
            <a:ext cx="8123237" cy="42243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708515" y="1471642"/>
            <a:ext cx="8131175" cy="3539430"/>
          </a:xfrm>
          <a:prstGeom prst="rect">
            <a:avLst/>
          </a:prstGeom>
        </p:spPr>
        <p:txBody>
          <a:bodyPr>
            <a:spAutoFit/>
          </a:bodyPr>
          <a:lstStyle/>
          <a:p>
            <a:r>
              <a:rPr lang="vi-VN" sz="3200" dirty="0">
                <a:solidFill>
                  <a:schemeClr val="bg1"/>
                </a:solidFill>
                <a:latin typeface="Times New Roman" pitchFamily="18" charset="0"/>
                <a:ea typeface="+mj-ea"/>
                <a:cs typeface="Times New Roman" pitchFamily="18" charset="0"/>
              </a:rPr>
              <a:t>Với sự phát triển của khoa học công nghệ, các đồ dùng điện trong gia đình ngày càng có nhiều mẫu mã đẹp và tiêu thụ điện ít hơn. Em cũng nhóm bạn hãy tìm hiểu và đề xuất các đồ dùng điện thế hệ mới có chức năng tương tự như đồ dùng điện mà gia đình em đang sử dụng những tiêu thụ điện ít </a:t>
            </a:r>
            <a:r>
              <a:rPr lang="vi-VN" sz="3200" dirty="0" smtClean="0">
                <a:solidFill>
                  <a:schemeClr val="bg1"/>
                </a:solidFill>
                <a:latin typeface="Times New Roman" pitchFamily="18" charset="0"/>
                <a:ea typeface="+mj-ea"/>
                <a:cs typeface="Times New Roman" pitchFamily="18" charset="0"/>
              </a:rPr>
              <a:t>hơn</a:t>
            </a:r>
            <a:r>
              <a:rPr lang="en-US" sz="3200" dirty="0" smtClean="0">
                <a:solidFill>
                  <a:schemeClr val="bg1"/>
                </a:solidFill>
                <a:latin typeface="Times New Roman" pitchFamily="18" charset="0"/>
                <a:ea typeface="+mj-ea"/>
                <a:cs typeface="Times New Roman" pitchFamily="18" charset="0"/>
              </a:rPr>
              <a:t>.</a:t>
            </a:r>
            <a:endParaRPr lang="en-US" sz="3200" dirty="0">
              <a:solidFill>
                <a:schemeClr val="bg1"/>
              </a:solidFill>
              <a:latin typeface="Times New Roman" pitchFamily="18" charset="0"/>
              <a:ea typeface="+mj-ea"/>
              <a:cs typeface="Times New Roman" pitchFamily="18" charset="0"/>
            </a:endParaRPr>
          </a:p>
        </p:txBody>
      </p:sp>
      <p:pic>
        <p:nvPicPr>
          <p:cNvPr id="2" name="Picture 1"/>
          <p:cNvPicPr>
            <a:picLocks noChangeAspect="1"/>
          </p:cNvPicPr>
          <p:nvPr/>
        </p:nvPicPr>
        <p:blipFill>
          <a:blip r:embed="rId2"/>
          <a:stretch>
            <a:fillRect/>
          </a:stretch>
        </p:blipFill>
        <p:spPr>
          <a:xfrm>
            <a:off x="83127" y="1"/>
            <a:ext cx="457200" cy="457200"/>
          </a:xfrm>
          <a:prstGeom prst="rect">
            <a:avLst/>
          </a:prstGeom>
        </p:spPr>
      </p:pic>
      <p:pic>
        <p:nvPicPr>
          <p:cNvPr id="12" name="Picture 11"/>
          <p:cNvPicPr>
            <a:picLocks noChangeAspect="1"/>
          </p:cNvPicPr>
          <p:nvPr/>
        </p:nvPicPr>
        <p:blipFill>
          <a:blip r:embed="rId2"/>
          <a:stretch>
            <a:fillRect/>
          </a:stretch>
        </p:blipFill>
        <p:spPr>
          <a:xfrm>
            <a:off x="8611090" y="20783"/>
            <a:ext cx="457200" cy="457200"/>
          </a:xfrm>
          <a:prstGeom prst="rect">
            <a:avLst/>
          </a:prstGeom>
        </p:spPr>
      </p:pic>
      <p:pic>
        <p:nvPicPr>
          <p:cNvPr id="13" name="Picture 12"/>
          <p:cNvPicPr>
            <a:picLocks noChangeAspect="1"/>
          </p:cNvPicPr>
          <p:nvPr/>
        </p:nvPicPr>
        <p:blipFill>
          <a:blip r:embed="rId2"/>
          <a:stretch>
            <a:fillRect/>
          </a:stretch>
        </p:blipFill>
        <p:spPr>
          <a:xfrm>
            <a:off x="8687290" y="6303817"/>
            <a:ext cx="457200" cy="457200"/>
          </a:xfrm>
          <a:prstGeom prst="rect">
            <a:avLst/>
          </a:prstGeom>
        </p:spPr>
      </p:pic>
      <p:pic>
        <p:nvPicPr>
          <p:cNvPr id="14" name="Picture 13"/>
          <p:cNvPicPr>
            <a:picLocks noChangeAspect="1"/>
          </p:cNvPicPr>
          <p:nvPr/>
        </p:nvPicPr>
        <p:blipFill>
          <a:blip r:embed="rId2"/>
          <a:stretch>
            <a:fillRect/>
          </a:stretch>
        </p:blipFill>
        <p:spPr>
          <a:xfrm>
            <a:off x="-87817" y="6449291"/>
            <a:ext cx="457200" cy="457200"/>
          </a:xfrm>
          <a:prstGeom prst="rect">
            <a:avLst/>
          </a:prstGeom>
        </p:spPr>
      </p:pic>
    </p:spTree>
    <p:extLst>
      <p:ext uri="{BB962C8B-B14F-4D97-AF65-F5344CB8AC3E}">
        <p14:creationId xmlns:p14="http://schemas.microsoft.com/office/powerpoint/2010/main" val="175610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457200" y="485342"/>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sz="3200" dirty="0" smtClean="0">
                <a:solidFill>
                  <a:schemeClr val="accent2"/>
                </a:solidFill>
                <a:cs typeface="Times New Roman" pitchFamily="18" charset="0"/>
              </a:rPr>
              <a:t>           </a:t>
            </a:r>
            <a:r>
              <a:rPr lang="en-US" altLang="vi-VN" sz="3200" dirty="0" smtClean="0">
                <a:solidFill>
                  <a:srgbClr val="FF912B"/>
                </a:solidFill>
                <a:cs typeface="Times New Roman" pitchFamily="18" charset="0"/>
              </a:rPr>
              <a:t>1</a:t>
            </a:r>
            <a:r>
              <a:rPr lang="en-US" altLang="vi-VN" sz="3200" dirty="0" smtClean="0">
                <a:solidFill>
                  <a:schemeClr val="accent2"/>
                </a:solidFill>
                <a:cs typeface="Times New Roman" pitchFamily="18" charset="0"/>
              </a:rPr>
              <a:t>. </a:t>
            </a:r>
            <a:r>
              <a:rPr lang="en-US" altLang="vi-VN" sz="3200" b="1" dirty="0" smtClean="0">
                <a:solidFill>
                  <a:srgbClr val="FF912B"/>
                </a:solidFill>
                <a:ea typeface="+mj-ea"/>
                <a:cs typeface="Times New Roman" pitchFamily="18" charset="0"/>
              </a:rPr>
              <a:t>MỤC TIÊU</a:t>
            </a:r>
            <a:endParaRPr lang="en-US" altLang="vi-VN" sz="3200" b="1" dirty="0">
              <a:solidFill>
                <a:srgbClr val="FF912B"/>
              </a:solidFill>
              <a:ea typeface="+mj-ea"/>
              <a:cs typeface="Times New Roman" pitchFamily="18" charset="0"/>
            </a:endParaRPr>
          </a:p>
        </p:txBody>
      </p:sp>
      <p:sp>
        <p:nvSpPr>
          <p:cNvPr id="11" name="Text Box 11"/>
          <p:cNvSpPr txBox="1">
            <a:spLocks noChangeArrowheads="1"/>
          </p:cNvSpPr>
          <p:nvPr/>
        </p:nvSpPr>
        <p:spPr bwMode="auto">
          <a:xfrm>
            <a:off x="381000" y="1108363"/>
            <a:ext cx="8153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Đề</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xuất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thế</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hệ</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mới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có</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công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chức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năng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nhưng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tiêu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thụ</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ít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hơn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để</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thay</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thế</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cho</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gia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em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dụng</a:t>
            </a:r>
            <a:r>
              <a:rPr lang="en-US" sz="2800" dirty="0" smtClean="0">
                <a:solidFill>
                  <a:srgbClr val="0000FF"/>
                </a:solidFill>
                <a:cs typeface="Times New Roman" panose="02020603050405020304" pitchFamily="18" charset="0"/>
              </a:rPr>
              <a:t>.</a:t>
            </a:r>
            <a:endParaRPr lang="en-US" sz="2800" dirty="0">
              <a:solidFill>
                <a:srgbClr val="0000FF"/>
              </a:solidFill>
              <a:cs typeface="Times New Roman" panose="02020603050405020304" pitchFamily="18" charset="0"/>
            </a:endParaRPr>
          </a:p>
          <a:p>
            <a:r>
              <a:rPr lang="vi-VN" sz="2800" dirty="0">
                <a:solidFill>
                  <a:srgbClr val="0000FF"/>
                </a:solidFill>
                <a:cs typeface="Times New Roman" panose="02020603050405020304" pitchFamily="18" charset="0"/>
              </a:rPr>
              <a:t>- Nâng cao ý thức sử dụng điện hợp lí, tiết kiệm và bảo vệ môi </a:t>
            </a:r>
            <a:r>
              <a:rPr lang="vi-VN" sz="2800" dirty="0" smtClean="0">
                <a:solidFill>
                  <a:srgbClr val="0000FF"/>
                </a:solidFill>
                <a:cs typeface="Times New Roman" panose="02020603050405020304" pitchFamily="18" charset="0"/>
              </a:rPr>
              <a:t>trường</a:t>
            </a:r>
            <a:r>
              <a:rPr lang="en-US" sz="2800" dirty="0" smtClean="0">
                <a:solidFill>
                  <a:srgbClr val="0000FF"/>
                </a:solidFill>
                <a:cs typeface="Times New Roman" panose="02020603050405020304" pitchFamily="18" charset="0"/>
              </a:rPr>
              <a:t>.</a:t>
            </a:r>
            <a:endParaRPr lang="en-US" altLang="en-US" sz="2800" dirty="0">
              <a:solidFill>
                <a:srgbClr val="0000FF"/>
              </a:solidFill>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66800" y="3355132"/>
            <a:ext cx="7467600" cy="3322759"/>
          </a:xfrm>
          <a:prstGeom prst="rect">
            <a:avLst/>
          </a:prstGeom>
        </p:spPr>
      </p:pic>
      <p:pic>
        <p:nvPicPr>
          <p:cNvPr id="7" name="Picture 6"/>
          <p:cNvPicPr>
            <a:picLocks noChangeAspect="1"/>
          </p:cNvPicPr>
          <p:nvPr/>
        </p:nvPicPr>
        <p:blipFill>
          <a:blip r:embed="rId3"/>
          <a:stretch>
            <a:fillRect/>
          </a:stretch>
        </p:blipFill>
        <p:spPr>
          <a:xfrm>
            <a:off x="83127" y="1"/>
            <a:ext cx="457200" cy="457200"/>
          </a:xfrm>
          <a:prstGeom prst="rect">
            <a:avLst/>
          </a:prstGeom>
        </p:spPr>
      </p:pic>
      <p:pic>
        <p:nvPicPr>
          <p:cNvPr id="9" name="Picture 8"/>
          <p:cNvPicPr>
            <a:picLocks noChangeAspect="1"/>
          </p:cNvPicPr>
          <p:nvPr/>
        </p:nvPicPr>
        <p:blipFill>
          <a:blip r:embed="rId3"/>
          <a:stretch>
            <a:fillRect/>
          </a:stretch>
        </p:blipFill>
        <p:spPr>
          <a:xfrm>
            <a:off x="8611090" y="20783"/>
            <a:ext cx="457200" cy="457200"/>
          </a:xfrm>
          <a:prstGeom prst="rect">
            <a:avLst/>
          </a:prstGeom>
        </p:spPr>
      </p:pic>
      <p:pic>
        <p:nvPicPr>
          <p:cNvPr id="10" name="Picture 9"/>
          <p:cNvPicPr>
            <a:picLocks noChangeAspect="1"/>
          </p:cNvPicPr>
          <p:nvPr/>
        </p:nvPicPr>
        <p:blipFill>
          <a:blip r:embed="rId3"/>
          <a:stretch>
            <a:fillRect/>
          </a:stretch>
        </p:blipFill>
        <p:spPr>
          <a:xfrm>
            <a:off x="8687290" y="6303817"/>
            <a:ext cx="457200" cy="457200"/>
          </a:xfrm>
          <a:prstGeom prst="rect">
            <a:avLst/>
          </a:prstGeom>
        </p:spPr>
      </p:pic>
      <p:pic>
        <p:nvPicPr>
          <p:cNvPr id="12" name="Picture 11"/>
          <p:cNvPicPr>
            <a:picLocks noChangeAspect="1"/>
          </p:cNvPicPr>
          <p:nvPr/>
        </p:nvPicPr>
        <p:blipFill>
          <a:blip r:embed="rId3"/>
          <a:stretch>
            <a:fillRect/>
          </a:stretch>
        </p:blipFill>
        <p:spPr>
          <a:xfrm>
            <a:off x="-87817" y="6449291"/>
            <a:ext cx="457200" cy="457200"/>
          </a:xfrm>
          <a:prstGeom prst="rect">
            <a:avLst/>
          </a:prstGeom>
        </p:spPr>
      </p:pic>
      <p:sp>
        <p:nvSpPr>
          <p:cNvPr id="1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45563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1" name="Text Box 11"/>
          <p:cNvSpPr txBox="1">
            <a:spLocks noChangeArrowheads="1"/>
          </p:cNvSpPr>
          <p:nvPr/>
        </p:nvSpPr>
        <p:spPr bwMode="auto">
          <a:xfrm>
            <a:off x="685800" y="1148825"/>
            <a:ext cx="296487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Liệt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kê</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tối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thiểu</a:t>
            </a:r>
            <a:r>
              <a:rPr lang="en-US" sz="2800" dirty="0">
                <a:solidFill>
                  <a:srgbClr val="0000FF"/>
                </a:solidFill>
                <a:cs typeface="Times New Roman" panose="02020603050405020304" pitchFamily="18" charset="0"/>
              </a:rPr>
              <a:t> 5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gia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em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a:t>
            </a:r>
          </a:p>
          <a:p>
            <a:r>
              <a:rPr lang="vi-VN" sz="2800" dirty="0">
                <a:solidFill>
                  <a:srgbClr val="0000FF"/>
                </a:solidFill>
                <a:cs typeface="Times New Roman" panose="02020603050405020304" pitchFamily="18" charset="0"/>
              </a:rPr>
              <a:t>- Tìm kiếm và đề xuất đồ dùng điện thế hệ mới có công chức năng nhưng tiêu thụ điện ít hơn để thay thế cho các đồ dùng điện trên</a:t>
            </a:r>
            <a:endParaRPr lang="en-US" sz="2800" dirty="0">
              <a:solidFill>
                <a:srgbClr val="0000FF"/>
              </a:solidFill>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33400" y="289214"/>
            <a:ext cx="6172200" cy="859611"/>
          </a:xfrm>
          <a:prstGeom prst="rect">
            <a:avLst/>
          </a:prstGeom>
        </p:spPr>
      </p:pic>
      <p:pic>
        <p:nvPicPr>
          <p:cNvPr id="3" name="Picture 2"/>
          <p:cNvPicPr>
            <a:picLocks noChangeAspect="1"/>
          </p:cNvPicPr>
          <p:nvPr/>
        </p:nvPicPr>
        <p:blipFill>
          <a:blip r:embed="rId3"/>
          <a:stretch>
            <a:fillRect/>
          </a:stretch>
        </p:blipFill>
        <p:spPr>
          <a:xfrm>
            <a:off x="4724400" y="1524000"/>
            <a:ext cx="3810000" cy="3810330"/>
          </a:xfrm>
          <a:prstGeom prst="rect">
            <a:avLst/>
          </a:prstGeom>
        </p:spPr>
      </p:pic>
      <p:pic>
        <p:nvPicPr>
          <p:cNvPr id="7" name="Picture 6"/>
          <p:cNvPicPr>
            <a:picLocks noChangeAspect="1"/>
          </p:cNvPicPr>
          <p:nvPr/>
        </p:nvPicPr>
        <p:blipFill>
          <a:blip r:embed="rId4"/>
          <a:stretch>
            <a:fillRect/>
          </a:stretch>
        </p:blipFill>
        <p:spPr>
          <a:xfrm>
            <a:off x="83127" y="1"/>
            <a:ext cx="457200" cy="457200"/>
          </a:xfrm>
          <a:prstGeom prst="rect">
            <a:avLst/>
          </a:prstGeom>
        </p:spPr>
      </p:pic>
      <p:pic>
        <p:nvPicPr>
          <p:cNvPr id="9" name="Picture 8"/>
          <p:cNvPicPr>
            <a:picLocks noChangeAspect="1"/>
          </p:cNvPicPr>
          <p:nvPr/>
        </p:nvPicPr>
        <p:blipFill>
          <a:blip r:embed="rId4"/>
          <a:stretch>
            <a:fillRect/>
          </a:stretch>
        </p:blipFill>
        <p:spPr>
          <a:xfrm>
            <a:off x="8611090" y="20783"/>
            <a:ext cx="457200" cy="457200"/>
          </a:xfrm>
          <a:prstGeom prst="rect">
            <a:avLst/>
          </a:prstGeom>
        </p:spPr>
      </p:pic>
      <p:pic>
        <p:nvPicPr>
          <p:cNvPr id="10" name="Picture 9"/>
          <p:cNvPicPr>
            <a:picLocks noChangeAspect="1"/>
          </p:cNvPicPr>
          <p:nvPr/>
        </p:nvPicPr>
        <p:blipFill>
          <a:blip r:embed="rId4"/>
          <a:stretch>
            <a:fillRect/>
          </a:stretch>
        </p:blipFill>
        <p:spPr>
          <a:xfrm>
            <a:off x="8687290" y="6303817"/>
            <a:ext cx="457200" cy="457200"/>
          </a:xfrm>
          <a:prstGeom prst="rect">
            <a:avLst/>
          </a:prstGeom>
        </p:spPr>
      </p:pic>
      <p:pic>
        <p:nvPicPr>
          <p:cNvPr id="12" name="Picture 11"/>
          <p:cNvPicPr>
            <a:picLocks noChangeAspect="1"/>
          </p:cNvPicPr>
          <p:nvPr/>
        </p:nvPicPr>
        <p:blipFill>
          <a:blip r:embed="rId4"/>
          <a:stretch>
            <a:fillRect/>
          </a:stretch>
        </p:blipFill>
        <p:spPr>
          <a:xfrm>
            <a:off x="-87817" y="6449291"/>
            <a:ext cx="457200" cy="457200"/>
          </a:xfrm>
          <a:prstGeom prst="rect">
            <a:avLst/>
          </a:prstGeom>
        </p:spPr>
      </p:pic>
      <p:sp>
        <p:nvSpPr>
          <p:cNvPr id="1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372999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1" name="Text Box 11"/>
          <p:cNvSpPr txBox="1">
            <a:spLocks noChangeArrowheads="1"/>
          </p:cNvSpPr>
          <p:nvPr/>
        </p:nvSpPr>
        <p:spPr bwMode="auto">
          <a:xfrm>
            <a:off x="692727" y="2085305"/>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smtClean="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Máy</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tính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hoặc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máy</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tính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xách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tay</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có</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nối</a:t>
            </a:r>
            <a:r>
              <a:rPr lang="en-US" sz="2800" dirty="0">
                <a:solidFill>
                  <a:srgbClr val="0000FF"/>
                </a:solidFill>
                <a:cs typeface="Times New Roman" panose="02020603050405020304" pitchFamily="18" charset="0"/>
              </a:rPr>
              <a:t> internet,</a:t>
            </a:r>
          </a:p>
          <a:p>
            <a:r>
              <a:rPr lang="vi-VN" sz="2800" dirty="0">
                <a:solidFill>
                  <a:srgbClr val="0000FF"/>
                </a:solidFill>
                <a:cs typeface="Times New Roman" panose="02020603050405020304" pitchFamily="18" charset="0"/>
              </a:rPr>
              <a:t>- Tài liệu hướng dẫn sử dụng thiết bị điện của một số hãng sản xuất thông dụng</a:t>
            </a:r>
            <a:endParaRPr lang="en-US" sz="2800" dirty="0">
              <a:solidFill>
                <a:srgbClr val="0000FF"/>
              </a:solidFill>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33400" y="716441"/>
            <a:ext cx="7815749" cy="859611"/>
          </a:xfrm>
          <a:prstGeom prst="rect">
            <a:avLst/>
          </a:prstGeom>
        </p:spPr>
      </p:pic>
      <p:pic>
        <p:nvPicPr>
          <p:cNvPr id="6" name="Picture 5"/>
          <p:cNvPicPr>
            <a:picLocks noChangeAspect="1"/>
          </p:cNvPicPr>
          <p:nvPr/>
        </p:nvPicPr>
        <p:blipFill>
          <a:blip r:embed="rId3"/>
          <a:stretch>
            <a:fillRect/>
          </a:stretch>
        </p:blipFill>
        <p:spPr>
          <a:xfrm>
            <a:off x="83127" y="1"/>
            <a:ext cx="457200" cy="457200"/>
          </a:xfrm>
          <a:prstGeom prst="rect">
            <a:avLst/>
          </a:prstGeom>
        </p:spPr>
      </p:pic>
      <p:pic>
        <p:nvPicPr>
          <p:cNvPr id="7" name="Picture 6"/>
          <p:cNvPicPr>
            <a:picLocks noChangeAspect="1"/>
          </p:cNvPicPr>
          <p:nvPr/>
        </p:nvPicPr>
        <p:blipFill>
          <a:blip r:embed="rId3"/>
          <a:stretch>
            <a:fillRect/>
          </a:stretch>
        </p:blipFill>
        <p:spPr>
          <a:xfrm>
            <a:off x="8611090" y="20783"/>
            <a:ext cx="457200" cy="457200"/>
          </a:xfrm>
          <a:prstGeom prst="rect">
            <a:avLst/>
          </a:prstGeom>
        </p:spPr>
      </p:pic>
      <p:pic>
        <p:nvPicPr>
          <p:cNvPr id="9" name="Picture 8"/>
          <p:cNvPicPr>
            <a:picLocks noChangeAspect="1"/>
          </p:cNvPicPr>
          <p:nvPr/>
        </p:nvPicPr>
        <p:blipFill>
          <a:blip r:embed="rId3"/>
          <a:stretch>
            <a:fillRect/>
          </a:stretch>
        </p:blipFill>
        <p:spPr>
          <a:xfrm>
            <a:off x="8687290" y="6303817"/>
            <a:ext cx="457200" cy="457200"/>
          </a:xfrm>
          <a:prstGeom prst="rect">
            <a:avLst/>
          </a:prstGeom>
        </p:spPr>
      </p:pic>
      <p:pic>
        <p:nvPicPr>
          <p:cNvPr id="10" name="Picture 9"/>
          <p:cNvPicPr>
            <a:picLocks noChangeAspect="1"/>
          </p:cNvPicPr>
          <p:nvPr/>
        </p:nvPicPr>
        <p:blipFill>
          <a:blip r:embed="rId3"/>
          <a:stretch>
            <a:fillRect/>
          </a:stretch>
        </p:blipFill>
        <p:spPr>
          <a:xfrm>
            <a:off x="-87817" y="6449291"/>
            <a:ext cx="457200" cy="457200"/>
          </a:xfrm>
          <a:prstGeom prst="rect">
            <a:avLst/>
          </a:prstGeom>
        </p:spPr>
      </p:pic>
      <p:sp>
        <p:nvSpPr>
          <p:cNvPr id="1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4009823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1" name="Text Box 11"/>
          <p:cNvSpPr txBox="1">
            <a:spLocks noChangeArrowheads="1"/>
          </p:cNvSpPr>
          <p:nvPr/>
        </p:nvSpPr>
        <p:spPr bwMode="auto">
          <a:xfrm>
            <a:off x="184150" y="557026"/>
            <a:ext cx="8153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Các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mà</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gia</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đình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em</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đang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sử</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dụng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có</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bao</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nhiêu</a:t>
            </a:r>
            <a:r>
              <a:rPr lang="en-US" dirty="0">
                <a:solidFill>
                  <a:srgbClr val="0000FF"/>
                </a:solidFill>
                <a:cs typeface="Times New Roman" panose="02020603050405020304" pitchFamily="18" charset="0"/>
              </a:rPr>
              <a:t>?</a:t>
            </a:r>
          </a:p>
          <a:p>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Có</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loại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thế</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hệ</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mới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nào</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có</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chức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năng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giống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hoặc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gần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giống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với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mỗi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đổ</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mà</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em</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đã</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liệt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kê</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những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nhỏ</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hơn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không</a:t>
            </a:r>
            <a:r>
              <a:rPr lang="en-US" dirty="0">
                <a:solidFill>
                  <a:srgbClr val="0000FF"/>
                </a:solidFill>
                <a:cs typeface="Times New Roman" panose="02020603050405020304" pitchFamily="18" charset="0"/>
              </a:rPr>
              <a:t>?</a:t>
            </a:r>
          </a:p>
          <a:p>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chênh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lệch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giữa</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đang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sử</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dụng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và</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thế</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hệ</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mới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là</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bao</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nhiêu</a:t>
            </a:r>
            <a:r>
              <a:rPr lang="en-US" dirty="0">
                <a:solidFill>
                  <a:srgbClr val="0000FF"/>
                </a:solidFill>
                <a:cs typeface="Times New Roman" panose="02020603050405020304" pitchFamily="18" charset="0"/>
              </a:rPr>
              <a:t> W?</a:t>
            </a:r>
          </a:p>
          <a:p>
            <a:r>
              <a:rPr lang="en-US" dirty="0" err="1">
                <a:solidFill>
                  <a:srgbClr val="0000FF"/>
                </a:solidFill>
                <a:cs typeface="Times New Roman" panose="02020603050405020304" pitchFamily="18" charset="0"/>
              </a:rPr>
              <a:t>Chênh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lệch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(W) =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của</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đang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sử</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dụng</a:t>
            </a:r>
            <a:r>
              <a:rPr lang="en-US" dirty="0">
                <a:solidFill>
                  <a:srgbClr val="0000FF"/>
                </a:solidFill>
                <a:cs typeface="Times New Roman" panose="02020603050405020304" pitchFamily="18" charset="0"/>
              </a:rPr>
              <a:t> (W) - </a:t>
            </a:r>
            <a:r>
              <a:rPr lang="en-US" dirty="0" err="1">
                <a:solidFill>
                  <a:srgbClr val="0000FF"/>
                </a:solidFill>
                <a:cs typeface="Times New Roman" panose="02020603050405020304" pitchFamily="18" charset="0"/>
              </a:rPr>
              <a:t>Công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suất</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định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mức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của</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thế</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hệ</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mới</a:t>
            </a:r>
            <a:r>
              <a:rPr lang="en-US" dirty="0">
                <a:solidFill>
                  <a:srgbClr val="0000FF"/>
                </a:solidFill>
                <a:cs typeface="Times New Roman" panose="02020603050405020304" pitchFamily="18" charset="0"/>
              </a:rPr>
              <a:t> (W)</a:t>
            </a:r>
          </a:p>
          <a:p>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Mỗi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loại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đồ</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dùng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điện</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được</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sử</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dụng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trung</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bình</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bao</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nhiêu</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giờ</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mỗi</a:t>
            </a:r>
            <a:r>
              <a:rPr lang="en-US" dirty="0">
                <a:solidFill>
                  <a:srgbClr val="0000FF"/>
                </a:solidFill>
                <a:cs typeface="Times New Roman" panose="02020603050405020304" pitchFamily="18" charset="0"/>
              </a:rPr>
              <a:t> </a:t>
            </a:r>
            <a:r>
              <a:rPr lang="en-US" dirty="0" err="1">
                <a:solidFill>
                  <a:srgbClr val="0000FF"/>
                </a:solidFill>
                <a:cs typeface="Times New Roman" panose="02020603050405020304" pitchFamily="18" charset="0"/>
              </a:rPr>
              <a:t>tháng</a:t>
            </a:r>
            <a:r>
              <a:rPr lang="en-US" dirty="0">
                <a:solidFill>
                  <a:srgbClr val="0000FF"/>
                </a:solidFill>
                <a:cs typeface="Times New Roman" panose="02020603050405020304" pitchFamily="18" charset="0"/>
              </a:rPr>
              <a:t>?</a:t>
            </a:r>
          </a:p>
          <a:p>
            <a:r>
              <a:rPr lang="vi-VN" dirty="0">
                <a:solidFill>
                  <a:srgbClr val="0000FF"/>
                </a:solidFill>
                <a:cs typeface="Times New Roman" panose="02020603050405020304" pitchFamily="18" charset="0"/>
              </a:rPr>
              <a:t>- Giả sử gia đình em đang sử dụng điện với đơn giá 1 856 đồng/kWh. Nếu sử dụng đồ dùng điện thế hệ mới thay cho đồ dùng điện đang sử dụng thì gia đình em sẽ tiết kiệm được bao nhiêu tiền 1 tháng? </a:t>
            </a:r>
            <a:endParaRPr lang="en-US" dirty="0">
              <a:solidFill>
                <a:srgbClr val="0000FF"/>
              </a:solidFill>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268190" y="543171"/>
            <a:ext cx="838200" cy="894853"/>
          </a:xfrm>
          <a:prstGeom prst="rect">
            <a:avLst/>
          </a:prstGeom>
        </p:spPr>
      </p:pic>
      <p:pic>
        <p:nvPicPr>
          <p:cNvPr id="2" name="Picture 1"/>
          <p:cNvPicPr>
            <a:picLocks noChangeAspect="1"/>
          </p:cNvPicPr>
          <p:nvPr/>
        </p:nvPicPr>
        <p:blipFill>
          <a:blip r:embed="rId3"/>
          <a:stretch>
            <a:fillRect/>
          </a:stretch>
        </p:blipFill>
        <p:spPr>
          <a:xfrm>
            <a:off x="-990600" y="-94596"/>
            <a:ext cx="6328196" cy="1237595"/>
          </a:xfrm>
          <a:prstGeom prst="rect">
            <a:avLst/>
          </a:prstGeom>
        </p:spPr>
      </p:pic>
      <p:pic>
        <p:nvPicPr>
          <p:cNvPr id="6" name="Picture 5"/>
          <p:cNvPicPr>
            <a:picLocks noChangeAspect="1"/>
          </p:cNvPicPr>
          <p:nvPr/>
        </p:nvPicPr>
        <p:blipFill>
          <a:blip r:embed="rId4"/>
          <a:stretch>
            <a:fillRect/>
          </a:stretch>
        </p:blipFill>
        <p:spPr>
          <a:xfrm>
            <a:off x="83127" y="1"/>
            <a:ext cx="457200" cy="457200"/>
          </a:xfrm>
          <a:prstGeom prst="rect">
            <a:avLst/>
          </a:prstGeom>
        </p:spPr>
      </p:pic>
      <p:pic>
        <p:nvPicPr>
          <p:cNvPr id="7" name="Picture 6"/>
          <p:cNvPicPr>
            <a:picLocks noChangeAspect="1"/>
          </p:cNvPicPr>
          <p:nvPr/>
        </p:nvPicPr>
        <p:blipFill>
          <a:blip r:embed="rId4"/>
          <a:stretch>
            <a:fillRect/>
          </a:stretch>
        </p:blipFill>
        <p:spPr>
          <a:xfrm>
            <a:off x="8611090" y="20783"/>
            <a:ext cx="457200" cy="457200"/>
          </a:xfrm>
          <a:prstGeom prst="rect">
            <a:avLst/>
          </a:prstGeom>
        </p:spPr>
      </p:pic>
      <p:pic>
        <p:nvPicPr>
          <p:cNvPr id="9" name="Picture 8"/>
          <p:cNvPicPr>
            <a:picLocks noChangeAspect="1"/>
          </p:cNvPicPr>
          <p:nvPr/>
        </p:nvPicPr>
        <p:blipFill>
          <a:blip r:embed="rId4"/>
          <a:stretch>
            <a:fillRect/>
          </a:stretch>
        </p:blipFill>
        <p:spPr>
          <a:xfrm>
            <a:off x="8687290" y="6303817"/>
            <a:ext cx="457200" cy="457200"/>
          </a:xfrm>
          <a:prstGeom prst="rect">
            <a:avLst/>
          </a:prstGeom>
        </p:spPr>
      </p:pic>
      <p:pic>
        <p:nvPicPr>
          <p:cNvPr id="10" name="Picture 9"/>
          <p:cNvPicPr>
            <a:picLocks noChangeAspect="1"/>
          </p:cNvPicPr>
          <p:nvPr/>
        </p:nvPicPr>
        <p:blipFill>
          <a:blip r:embed="rId4"/>
          <a:stretch>
            <a:fillRect/>
          </a:stretch>
        </p:blipFill>
        <p:spPr>
          <a:xfrm>
            <a:off x="-87817" y="6449291"/>
            <a:ext cx="457200" cy="457200"/>
          </a:xfrm>
          <a:prstGeom prst="rect">
            <a:avLst/>
          </a:prstGeom>
        </p:spPr>
      </p:pic>
    </p:spTree>
    <p:extLst>
      <p:ext uri="{BB962C8B-B14F-4D97-AF65-F5344CB8AC3E}">
        <p14:creationId xmlns:p14="http://schemas.microsoft.com/office/powerpoint/2010/main" val="12930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1" name="Text Box 11"/>
          <p:cNvSpPr txBox="1">
            <a:spLocks noChangeArrowheads="1"/>
          </p:cNvSpPr>
          <p:nvPr/>
        </p:nvSpPr>
        <p:spPr bwMode="auto">
          <a:xfrm>
            <a:off x="685800" y="1066799"/>
            <a:ext cx="815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Bảng</a:t>
            </a:r>
            <a:r>
              <a:rPr lang="en-US" sz="2800" dirty="0">
                <a:solidFill>
                  <a:srgbClr val="0000FF"/>
                </a:solidFill>
                <a:cs typeface="Times New Roman" panose="02020603050405020304" pitchFamily="18" charset="0"/>
              </a:rPr>
              <a:t> so </a:t>
            </a:r>
            <a:r>
              <a:rPr lang="en-US" sz="2800" dirty="0" err="1">
                <a:solidFill>
                  <a:srgbClr val="0000FF"/>
                </a:solidFill>
                <a:cs typeface="Times New Roman" panose="02020603050405020304" pitchFamily="18" charset="0"/>
              </a:rPr>
              <a:t>sánh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mức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chênh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lệch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công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suất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định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mức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giữa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thế</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hệ</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mới</a:t>
            </a:r>
            <a:r>
              <a:rPr lang="en-US" sz="2800" dirty="0">
                <a:solidFill>
                  <a:srgbClr val="0000FF"/>
                </a:solidFill>
                <a:cs typeface="Times New Roman" panose="02020603050405020304" pitchFamily="18" charset="0"/>
              </a:rPr>
              <a:t>,</a:t>
            </a:r>
          </a:p>
          <a:p>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Số</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tiền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hằng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tháng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nếu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đồ</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thế</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hệ</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mới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thay</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cho</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đổ</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dùng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điện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a:t>
            </a:r>
          </a:p>
        </p:txBody>
      </p:sp>
      <p:pic>
        <p:nvPicPr>
          <p:cNvPr id="8" name="Picture 7"/>
          <p:cNvPicPr>
            <a:picLocks noChangeAspect="1"/>
          </p:cNvPicPr>
          <p:nvPr/>
        </p:nvPicPr>
        <p:blipFill>
          <a:blip r:embed="rId2"/>
          <a:stretch>
            <a:fillRect/>
          </a:stretch>
        </p:blipFill>
        <p:spPr>
          <a:xfrm>
            <a:off x="7696200" y="171946"/>
            <a:ext cx="838200" cy="894853"/>
          </a:xfrm>
          <a:prstGeom prst="rect">
            <a:avLst/>
          </a:prstGeom>
        </p:spPr>
      </p:pic>
      <p:pic>
        <p:nvPicPr>
          <p:cNvPr id="2" name="Picture 1"/>
          <p:cNvPicPr>
            <a:picLocks noChangeAspect="1"/>
          </p:cNvPicPr>
          <p:nvPr/>
        </p:nvPicPr>
        <p:blipFill>
          <a:blip r:embed="rId3"/>
          <a:stretch>
            <a:fillRect/>
          </a:stretch>
        </p:blipFill>
        <p:spPr>
          <a:xfrm>
            <a:off x="-6927" y="490677"/>
            <a:ext cx="6328196" cy="1152244"/>
          </a:xfrm>
          <a:prstGeom prst="rect">
            <a:avLst/>
          </a:prstGeom>
        </p:spPr>
      </p:pic>
      <p:pic>
        <p:nvPicPr>
          <p:cNvPr id="6" name="Picture 5"/>
          <p:cNvPicPr>
            <a:picLocks noChangeAspect="1"/>
          </p:cNvPicPr>
          <p:nvPr/>
        </p:nvPicPr>
        <p:blipFill>
          <a:blip r:embed="rId4"/>
          <a:stretch>
            <a:fillRect/>
          </a:stretch>
        </p:blipFill>
        <p:spPr>
          <a:xfrm>
            <a:off x="1600200" y="3886200"/>
            <a:ext cx="5562600" cy="2438400"/>
          </a:xfrm>
          <a:prstGeom prst="rect">
            <a:avLst/>
          </a:prstGeom>
        </p:spPr>
      </p:pic>
      <p:pic>
        <p:nvPicPr>
          <p:cNvPr id="7" name="Picture 6"/>
          <p:cNvPicPr>
            <a:picLocks noChangeAspect="1"/>
          </p:cNvPicPr>
          <p:nvPr/>
        </p:nvPicPr>
        <p:blipFill>
          <a:blip r:embed="rId5"/>
          <a:stretch>
            <a:fillRect/>
          </a:stretch>
        </p:blipFill>
        <p:spPr>
          <a:xfrm>
            <a:off x="83127" y="1"/>
            <a:ext cx="457200" cy="457200"/>
          </a:xfrm>
          <a:prstGeom prst="rect">
            <a:avLst/>
          </a:prstGeom>
        </p:spPr>
      </p:pic>
      <p:pic>
        <p:nvPicPr>
          <p:cNvPr id="9" name="Picture 8"/>
          <p:cNvPicPr>
            <a:picLocks noChangeAspect="1"/>
          </p:cNvPicPr>
          <p:nvPr/>
        </p:nvPicPr>
        <p:blipFill>
          <a:blip r:embed="rId5"/>
          <a:stretch>
            <a:fillRect/>
          </a:stretch>
        </p:blipFill>
        <p:spPr>
          <a:xfrm>
            <a:off x="8611090" y="20783"/>
            <a:ext cx="457200" cy="457200"/>
          </a:xfrm>
          <a:prstGeom prst="rect">
            <a:avLst/>
          </a:prstGeom>
        </p:spPr>
      </p:pic>
      <p:pic>
        <p:nvPicPr>
          <p:cNvPr id="10" name="Picture 9"/>
          <p:cNvPicPr>
            <a:picLocks noChangeAspect="1"/>
          </p:cNvPicPr>
          <p:nvPr/>
        </p:nvPicPr>
        <p:blipFill>
          <a:blip r:embed="rId5"/>
          <a:stretch>
            <a:fillRect/>
          </a:stretch>
        </p:blipFill>
        <p:spPr>
          <a:xfrm>
            <a:off x="8687290" y="6303817"/>
            <a:ext cx="457200" cy="457200"/>
          </a:xfrm>
          <a:prstGeom prst="rect">
            <a:avLst/>
          </a:prstGeom>
        </p:spPr>
      </p:pic>
      <p:pic>
        <p:nvPicPr>
          <p:cNvPr id="12" name="Picture 11"/>
          <p:cNvPicPr>
            <a:picLocks noChangeAspect="1"/>
          </p:cNvPicPr>
          <p:nvPr/>
        </p:nvPicPr>
        <p:blipFill>
          <a:blip r:embed="rId5"/>
          <a:stretch>
            <a:fillRect/>
          </a:stretch>
        </p:blipFill>
        <p:spPr>
          <a:xfrm>
            <a:off x="-87817" y="6449291"/>
            <a:ext cx="457200" cy="457200"/>
          </a:xfrm>
          <a:prstGeom prst="rect">
            <a:avLst/>
          </a:prstGeom>
        </p:spPr>
      </p:pic>
      <p:sp>
        <p:nvSpPr>
          <p:cNvPr id="1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313697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9677400" cy="725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2320925"/>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63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124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4290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625725"/>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9657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5240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430463"/>
            <a:ext cx="7620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029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648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0480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4864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4958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9436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0960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8288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6388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2"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10625" y="7620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956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6482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6764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7526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038600"/>
            <a:ext cx="666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32"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191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91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8" name="Agapimu.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3048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288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0292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6388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8674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562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562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6388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943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562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8674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2578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8674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562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47"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4864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53" descr="tomato[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181600"/>
            <a:ext cx="76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52574" y="1214497"/>
            <a:ext cx="5867401" cy="3539430"/>
          </a:xfrm>
          <a:prstGeom prst="rect">
            <a:avLst/>
          </a:prstGeom>
          <a:noFill/>
        </p:spPr>
        <p:txBody>
          <a:bodyPr wrap="square" rtlCol="0">
            <a:spAutoFit/>
          </a:bodyPr>
          <a:lstStyle/>
          <a:p>
            <a:pPr algn="ctr"/>
            <a:r>
              <a:rPr lang="en-AU" sz="3200" b="1" u="sng" dirty="0" smtClean="0">
                <a:solidFill>
                  <a:srgbClr val="FF0000"/>
                </a:solidFill>
                <a:latin typeface="Times New Roman" pitchFamily="18" charset="0"/>
                <a:cs typeface="Times New Roman" pitchFamily="18" charset="0"/>
              </a:rPr>
              <a:t>DẶN DÒ:</a:t>
            </a:r>
          </a:p>
          <a:p>
            <a:pPr marL="571500" indent="-571500">
              <a:buFontTx/>
              <a:buChar char="-"/>
            </a:pPr>
            <a:r>
              <a:rPr lang="en-AU" sz="3200" b="1" dirty="0" err="1" smtClean="0">
                <a:solidFill>
                  <a:srgbClr val="FF0000"/>
                </a:solidFill>
                <a:latin typeface="Times New Roman" pitchFamily="18" charset="0"/>
                <a:cs typeface="Times New Roman" pitchFamily="18" charset="0"/>
              </a:rPr>
              <a:t>Xem</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lại</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các</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nội</a:t>
            </a:r>
            <a:r>
              <a:rPr lang="en-AU" sz="3200" b="1" dirty="0" smtClean="0">
                <a:solidFill>
                  <a:srgbClr val="FF0000"/>
                </a:solidFill>
                <a:latin typeface="Times New Roman" pitchFamily="18" charset="0"/>
                <a:cs typeface="Times New Roman" pitchFamily="18" charset="0"/>
              </a:rPr>
              <a:t> dung </a:t>
            </a:r>
            <a:r>
              <a:rPr lang="en-AU" sz="3200" b="1" dirty="0" err="1" smtClean="0">
                <a:solidFill>
                  <a:srgbClr val="FF0000"/>
                </a:solidFill>
                <a:latin typeface="Times New Roman" pitchFamily="18" charset="0"/>
                <a:cs typeface="Times New Roman" pitchFamily="18" charset="0"/>
              </a:rPr>
              <a:t>trong</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chủ</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đề</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và</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ghi</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vào</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tập</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vở</a:t>
            </a:r>
            <a:endParaRPr lang="en-AU" sz="3200" b="1" dirty="0" smtClean="0">
              <a:solidFill>
                <a:srgbClr val="FF0000"/>
              </a:solidFill>
              <a:latin typeface="Times New Roman" pitchFamily="18" charset="0"/>
              <a:cs typeface="Times New Roman" pitchFamily="18" charset="0"/>
            </a:endParaRPr>
          </a:p>
          <a:p>
            <a:pPr marL="571500" indent="-571500">
              <a:buFontTx/>
              <a:buChar char="-"/>
            </a:pPr>
            <a:r>
              <a:rPr lang="en-AU" b="1" dirty="0" err="1" smtClean="0">
                <a:solidFill>
                  <a:srgbClr val="FF0000"/>
                </a:solidFill>
                <a:latin typeface="Times New Roman" pitchFamily="18" charset="0"/>
                <a:cs typeface="Times New Roman" pitchFamily="18" charset="0"/>
              </a:rPr>
              <a:t>Vẽ</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sơ</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đồ</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khối</a:t>
            </a:r>
            <a:r>
              <a:rPr lang="en-AU" b="1" dirty="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mô</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tả</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nguyên</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lí</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làm</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việc</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của</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các</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đồ</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dùng</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điện</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vào</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tập</a:t>
            </a:r>
            <a:r>
              <a:rPr lang="en-AU" b="1" dirty="0" smtClean="0">
                <a:solidFill>
                  <a:srgbClr val="FF0000"/>
                </a:solidFill>
                <a:latin typeface="Times New Roman" pitchFamily="18" charset="0"/>
                <a:cs typeface="Times New Roman" pitchFamily="18" charset="0"/>
              </a:rPr>
              <a:t> </a:t>
            </a:r>
            <a:r>
              <a:rPr lang="en-AU" b="1" dirty="0" err="1" smtClean="0">
                <a:solidFill>
                  <a:srgbClr val="FF0000"/>
                </a:solidFill>
                <a:latin typeface="Times New Roman" pitchFamily="18" charset="0"/>
                <a:cs typeface="Times New Roman" pitchFamily="18" charset="0"/>
              </a:rPr>
              <a:t>vở</a:t>
            </a:r>
            <a:endParaRPr lang="en-AU" sz="3200" b="1" dirty="0" smtClean="0">
              <a:solidFill>
                <a:srgbClr val="FF0000"/>
              </a:solidFill>
              <a:latin typeface="Times New Roman" pitchFamily="18" charset="0"/>
              <a:cs typeface="Times New Roman" pitchFamily="18" charset="0"/>
            </a:endParaRPr>
          </a:p>
          <a:p>
            <a:pPr marL="571500" indent="-571500">
              <a:buFontTx/>
              <a:buChar char="-"/>
            </a:pPr>
            <a:r>
              <a:rPr lang="en-AU" sz="3200" b="1" dirty="0" err="1" smtClean="0">
                <a:solidFill>
                  <a:srgbClr val="FF0000"/>
                </a:solidFill>
                <a:latin typeface="Times New Roman" pitchFamily="18" charset="0"/>
                <a:cs typeface="Times New Roman" pitchFamily="18" charset="0"/>
              </a:rPr>
              <a:t>Làm</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bài</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tập</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chủ</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đề</a:t>
            </a:r>
            <a:r>
              <a:rPr lang="en-AU" sz="3200" b="1" dirty="0" smtClean="0">
                <a:solidFill>
                  <a:srgbClr val="FF0000"/>
                </a:solidFill>
                <a:latin typeface="Times New Roman" pitchFamily="18" charset="0"/>
                <a:cs typeface="Times New Roman" pitchFamily="18" charset="0"/>
              </a:rPr>
              <a:t> </a:t>
            </a:r>
            <a:r>
              <a:rPr lang="en-AU" sz="3200" b="1" dirty="0" err="1" smtClean="0">
                <a:solidFill>
                  <a:srgbClr val="FF0000"/>
                </a:solidFill>
                <a:latin typeface="Times New Roman" pitchFamily="18" charset="0"/>
                <a:cs typeface="Times New Roman" pitchFamily="18" charset="0"/>
              </a:rPr>
              <a:t>trên</a:t>
            </a:r>
            <a:r>
              <a:rPr lang="en-AU" sz="3200" b="1" dirty="0" smtClean="0">
                <a:solidFill>
                  <a:srgbClr val="FF0000"/>
                </a:solidFill>
                <a:latin typeface="Times New Roman" pitchFamily="18" charset="0"/>
                <a:cs typeface="Times New Roman" pitchFamily="18" charset="0"/>
              </a:rPr>
              <a:t> K12.</a:t>
            </a:r>
          </a:p>
        </p:txBody>
      </p:sp>
    </p:spTree>
    <p:extLst>
      <p:ext uri="{BB962C8B-B14F-4D97-AF65-F5344CB8AC3E}">
        <p14:creationId xmlns:p14="http://schemas.microsoft.com/office/powerpoint/2010/main" val="1085408383"/>
      </p:ext>
    </p:extLst>
  </p:cSld>
  <p:clrMapOvr>
    <a:masterClrMapping/>
  </p:clrMapOvr>
  <p:transition advTm="2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0190" fill="hold"/>
                                        <p:tgtEl>
                                          <p:spTgt spid="676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618"/>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inh nen1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76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bu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98828">
            <a:off x="7099300" y="190500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362200" y="708025"/>
            <a:ext cx="533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4000" b="1">
                <a:solidFill>
                  <a:srgbClr val="FF3300"/>
                </a:solidFill>
              </a:rPr>
              <a:t>BÀI HỌC KẾT THÚC</a:t>
            </a:r>
          </a:p>
        </p:txBody>
      </p:sp>
      <p:sp>
        <p:nvSpPr>
          <p:cNvPr id="23557" name="Title 1"/>
          <p:cNvSpPr>
            <a:spLocks noGrp="1"/>
          </p:cNvSpPr>
          <p:nvPr>
            <p:ph type="ctrTitle"/>
          </p:nvPr>
        </p:nvSpPr>
        <p:spPr>
          <a:xfrm>
            <a:off x="609600" y="609600"/>
            <a:ext cx="7772400" cy="1470025"/>
          </a:xfrm>
        </p:spPr>
        <p:txBody>
          <a:bodyPr/>
          <a:lstStyle/>
          <a:p>
            <a:endParaRPr lang="en-US" altLang="en-US" smtClean="0"/>
          </a:p>
        </p:txBody>
      </p:sp>
      <p:sp>
        <p:nvSpPr>
          <p:cNvPr id="23558" name="AutoShape 2" descr="Các Vận động Viên Chạy Bộ Hình ảnh | Định dạng hình ảnh AI 400063646|  vn.lovepik.com"/>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3559" name="Picture 6" descr="Tuyển tập 5350 ảnh động PowerPoint đẹp, bắt mắ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905000"/>
            <a:ext cx="2476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98828">
            <a:off x="3929063" y="4475163"/>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29527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441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5738" y="4046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24685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4313" y="9382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63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1333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047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5488" y="16589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8463"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55594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57134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9088"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00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repeatCount="indefinite" accel="50000" decel="50000" fill="hold" nodeType="withEffect">
                                  <p:stCondLst>
                                    <p:cond delay="0"/>
                                  </p:stCondLst>
                                  <p:childTnLst>
                                    <p:animMotion origin="layout" path="M -0.48403 -0.24676 L -0.09653 0.4 " pathEditMode="relative" rAng="0" ptsTypes="AA">
                                      <p:cBhvr>
                                        <p:cTn id="6" dur="2000" fill="hold"/>
                                        <p:tgtEl>
                                          <p:spTgt spid="71684"/>
                                        </p:tgtEl>
                                        <p:attrNameLst>
                                          <p:attrName>ppt_x</p:attrName>
                                          <p:attrName>ppt_y</p:attrName>
                                        </p:attrNameLst>
                                      </p:cBhvr>
                                      <p:rCtr x="19375" y="32338"/>
                                    </p:animMotion>
                                  </p:childTnLst>
                                </p:cTn>
                              </p:par>
                              <p:par>
                                <p:cTn id="7" presetID="49" presetClass="path" presetSubtype="0" repeatCount="indefinite" accel="50000" decel="50000" fill="hold" nodeType="withEffect">
                                  <p:stCondLst>
                                    <p:cond delay="0"/>
                                  </p:stCondLst>
                                  <p:childTnLst>
                                    <p:animMotion origin="layout" path="M -0.33143 -0.54815 L 0.05607 0.09861 " pathEditMode="relative" rAng="0" ptsTypes="AA">
                                      <p:cBhvr>
                                        <p:cTn id="8" dur="2000" fill="hold"/>
                                        <p:tgtEl>
                                          <p:spTgt spid="13"/>
                                        </p:tgtEl>
                                        <p:attrNameLst>
                                          <p:attrName>ppt_x</p:attrName>
                                          <p:attrName>ppt_y</p:attrName>
                                        </p:attrNameLst>
                                      </p:cBhvr>
                                      <p:rCtr x="19375" y="32338"/>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grpId="0" nodeType="clickEffect">
                                  <p:stCondLst>
                                    <p:cond delay="0"/>
                                  </p:stCondLst>
                                  <p:childTnLst>
                                    <p:animScale>
                                      <p:cBhvr>
                                        <p:cTn id="12" dur="2000" fill="hold"/>
                                        <p:tgtEl>
                                          <p:spTgt spid="5"/>
                                        </p:tgtEl>
                                      </p:cBhvr>
                                      <p:by x="150000" y="150000"/>
                                    </p:animScale>
                                  </p:childTnLst>
                                </p:cTn>
                              </p:par>
                              <p:par>
                                <p:cTn id="13" presetID="31" presetClass="entr" presetSubtype="0" repeatCount="indefinite"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repeatCount="indefinite"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repeatCount="indefinite"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repeatCount="indefinite"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repeatCount="indefinite"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par>
                                <p:cTn id="43" presetID="31" presetClass="entr" presetSubtype="0" repeatCount="indefinite"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31" presetClass="entr" presetSubtype="0" repeatCount="indefinite"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repeatCount="indefinite"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repeatCount="indefinite"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repeatCount="indefinite"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1000" fill="hold"/>
                                        <p:tgtEl>
                                          <p:spTgt spid="19"/>
                                        </p:tgtEl>
                                        <p:attrNameLst>
                                          <p:attrName>ppt_w</p:attrName>
                                        </p:attrNameLst>
                                      </p:cBhvr>
                                      <p:tavLst>
                                        <p:tav tm="0">
                                          <p:val>
                                            <p:fltVal val="0"/>
                                          </p:val>
                                        </p:tav>
                                        <p:tav tm="100000">
                                          <p:val>
                                            <p:strVal val="#ppt_w"/>
                                          </p:val>
                                        </p:tav>
                                      </p:tavLst>
                                    </p:anim>
                                    <p:anim calcmode="lin" valueType="num">
                                      <p:cBhvr>
                                        <p:cTn id="70" dur="1000" fill="hold"/>
                                        <p:tgtEl>
                                          <p:spTgt spid="19"/>
                                        </p:tgtEl>
                                        <p:attrNameLst>
                                          <p:attrName>ppt_h</p:attrName>
                                        </p:attrNameLst>
                                      </p:cBhvr>
                                      <p:tavLst>
                                        <p:tav tm="0">
                                          <p:val>
                                            <p:fltVal val="0"/>
                                          </p:val>
                                        </p:tav>
                                        <p:tav tm="100000">
                                          <p:val>
                                            <p:strVal val="#ppt_h"/>
                                          </p:val>
                                        </p:tav>
                                      </p:tavLst>
                                    </p:anim>
                                    <p:anim calcmode="lin" valueType="num">
                                      <p:cBhvr>
                                        <p:cTn id="71" dur="1000" fill="hold"/>
                                        <p:tgtEl>
                                          <p:spTgt spid="19"/>
                                        </p:tgtEl>
                                        <p:attrNameLst>
                                          <p:attrName>style.rotation</p:attrName>
                                        </p:attrNameLst>
                                      </p:cBhvr>
                                      <p:tavLst>
                                        <p:tav tm="0">
                                          <p:val>
                                            <p:fltVal val="90"/>
                                          </p:val>
                                        </p:tav>
                                        <p:tav tm="100000">
                                          <p:val>
                                            <p:fltVal val="0"/>
                                          </p:val>
                                        </p:tav>
                                      </p:tavLst>
                                    </p:anim>
                                    <p:animEffect transition="in" filter="fade">
                                      <p:cBhvr>
                                        <p:cTn id="72" dur="1000"/>
                                        <p:tgtEl>
                                          <p:spTgt spid="19"/>
                                        </p:tgtEl>
                                      </p:cBhvr>
                                    </p:animEffect>
                                  </p:childTnLst>
                                </p:cTn>
                              </p:par>
                              <p:par>
                                <p:cTn id="73" presetID="31" presetClass="entr" presetSubtype="0" repeatCount="indefinite"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par>
                                <p:cTn id="79" presetID="31" presetClass="entr" presetSubtype="0" repeatCount="indefinite"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par>
                                <p:cTn id="85" presetID="31" presetClass="entr" presetSubtype="0" repeatCount="indefinite"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9799"/>
          <a:stretch/>
        </p:blipFill>
        <p:spPr>
          <a:xfrm flipH="1">
            <a:off x="3625" y="5373216"/>
            <a:ext cx="9140371" cy="1484784"/>
          </a:xfrm>
          <a:prstGeom prst="rect">
            <a:avLst/>
          </a:prstGeom>
        </p:spPr>
      </p:pic>
      <p:sp>
        <p:nvSpPr>
          <p:cNvPr id="2" name="Rectangle 1">
            <a:extLst>
              <a:ext uri="{FF2B5EF4-FFF2-40B4-BE49-F238E27FC236}">
                <a16:creationId xmlns="" xmlns:a16="http://schemas.microsoft.com/office/drawing/2014/main" id="{BCE9E1CE-E6B4-475D-ABB3-ED10C52FEB78}"/>
              </a:ext>
            </a:extLst>
          </p:cNvPr>
          <p:cNvSpPr/>
          <p:nvPr/>
        </p:nvSpPr>
        <p:spPr>
          <a:xfrm>
            <a:off x="304800" y="24825"/>
            <a:ext cx="8686800" cy="584775"/>
          </a:xfrm>
          <a:prstGeom prst="rect">
            <a:avLst/>
          </a:prstGeom>
          <a:noFill/>
          <a:ln>
            <a:solidFill>
              <a:srgbClr val="008000"/>
            </a:solidFill>
          </a:ln>
        </p:spPr>
        <p:txBody>
          <a:bodyPr wrap="square" lIns="91440" tIns="45720" rIns="91440" bIns="45720">
            <a:spAutoFit/>
          </a:bodyPr>
          <a:lstStyle/>
          <a:p>
            <a:pPr algn="ctr"/>
            <a:r>
              <a:rPr lang="en-US" b="1" dirty="0">
                <a:ln w="22225">
                  <a:solidFill>
                    <a:schemeClr val="accent2"/>
                  </a:solidFill>
                  <a:prstDash val="solid"/>
                </a:ln>
                <a:solidFill>
                  <a:srgbClr val="FF0000"/>
                </a:solidFill>
                <a:latin typeface="Times New Roman" pitchFamily="18" charset="0"/>
                <a:cs typeface="Times New Roman" pitchFamily="18" charset="0"/>
              </a:rPr>
              <a:t>PHẦN 1: PHÂN LOẠI </a:t>
            </a:r>
            <a:r>
              <a:rPr lang="en-US" b="1" dirty="0" smtClean="0">
                <a:ln w="22225">
                  <a:solidFill>
                    <a:schemeClr val="accent2"/>
                  </a:solidFill>
                  <a:prstDash val="solid"/>
                </a:ln>
                <a:solidFill>
                  <a:srgbClr val="FF0000"/>
                </a:solidFill>
                <a:latin typeface="Times New Roman" pitchFamily="18" charset="0"/>
                <a:cs typeface="Times New Roman" pitchFamily="18" charset="0"/>
              </a:rPr>
              <a:t>ĐỒ </a:t>
            </a:r>
            <a:r>
              <a:rPr lang="en-US" b="1" dirty="0">
                <a:ln w="22225">
                  <a:solidFill>
                    <a:schemeClr val="accent2"/>
                  </a:solidFill>
                  <a:prstDash val="solid"/>
                </a:ln>
                <a:solidFill>
                  <a:srgbClr val="FF0000"/>
                </a:solidFill>
                <a:latin typeface="Times New Roman" pitchFamily="18" charset="0"/>
                <a:cs typeface="Times New Roman" pitchFamily="18" charset="0"/>
              </a:rPr>
              <a:t>DÙNG ĐIỆN </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pic>
        <p:nvPicPr>
          <p:cNvPr id="4" name="ISPRING_QUIZ_SHAPE1">
            <a:extLst>
              <a:ext uri="{FF2B5EF4-FFF2-40B4-BE49-F238E27FC236}">
                <a16:creationId xmlns="" xmlns:a16="http://schemas.microsoft.com/office/drawing/2014/main" id="{A6F031B1-F87C-455C-AFBE-7A51B43CD45A}"/>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0" y="685800"/>
            <a:ext cx="9144000" cy="6172200"/>
          </a:xfrm>
          <a:prstGeom prst="rect">
            <a:avLst/>
          </a:prstGeom>
          <a:effectLst>
            <a:outerShdw blurRad="114300" dist="38100" dir="5400000" rotWithShape="0">
              <a:scrgbClr r="0" g="0" b="0">
                <a:alpha val="20000"/>
              </a:scrgbClr>
            </a:outerShdw>
          </a:effectLst>
        </p:spPr>
      </p:pic>
      <p:cxnSp>
        <p:nvCxnSpPr>
          <p:cNvPr id="5" name="Straight Arrow Connector 4"/>
          <p:cNvCxnSpPr/>
          <p:nvPr/>
        </p:nvCxnSpPr>
        <p:spPr>
          <a:xfrm>
            <a:off x="3962400" y="2362200"/>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62400" y="3352800"/>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2400" y="4267200"/>
            <a:ext cx="9144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62400" y="5373216"/>
            <a:ext cx="914400" cy="875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62400" y="4267200"/>
            <a:ext cx="914400" cy="2057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54259643"/>
      </p:ext>
    </p:extLst>
  </p:cSld>
  <p:clrMapOvr>
    <a:masterClrMapping/>
  </p:clrMapOvr>
  <p:transition spd="slow" advTm="30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4FBE4F64-3877-4A5E-B56A-5C5B46CC9E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8575" y="38100"/>
            <a:ext cx="8915400" cy="6781800"/>
          </a:xfrm>
          <a:prstGeom prst="rect">
            <a:avLst/>
          </a:prstGeom>
          <a:effectLst>
            <a:outerShdw blurRad="114300" dist="38100" dir="5400000" rotWithShape="0">
              <a:scrgbClr r="0" g="0" b="0">
                <a:alpha val="20000"/>
              </a:scrgbClr>
            </a:outerShdw>
          </a:effectLst>
        </p:spPr>
      </p:pic>
      <p:cxnSp>
        <p:nvCxnSpPr>
          <p:cNvPr id="3" name="Straight Arrow Connector 2"/>
          <p:cNvCxnSpPr/>
          <p:nvPr/>
        </p:nvCxnSpPr>
        <p:spPr>
          <a:xfrm>
            <a:off x="3962400" y="1828800"/>
            <a:ext cx="762000" cy="441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6200" y="2971800"/>
            <a:ext cx="990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62400" y="1828800"/>
            <a:ext cx="838200" cy="2209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51816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62400" y="3962400"/>
            <a:ext cx="914400" cy="2286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65D86E43-9C37-497F-9AD7-A3B694F9E66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52400" y="0"/>
            <a:ext cx="8991600" cy="6858000"/>
          </a:xfrm>
          <a:prstGeom prst="rect">
            <a:avLst/>
          </a:prstGeom>
          <a:effectLst>
            <a:outerShdw blurRad="114300" dist="38100" dir="5400000" rotWithShape="0">
              <a:scrgbClr r="0" g="0" b="0">
                <a:alpha val="20000"/>
              </a:scrgbClr>
            </a:outerShdw>
          </a:effectLst>
        </p:spPr>
      </p:pic>
      <p:cxnSp>
        <p:nvCxnSpPr>
          <p:cNvPr id="3" name="Straight Arrow Connector 2"/>
          <p:cNvCxnSpPr/>
          <p:nvPr/>
        </p:nvCxnSpPr>
        <p:spPr>
          <a:xfrm>
            <a:off x="4800600" y="29718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00600" y="4267200"/>
            <a:ext cx="8382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800600" y="4267200"/>
            <a:ext cx="8382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9799"/>
          <a:stretch/>
        </p:blipFill>
        <p:spPr>
          <a:xfrm flipH="1">
            <a:off x="3625" y="5373216"/>
            <a:ext cx="9140371" cy="1484784"/>
          </a:xfrm>
          <a:prstGeom prst="rect">
            <a:avLst/>
          </a:prstGeom>
        </p:spPr>
      </p:pic>
      <p:sp>
        <p:nvSpPr>
          <p:cNvPr id="2" name="Rectangle 1">
            <a:extLst>
              <a:ext uri="{FF2B5EF4-FFF2-40B4-BE49-F238E27FC236}">
                <a16:creationId xmlns="" xmlns:a16="http://schemas.microsoft.com/office/drawing/2014/main" id="{BCE9E1CE-E6B4-475D-ABB3-ED10C52FEB78}"/>
              </a:ext>
            </a:extLst>
          </p:cNvPr>
          <p:cNvSpPr/>
          <p:nvPr/>
        </p:nvSpPr>
        <p:spPr>
          <a:xfrm>
            <a:off x="228600" y="24825"/>
            <a:ext cx="8915396" cy="584775"/>
          </a:xfrm>
          <a:prstGeom prst="rect">
            <a:avLst/>
          </a:prstGeom>
          <a:noFill/>
          <a:ln>
            <a:solidFill>
              <a:srgbClr val="008000"/>
            </a:solidFill>
          </a:ln>
        </p:spPr>
        <p:txBody>
          <a:bodyPr wrap="square" lIns="91440" tIns="45720" rIns="91440" bIns="45720">
            <a:spAutoFit/>
          </a:bodyPr>
          <a:lstStyle/>
          <a:p>
            <a:pPr algn="ctr"/>
            <a:r>
              <a:rPr lang="en-US" b="1" dirty="0" err="1" smtClean="0">
                <a:ln w="22225">
                  <a:solidFill>
                    <a:schemeClr val="accent2"/>
                  </a:solidFill>
                  <a:prstDash val="solid"/>
                </a:ln>
                <a:solidFill>
                  <a:srgbClr val="FF0000"/>
                </a:solidFill>
                <a:latin typeface="Times New Roman" pitchFamily="18" charset="0"/>
                <a:cs typeface="Times New Roman" pitchFamily="18" charset="0"/>
              </a:rPr>
              <a:t>Chủ</a:t>
            </a:r>
            <a:r>
              <a:rPr lang="en-US" b="1" dirty="0" smtClean="0">
                <a:ln w="22225">
                  <a:solidFill>
                    <a:schemeClr val="accent2"/>
                  </a:solidFill>
                  <a:prstDash val="solid"/>
                </a:ln>
                <a:solidFill>
                  <a:srgbClr val="FF0000"/>
                </a:solidFill>
                <a:latin typeface="Times New Roman" pitchFamily="18" charset="0"/>
                <a:cs typeface="Times New Roman" pitchFamily="18" charset="0"/>
              </a:rPr>
              <a:t> </a:t>
            </a:r>
            <a:r>
              <a:rPr lang="en-US" b="1" dirty="0" err="1" smtClean="0">
                <a:ln w="22225">
                  <a:solidFill>
                    <a:schemeClr val="accent2"/>
                  </a:solidFill>
                  <a:prstDash val="solid"/>
                </a:ln>
                <a:solidFill>
                  <a:srgbClr val="FF0000"/>
                </a:solidFill>
                <a:latin typeface="Times New Roman" pitchFamily="18" charset="0"/>
                <a:cs typeface="Times New Roman" pitchFamily="18" charset="0"/>
              </a:rPr>
              <a:t>đề</a:t>
            </a:r>
            <a:r>
              <a:rPr lang="en-US" b="1" dirty="0" smtClean="0">
                <a:ln w="22225">
                  <a:solidFill>
                    <a:schemeClr val="accent2"/>
                  </a:solidFill>
                  <a:prstDash val="solid"/>
                </a:ln>
                <a:solidFill>
                  <a:srgbClr val="FF0000"/>
                </a:solidFill>
                <a:latin typeface="Times New Roman" pitchFamily="18" charset="0"/>
                <a:cs typeface="Times New Roman" pitchFamily="18" charset="0"/>
              </a:rPr>
              <a:t> 4. ĐỒ DÙNG ĐIỆN TRONG GIA ĐÌNH</a:t>
            </a:r>
            <a:endParaRPr lang="en-US" b="1" cap="none" spc="0" dirty="0">
              <a:ln w="22225">
                <a:solidFill>
                  <a:schemeClr val="accent2"/>
                </a:solidFill>
                <a:prstDash val="solid"/>
              </a:ln>
              <a:solidFill>
                <a:srgbClr val="FF0000"/>
              </a:solidFill>
              <a:effectLst/>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BCE9E1CE-E6B4-475D-ABB3-ED10C52FEB78}"/>
              </a:ext>
            </a:extLst>
          </p:cNvPr>
          <p:cNvSpPr/>
          <p:nvPr/>
        </p:nvSpPr>
        <p:spPr>
          <a:xfrm>
            <a:off x="1878" y="685800"/>
            <a:ext cx="8838317" cy="1631216"/>
          </a:xfrm>
          <a:prstGeom prst="rect">
            <a:avLst/>
          </a:prstGeom>
          <a:noFill/>
          <a:ln>
            <a:noFill/>
          </a:ln>
        </p:spPr>
        <p:txBody>
          <a:bodyPr wrap="none" lIns="91440" tIns="45720" rIns="91440" bIns="45720">
            <a:spAutoFit/>
          </a:bodyPr>
          <a:lstStyle/>
          <a:p>
            <a:pPr marL="1028700" lvl="1" indent="-571500" algn="ctr">
              <a:buAutoNum type="romanUcPeriod"/>
            </a:pPr>
            <a:r>
              <a:rPr lang="en-US" sz="2800" b="1" dirty="0" smtClean="0">
                <a:ln w="22225">
                  <a:solidFill>
                    <a:schemeClr val="accent2"/>
                  </a:solidFill>
                  <a:prstDash val="solid"/>
                </a:ln>
                <a:solidFill>
                  <a:srgbClr val="7030A0"/>
                </a:solidFill>
                <a:latin typeface="Times New Roman" pitchFamily="18" charset="0"/>
                <a:cs typeface="Times New Roman" pitchFamily="18" charset="0"/>
              </a:rPr>
              <a:t>SỬ DỤNG ĐỒ DÙNG ĐIỆN TRONG GIA ĐÌNH</a:t>
            </a:r>
          </a:p>
          <a:p>
            <a:pPr marL="971550" lvl="1" indent="-514350">
              <a:buAutoNum type="arabicPeriod"/>
            </a:pPr>
            <a:r>
              <a:rPr lang="en-US" sz="2400" b="1" cap="none" spc="0" dirty="0" smtClean="0">
                <a:ln w="22225">
                  <a:solidFill>
                    <a:schemeClr val="accent2"/>
                  </a:solidFill>
                  <a:prstDash val="solid"/>
                </a:ln>
                <a:solidFill>
                  <a:srgbClr val="00B0F0"/>
                </a:solidFill>
                <a:effectLst/>
                <a:latin typeface="Times New Roman" pitchFamily="18" charset="0"/>
                <a:cs typeface="Times New Roman" pitchFamily="18" charset="0"/>
              </a:rPr>
              <a:t>MỘT SỐ ĐỒ DÙNG ĐIỆN TRONG GIA ĐÌNH</a:t>
            </a:r>
          </a:p>
          <a:p>
            <a:pPr lvl="1"/>
            <a:r>
              <a:rPr lang="en-US" sz="2400" b="1" dirty="0" smtClean="0">
                <a:ln w="22225">
                  <a:solidFill>
                    <a:schemeClr val="accent2"/>
                  </a:solidFill>
                  <a:prstDash val="solid"/>
                </a:ln>
                <a:solidFill>
                  <a:srgbClr val="00B0F0"/>
                </a:solidFill>
                <a:latin typeface="Times New Roman" pitchFamily="18" charset="0"/>
                <a:cs typeface="Times New Roman" pitchFamily="18" charset="0"/>
              </a:rPr>
              <a:t>1.1. </a:t>
            </a:r>
            <a:r>
              <a:rPr lang="en-US" sz="2400" b="1" dirty="0" err="1" smtClean="0">
                <a:ln w="22225">
                  <a:solidFill>
                    <a:schemeClr val="accent2"/>
                  </a:solidFill>
                  <a:prstDash val="solid"/>
                </a:ln>
                <a:solidFill>
                  <a:srgbClr val="00B0F0"/>
                </a:solidFill>
                <a:latin typeface="Times New Roman" pitchFamily="18" charset="0"/>
                <a:cs typeface="Times New Roman" pitchFamily="18" charset="0"/>
              </a:rPr>
              <a:t>Bàn</a:t>
            </a:r>
            <a:r>
              <a:rPr lang="en-US" sz="2400" b="1" dirty="0" smtClean="0">
                <a:ln w="22225">
                  <a:solidFill>
                    <a:schemeClr val="accent2"/>
                  </a:solidFill>
                  <a:prstDash val="solid"/>
                </a:ln>
                <a:solidFill>
                  <a:srgbClr val="00B0F0"/>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00B0F0"/>
                </a:solidFill>
                <a:latin typeface="Times New Roman" pitchFamily="18" charset="0"/>
                <a:cs typeface="Times New Roman" pitchFamily="18" charset="0"/>
              </a:rPr>
              <a:t>là</a:t>
            </a:r>
            <a:r>
              <a:rPr lang="en-US" sz="2400" b="1" dirty="0" smtClean="0">
                <a:ln w="22225">
                  <a:solidFill>
                    <a:schemeClr val="accent2"/>
                  </a:solidFill>
                  <a:prstDash val="solid"/>
                </a:ln>
                <a:solidFill>
                  <a:srgbClr val="00B0F0"/>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00B0F0"/>
                </a:solidFill>
                <a:latin typeface="Times New Roman" pitchFamily="18" charset="0"/>
                <a:cs typeface="Times New Roman" pitchFamily="18" charset="0"/>
              </a:rPr>
              <a:t>bàn</a:t>
            </a:r>
            <a:r>
              <a:rPr lang="en-US" sz="2400" b="1" dirty="0" smtClean="0">
                <a:ln w="22225">
                  <a:solidFill>
                    <a:schemeClr val="accent2"/>
                  </a:solidFill>
                  <a:prstDash val="solid"/>
                </a:ln>
                <a:solidFill>
                  <a:srgbClr val="00B0F0"/>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00B0F0"/>
                </a:solidFill>
                <a:latin typeface="Times New Roman" pitchFamily="18" charset="0"/>
                <a:cs typeface="Times New Roman" pitchFamily="18" charset="0"/>
              </a:rPr>
              <a:t>ủi</a:t>
            </a:r>
            <a:r>
              <a:rPr lang="en-US" sz="2400" b="1" dirty="0" smtClean="0">
                <a:ln w="22225">
                  <a:solidFill>
                    <a:schemeClr val="accent2"/>
                  </a:solidFill>
                  <a:prstDash val="solid"/>
                </a:ln>
                <a:solidFill>
                  <a:srgbClr val="00B0F0"/>
                </a:solidFill>
                <a:latin typeface="Times New Roman" pitchFamily="18" charset="0"/>
                <a:cs typeface="Times New Roman" pitchFamily="18" charset="0"/>
              </a:rPr>
              <a:t>)</a:t>
            </a:r>
          </a:p>
          <a:p>
            <a:pPr lvl="1"/>
            <a:r>
              <a:rPr lang="en-US" sz="2400" b="1" cap="none" spc="0" dirty="0">
                <a:ln w="22225">
                  <a:solidFill>
                    <a:schemeClr val="accent2"/>
                  </a:solidFill>
                  <a:prstDash val="solid"/>
                </a:ln>
                <a:solidFill>
                  <a:srgbClr val="00B0F0"/>
                </a:solidFill>
                <a:effectLst/>
                <a:latin typeface="Times New Roman" pitchFamily="18" charset="0"/>
                <a:cs typeface="Times New Roman" pitchFamily="18" charset="0"/>
              </a:rPr>
              <a:t>	</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a.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Cấu</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tạo</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và</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thông</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số</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kĩ</a:t>
            </a:r>
            <a:r>
              <a:rPr lang="en-US" sz="2400" b="1" dirty="0" smtClean="0">
                <a:ln w="22225">
                  <a:solidFill>
                    <a:schemeClr val="accent2"/>
                  </a:solidFill>
                  <a:prstDash val="solid"/>
                </a:ln>
                <a:solidFill>
                  <a:srgbClr val="35201D"/>
                </a:solidFill>
                <a:latin typeface="Times New Roman" pitchFamily="18" charset="0"/>
                <a:cs typeface="Times New Roman" pitchFamily="18" charset="0"/>
              </a:rPr>
              <a:t> </a:t>
            </a:r>
            <a:r>
              <a:rPr lang="en-US" sz="2400" b="1" dirty="0" err="1" smtClean="0">
                <a:ln w="22225">
                  <a:solidFill>
                    <a:schemeClr val="accent2"/>
                  </a:solidFill>
                  <a:prstDash val="solid"/>
                </a:ln>
                <a:solidFill>
                  <a:srgbClr val="35201D"/>
                </a:solidFill>
                <a:latin typeface="Times New Roman" pitchFamily="18" charset="0"/>
                <a:cs typeface="Times New Roman" pitchFamily="18" charset="0"/>
              </a:rPr>
              <a:t>thuật</a:t>
            </a:r>
            <a:endParaRPr lang="en-US" sz="2400" b="1" cap="none" spc="0" dirty="0">
              <a:ln w="22225">
                <a:solidFill>
                  <a:schemeClr val="accent2"/>
                </a:solidFill>
                <a:prstDash val="solid"/>
              </a:ln>
              <a:solidFill>
                <a:srgbClr val="35201D"/>
              </a:solidFill>
              <a:effectLst/>
              <a:latin typeface="Times New Roman" pitchFamily="18" charset="0"/>
              <a:cs typeface="Times New Roman" pitchFamily="18" charset="0"/>
            </a:endParaRPr>
          </a:p>
        </p:txBody>
      </p:sp>
      <p:pic>
        <p:nvPicPr>
          <p:cNvPr id="6" name="ISPRING_QUIZ_SHAPE1">
            <a:extLst>
              <a:ext uri="{FF2B5EF4-FFF2-40B4-BE49-F238E27FC236}">
                <a16:creationId xmlns="" xmlns:a16="http://schemas.microsoft.com/office/drawing/2014/main" id="{101BE5F5-9C42-4C45-AA39-D68259EB32F9}"/>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0" y="2317016"/>
            <a:ext cx="9143996" cy="4540984"/>
          </a:xfrm>
          <a:prstGeom prst="rect">
            <a:avLst/>
          </a:prstGeom>
          <a:effectLst>
            <a:outerShdw blurRad="114300" dist="38100" dir="5400000" rotWithShape="0">
              <a:scrgbClr r="0" g="0" b="0">
                <a:alpha val="20000"/>
              </a:scrgbClr>
            </a:outerShdw>
          </a:effectLst>
        </p:spPr>
      </p:pic>
      <p:sp>
        <p:nvSpPr>
          <p:cNvPr id="3" name="TextBox 2"/>
          <p:cNvSpPr txBox="1"/>
          <p:nvPr/>
        </p:nvSpPr>
        <p:spPr>
          <a:xfrm>
            <a:off x="838200" y="4191000"/>
            <a:ext cx="2667000" cy="492443"/>
          </a:xfrm>
          <a:prstGeom prst="rect">
            <a:avLst/>
          </a:prstGeom>
          <a:noFill/>
        </p:spPr>
        <p:txBody>
          <a:bodyPr wrap="square" rtlCol="0">
            <a:spAutoFit/>
          </a:bodyPr>
          <a:lstStyle/>
          <a:p>
            <a:r>
              <a:rPr lang="en-US" sz="2600" dirty="0" err="1" smtClean="0">
                <a:solidFill>
                  <a:srgbClr val="FF0000"/>
                </a:solidFill>
                <a:latin typeface="Times New Roman" pitchFamily="18" charset="0"/>
                <a:cs typeface="Times New Roman" pitchFamily="18" charset="0"/>
              </a:rPr>
              <a:t>Vỏ</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bàn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là</a:t>
            </a:r>
            <a:endParaRPr lang="en-US" sz="2600" dirty="0">
              <a:solidFill>
                <a:srgbClr val="FF0000"/>
              </a:solidFill>
              <a:latin typeface="Times New Roman" pitchFamily="18" charset="0"/>
              <a:cs typeface="Times New Roman" pitchFamily="18" charset="0"/>
            </a:endParaRPr>
          </a:p>
        </p:txBody>
      </p:sp>
      <p:sp>
        <p:nvSpPr>
          <p:cNvPr id="8" name="TextBox 7"/>
          <p:cNvSpPr txBox="1"/>
          <p:nvPr/>
        </p:nvSpPr>
        <p:spPr>
          <a:xfrm>
            <a:off x="762000" y="4953000"/>
            <a:ext cx="3276600" cy="892552"/>
          </a:xfrm>
          <a:prstGeom prst="rect">
            <a:avLst/>
          </a:prstGeom>
          <a:noFill/>
        </p:spPr>
        <p:txBody>
          <a:bodyPr wrap="square" rtlCol="0">
            <a:spAutoFit/>
          </a:bodyPr>
          <a:lstStyle/>
          <a:p>
            <a:r>
              <a:rPr lang="en-US" sz="2600" dirty="0" err="1" smtClean="0">
                <a:solidFill>
                  <a:srgbClr val="FF0000"/>
                </a:solidFill>
                <a:latin typeface="Times New Roman" pitchFamily="18" charset="0"/>
                <a:cs typeface="Times New Roman" pitchFamily="18" charset="0"/>
              </a:rPr>
              <a:t>Bộ</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phận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điều</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chỉnh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nhiệt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độ</a:t>
            </a:r>
            <a:endParaRPr lang="en-US" sz="2600" dirty="0">
              <a:solidFill>
                <a:srgbClr val="FF0000"/>
              </a:solidFill>
              <a:latin typeface="Times New Roman" pitchFamily="18" charset="0"/>
              <a:cs typeface="Times New Roman" pitchFamily="18" charset="0"/>
            </a:endParaRPr>
          </a:p>
        </p:txBody>
      </p:sp>
      <p:sp>
        <p:nvSpPr>
          <p:cNvPr id="9" name="TextBox 8"/>
          <p:cNvSpPr txBox="1"/>
          <p:nvPr/>
        </p:nvSpPr>
        <p:spPr>
          <a:xfrm>
            <a:off x="685800" y="5943600"/>
            <a:ext cx="3888010" cy="892552"/>
          </a:xfrm>
          <a:prstGeom prst="rect">
            <a:avLst/>
          </a:prstGeom>
          <a:noFill/>
        </p:spPr>
        <p:txBody>
          <a:bodyPr wrap="square" rtlCol="0">
            <a:spAutoFit/>
          </a:bodyPr>
          <a:lstStyle/>
          <a:p>
            <a:r>
              <a:rPr lang="en-US" sz="2600" dirty="0" err="1" smtClean="0">
                <a:solidFill>
                  <a:srgbClr val="FF0000"/>
                </a:solidFill>
                <a:latin typeface="Times New Roman" pitchFamily="18" charset="0"/>
                <a:cs typeface="Times New Roman" pitchFamily="18" charset="0"/>
              </a:rPr>
              <a:t>Đế</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và</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dây</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đốt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nóng</a:t>
            </a:r>
            <a:r>
              <a:rPr lang="en-US" sz="2600" dirty="0" smtClean="0">
                <a:solidFill>
                  <a:srgbClr val="FF0000"/>
                </a:solidFill>
                <a:latin typeface="Times New Roman" pitchFamily="18" charset="0"/>
                <a:cs typeface="Times New Roman" pitchFamily="18" charset="0"/>
              </a:rPr>
              <a:t> </a:t>
            </a:r>
          </a:p>
          <a:p>
            <a:r>
              <a:rPr lang="en-US" sz="2600" dirty="0" err="1" smtClean="0">
                <a:solidFill>
                  <a:srgbClr val="FF0000"/>
                </a:solidFill>
                <a:latin typeface="Times New Roman" pitchFamily="18" charset="0"/>
                <a:cs typeface="Times New Roman" pitchFamily="18" charset="0"/>
              </a:rPr>
              <a:t>của</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bàn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là</a:t>
            </a:r>
            <a:endParaRPr lang="en-US" sz="2600" dirty="0">
              <a:solidFill>
                <a:srgbClr val="FF0000"/>
              </a:solidFill>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6"/>
          <a:srcRect/>
          <a:stretch>
            <a:fillRect/>
          </a:stretch>
        </p:blipFill>
        <p:spPr bwMode="auto">
          <a:xfrm>
            <a:off x="-152400" y="3738333"/>
            <a:ext cx="792088" cy="605067"/>
          </a:xfrm>
          <a:prstGeom prst="rect">
            <a:avLst/>
          </a:prstGeom>
          <a:noFill/>
        </p:spPr>
      </p:pic>
    </p:spTree>
    <p:custDataLst>
      <p:tags r:id="rId1"/>
    </p:custDataLst>
    <p:extLst>
      <p:ext uri="{BB962C8B-B14F-4D97-AF65-F5344CB8AC3E}">
        <p14:creationId xmlns:p14="http://schemas.microsoft.com/office/powerpoint/2010/main" val="4134481565"/>
      </p:ext>
    </p:extLst>
  </p:cSld>
  <p:clrMapOvr>
    <a:masterClrMapping/>
  </p:clrMapOvr>
  <p:transition spd="slow" advTm="30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ppt_w*0.05"/>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anim calcmode="lin" valueType="num">
                                      <p:cBhvr>
                                        <p:cTn id="30" dur="500" fill="hold"/>
                                        <p:tgtEl>
                                          <p:spTgt spid="11"/>
                                        </p:tgtEl>
                                        <p:attrNameLst>
                                          <p:attrName>ppt_x</p:attrName>
                                        </p:attrNameLst>
                                      </p:cBhvr>
                                      <p:tavLst>
                                        <p:tav tm="0">
                                          <p:val>
                                            <p:strVal val="#ppt_x-.2"/>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SPRING_QUIZ_SHAPE1">
            <a:extLst>
              <a:ext uri="{FF2B5EF4-FFF2-40B4-BE49-F238E27FC236}">
                <a16:creationId xmlns="" xmlns:a16="http://schemas.microsoft.com/office/drawing/2014/main" id="{583A7A99-9542-48BA-8FBD-9D7A517F050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38100" y="76200"/>
            <a:ext cx="9029700" cy="6705600"/>
          </a:xfrm>
          <a:prstGeom prst="rect">
            <a:avLst/>
          </a:prstGeom>
          <a:ln w="38100">
            <a:solidFill>
              <a:schemeClr val="tx1"/>
            </a:solidFill>
          </a:ln>
          <a:effectLst>
            <a:outerShdw blurRad="114300" dist="38100" dir="5400000" rotWithShape="0">
              <a:scrgbClr r="0" g="0" b="0">
                <a:alpha val="20000"/>
              </a:scrgbClr>
            </a:outerShdw>
          </a:effectLst>
        </p:spPr>
      </p:pic>
      <p:cxnSp>
        <p:nvCxnSpPr>
          <p:cNvPr id="26" name="Straight Arrow Connector 25"/>
          <p:cNvCxnSpPr/>
          <p:nvPr/>
        </p:nvCxnSpPr>
        <p:spPr>
          <a:xfrm flipV="1">
            <a:off x="3810000" y="3674918"/>
            <a:ext cx="787977" cy="12018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6200" y="3581400"/>
            <a:ext cx="711777" cy="12365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10000" y="6057900"/>
            <a:ext cx="74295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11" descr="Book-09"/>
          <p:cNvPicPr>
            <a:picLocks noChangeAspect="1" noChangeArrowheads="1" noCrop="1"/>
          </p:cNvPicPr>
          <p:nvPr/>
        </p:nvPicPr>
        <p:blipFill>
          <a:blip r:embed="rId3"/>
          <a:srcRect/>
          <a:stretch>
            <a:fillRect/>
          </a:stretch>
        </p:blipFill>
        <p:spPr bwMode="auto">
          <a:xfrm>
            <a:off x="107505" y="2595333"/>
            <a:ext cx="792088" cy="605067"/>
          </a:xfrm>
          <a:prstGeom prst="rect">
            <a:avLst/>
          </a:prstGeom>
          <a:noFill/>
        </p:spPr>
      </p:pic>
    </p:spTree>
    <p:extLst>
      <p:ext uri="{BB962C8B-B14F-4D97-AF65-F5344CB8AC3E}">
        <p14:creationId xmlns:p14="http://schemas.microsoft.com/office/powerpoint/2010/main" val="13004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54" presetClass="entr" presetSubtype="0" ac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0.05"/>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anim calcmode="lin" valueType="num">
                                      <p:cBhvr>
                                        <p:cTn id="22" dur="500" fill="hold"/>
                                        <p:tgtEl>
                                          <p:spTgt spid="6"/>
                                        </p:tgtEl>
                                        <p:attrNameLst>
                                          <p:attrName>ppt_x</p:attrName>
                                        </p:attrNameLst>
                                      </p:cBhvr>
                                      <p:tavLst>
                                        <p:tav tm="0">
                                          <p:val>
                                            <p:strVal val="#ppt_x-.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5&quot;/&gt;&lt;property id=&quot;20307&quot; value=&quot;272&quot;/&gt;&lt;/object&gt;&lt;object type=&quot;3&quot; unique_id=&quot;10009&quot;&gt;&lt;property id=&quot;20148&quot; value=&quot;5&quot;/&gt;&lt;property id=&quot;20300&quot; value=&quot;Slide 19&quot;/&gt;&lt;property id=&quot;20307&quot; value=&quot;263&quot;/&gt;&lt;/object&gt;&lt;object type=&quot;3&quot; unique_id=&quot;10262&quot;&gt;&lt;property id=&quot;20148&quot; value=&quot;5&quot;/&gt;&lt;property id=&quot;20300&quot; value=&quot;Slide 30&quot;/&gt;&lt;property id=&quot;20307&quot; value=&quot;287&quot;/&gt;&lt;/object&gt;&lt;object type=&quot;3&quot; unique_id=&quot;10263&quot;&gt;&lt;property id=&quot;20148&quot; value=&quot;5&quot;/&gt;&lt;property id=&quot;20300&quot; value=&quot;Slide 32&quot;/&gt;&lt;property id=&quot;20307&quot; value=&quot;288&quot;/&gt;&lt;/object&gt;&lt;object type=&quot;3&quot; unique_id=&quot;10277&quot;&gt;&lt;property id=&quot;20148&quot; value=&quot;5&quot;/&gt;&lt;property id=&quot;20300&quot; value=&quot;Slide 4&quot;/&gt;&lt;property id=&quot;20307&quot; value=&quot;303&quot;/&gt;&lt;/object&gt;&lt;object type=&quot;3&quot; unique_id=&quot;10278&quot;&gt;&lt;property id=&quot;20148&quot; value=&quot;5&quot;/&gt;&lt;property id=&quot;20300&quot; value=&quot;Slide 5&quot;/&gt;&lt;property id=&quot;20307&quot; value=&quot;304&quot;/&gt;&lt;/object&gt;&lt;object type=&quot;3&quot; unique_id=&quot;10279&quot;&gt;&lt;property id=&quot;20148&quot; value=&quot;5&quot;/&gt;&lt;property id=&quot;20300&quot; value=&quot;Slide 6&quot;/&gt;&lt;property id=&quot;20307&quot; value=&quot;305&quot;/&gt;&lt;/object&gt;&lt;object type=&quot;3&quot; unique_id=&quot;10280&quot;&gt;&lt;property id=&quot;20148&quot; value=&quot;5&quot;/&gt;&lt;property id=&quot;20300&quot; value=&quot;Slide 7&quot;/&gt;&lt;property id=&quot;20307&quot; value=&quot;306&quot;/&gt;&lt;/object&gt;&lt;object type=&quot;3&quot; unique_id=&quot;10281&quot;&gt;&lt;property id=&quot;20148&quot; value=&quot;5&quot;/&gt;&lt;property id=&quot;20300&quot; value=&quot;Slide 8&quot;/&gt;&lt;property id=&quot;20307&quot; value=&quot;307&quot;/&gt;&lt;/object&gt;&lt;object type=&quot;3&quot; unique_id=&quot;10282&quot;&gt;&lt;property id=&quot;20148&quot; value=&quot;5&quot;/&gt;&lt;property id=&quot;20300&quot; value=&quot;Slide 9&quot;/&gt;&lt;property id=&quot;20307&quot; value=&quot;308&quot;/&gt;&lt;/object&gt;&lt;object type=&quot;3&quot; unique_id=&quot;10283&quot;&gt;&lt;property id=&quot;20148&quot; value=&quot;5&quot;/&gt;&lt;property id=&quot;20300&quot; value=&quot;Slide 10&quot;/&gt;&lt;property id=&quot;20307&quot; value=&quot;309&quot;/&gt;&lt;/object&gt;&lt;object type=&quot;3&quot; unique_id=&quot;10284&quot;&gt;&lt;property id=&quot;20148&quot; value=&quot;5&quot;/&gt;&lt;property id=&quot;20300&quot; value=&quot;Slide 11&quot;/&gt;&lt;property id=&quot;20307&quot; value=&quot;310&quot;/&gt;&lt;/object&gt;&lt;object type=&quot;3&quot; unique_id=&quot;10288&quot;&gt;&lt;property id=&quot;20148&quot; value=&quot;5&quot;/&gt;&lt;property id=&quot;20300&quot; value=&quot;Slide 14&quot;/&gt;&lt;property id=&quot;20307&quot; value=&quot;314&quot;/&gt;&lt;/object&gt;&lt;object type=&quot;3&quot; unique_id=&quot;10300&quot;&gt;&lt;property id=&quot;20148&quot; value=&quot;5&quot;/&gt;&lt;property id=&quot;20300&quot; value=&quot;Slide 35&quot;/&gt;&lt;property id=&quot;20307&quot; value=&quot;325&quot;/&gt;&lt;/object&gt;&lt;object type=&quot;3&quot; unique_id=&quot;10654&quot;&gt;&lt;property id=&quot;20148&quot; value=&quot;5&quot;/&gt;&lt;property id=&quot;20300&quot; value=&quot;Slide 12&quot;/&gt;&lt;property id=&quot;20307&quot; value=&quot;329&quot;/&gt;&lt;/object&gt;&lt;object type=&quot;3&quot; unique_id=&quot;10655&quot;&gt;&lt;property id=&quot;20148&quot; value=&quot;5&quot;/&gt;&lt;property id=&quot;20300&quot; value=&quot;Slide 13&quot;/&gt;&lt;property id=&quot;20307&quot; value=&quot;330&quot;/&gt;&lt;/object&gt;&lt;object type=&quot;3&quot; unique_id=&quot;10992&quot;&gt;&lt;property id=&quot;20148&quot; value=&quot;5&quot;/&gt;&lt;property id=&quot;20300&quot; value=&quot;Slide 36&quot;/&gt;&lt;property id=&quot;20307&quot; value=&quot;334&quot;/&gt;&lt;/object&gt;&lt;object type=&quot;3&quot; unique_id=&quot;11522&quot;&gt;&lt;property id=&quot;20148&quot; value=&quot;5&quot;/&gt;&lt;property id=&quot;20300&quot; value=&quot;Slide 1&quot;/&gt;&lt;property id=&quot;20307&quot; value=&quot;345&quot;/&gt;&lt;/object&gt;&lt;object type=&quot;3&quot; unique_id=&quot;11523&quot;&gt;&lt;property id=&quot;20148&quot; value=&quot;5&quot;/&gt;&lt;property id=&quot;20300&quot; value=&quot;Slide 2&quot;/&gt;&lt;property id=&quot;20307&quot; value=&quot;338&quot;/&gt;&lt;/object&gt;&lt;object type=&quot;3&quot; unique_id=&quot;11524&quot;&gt;&lt;property id=&quot;20148&quot; value=&quot;5&quot;/&gt;&lt;property id=&quot;20300&quot; value=&quot;Slide 3&quot;/&gt;&lt;property id=&quot;20307&quot; value=&quot;339&quot;/&gt;&lt;/object&gt;&lt;object type=&quot;3&quot; unique_id=&quot;11525&quot;&gt;&lt;property id=&quot;20148&quot; value=&quot;5&quot;/&gt;&lt;property id=&quot;20300&quot; value=&quot;Slide 16&quot;/&gt;&lt;property id=&quot;20307&quot; value=&quot;340&quot;/&gt;&lt;/object&gt;&lt;object type=&quot;3&quot; unique_id=&quot;11526&quot;&gt;&lt;property id=&quot;20148&quot; value=&quot;5&quot;/&gt;&lt;property id=&quot;20300&quot; value=&quot;Slide 17&quot;/&gt;&lt;property id=&quot;20307&quot; value=&quot;341&quot;/&gt;&lt;/object&gt;&lt;object type=&quot;3&quot; unique_id=&quot;11527&quot;&gt;&lt;property id=&quot;20148&quot; value=&quot;5&quot;/&gt;&lt;property id=&quot;20300&quot; value=&quot;Slide 18&quot;/&gt;&lt;property id=&quot;20307&quot; value=&quot;342&quot;/&gt;&lt;/object&gt;&lt;object type=&quot;3&quot; unique_id=&quot;11528&quot;&gt;&lt;property id=&quot;20148&quot; value=&quot;5&quot;/&gt;&lt;property id=&quot;20300&quot; value=&quot;Slide 24 - &amp;quot;CẤU TẠO BÀN LÀ ĐIỆN&amp;quot;&quot;/&gt;&lt;property id=&quot;20307&quot; value=&quot;343&quot;/&gt;&lt;/object&gt;&lt;object type=&quot;3&quot; unique_id=&quot;11529&quot;&gt;&lt;property id=&quot;20148&quot; value=&quot;5&quot;/&gt;&lt;property id=&quot;20300&quot; value=&quot;Slide 25&quot;/&gt;&lt;property id=&quot;20307&quot; value=&quot;344&quot;/&gt;&lt;/object&gt;&lt;object type=&quot;3&quot; unique_id=&quot;11662&quot;&gt;&lt;property id=&quot;20148&quot; value=&quot;5&quot;/&gt;&lt;property id=&quot;20300&quot; value=&quot;Slide 20&quot;/&gt;&lt;property id=&quot;20307&quot; value=&quot;346&quot;/&gt;&lt;/object&gt;&lt;object type=&quot;3&quot; unique_id=&quot;11663&quot;&gt;&lt;property id=&quot;20148&quot; value=&quot;5&quot;/&gt;&lt;property id=&quot;20300&quot; value=&quot;Slide 21&quot;/&gt;&lt;property id=&quot;20307&quot; value=&quot;347&quot;/&gt;&lt;/object&gt;&lt;object type=&quot;3&quot; unique_id=&quot;11664&quot;&gt;&lt;property id=&quot;20148&quot; value=&quot;5&quot;/&gt;&lt;property id=&quot;20300&quot; value=&quot;Slide 22&quot;/&gt;&lt;property id=&quot;20307&quot; value=&quot;348&quot;/&gt;&lt;/object&gt;&lt;object type=&quot;3&quot; unique_id=&quot;11913&quot;&gt;&lt;property id=&quot;20148&quot; value=&quot;5&quot;/&gt;&lt;property id=&quot;20300&quot; value=&quot;Slide 34&quot;/&gt;&lt;property id=&quot;20307&quot; value=&quot;351&quot;/&gt;&lt;/object&gt;&lt;object type=&quot;3&quot; unique_id=&quot;12019&quot;&gt;&lt;property id=&quot;20148&quot; value=&quot;5&quot;/&gt;&lt;property id=&quot;20300&quot; value=&quot;Slide 28&quot;/&gt;&lt;property id=&quot;20307&quot; value=&quot;353&quot;/&gt;&lt;/object&gt;&lt;object type=&quot;3&quot; unique_id=&quot;12020&quot;&gt;&lt;property id=&quot;20148&quot; value=&quot;5&quot;/&gt;&lt;property id=&quot;20300&quot; value=&quot;Slide 29&quot;/&gt;&lt;property id=&quot;20307&quot; value=&quot;352&quot;/&gt;&lt;/object&gt;&lt;object type=&quot;3&quot; unique_id=&quot;12209&quot;&gt;&lt;property id=&quot;20148&quot; value=&quot;5&quot;/&gt;&lt;property id=&quot;20300&quot; value=&quot;Slide 23 - &amp;quot;CẤU TẠO BÀN LÀ ĐIỆN&amp;quot;&quot;/&gt;&lt;property id=&quot;20307&quot; value=&quot;355&quot;/&gt;&lt;/object&gt;&lt;object type=&quot;3&quot; unique_id=&quot;12322&quot;&gt;&lt;property id=&quot;20148&quot; value=&quot;5&quot;/&gt;&lt;property id=&quot;20300&quot; value=&quot;Slide 33&quot;/&gt;&lt;property id=&quot;20307&quot; value=&quot;356&quot;/&gt;&lt;/object&gt;&lt;object type=&quot;3&quot; unique_id=&quot;12399&quot;&gt;&lt;property id=&quot;20148&quot; value=&quot;5&quot;/&gt;&lt;property id=&quot;20300&quot; value=&quot;Slide 26&quot;/&gt;&lt;property id=&quot;20307&quot; value=&quot;358&quot;/&gt;&lt;/object&gt;&lt;object type=&quot;3&quot; unique_id=&quot;12400&quot;&gt;&lt;property id=&quot;20148&quot; value=&quot;5&quot;/&gt;&lt;property id=&quot;20300&quot; value=&quot;Slide 27&quot;/&gt;&lt;property id=&quot;20307&quot; value=&quot;357&quot;/&gt;&lt;/object&gt;&lt;object type=&quot;3&quot; unique_id=&quot;12438&quot;&gt;&lt;property id=&quot;20148&quot; value=&quot;5&quot;/&gt;&lt;property id=&quot;20300&quot; value=&quot;Slide 31&quot;/&gt;&lt;property id=&quot;20307&quot; value=&quot;359&quot;/&gt;&lt;/object&gt;&lt;/object&gt;&lt;/object&gt;&lt;/database&gt;"/>
  <p:tag name="SECTOMILLISECCONVERTED" val="1"/>
  <p:tag name="ISPRING_UUID" val="{955EC92A-4B96-465E-83E6-557A1EC16EE7}"/>
  <p:tag name="ISPRING_PROJECT_VERSION" val="9.3"/>
  <p:tag name="ISPRING_PROJECT_FOLDER_UPDATED" val="1"/>
  <p:tag name="ISPRING_LMS_API_VERSION" val="SCORM 2004 (2nd edition)"/>
  <p:tag name="ISPRING_ULTRA_SCORM_COURSE_ID" val="B19E72D8-BAA1-4486-A35D-A1EEF7D4407F"/>
  <p:tag name="ISPRING_CMI5_LAUNCH_METHOD" val="any window"/>
  <p:tag name="ISPRINGCLOUDFOLDERID" val="1"/>
  <p:tag name="ISPRINGONLINEFOLDERID" val="1"/>
  <p:tag name="ISPRING_SCORM_RATE_SLIDES" val="0"/>
  <p:tag name="ISPRING_SCORM_PASSING_SCORE" val="80.000000"/>
  <p:tag name="ISPRING_CURRENT_PLAYER_ID" val="universal"/>
  <p:tag name="ISPRING_FIRST_PUBLISH"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WEBLINKS_TARGET" val="_blank"/>
  <p:tag name="ISPRING_WEBLINKS_TARGETMJT" val="_self"/>
  <p:tag name="ISPRING_DEFAULT_PRESENTE_ID" val="None"/>
  <p:tag name="ISPRING_PRESENTER_PHOTO_0" val="png|iVBORw0KGgoAAAANSUhEUgAAAUAAAAFACAYAAADNkKWqAAAAAXNSR0IArs4c6QAAAARnQU1BAACx&#10;jwv8YQUAAAAJcEhZcwAAFiUAABYlAUlSJPAAAP+lSURBVHhe7L0FYFzH2TVshjC1SZs25TRNU07a&#10;pGmbNEnDDTMz2UGzY2YmmVG2BRbYYraYmZmZpV1ptbx7/vPM7iqyIztt8/b7/veLRj6+NHfu3Jln&#10;zpxn7r2z4zAWxsJYGAvf0DBGgGNhLIyFb2wYI8CxMBbGwjc2jBHgWBgLY+EbG8YIcCyMhbHwjQ1j&#10;BDgWxsJY+MaGMQIcC2NhLHxjwxgBjoWxMBa+sWGMAMfCWBgL39gwRoBjYSyMhW9sGCPAsTAWxsI3&#10;NowR4FgYC2PhGxvGCHAsjIWx8I0NYwQ4FsbCWPjGhjECHAtjYSx8Y8MYAY6FsTAWvrFhjADHwlgY&#10;C9/YMEaAY2EsjIVvbBgjwLEwFsbCNzaMEeBYGAtj4RsbxghwLIyFsfCNDWMEOBbGwlj4xoYxAhwL&#10;Y2EsfGPDGAGOhbEwFr6xYYwAx8JYGAvf2DBGgGNhLIyFb2wYI8CxMBbGwjc2jBHgWBgLY+EbG8YI&#10;cCyMhbHwjQ1jBDgWxsJY+MaGMQIcC2NhLHxjwxgBjoWxMBa+sWEcbPx/JOwj1q3O7fOC/31pnwv8&#10;z86ERuJLF3P8fy6oMNqBYch/Z6frAo+dEffLGGXXmWD6/09jtHseCf53Poxa7COhwmgH/kXIRcQO&#10;RznksE+unNO+ZN9ZGR4J29fHaJd0wf6vtJ8Rq6OC+fw6GD3RfwPqv1FubhhfdfwrwledLnDl5Wzw&#10;2Gi7R0KFkXXGIMWiVolxUknKdrjhOuAoPEcEWbfxT/4/P+RPneKE/Ml+66iwyVJdnLAxA+eAnZmz&#10;ESot1/IMfDntM8D0v3yO3BGXcuOjXPMMMPaZ93UmviqMds5I/F8PquJ5n6OC967q/9xwNbRzwVHS&#10;jvr+T6Dqj/Wg6n5UOOOdAzbJw3nAf7zPc2OUXWdCpeFI50w49rmuYz0Lrn2qnM+2uZGQOF8j8Erq&#10;T5b/GUYvVxfOrq8v46w/qS9nnQkUB6j7HAXc77AhluVofyPinQsuG3GlKde08H+BpEwXmAecG5Il&#10;OeDKuOxzHf9qjKwoWf/yflkbkX3nn4UwEeaz4Nh3dvfvKI6R+Ko/ifPlinMBvP758RUG6Lipc+Or&#10;wmjn/J+E+u+L8v0yzi6vM2FjHVnOA4cd/ed/Vv5ZzgNHrJG3dObfSEsZDYqDzoPRSmQkvuoq0p7M&#10;o+TbtU+Ont/+eRXm4z8G//uv/rGQzgdHKbnsZZQyIjmdD6O3yS8wsqzOhGOf1IDDbh01JqXuKHta&#10;JgnyCxdYFZYzjCxAV97PBcnHaPsFox1zXUsg6yq4dkhwrTshC1ceBWen93XxVcF1/RFZ+n8Gw+X/&#10;bwQ5798pP4lzps3+ezhf2cux0c4ZiZF5HQmXLY12zr8DV1qjQY5JPs8Vho+NvKmzIAtJ66zd/xJc&#10;efhvYrQyGYmR5eHCyHNlOVqckRjt3lz4UjjPQbmWK8i6gS5wf1kHtJXd0FT3QFPTg36it7KL6FTo&#10;57GR0FQx3gg49vWiX613cb1L7eurcO6v7OF6F/p4TCBp9xDdjCfoq+iAZhjtaqmtdEBTwevz3JHX&#10;7yvvPAP9VWfmTeVjGJIPXlPiSjqSD8HI83kN1/XOhuSlt5rlMAI9Z+Hs46Oi5oulOq/q3zz/vwZH&#10;mWjKWXajgmVVzTIUu6B9KEgdSFlKmXPpKFuxE8c+jas+uNRwqa2gnVT0fg30QFtOyPJscL8cPx+0&#10;lY40zkY/788BuX/WNe9jVEj7KCVkeTbU/i6C9+lEfynT43KAeROofEo5EANsCxqWmWtbK21kpP07&#10;bW4kemkro9fdvwjWjdTROSHHR0DV3WhwtSnntmr/tAdp570sx3NBtTfeh2NJCB/w/D6WSx/rV84f&#10;Pkb0Cpx563Hmr4/l4kIvOaKnvG0YfeXttEMnZH0EpPzai5vRUtiEtqIWdLOuu3n9/po+lj9R1I1x&#10;JSfS0ZVQB00GE0xtQldaMzpTGxW60prQze1u7u+WdS57uD0SXSk8h3F70hrQk17HeDVcr2dc2Sfx&#10;G7negO50bmcwDaIrswmdmbwGlz0ZjehNb0If96tlZvMZ6M1oIVqH0fMlMB9MQ6XD9BSyRiDTeX6m&#10;A45zWobhuM6Xr+vCF3n9z9CVzXvOZhk60Zkl+xu+FO//Frql/NJYFulnQfYRXSw/F7oFLL9uHld2&#10;kcz7S6xHTwKRyPrnel9SI/qSWZ5O9CZz/3+KpAamcWZ6Z6OXx3tGgud0OyHrLnQzb5LXYdDmOxNq&#10;eawWvedBX2IN+hMIWY6CvgTmMZ55dKInrgG9cVxPYP6I3gTaJctGlQvhWpellFcv24fYvthav9ic&#10;ageONiHoGqXO/h10MS1pe/8qepiH3hGQdtWdwbwyLQeYr+H2RRtgHrvTZenAyLYl6E5n2aeRF4QD&#10;CMUJEi+N7ZAQOxKeGYbiGmdaYoeKMyQPI5dfwMEfX6BnxLqUZXNiNRrjK7isQQdtvYMc0EWu06R3&#10;oi20EuPq/HJgy+0FSoeAkkEuR6Cc+2RZMsDlOSDnlGgYt4/ocULS47YcL9cCZTxewWUV41brgBqi&#10;1gU9UCegHlXLkeC+GqL6fGAeqyVdosa5PANMp4rxBJUj1l2oJdS1zwE5LnlwQbZHYuSx8+Hfift/&#10;EvVGwnRu1PK4yjuXAilzKcdy1l0J67SQdVsoSycKuD0Shf1cErL8jyHpnANFIzC8f8R5rnzkC7hP&#10;lnlcCnJpo/lfEyodpulCjiy5Ty0JOS7XlTJQeXGuu86vYjmOtPez7f/r2s2X2svZ4HXOhxq2L2lX&#10;Lrja2fC2xBuRXhW3zwA5oIp2UUlI+6/k/VYImK4C4wyvE2U8JrYl62Jnqn2PQA33qTw5UXvWkrCr&#10;bcZTkPLltpQlz7VLedeaeR0DBmPqMa7hZBas2e00FhJXaT9sRT2wUhpaubSX9MFW3EN0c78Tsu6E&#10;XS27iA4m2AZLUT2MBdWwlTRzu4Pny/FOddxO18Au5Ei3GNWs+Np+ZpSgFLVXclmlcS5HgvvORrX2&#10;DNiq+mClm2NlujamK9u26l4eI2Qf07HxvGHwGtYRUNc8D1TFVbASh8FKHIlK7jsfzjh3FKh4ks5/&#10;E67rjAYxTjbMc8BWwzKuGSAGWaZMSzovMWqeZytjGRaw/vOIAtqDC/lOcB0FrHO1PD+Gz3VC7WMa&#10;yi5pi2fD7lqX4+oaLoxMl9t5XOYSOV2Ec52wc9ueTXCfnQLgXBBxYD0P7LlMdyR4Pdlnz+lUS1t+&#10;F6z5bAMsJzvzKuUkUPt4zE7hYBtuA7Q32ugZUHV0dn2ejZH1eSbsJB0bIcuRGN7HOrVTlLhg4zkC&#10;K+tXoNoP25K0LTtdR7Wu2posJe88XiHtiuDSWkGbcKFc2hDvka6rvZLlIet0fR1g2VWQB3iOA7x3&#10;gZxDu7LLkvulXKR8hqHa8wio6zuPydK5rvhDjtFVt1azzGt6YeE9mOTa1Syb4n5oI8oxrt03nZXV&#10;xosK4dE4iphJkpq9lOtCYDQyGyvOXswMkxDtJVySFO2Mh8IuWMobYamoh620DpbCYkr70+hPSSaB&#10;NjANFm4RDaWwHZZSVrgUYB23a7phLGmCmUAFr8MMD4MFoxSkyg+vIcpSCkZukDdjF+KsY8HUsoKq&#10;uRQS5c3JDdqqmdcqpsd4AnsF70OtMz1ZCikyD3BCnSeVSQJ1wc5KPQPVYpROsEAVMUiFlTsh51Ty&#10;WueATYzIaVQO0PhGQCnjYSP4L0ARmSvvZ0PicKkMcXTYSNL2ctajWhJC+rIUlGlhKuxgXbfTTli/&#10;XLcVcL1AGnwn7aGTKofIOzfsJAYr7ch2Fob3MR37uaCI5WywznmeQJ1LcnaR3mhQBHge2L4CyJX7&#10;oAAYAXtu+zDMeUR+BywkcysJ2Voo7agfZhETZWKXLGdln8512hNoN8NQ9TOiPs+CnXXo6qxHg5U2&#10;Lw3fSnv/EoTUaN/D4mLkucP7GEfZuAM2IZAR67YylhN5QvhCCR62WasLwiMifopZFrQRAUQsURRB&#10;2racIx2Ak+ykU1Wk51xX28yfjW18GM5tyb9wgVW1e+aHUOVVzjoRoSXrct9OPrBzXQkglqdd2l3Z&#10;IPShVRjX45POSmTmSDzWEmaMhiyZs/PGoFSeo8JsArq1DgIkWIFClubyZhKgKL5mVnQxuk6HoTUq&#10;CJq0PMYlSdE9tpSy4oVMSFzmmh705dWiJ7McJipFKUhHTycVKtdgoZYw86XcTwNxXJtLEqLcjCI6&#10;3rithunKDamC4T4XARJCdGJQ9krm37lPnculvZZGRshSznFUplSyE8ogaXROqF6PebYLuK2IUvVe&#10;UmkErzV8fASG95H0hDTOBRvVlJU90n8LypCEZJ0G9SXQPbGfD3RZ7OKyjFiiii6Fgh4WUfhFrQ67&#10;IQGCpCMdo9iHvZAQQiJwFtQ+UUBcCtG5SGuYvAQSz5WOEy6CdEFI8GxIukK8dpKRTVQYSdAuSlAU&#10;YT7rRFSaS6XK9vD6vw8bSdwm1zkHrCRAuT7y5Dq0F3GHi2hHRbQ1afjSiOvZUJ2w1JKwansUrAJ2&#10;8qPVqwtig47hp9EhAkDZvdj6SAgpyDGx51HgEADMH9udEJWIIYESSbLtJDwllARChLJP4ruGwrhu&#10;E3D9XJB2Lpyihsyo/IYxLDC4X6A6hxHr0j5Jho7yctwTpO1TUNnLWedUm9LmpQOQ+IrUWV7SedvY&#10;7sTFNofUYVz3aAQobq1idhoOScgmBcmMCrsrdSjLUjJ7GS/Cm7aSEEGYcmvQEROHlshQdMYmwZJH&#10;dSjHRU040xjMaCA51kKf1wIDlaFi+3I2NHG/mYa43lan4gTJz05DkfRtVIVWITJCVJu4rxaSpvQI&#10;cvMu8lMF4SQ5gbWORkXDMovy5LrNCSsLTdI6mwCHC9kJKUAricxxbRa2urYYiZChXJtwEupoUOMf&#10;dDXOBXFBbP9FyJiHIjFZjgLlhss47ajgMeWmc90FpVhd62yApfQCClpIVm1s5KxPQqk7IS+SkJCU&#10;lR2l7SyofWeR2WhwEagLNklzBByENxKO69pFXSoC6qAKEwXG+DxfXHZZ/5+CUnjngU3aVg47BqpF&#10;l1ttFeVJz0gauhCNsjEnlJc0EjLMM0q9ujBcJyPryAXuV3ZN21WiYCTEI6JKUkNIopRcEPuWfWrJ&#10;/LoI0AXZdu2TpbTtEe1lZFsSCJk62suZUPvE2yvjeQInASqBRQGklkoEyTW4FEiaIj5InA4XmulI&#10;2xdCd0KpPQofCwnQLCQo9z5MgCwP2rV4NYoAQ/8FArQJgal1GpRLwpawdytl5ZYzLo/bC3kB9mri&#10;FmtTi9AamYCBpAJYsxtptIxDo0MGG0hyC0xR1bDGN8AQVw9DUjNsmUwrk8aS1gpTSgvMqS2wpNEl&#10;z+I5Ocy8DBQXsyBJgJYqGre6SSkQuSlnDyGV6YIiQQHjkIBs9exhGxy9rJ3rCnWEHBNSE3ITMnTC&#10;wvMs3KfgPO4qXAVVmI4CFTdStpUbfQ5YqVStNVTCo0JcSRpq6X8PNio1a/W5oVxburKSjy+B+7/k&#10;Ikt5uwyRsNHYDMWs18I2kks7CafNQU6sd4u4pEJi54GFNmM+D75Egkx7JKzO6whkXW3T5RTysdCu&#10;rfmiwJgnwi7r+Y51tfyfgFPpnQtWxhEVaJVxUqpAC2EgOVvZ6KVBOoZ7RkC2R0IeII5Sry7IMIqV&#10;Hem5IO6v2PKwl6TWHWJBCQYed4y3y5LE5yQoWReFJdsWurpnw0ylJUuXHXwB7hOCckIRpVM9KgWp&#10;3GK2bee2ate0KxE04qLKuln2UTCJcDIzDQvdWqvYmjN/Ko/S7sQOqaCHBQ87jOGhrRH3O5IA1fAN&#10;y8xOAjSF1DoI0JbTyozwQkKAkrkRBKgeXgjJiS9PI4f48uLTkwDt5R0w5JLQClsU+cmgtC2/FYOJ&#10;FSQ0urcZJJDUVliTGmE7XQdE1AChtbAEVcIQVIUhLk3h1TzWADthjapT26aIalii62CJqYclvokE&#10;zXRpHOYK5otw+Pm8WRmjUIXO/LE3U2NulL9WGftTlctjJDuLDII6CU8V0sgekPuHiVHIUkhQyFAp&#10;RVaKEKCcp85xgtf8okcSjDSAMyGuurWWSpVwLGm0dQ7IOKZ6qiZK7L8EeSJmq9F/GdWOpbWGDaWW&#10;7tRoEIKuZz7rWc5nQzoRKTOWn4UdodiOconYgaoHFDJOTAy7veqBBevNtS1kRsjDNCt7fBn2UJAh&#10;EBdG7j8X5HwZT3NCXGYhYAvJR9JXapREqJAjS8c43TBk+78FKj8hXTsJWbnMBbQHwiwPQqQzEe+F&#10;AN1cgWM87kx8lX046vfcsIudiS2L/Yuty5LEoNqGtBEZg5f2JEuS1xkQEnORDfMyrN54TKC2JY7w&#10;gxPDCvEcUM8aXNsqfUnbASUmZHsYvBbjiABT4Lq6pio3R3lJu3S586qNOklQrROqzfMcGWI7WwGa&#10;yEVfSYAyzgdlbDRYurw2QSl7MLrAlpJ29KUWsvclsRW10KDYw2axt6OCsyWzMFIGYE5shSWRBJdA&#10;NUhCs4bXwBJSBcOpcuj9S6H3LYQtqBz20CoSZK1amgPLYBFwvz6Iy+RmWGjoJvr0lgo2sDIqC6kE&#10;GQfkzSqml4ploxS/X+KoByaqklmIso9KxVTG/Mm4oIswpdDOhpCnkCzjyfZwj6ngKGw1+CuVR4JT&#10;Y43OwlZwkaRrXRX+CIhhjYCVhmVhZf5XwA5Cnsapp2rngFzfSkM6F+zsDMD7PiecZWYrJLmwoTtA&#10;OxLiEZXmJKJzg+ePRCHTJEkoqHXWFeONJE4XeQ6vu64nbm82CSdLPAh21oJsXl+eyDqBs+F6evsf&#10;Q9IYQXoK3OfMD7JbmQ9CXYv3J8jnfYl7J/XPBmoVu6X9Cs7wQAiHB+HojEYDRNWoV02cONsNZh0O&#10;26bLJsX2SHp2eTApbYkdmHpgSJtXAsK5T45Jm5fxPUWSrnW1dO2X9L6AahMuqGPSTng9treRkPan&#10;8nGWQhTucShE4oxj3Fb7uS7kKR2IiA+mY3WO9ylVK0vCLmA7dzwUZdz/hADloqpXLWUjZUMy8Kb0&#10;bMQGZtzEwjFTFWrSSFh5VHg5TbCm15H4SHZ0ZU3xzQRJMq4Z5tO1MMXWwpbUBFu8kwiDKoDASlj9&#10;i2ENLIE9uJwESDUYSjIMKYeNsHC/1q8QgzzXRAWoq6G7RZip6Iw0FB0VyFAD80QYG2g8dHVNdTQg&#10;9ngCq6yLITkVnRoPrKV8536BRY0LCnl+AXlkbq2WsQNZkjTreb8NPUxfwPN4HRPTMdFYzXUaHuc6&#10;4wiMAqZnrGNcgQxmixE70xKIG2+ppEJxwnEvjPtfgIkGYSZBWWgEFrX8AmbZJ8bD5flBGxgJ5nf4&#10;YY80Xi5FNZvYmIwFrVQ3bXRB27mkGyqgIjS5QLuSpbGwQ8FAiBqyjIA5n64vicMFcSMViZ4DDvdX&#10;xvgIbptJOFYqPRuJyMp1czavS6Jywex0Q4eR/3XBfMr9ukARYKKLPQy2C3N2Eyw5LBe6wSZCngCb&#10;2b5M7KiNtAET7cQk9UWYWZZfBm3tHFD2LXblhIyJjYSRtiww8ZjYmlzTRHIzi2onTKzT4ThsW2dD&#10;vC6l8J0wl7GcXeviAXKpZ5zRYCBMjCPCw1x+Jkyy5H4ThZSJvDMMcoqphPVIe7KQZC0sJ8fSATM9&#10;UiOPGcg/BllK/mvJC2xvUo7S5uQ+xXbFW/yaBEhjl0f2ZRoYq7QwtRhgajfCzKW1XgbwtXRfmGgR&#10;IT1vqrisFbAlVMMYXwVLShPsdGVNp0ro0tZiKLIChii6vwFF6Nkdi56tkTCcyAGi6UaHl8EaVka/&#10;nIQYUUaSrCKqoQsqRS/PM1HRmDqGYO7Qwdo+BEsP86E1EyZY+k2w9pth67fA1mVEf1kr9CQidJmB&#10;bhNs7XqYG+l+dhph67MAWhvjW2DV8BwNj/N8Wz+PuaD2Odatkr7G6ISZ267zrLD2mdW1FeS4M74D&#10;EpfpMC37CKg0+1h+/QSXw9f8b4H5smrPhbPuexR8cT9OSHpnQPbxXntNMLeyblqHYG3Rw+JCM+uq&#10;UceOY1AtLU3cFsg6YWvmdVq+gKXJwLqS+nLA2kRX/Tywii3yOlamaW3g9WmXtjoHrAJx86uZTxdq&#10;eJ2RqGUZ1HwN1NLVrB1woI6qbOQQAmGRNx/YUVvq6Q0xb9J2LB0sq07eZy9tuIf57mO+XDjDFrnu&#10;tBmHjY4CLW1Iy7JwwirQONe5tLCepY2YmY6Z6Zt7ef1ullkPwaWlh3G6nVDrbGNOyLq1i/sEnc51&#10;LtU2zzV36skHJBK2y3PBLPHPB4kzAhamae5ivpywdrNMCJtzaWX7VtfluSYuVV7IBRban4Kk0STj&#10;6xQ07OgdD0HIBeclwNw2h49dTMnLHlopP26LT2+lm2SR8Td5tMybthkA+yDRaoKhqAN6EqdRXlVJ&#10;pwt0up7ubDGMQUUwRdfAlkgWP14InVsSrLzYIElQG1CKig0h6N6fgG63KPR7ZMIaW4ehsHKYRQWG&#10;UhlGVcMubjNdX2NSI/RxVIyFZHZKfhkklfeTxNjB+3B9cG1oGqA65M2SxPv2R0LnkwyNTwKqDwZh&#10;KDwfWeuOQU9XHs0mdGVRjbLQ1LkmwGgHhux22CxW7uNOG4nTwuNWHrQwcYnHTWhJeiRACzsUfave&#10;caLsJ2yMI1HtMoGHStACk9UGs50H1JQ8XDi/z7bzT02TJB96/7eDXPN8kDDafhe+IkgUNbcai84+&#10;ZGMnwALQcoeG++h9oY/rvYQs+wUj9vWyAGT7fJB0vgp9TKeXGejhsptLQRfT7z4L7NtB8z4D9FjP&#10;D553PnSxbrvlugTXFdS1CC7tkhfer73XQvJh2dBs5CN8ZTc0L7uZ8cS+eNqXAg+dtx6G958jwsjd&#10;si7XEfsU8NquPAyvj4bRjo/cJ/dyPow87z+F63qjQY7zOnZXPB3bFdumPGS0ky/UwxzlknMp46rl&#10;/XSZZahAB0NYNcZ1nUiDPKoXApRxPsjLqy4CpAK0lJBJSYrywMPOHsvEi5lpdNa6IRgo703FImkp&#10;xTPprpyqgPlQBjoOJKKTrq05hu7dnix0Lw9GnweVXnY/dKE1aNqdQPYl0UVWY8AvH7rIKvRHV2Ew&#10;hMovrAY9XtnQkhBtae3QpTTTdW4B0im34xug8cyB7kQe066BPCHTV9FK2dtpYnNQPHcz2j/eAO1z&#10;CzD4xhJ0Pf0ZGh6fh5ZXVyLz8Rno3nocXes8UPLhDgwcT0FjSAZ7KWFRR7CQqKxWqhkzVQ0Zjf2K&#10;MpzBVuajtRW9qVSuJNOeI0loOhDOQu7AUCHvJyIZlnaW1xCtmyxI3oPJZMUQGY79Gm2bjYD/FEnY&#10;HRM8WWxWkuY5DPd/UZA7kImNZLo1G4lflIaNylgRUreFNsMDQnhCVIrUuK4IwQYbYRfykuP/KRTx&#10;sZ54LQfxcdkl1+YxgVzfBfZ/dkVKX0ARVed5IHHOA0nD1uOAWicBChxEyDJhfuQ+jaJeBrlvBCnY&#10;jYxronXQZqQzVFNI8dBwUJNzOtfPGSQCTx4ZZJfazfywU7fTINXMUoTdzHUTDzrzcAaRjIazCfNf&#10;gN3A+yBGO/Y/Dik/Azte3pNd8jhod3gY8vBIvl6StzXUWKS4wUKG8rRZSzLUQe8iQKtTAX6JAOlv&#10;m+UpWyHJr7SdCVMN0rit7axUXsBcQNVXQHLM4DESm+lgJgb2JlJxlaErtAyG4EZotyagf1MkBkha&#10;9lSmE9cKS0g1zIQ9hMTnkwcTlV53Sj0GkptgiW2Cxr+E7nItzElt0Cc2wxrTqPZbI+th2JWKgdUR&#10;6N9yGrpTRegjIQ0m5aN193Gk//5BNP/1CXT+6WFo/v40Bv/yDMx/ewNdt7+AujufRedT76PrsU8w&#10;8PgiNP5zHhIe/ZjXikVbQAzqYhMp/ii7xXJoKOQn6HRG6Kqa0HLYGw3LN6J3xW70rTqO+rfWQbfo&#10;EAbX+6BtzkbkvfYheva4Q+MXhr6UHPQ0t1D5sW6Yhl4Rnmw4KsxGY5R54KxyATHEs2z3fz7wGufF&#10;1wuSgiJAWWFDsetI73TN7P0koj7eo4vgRqo6kqCd+4bJ8Yxj/yYU0Y4E0xypxkQVno8ABUKC54Ir&#10;zjmgSM9JfmrdSYACxzGWB5WfheVhH+I5qtEyH2IPbLxiKEJOLu/gjPAvEaCEEZFkVcCkVbpWSd9J&#10;gNKf85pnEKALKj9f3idxHeecdcwJ2T8SrntT62IPEkcU2n8NbEvEMAEOsBNu0sGiSE5cXRrJlwiQ&#10;+0cS4LAClE9UziJAQxldz1Luk4HLSqow8a1rhygtBzEk8eS1g6h62A8XwOyWiv79iSQ1urXcZ/Ot&#10;Rut8X9R/fBDa3fGOJ70kMzthJpnpgypgiaiGIbUJvbmtGMzuQk9wJeoOpJHwWjEU1QBbXAvd5Fzo&#10;wkmacc0wHM6GbVsK+tdEoXFrNFVjKZo3+qF36V603vcyKn77N/Tfch+ab7wTXTfeB+sdz6D91odQ&#10;+5uHYHvsU+DZ+Ri4/x203Pw02v7xFoyfbkTGQ28j8vkZvEfmT9NNV6WNqrIbhupq1C3fCs3Lc9H7&#10;2Dvoe+otdD79PrqZhu6djVSaS6B7bCaMT86E7qU56Hl1IYpeXYDi7UeBRhZ6J910GqIEMQSbgAYp&#10;hCGTMSqp+C8Z+H8eXDPingtfNwOqralrcE3ulUZoG6TC1Zhh17DF9XPnaCQ3kgC/Dka6vYr8uE8w&#10;rOBcxwTcdhGjC67458LZ8c+Ci/hGJUBRhuwAZKzPRvVn0zM9p6JSJORyfwVM7kvhXyZAZ5C4cg7T&#10;kqoVD8NBfgIe+3cI0LmtVKqRtnIOEnSR3Wj4P0GAoNK0jVSAQoANAzDJVzbqqfhZBEhv1aUAv3CB&#10;nQ9BZAxQCFAeQ1tJfqII5emrqZxEWNoMS4sGxnrnIGLpAIboGg/lkxhjGjB0MAuGbQnQrQ9D5yJv&#10;aLafBhK6od0bj+JZe9G9OwqIrQNSm4GMDpJZAwbDKmEggck7g5YyLSz5/Wg8noNe3xLYEqkuM9hl&#10;h9ejc1ucYmtzShu0nnmwHs2H0T0P7cd4zXTu80hB/etLYf1oGapv+wesdz+Dhl/cgdZfPYC+vz+G&#10;oj/+FaV/uhfmZz6C/fUF0D39CRp+9xQG7n4P2sc+RvGfnkLLI++j5JWP4PPmq8g6sR05J7ei6Ph6&#10;tHz2GXr+8Tza/voohh5+Bt13PArDAx/A8MxC2J6dC9OTn0DPbf0DM6C7/0O03f0+et5ZjZ4le9G0&#10;xR09SZkwtPM+aIBGGqQa95PxP/6xWcju/9EgxOqYiVcuQ6NQ5OTCyG3X+r/Twr4c5E6YkmvD0Zhp&#10;iBaSoAy+2zW8YRdZ0RaV8hP0CnhsJCn+u3ARIN1MeydLUkiJRe0Y6+MxgewTt9hJgBJPxRWyJEF9&#10;ifDOhjr/3LATI0nPBaU2mb6lj3p/wKH+XKTggGwznkCIkFn6Ul1w01FPZ2LUILtJfnaxsRE4mwAd&#10;1+XyLCL7EiQOIeQnbrrKoxCauLcyxi3ko+c247oIz6EWR24Tcvws0vqfBEh+QtJWubZs095MdVqY&#10;y0h0ahYqGoqL/BQBOhSgfB2lvgUenQDlPb8ux4vQhT0w5bWiISUffQ0dsMlYSxklZlILTIlUcYm1&#10;GAopo8JLgWVDLLAmDM3zDuPE60uwZ9YmLHnlYzx/yz14/bYHsOCxN7BlxiJE7/SBLq4aSKTLG10F&#10;a2ojXek+NT1N/aE0NHpmIn6rH/I9YpGz1g9dG6NhDSxXL0cPehfA6FMMjW8R9Cmt6iVaa3olMp/7&#10;CJV3PQndP+nq/vVuFN12G3Lv/BtqX34Qac/9DdHP3ovNN/8es37xe3z201uw+NKfI+/OF1D7l6dR&#10;fvND6Lj9KVTefD/87rwdlSfWocxnCZKXPo3Gd15G8x//jpqf/hYDtz8C7Z/pWv/haVj/8Trw2Luw&#10;PkMCvOct6O9+G+YHZ0Jzx+skQ6rEu15D+4ufoXDmEhTtOgpz3wCMNF6xQTFUK8lHR6uXybv/J8PI&#10;BqIajDQK2q8oT9WguC6NQS2Jr395SUAS4ppc25m+NBqzzgxrPzdcBDiS/Fz7zia1fwdyvnJ3eQ0h&#10;HUVa3D9MgFxyn13eBlAk6CAswRfxvwKuuOfA2QRoFYLleUr9cSlvC4DkZ9PzuBACs6GIyUmALliF&#10;aEbxCFykZ7WKYj/roATZ5YKcPpL85BoWpv9vEKDkU5ZCcgpm5lvIT86VNOQeqGSVO6/ui+tCRnKO&#10;kJA615ne/wkCFDLmdVTZyjYJ0FxLMSUEKJ/Xytc16r1BLp0EKN8ECwEOjU6AHWcQoLzMaclpQWN8&#10;DtrySVbyyUpCKwbolupPFav39ozumbBsT4Jly2nEvLkSr954G66bdjmmjL8Q48ZNwoRxEzF13Dhc&#10;REzn+rVXXIMX/vpPpLmHQ59aw2vQBU9pRuvRdAzR1d342kJcN/lbTOMKvPBTKrlNEbD4FVOyVmIo&#10;oBSagBL0hZXDXtDPPFOtFjWg56g/kn93F5rvfQhp/7gFlatewkDUahhOfwpz/mZE7vmc6U3FBczP&#10;pczH69+9Bhl/uRfZP/k9im/8M13ke1Dzl38i7/nn0XdiN2JnPYuEt+5HxcP3ouVXt6Diyp9i4IYH&#10;Yf7L29D++nEM3v4odM+8gN7nXkDj7ffA+OiLMD7wEgx3vwDTP16D8c5XYHroPWie+gQZz87EQGoO&#10;a0fsiBWmjFrIj8al9v7PBlejUX9yAZfxyrprSUhjVA3nawVJwJmgMwjpSpDBfTX25VJ6LsJTS+f6&#10;1wHTsY8kPyG+YQJ0gcTSTiWqSFDiOaBIUJ1DuNTiaJB4XwEXqY4kQDUuyDYHHdNwkoOVROIiJ0VQ&#10;Qn4G5t9Jgjb1GgHPGRFE0asfb3Juf4kEZfsst9dFforsvkoByvoIKHUn66JSZVsIUN6O4FIpQCFF&#10;UbPizg9xW9Z1TF8IUdITVSjHRj7t/m+C5aryKRhJgKUOApTvidVXKuQ31xiguMYjCPCL9wCHCZCu&#10;7bACVJ8w0dVNq4A1uwG2iEoYD2ZDtycNJpKRLagM9sNZ0O9NwY6nP8VPpl+uiO7y8ZNJNtNIgOOJ&#10;cZioyG+cWh83ZQImc3n9pd/DgXnrMZReh3a/bPT70LWNb8DClz/BZJ4/eeI4PPDjW1CzNRRDwSTA&#10;9BZY87rRHl2GAapPe1Y3zLkdMOW3MI81KH7tM2Tfdify334QupilMGQugal0NvpK3XD7r37Ka17M&#10;PI3DK4/+ClVRW5E3+02E/fgnKPzhTWj+/T1IvfF2xN96L8LvuB+Hb7kZ4Y88iOg//gZ5f/g9cr//&#10;Gwz+9EGYfv0idH96FVV3PIzCD59G8bInUfjR/Wh84yG033cPzA89DQuVrvX+N2G79SXY/vIqup74&#10;EE2bDqIiPpk15AzyEGSUHv9rB2cDERJyvNbDywyRBPRcl/ESnYXuKXWn9PT89/WDXE8SErAxuK4v&#10;jVYwyG0hO+eDCFsv86LWZT8jDj8dHg3OOOcCCdAm7qwQ0TkIUBGdGickGNfazm6nQ1xmbssxEqCd&#10;RCf4agJ0XmsUjFSCFiFYtjVoCVFIQkY8VTocq5DTMEkJcVhgGjDAarBQaTHSWcEmCp52YjaZYDEL&#10;K50VRhCgi/wgEKITqPMFjOskQKWWhgnECRfhCQFyv65HB/MAVySfYqfO89VxEo11gGU5wP0kQbWf&#10;JGjjPhvdfVGGKj0n+Y8KueZo+0eDM2+jHqP7K3mSNxAU4ZIALSMIUH0ySwV4TgJs88qgwqPKq+yF&#10;tZyEJ8RX0aO+uVPfuZYMAvlMMKWJ5FQNfWABLPtSYdicAKN/ObRRVVRl+djzwmz8aOJluHD8JEyZ&#10;JmpvAm6++ka8fv+zWPzWx1j1xqeY8dDzuPN3t2La5Km4cMJkXD5uMq6ffiV2ffA5mv3SoIuiwsto&#10;xpJ352EqCXDKhPH45x/+jq7QQtjl86IqLayF3ehNqoOZ6s+exHwnV8NS1AJbcRu69vsh8M47ULvg&#10;edjCVqA3fAn0FZuw7LP7ccm4C0nAU/HEgz9De8lmoMGdJH8SxW+/hLwbqQJ/ejPKb/obkn70B4T+&#10;5HcI/fv9iHnqedS++CqSf3YDMq/5ATp/+AcM/vBuaG95EeXPvgFTkhfQvAtoXw9d8jw0rn4eZU/c&#10;AeNzT8B69yOw3PIkDDc/Ce2dL6H6uU9RtvYgupKKoGuhNGCPb7ayIYqx0rikp5d3Buk08o+uMncL&#10;aGJnBCEVVvkwHDFopKohcFUMXGNCR2EtLA29KD+dic6KZjQnlCJwxiqEr9mL4J3HuTyMggNBdNO0&#10;tBurelptY4O0mKyw0OBFvZml4RlJmLIubUAaEzNlYF4tMpgpO+m6GXgfekLOF4O0yoMeJyxCvhpa&#10;atsQ+tlRBSzfh+6yFthJDkKE1j7HE2OrvFiuZfx+pq0l6DrbtWxMJEwriUftl6fLJDM5T156lzE8&#10;ewf3t7HUOqioSWzWNiEhpkMitJIILYSxXQ97rR7azDZ4fr4DXWmNQCuPkeDMTM/E9Mw9rIROkmOb&#10;nurNAmMfwWva5QXvNhOsjbxGN5ckN2M797fxfjuMvJa8sMsl07G385wuNqwhxnUqJIsM0LP87Cwn&#10;KwlOYJdxK2nULJaBmm4cmbse1akFar+JJGc18qCQobxGwNWmjDIcn78S/Q3NUgmElLmN9cD8q3R5&#10;DZY1i57kxntnZ2flhoHXNUg9KNITN1vqiITL89Q7qtwvDw9MXJpYr8oU9RaURafCZ/0uFMaksL4l&#10;babH+GIXklZfWTOFyzo0pJXBWD+I6pQS2BqGELn2GOrjCjDYqEVZSj47P9aJKF9x79npyvVVOuyY&#10;5R5teiMsYi+SP8aVhxnSIRhNhLy+w3OlA7XIu7e8JyE6yauM94mrLqRr5T7VqbCoFMkP8r6qSX7y&#10;gJbur/rWuUzEHElQucPd6gVp4RJjeC0J8EQ21ESNZE31rat8A1vT53yTWr4pZU9QooExWV5FqYbu&#10;ZA4sB5KhWR+OgcBS9KfWI/NwMK6/8Nu4ZMJ0XDh5Mr59wSS8euvfkecW7PgOMo/IbIItpR49kUVY&#10;9condEcvx+VTL8BldIl/f/VPkO0eClNqEwzZrZj3xixMoqs6jccevu1+9IWWwuCdRxVYBGNCPYyi&#10;SquN0AfVQBdapD6vUj5/YhGy33sLdbOeQf/+T9HgtQgpfivxoysmKlX6+D9uQEXOUhr6elhq1gO1&#10;7mjctxQZd92D+J/8Clk33IK0n/0BhXc9AJ+bf4N9N/4Yhc9T5d11B3J+8ROkfedaNP3wFuh+9xg6&#10;HnoBzXNmoPLEKzTkNTT2ZWys69EdNRvV79yNwXvvhk7yTtfa8JfHoX/sTejfWICQe59D6clwZdiW&#10;HjNMMgFDDxuoGCqJzCpEJOM9NGZlkKzTswOrm38Sm5GcBChbwoGSrqF9ACG7vdCRVIqYtfvRV1SH&#10;/uwm7HvoLTTFUGnXdaE9qgTuT32GvIAoeits1EJe0stKamyYQj5dOVWoyCxS26151WgsqGL6JEBp&#10;LJI5uR5PG2B+dWxUQp7ikpilgbHhKMJk/PaianTm1cBMewp8YyU7gQqHchjg/fUYFAFatLxv2WZ/&#10;a6KCMJMY1RgTyRDiSvKYqFgrVaGVHbs8ZLEIEVLJ2WSbnbueBDpEItIRZu63d/D6rXZUnkpCV2oN&#10;jFQEx95ego7T5SpNdQ6Jz0Sis5LwbCQ4+UpIlNtQj4n7eT9saGYSoqWJhCukTBVpbuZ+ua6G+wfM&#10;6jUXUZVoZ4Fwn/L8WJ7yPr2UkTRssCNQ60JWdHtNOm5LGXRb4PvBGhQHJqjKloZvMplh5lIIR84x&#10;VDPfb81FT0EFSYGRpFx5OQvTF8KTF9Cl3skzJAdeV8iX9SdKT9UR91t4XUlbSMhOL0DOsdIjEJ6V&#10;KFL9FpKPvOoWPHcz6pLz0NdFIaQXoiJ5SbqMK9exNmnh/fE6VEZmo7egDb7bjsLeZETIZ26oDEhB&#10;B8XIyf3erE8HQSkvQO5V8id5YT3KmwJqWECyyvuR8WLpU41yE/Jai9y/5JX1Uk1SrWcnIG61Us68&#10;L6vYAs9nNJUm+19FjjaSopofgG6vmpGpksJJ3mKR6fVkyi2u26vYK5IATRF1GNfikwVrEYmPTK5I&#10;Tz6IVt93MpEamcC0D0b5Zi+lFkik8gol6x9IQd+mUHR5J2EosQov/fkBupYTceGUC3HF5GmYedsd&#10;KPh8GwzuKcBpnhdXBVsMG08IDc+3GEbffKx8diYunXIxpk6aggsmTcfqmYtIlF0wpjZi4buzMYEK&#10;cBpV5CN/+AdadpxGx+f+qN4SiuagfAymNVER9qCfLrg2moadr4GBirDuYAhiHngCpS8+jLadn2Ew&#10;bj/qUz0Qe2IjojwXoTGHRNW4jgW0FgNV+0j0oWj32I22GbNR+/enkPXTv+D0db9Dxt/vQ8hf/4C9&#10;N1+HvX/9JYLuvwMp/yQpXn8jEn78B9T85l7U33Ivanmfha/dhf7I+WwQ21g7bqyFXegInoP6Vx9H&#10;1+0P0F1+AOZ7n4LtyTcxdPcrqH36YwxKZbISdaUG9Kc0YqCsjaqCLZxGIYQiZChEYyajscnRcrhz&#10;GCO3GV9RpJMO5RBh6NVh96qtKIxIQ8DaPSiITIG2sB0n3lkEcwM7Dwn1ehx+eT5ygk4rogLVVVlK&#10;IfJT8mBup7X2WZG/JxBFAQkwN2lQuNkXeYfDSFbCsBRfrRpUUAH0VrUr92Ooa4BKSIeWkhr09vWT&#10;vB1EaG4bQPK6w6j1iYetTofEBXvQGpCFJnZc2hx2inSb7CSWQXoc9bGlqE+ogIFGb2Lj0cvH7FRk&#10;moIONEQXwdpCZqLLLA9R1CddXYzXoEdVcikqw3IxKO+skpiMVHL2FqpFqkKx7eyFu1B+PBpWphdN&#10;Fdzin4rGuDJocmlHrUxDniIzfk9aHU0iG5psKi3qAH2lFkVx6TC1kaSbzOjI4b2x8cgYX19BC6pC&#10;09BeXE81aMQAr90QWYyG2EIY6T7a2FiNTUPoKmlBX1M3ipNyMNBEVSIdiKge3l9NTjXaUsuRO38/&#10;qk6ynEl4epaZiWwkakbfM4TKtFL0JtciYs4m9BbXKdJorm1CVnQmuvPq2TGQoFnumpoOGOQTOJLf&#10;IOvf3M1OlaqqMbcGddlse1zXk+0MhFLlrEY7O4yazHJUphRjqJkFy85Hl16LwFeWoq+4kSTOuhGi&#10;1pKchMSpduvTS9GeVIa05e6oiaAYoj1U55axYzAjdY0Hyk4mAiz3htwq1iEvwmR78tpRmVjGsuiE&#10;toa9lQwbsHNqyGtEUWohdB20nV4j+urkowYLWlOK0EgFKcMHlm4jkrb5IutoGNNivbIzVi/ckyQl&#10;S0LgaptlahKyZblbGijmyunRVveq7+0V6ZEA7WreQa5XkgArKerCqACbSIAWmbZevtWsFdXX7Zji&#10;SE03rYG1uJ0ucgMsSTVASissp5uhP5YH7ZYoDB2NR9pmD/xk2lW4cuI0XEEF+NiNNyPl3UVo/WQL&#10;TDsigbByWEh+xohK9SDDdiATdvdcFO8Kxa+uvt4xJkg88od71BNlmbJo0VufYQIV4IUTpuClWx5E&#10;4pKjWPHgu/jnLf/AXb+6HY/+6m94gcSynq5zAxuNrVALs4wNesXA72+PYMtPf4o5t/8Csx65HQdX&#10;vknSY+E1+ZL19wBp62FK3gNNWiDcZr6DxQ8+gs9vuhUJNz+Ggh/di6yf3I28Wx9BzK9vw8E//x5v&#10;3vgD/PWqS/CnKy7HX6ZchKfp5r92wRVYft0NSP7zw6gkyZXefz+iSITFQe+SHA5RCfig88BGVD/8&#10;MrrvfAYttz6EZqrAztueQ+vjs1G51RtaumH65G6YcnpgkEkCsltgzW2hchlkpbIipXLJS0Jzwmry&#10;ysoXxCekJ+R3JgEKWQqZmQ1UJQMmkgsNkC6NGJI2pxlH3p6P2sg0VPolwvut1cg9HELio0XRiDP8&#10;YuGx/gBCWJ/Bi/dhILUO4e9uQMTiXagISkbwmyvh+95qNCVXID8sCwGHgxC/NwSnZm9DT0IJ4khy&#10;KVu94EPCLU3LI8GzkVMFdpE0fB/7BKfnuaGfhBc5axtdpUNI3xOKgPfWKQKwkECCtnghaUcAMlb6&#10;IG6zn3Jry/dEwXfWFmQcikT0ysMIWuQGSyPJWcb/utiDsBEVesQjiG51xs5AxHyyi24u3VsSmrnD&#10;TBeW6jOhEiee+hRhc7ZBm1COqPdWIGrRbmTvDMLJt9eiI4pqlCox/2AMTn2+D2m8p/DZe9EUVITe&#10;uHq4PfcxDDJ/YIMRoZ+7Icc9EhraaMDqQ0jZdxLHl+9AT1Eb4g6E4/QmP2RvPYmQZXtgZENvZGe9&#10;iyo7xTsM0ft84P3pWugq22Gt70Xkdi+E7PdDzqEQnHxqLupYxqKwjFL3VGZdpa3wZZlG7QlA5o5g&#10;HHlxHvrLW9DT2I2jG/ciYrsfUj8/jPIjEejKrsbhRZtQT4UuDyNSTsUgabcfWo/GIWWLH4K3eyP6&#10;eLByM8UlNxNGdnIJuwMRvskTpw8GwXfZXpJeO9oCsnHkvpnI8IyAiW6rgUYoSlHPDi9i4zGE7PRC&#10;xv4Q+Dy3GM305jqyarDljc/UuFvWGk9UnIhHZzL3vTwHpvI+1Ppn4+TSw4jdHwr3GZuQvC2QAsSA&#10;KJZjxN5gRDNvcUv3o4kdx4F3liCT+Q7ZdBjHP12D3FOn2bG0IfD11QiYsxWaylZ6BHSjmX9RfKL+&#10;VBNghyyq0jxMgDLrcy9d4Z5RCdBWwX0VGpiEABtPZMLCg4oAnR8QCwGK8pPpkORHjyw0XF00WT6B&#10;rmwKe/egJvTvSobROwNznnoDUyZMxCVTpuOqiRfD+5OVaFuwE3VsYMZVgYBPESyhFTAGltGNLcTA&#10;3jRo9qWixycHG19fgIf/dA/uvenPeP/WR9HtTzJOa8Di1z6m+puMi6gm/3ztz3Hvj36Hiyc4HqjI&#10;w5QLCXmIctmkybj/97ez14kHCpoA+VTtwAm89oOf4EpnnNfv+y00iYegC9mM2q3vo2vXbPTtW4OQ&#10;t9/ETUzvW1SZ15Fst37vN2j445Oo/OPjyPrDYwj+0yN4/gc/wjWTJ+Fb46fRVZ+OS8ZNwzXEt5nu&#10;tTzvrxd8C4du+Bsqb7gPyTf+DkdeuhVoo6IqzYGV7qfuYBR6lh+jwtyElhcXouOJj9H07GwkvbEI&#10;7Qfp8iT3qTkTpWOx+5fC4kV1G18FncxsI72uy80UCO8pH1eCg+5s4gc5Bz9Y9bQFkp/zqaE6Rw45&#10;z+1jI3V7dgaS9nijIiwN2fvDEb2UDT08k8hG4PrDVExm5Spuf2cpekkklVuCUMxOxU73JIUNpdo3&#10;BZqsFvgt2kfFRu+gYhD7P1iJ+phclB2OwKGPV1KN6GHWm2BkPuRTQBnjS6DxtkbksmwsiPx0K1rS&#10;SpTR5mzxReQ2TyoRGzpiqOJ2RqDscy8cvfczdCbUoDuqEgfeWgKjTPlUOwi/91eiKbWSbhVvTR6m&#10;tNmgzWpC/aEYNK46ibiHF+H0mqN0i0l+7cyDjMvVGRXpNofkQn7059TM1agPyVZjgFkrfZGwKYBk&#10;3wbPj7dioIJeD9Vlb1Q5/N/ZAsPpRoTNXAc9ryEPRDJXu7OBBqLJMxNB761Hb2IpujLYubcbIT8P&#10;WXgiBRlb/HHo8U9RTSVpKOyBx2uL0VfYoNznGCrRMr8E1LrH4OTqvcoVlc4n+PPtKAumPZDTxaUF&#10;VXEUO8lYkqN6qtpohNesDegqqIeF99bEDqf8YCyyPtqNYyRYY14TAj/fgaF6ylamURqQiJL9Ycj6&#10;bC+KNp6CLrcVnVTqMmxA71qpxFKvBPh8TkEgX9Lo2Hz8kxG68ShM9BQCZmyEtoJEzbgytGEksRR6&#10;xCBg1X41FIFWE1LmHURDeAG9w074fbgSJnqOhZt8Ue4ZQ2+sEz7vrsJgSj07sG3oyKtT95G3LxTp&#10;JORqn3T4bTrOOjWgI6IQ+15ZgKHCViQvO4Ss3adU3IrIdOybtZo2Y0by0iMo9I2lopV3KlmvBi7p&#10;rtubB2Cl0jX2UvlS1YoKlCfB5nqNeqirZm8Xd1eNAY4gwPIOog+GkGqMa/YmARaS+OooQ8mYaq48&#10;NQbIRkiDsJQQxZSusSSyRKrAHCrDxB4M+JSgj+rxwVvvwvgpkzBh0kT8+vrfoDkwFdq9QciYsRYN&#10;NGb7kWxYjmfD5JEHg1ch9CeKYQ2lSxxbD7OM52U2oScsHz0n0mCgW6RPrsayNz7FxeOm0KWehosn&#10;00Um4UwiLp4yBd+58GJcTuKSJ8pTp01Q+xe++CrM+UVI37Ub9b4BeO+RJzFh8nRMHH8hPnjiTrQG&#10;bkHh2jcR/vytKJ75ODJffAj+d9yDWyZfgisnXIzvTp2MrT/5OSpvo4r7w99x+g/345Urf4hvT5iE&#10;i6dOwyUTJuOyySTKKy7CtVMm4orxJOHJE3HZxEm4+4JLEH3DX9D05wdRNvMtpK9YyoZTCKtMg55E&#10;98ivGpbtOcD6WJg+94NmsSd69kXDFsFjYS0kvRLYDmbBuCke+nWnMbgzidK80jEbsnzjKk/SBiyO&#10;p2vy5JYGrgYHGWxUhcNfdZDllALkPqFHgXoKK4RIG+8qasG+N2ZDJ7/fIoFCqu5YDLyen43izw8h&#10;8L01SD4UjMCD/shKL6CB2ZDnFoj8QLo0PD97pz+qT6ah+VQ2Al5ehSy3EATt8EV2VAbzZUex92mE&#10;bHN3pM2gxgFlDIvubPSinaiPp0tDdyh4wVZ05lVS6tAL8YtH+NZj0BY0I+yTbcij+uqIKUHUzG1o&#10;CC1Qn0f6zNpM8qGxdxhxeu521NEOjWyw8tDC1mxB2gYfRK86iPbIfFRsDoDfnO0wdVO5yMOTFl6k&#10;yojE2bvQElVMV9WKoA83oCORLmEvUHQgHhEbfNHgk42QFcw79xmpLOV3XIJmbkf7yXxEfbge2qJm&#10;mKkmS7b7I2XXKbYVA3K3n2LDX4PwhW7Qk/xOr/ZE4C5fuoiVyFt5DOW+iVQiepyaQ0+omQmz/rLW&#10;eSDvUBhy1nmj5BTLldUoDyEi1h+i98BOnERjoWKX2V8i51BZ5lLNstrlIZDPUjf05jehIbEC7ou3&#10;ocAvCT0sK++PV6E3rZzxt0Mrv8bIW87zOY2G9HIMUumELD8I73fXIssrSo1X6uSBDFVi1iYfJB0k&#10;wQrpcrsnpx7eorDr+xG4dDf6KtvUgxorbU6+YY5dcRhlkVlqvE1sJ3XDCdRG5KlJSoPeX6GmiEsl&#10;aReTqGQuyvCP6bKzzANmb4KV6lHeQGg8lYJIegKFCw8j9KMtyrUN3eaBmrQyRay57BBLTrIj4D3X&#10;51ZQlboBzUbEbPRATkiSyqudRCdjqAO1HYhcfRAHlmxGXAg7aaZvoVp1EaC8xSJT9slcgWruw5EK&#10;0EmAeiHANq9MWPN71HifTZ6YMIJMH6Omc5eJUGW6e/YKhtOMF5OJIWncGe3QR9Sg/nAc/vqjmzB1&#10;ymRMJFE99ueHgPRWmKOK0Omfhvqj6dB6ZWHQMx0631wMBZTAKDNAx9TBHlMLe2QljCFFagose1gZ&#10;SbES+sw6fPrSe1SAk6gqL8AVUy/ADy/7NmY88TL8V+9C7NbjODJ/HV3hmzGN15xKcvrNdT9Adtgp&#10;SvkdqIqNwBsvPodxEydjMpXbR88/jJbg7Shwext161+DdsmbqHn5UYT8/S7cMvVCXD5pOr47eTzc&#10;6Dbn/e4WpP3yT1h9zfW4acJUfJvk9+1JU/CTiyfj5X/8Eps+eAif/fWXeOA7V+HaieNJgBPwHRLw&#10;/Gt+jIo7nkHHUzNQ+MKnsIemwURlYAkogGldDMwLwtAz+xSaZvnBvD8XFqo9m28BDPsSoF8RAtPc&#10;QHTzWMeiIHR9HgLdrnSYk2mAlTrY64fofulgaxoiCRioUNhAhQxp6Er+k+Acn7Q5ydBJfGq2GcJA&#10;lShCUUv3+vAbczFY7mgkaDOh6EgYdr/2Gar2BeHwC3OgyWanRMVW09SGAa0e2W5+yDwRychAIl2V&#10;PP846NgIjzw5my5iNlWYGZouHXrbNajwikXQugO0PuaE11NZErQbEEEF2JxUxEwAYYu2ozvHQYA1&#10;bKhJO0+gLiAV3u+tohoiWbcNwvudlWg4lYPuhFqcmLWRisNA8hpC9MIdaIoocH5lYaPqGIL3i0uh&#10;y6hVDSjbPQKeM9YrF9ggEzFQOaFMj+j316M9mqqzyYSY99ai6zQbXLcdRYdjEbjmGHTZbQj6aBt0&#10;6SQckmb3yVx4fLgJ2vwOhDFfPRKf7Sh2rhsydwWihp10X0k7G+cQgudsQs5Gb/i+s5b55M2THBJW&#10;HUIaFbO9TIMTczZioI3tig00daMnMo9GoNgnAUEbDzPPLCASbsjcbagKTWUDp9oykQCpbhJWHECh&#10;e5hSjuaqPrhTDfWR4JJ2ByF2l4+qExn32/vhYmgL65G7PwBROzzoivbRrfRCd0kLShLzST56dFH9&#10;7vpwGQb7BiUb6iFCY2A6jlN5yhRSco3so2EI28ROoLwL/rM3QlNFd1PGYEiOcjyDbnIg05f7k/G+&#10;Uwt3oza6kF5AL/w/WUtvUYMEusglPjHqjZJTH62BsbgZISTuqqAEWNo0dOV9UEyXvXxfGA68sQQ9&#10;8vZGlxltZS3qc8Gszb6oCExRdtOQWkJPY7saq46m8i70iVVKVR6SCInrBw3or25HR3kTtK0UbHSL&#10;TSw/K/Nrru2n4usmn5G/qln2MpPVWQQo64ZgEmAnCUp+q0D9BJ7M+ioEyKVNIARYRAWYWY3Gbfug&#10;XbcLTSt3wxaaD1t0JcroRv3x2z/G5ElUYlOm4j26kOZjdHVCaTDJjbAWDpFE+yirW2lkzGhqA0zJ&#10;Tep3QUxBJMNT+TD75cMQWIjB0EJYxP3LrsUzDz+BSSSeKyZfSLU1Hcte+oi9cRa6g0gaGS3MYz8y&#10;vE5Tkf0A0ydegUsvuhyhJ48j0ns3FYkf3n31aUwRxUi88/g96Ig9gFL/2ejxWoi6159G88uvwOv2&#10;O/FbKsqrJkzH9ydNwp4bfoOUn90C/xtuw70XXUVinILLL5iGn1x1BT546HZsnfF3LHn2x9jxzM3Y&#10;9/iDeOKn1+MqEv9F4oZfcBHCf30rGm59EuWPz4E1iO4W71V/JAu6RYHo/fA4ymcehmZnChUxFfDW&#10;DFiXRkMz/xR6P/aA/r3jJEg/GA/lsXwjoT3CTia9F/rEVgzE16mJPOU3Xm3VVOn1gzQmkqG8BkJX&#10;gSw3TIAO1nEQoU1eS+HSKATInr8mLBfrnngLUVsOo+RoFBKWH8Xe1xcgKzyGqqcf4RsOIGjNPiR7&#10;hyPoiC/0vUMo9oiE/9zNqE8oQNbhEBzbtBethXXI2H0SYWv2I90nEpEeQXSvOlC0h8dnrYOmncYn&#10;QpXka6L0lMHziBV71bhfHxWN+ycrUBtHF5TtLvmgL5a/9Qnq0opw+P3FSN5+HMl7feH1MRULXcl2&#10;/xzseH8RBqp7YezQ4cBnK5F6PEqRkVW+JqFbmiIKcPE+5FM9Rq5xx1GSbV9JJ+zyfh8VHxpNiFq7&#10;G8Er9qAvrgT+by5AfXAa07CSpLxxfM422FvMKD8Wh7Ale5Gy2x/Bi/egMpqKtZ/8yQYdOGsH8neG&#10;I2K+G0J3UPnEVyB0w3GkkRTC9h5HLxth2KoDSFp9TJFW0OrdCFt7QP34l9u789GaW64eHgUu24to&#10;qiRTiw6+dIHj3bxReDAMJ6iS9i5Ypz47s1hYb2YLOivoPq7YhmSSXTrJad8clltyPrp4bf8F25B6&#10;JBQp+3xweOZiFMWksnwGEEYl6TtzDXxX7YNdS5f7wCmqdA/E7fBGSkA09PKKjcEIu6jMXgNiDp9E&#10;yI7jiN/NMmcZ9da1o5F1sf6FGShJyGBHZoPZRNAbGGzqw8n1B5G86QTyjkSqsdmEw6HoyazHzjd4&#10;j3SHYz7fjQy3E+g/XYIDr89BV2ENBktblF1FHfDByXdWoSkgG/raAQSsPMzrBiOeijjqSDD0jRqE&#10;LN6LtKOhinRLw9KwZ84amNr0SNobgBPzt0Jb1qo+J9UzT0aqQDUsLiJAVB+VoXoKLA9O6lhxpewl&#10;5TU+JwFaZVarswjQKATYTtdTphdXv7cpU1TL1x8yDyAlpIz/qR8/T6uBZtNhdLy3CHWvLUTzGvZe&#10;cTUo2huJX13xfUyeOgEXTJyI9266F1Wz2aPuToH5ZDFdWqq6tFamR3KtcU5UKXP5FdA/d/4Qki2p&#10;CcaUWuio/IYyatBH5n/sz3+nspuAi6ZPwbWXXoh9M3ndYykYFLc5vY151KKBZPmbH9+Mi8Zfggsm&#10;XIAdK1YgK8wDyaH78e7T9+PScROZp2l4+O+/Qvi+j5F0+A2cXvww0p9+ALl/vx97fvkr/G7qVFw6&#10;8WJcO3kqNt34axT87WHs+uMd+CHJ/KopF+HyyZNx58+vwseP/xaL3/wVZj95BRY+9H3sffl+rHzs&#10;QXx34lRcMe4C3Ey1uvP730fRb25D8gMvw8DOwXa6HYPbqZhmB6DitV1o2xQIu08+3WGW94JIWN71&#10;Rt/Lh6B9fi8Gnt+P8pf2QnusFP17smE7UoKh7elomReEhg1R0ASwAeVpWSc6mHNYdoUkhJYhuoIk&#10;N+E9cXX5J86vuMAO0AUUIpRjNBgNe8m2ijo0F1ejmQqsPa8OhhZ5msDz5T8SVVlmIVorG0isNC4a&#10;k7lHh/aiGjSW1MBEQmyorkdHA8tfZ0N3XRtaimtg1lASkGe09Z1oKa3F0ADJmde0OsE2pJ4QN+dX&#10;Q9PQjfYq1jeViDzN7G5qR2lBiXr3zNQ9iDamN0h30dSpw1B1F/Q01JYC5pMq0kSXtrO8HV0VtEma&#10;qUVegqY926kOOzNr0JvXBFuLAZpqGra8t0cClCfCtk4TDI29aM6qZGNsQ0dmBYzN9HZ6TOij691F&#10;ZWxtpnJjvz9Yxnhp7ISZhrjr1m6WH5VJZ1EjOvOpDnvM6JV3OAd5T00atOQxvwPSCwkhG9GWU40e&#10;KmzToBHaNiqM1gG0FdGu2/ph0ZnRXdOG3hoqR3HlBi1oza9FX3UbjL06lOWyY5T39CzSsB3DGUMD&#10;A2gqpdps7cZgtwaDXcwULzfYxHwW1MDCcpIn790kLnka3J1Xi6At7tDR5XS9Z9hZ14rWigZlA+o9&#10;Phk/M9E2hDxYB51VLWguqaUtMVMM3a1dqMigB9fYod4TlFeejKIESTQ2LdUa67Gnml4er93Bpa6p&#10;H22ljdDWdUNT0oreCsdkxG251RhgfdcnF6uHEtYOlk9QDg5+uIbq3Aibzo62vAa0kyDlnuTF6i6e&#10;287ORJ72ahu70Mx8y0viBt5jc34NDG0UASQ7eShjE5eX96Re6Fb7eH9OxSo/vws1kz0JUDhNxgDl&#10;ZWj5JE5ej6Hbbi/XwBhaiXGtJ6hKCukry+/rKgIUFegiQPakMhdgajUGqRAa3v4c5W+sRtGcfTCH&#10;1qCaLvDvv/1DTKILOW3SeLz1h3+gYb4X2mf5YnBHAqx0gfW+eTDS3bVRucmPZltJqDLGggredSlB&#10;N0b98AvJ0ULjlumy37n3KfWS9HQqrF//gO7twUAMpcgPL/Fcqgh5Mt2YXI5bf34ziU6+OJmOJW/P&#10;RdoJX8R4HcDrD9yHS8ZNxcSJF+DJe+/EgRXvIunYDHjO/jMCX7wTPn/4Pdb97Hr8fvoluGzSZSS7&#10;Kdj53EPImvk6Pr/vTlyixvem4TsXX4iX/v49zH7pF9i66B6sn/E7bJnxN+x4525sefZPeP/Wn2Du&#10;X2/Gwpuuh9dNv0TKjbch67EZ6msZmddwcFME6qjuqmZ5wuybA7N3IWybM2D/6CTMz+/CwD83wvQP&#10;umR/W4G42+ahfFkILDuzoPnEF21vHEH5M7vRuCqcBFiGZpk0ooDllNEPUyRJIakRBtaPqYv7aKQi&#10;/oTIRAM6HWFFRPxP7T9nYENge5PFGUG9GnOOcN70zgqShdHCV+TKcSPSJmkelj4at3w9wlsVV9c1&#10;oYL6FE4mGdVwXSBxhNPlO1wSoI0EKE+D1YSlMnhP7pLjdsIq3wbT3EGuG576Ss6lmy7HZRorK6+r&#10;XmjmPxVchSR5cwY5JC6/a59EEe5RQRond0gnZRyRhvoSw7l5RpAnwCRA+SZYKNB1ueEgWRlxbak3&#10;Kd/mykbsW70dJ/d7kqDZfhlHyEDek3MFl1qS9xBdL6mrtJxRZCHvAg7Xl6ThhHplRupC7vOsIMMr&#10;ain/OTNskbjcYabnkbDxOJLWHUPynlMIWXcQKZ7hMFGtSdGo+lV5ckAFyZO81+hMd2Q+5QmvQJ1M&#10;CKmrgnUSojy0kReh4SRA+R1zIbvh3y8RAqQSVL/IV65VY+1fJkCRjiRACwnQWkSpKD9LmFyCwbXb&#10;UP/eQrSv9FcqZeBQIbq8kvCn636CCZPGUQVOxHO/uxODG6MxNC8EfYtDMLQ2HLoDSdB6psF4MgfW&#10;kCJYoyrUd7/W7B5oU9pQF1OMurhiNJ0ugi6jke5eG5a8+BGV1XT15cYL9z7N/FAxFNCVLm+Dpaia&#10;N9CI1uRC/P0XvyXRjcNUqrB1MzeiyC+Hblk8Pn7mPVwy4UJMnERV+tQbaM5MR9Dud7H1k5uw96O/&#10;IWbum9j/6IO4cfI0XM54l104FbNevxsnN7yNmc88gGmTp6vxxR9f9124LXyF5z2EwO3vwnPdU3Bb&#10;fD/mvXwDFj/xfax+/Kc4+NbtCJ5xP8KfvgNh9z6ItJeWAyfLqPYy0bn0FOoXBKFlXRTsfhWweTHv&#10;m/JgfcMDhruXof+2uei86X0UXP8a4u+ci8EjeeiadxJRN76Dsic2oXtFJPp9CtAZWIiWw+kwepXB&#10;cLKa0r0GRr9imFmBxpJ2WOj+iJurGpvDVhxB3GPlIgu4fwQbqX1isGJoYoRcp62ppRihRJVD6gN9&#10;aZA8IJ9lCS8qOE+V5fmCXEd9ziXX47ZDnUo64qrzbElMLiZxnVDBmQ+llmSWX5mNW0NSkG+L1YSr&#10;Zsg06ZauISo9PWwdlAFthBov5PEOpk9SM5LgjDRpezsTbCXauF++5JCXpAlrh4Vp0DWkupOpq9RP&#10;HWioxGR8ThocG5ioKaWoBM7yGgb3ycTh6osHbqvGyn1CcvKAQxqlvLssSkp9I6tj98RjqgwZX73I&#10;TLJyPdBX5MeyFhVot4kaFEIUt5hELo9w1RvLPMa48gWERdxmqst6KkVtGxme6ciXIfLisqhs9XmI&#10;5FPyRSjScCo6tU/uSQhF7oGHDEKQQkC8dzWWK/Fc6Qgkvuxz7pdyUfdKAjKS2ESdyYMTi9wn05AJ&#10;h5sLqlGVWYLuRspsnicmZZIXnuU6VG4qfaah6prnq0/bJB6jyAv3QuZSvhZWryJABZ4jDwUl7+cg&#10;QFGASu05vVrFbf8SAZIpvyBAJpRSCuPG7dB+thLYFwfzoTzotqdi8Fgc7v31HzBpAhXghHG460e/&#10;QrtbNGxuGRjYEAfjygho1oRCs/M0DIcSYXFPgc2DDZlEpYupwKEF2/GLb/8YP776B7jnZ39E9jpv&#10;tB84jU/vfxkXTboIU8ZPwYsPPEffXU/1NwBzSQdQTJeaCrItoRx3Xv8bXDh+HKZTxX3+4gpU+9RC&#10;mzWI2S/Px7Tx00iA4/D6Qy+iLasE85+/HWtn/BpLiY3v/xX7ZzyBn02fgIvH09WeNgnz5jyKmFOL&#10;MeuVp0mecu0J+OstN6MsOBiF7vuRf2QdvJc9iwTfOVi76F6s+ORurP7kUWyc/zjmPPlrrH7kF9j9&#10;zF/h+8Y82PxKMbA3Bm2rwmBzL0bH2jAM7c0BvOimbcqF6bld6P7F62j4wTNI/v4jCPjFs+jZGAlE&#10;0R1Z4AuvH76A/Kc2Y/AAO434JgwFFKHyo2MoftaNatIXlhMV0B2movQshCWlAYbSdhjqex1fBMg/&#10;2oYiHLE0xXIODE+DxT+uKUhDkxNknU1MkZMjAbEtGp2yQho2zxV3Wn3dIclxt7QjaUNCYCpdOfes&#10;4Jqey3GMS17JoW4cUA9uVL4cOXL8yTHnPsdpjltgo1CfkckrEPL7JP0GEhzRK78jQRJso50I1OQH&#10;JI0eGwz9hChDurlCfOZOK11q+aSNeSFfyBcg8psmdmk4bGAKoiqkMUrDdJHFuSCNnfGl8Q0TBtOQ&#10;feL+u7KujgkpsI6EECWaXEe9aCwkwB1SFRaWr3xmqCYwUAnwuLCMWViGS4EcYzyZIUYIUz6vk6A+&#10;pyRhqi9IRDmZmKgr/9wl1SqfnbnIRr1LJ/UppEjIbEXqpyFkW4iIC1XBPEfiqP2CEdtmpiGvJQkB&#10;DpE8Dc4vNITs5YmsfI4n15Vz5KGKzJSuXHDGNcsxedmaidjlMzmSopwrHYpShUJ4Suk58qqUqOpE&#10;CHk4I+v/EgGS/OTnMOSX+EpkHyV+2cC/SIAFdIezaqHbtBeD786HZtYG9CzbB8OGQGh3BOMDuqsX&#10;jpuk3sn78QVXIm7tcRgCyjHkXaBeejZtSYB262n07KIyPBAL++EE2L1T0RWYihfueQQTqOAmksR+&#10;fcl3kfjJFjSu9cVn9z2PaVOmYxJJ6MVHqADpIttzNLBl0m+P6YYmcgCFXsW47Sc3q6fA06dcjtmP&#10;zUXlgULoUgboss7GlAl0gUnM7zz+ErrSqhC8aiPc3nkUB5c/jbWf/R2r3r0bP7hwHC6m637F9CnY&#10;tXEmipJ246MnHsZV4y7G9PHj8fjf7kJ/TCoaDh5Bi8cRlB3ZgeYYT4QfWYvyzDCUZEWjIiMGHitW&#10;IGrBZ0he+D5S1rGjOFmIzt2xdP/LYI2spvubDcOBLOBoNWwrY9F1zzyUffseZH3rLnj88jEULz0G&#10;JJLcT3dg4HAeCt7Yi4FVsTB71cBGV3rgWBZd4WD0slMp/dQbOTOPQn8wD/pDuTBHVMGS3Y7ezHqY&#10;23SOhks7UGSlCESs30U0bDBsJDIbtRwX4zewZVql5TEYeZzU4Gh8NExpTCamYWZDkwca0rDUVypi&#10;eJ0G2Kg85FoSXxqimgWG6bqIUJZyPRV4zPGJn+RDGgUJinDkiesCVx6ZByuPWbhuZHyDMx/ydYmo&#10;yS8IkfcgjZAEIqrF7vyqRGCTj+Kp5MzyLW8XqbxOCxOJboDxhxhflIooS9WgpJERSo0pMD1RWbyW&#10;UmeyTxqXNMDhbcc+ecij3t2TzkfKXuIJSQtvyX4Ss/qSgvHlu11RherrBSEWyfMg8yt54bbwnbwI&#10;LV8ASf1I2dkY0UpGsNKvtJqNDjXIcpQ6U2N6jCf16ag7kivLzvFzCw6ICytKUY3nya1K/QnB836H&#10;SESK8LjPRnUnWRc+MYsKZBkoMmam5IV2EzMt645P0ZhvLuWbb/Kd4mQhJylKeRAh3/eq39whGcnr&#10;UDLRg3zeptIh1Aw4hJH5N/FezEYTCZQqXGyOaSvXXUiOnZeMu0qHor4TVnl3lJt8CyzXVa65ECDv&#10;SToZyMw08hSYBCg/maG+/xXyk9+oJvmhmMfkmcQ5CVDY0kmAaobogi6Ys5vRu/UYBj5YBM27s9D2&#10;2Vz0rj4I06F47H97Ma4cNw0XTZ2CCydMwifPvE0SasCgfL8bXESyK4TNMx8ausG97qcxdDQaJv8k&#10;VPlH4kff+hamTiEBTZyIF276C2p3BaLfNw2Lnn8XF42fpKbQUgRYqYMtuR8DgZ3IW5aN+gNdyCOZ&#10;/P4Ht2D65AsxZeLFWPTEbGiOV5NY6/DhU++RPHn++Ml4/4lX0B/fiRK3LHi9txpZh/Yg3nMD3FZ8&#10;gKvotl84YQKuIgGGemxDY5Y/Frz+PC4aNxHTSZ5/+fEvkb96CzrWrEP31t2o33EYXafCUBkUgqbc&#10;HNz7x9/h6T//GYseeg9F893RsXw/uo6Go8srDT2742GNaEA3lepAUhmG/AqBg4WwzvFF8Q1PIfbi&#10;PyDxV08j7dNtMMbWAsmsqDiW/+lOdG1PgWl7NuBeSRIshul4Lvrds2AKqEbH9mR0bEmE4UQpNEdz&#10;YQ2WdyqboIuvU6+6iFvoUBM0PDIFzYRWIa2NxkRjV8rBadTSMPTSyGi06lfiuE/PxmNWPbI0Vgvt&#10;1ELykTEbMTCxcDvaCmrg8SnLpKSR5/IqEl+RI9OUxilEx2sJURkHDchPz0af/GaKGD+vJeSizpNz&#10;pAErYnTmj+uOfDKONGxuS55UY1H3xDthukqpyp3JvRKKcKQh8vbVwLiQkSzZcEydAwhesxcBR04o&#10;AcOkFDEYheh4P6pxiRqTRsTG61A3cl+M6EzHAV6fLV7iCFvIwLsiOV5f39yPksRcDHWzE5LvmnlM&#10;XnPJdPNF5rFQdU3x3KSsFekSinTZkFUemIYiKykP5/3JfcpTYSuhOhnWhyIfRhCImpM6M7L85Z1L&#10;k5MU5UsgIRMT4ztUFrPLPOt5jtySelDQb1KfxUkRyZdHQiByb/KOnSJMQvKj8salKjfmx0GAjmvL&#10;cSFWdWMkLPXdryjcbj0i1h9GQyI9FCkq/ifT1gu5SQcgJCVDAeLeyjFx41W5swyE/ETNaenRpHpF&#10;oT62CMn+p2FlR6GUpZS9kB/XhVeV6juLAG2KAOn2yi/AieqTH+kXRVgsr/T1wcqlrYQucEjVuR+C&#10;KAIU37mgHZasFjRu8Ub5B0tQ986nqPhgJlo3HgIiK1FyMBp/uPYXdINJGiTBay6+CifXHQRSGmGM&#10;LoIuiEYRSITlwhDJhhCSBE1CDuY+/zouEvVG5Xjd+Ivh/tZS6AIK0RtVioUvf0wS4rFxE/D8nc9B&#10;G9GGhv35aDtSg/INZejy1qM9og9//uktmMx4UyddghWPz6UqqkHrkXK8dd/rmDpRxhAvxOt3vQBz&#10;nBVV25uQvDwKhsRKKsJMLPzkA1w88UJcMmkKrpw2GYF7tiP7+AGEbduIayZPwGVTJqmXpPc99RZ6&#10;lm9B9+ckwrWHofEKQXtsIk7sOahes5GvUm654KdI/PAoGub5w3Awje5vArqXBWBgYyJ0gUUwJVTB&#10;Gk6SO1QAzZu7kPCdvyPp54+i8rXt0Hik081tgC2+C3aSny21C3q/Euh3psJ6oADWowWw7M+EdX8u&#10;tG7p6BLyO1KA/r3p6Nsap1Sg1Z9EGVoNXVwN9EVtJEHxweQfjZLMQNOgZdDw5J+yYm5K4JJti+6i&#10;HgVekbB1sqPhbsZQjUGUgmxLYzRKaxRjI0xVPTj4wny0pJZzh0SQluJI3xWE2ATGfj32b96Dyrwy&#10;B1lIGhLkutyWBqwCk1AveLvSkKUYtDNDSsi6glxOGqKc48yTQLlNcoykJe6TcmflPDb45LXutMv9&#10;SiXKD+cMX4ebah45URICISanmpOGprYVYXGb8VzkpdKWpTwEJ4t0lDRh9/JtGGjSQFPUgpSQBPXg&#10;JWu9J+LXHnHkQ4KcR2UkxCezWynClnTkes57VffGdSFNNbOOkIyrLCSesNZIyD0IRpSFxFOz0Kj7&#10;IHhd9aIwt/tLmlERnaXiK49a9jNOb3Ej8kIdLxwru3DdN+NIfqRsVdqyj9eV8lYzuUgenPFkaR+w&#10;IXTONsd3wQw0A5jlfqVTkLjiprLc5H5kvFCdy35Dpclri130VbfDc8UulASk4ej6A2pMUZSpdMwy&#10;sYSQJL3mcxOgPLuQH/6XWWDkgYgM5RWRDPN7HZ/+Fmso0L6CAO3yPlVuk5rRpc8rAUlzNiDp3QXI&#10;/mA+Gnef4rEuGOh+rf1sGdUaSWPqVEwmofzh2hsQs8ANQ8y8IaUIxrRiIL0EQykF6EjJwcxnX6HL&#10;fCEum3wJpo27APf87HZU7Y2HzrMUPYGVmPfibKZ3oRrHe/rXL6FsYyHyVyVgKLQbvV6d0IWY0BHV&#10;hrtu+C2V2iRMI1Gt/ud86LbVomtfI+Y/s5D7LyVBXYpHfvUgqg7UQuPH0slgTWR1Ie14EH758xtI&#10;gJfg8snT8K3pUxG8yQ3py7cieelK/Pky+dpkHCZNvAgP/O4OVO44jvalBzGw4RQGj4Wj6lQ4bv/V&#10;LVSuU3AF7/uZm/6GvNUnUD7XF5Yd2bBtTIDuk5PoePYwej/whN0tFfCqAEjiNY+vQNwP7kfNPxeh&#10;f2kc7AGVsFItm6MaYI5uRH9iHTuKMujc02A9UajG+bRUep0Hs9B9OBeDvhXQe5Wgc3kY9CvCmad4&#10;DOwmQfpXwBReBW08UdxM944qgJZH/UA7o5FJ4O2L0Rt6h1CVV4HqvEr1hUl3QglCPt4IQ2EzWps7&#10;UdfcqtSNfDnQ3tIB85C4pzQ2eZ8wuxw9WXWI+Hg7mpPK1cu1Az00OBqmXqdHT2cPDPKumVxOSJAG&#10;qW3sg6mDVq61o7m0CSUZJehvoTtCw5WGK+JPGrhMmdRS0YCavHLoOrW8IG29XQtNfZd69aMgMRsd&#10;VS2ORiREQrQX1aGW9mVgPGm4QpTDjZ5KTF73aU6pQMmWAIS7eSsC1NT0oDa1FPUkcEPHEPPIJOmy&#10;6WUcUUvXm+pITyUn5STkaZMpmWTmFznGNM10pWVdXt0wtAxgoHsIpi4DemvYedX1o/hoFDzX74eR&#10;91zjHo30tcfQm1GFlgx2Ar10Y3nfwvWioMT9lWvWFVarmXe08tWINGQpDyEIUTy8Hx1VbGVmCZrz&#10;a9Fd3godrzMon64y380l8gI7C4XE05xXjerUIug7B5WS0zb2oiG5CE1ZFWqcU36xr8gzGhEbjqjv&#10;e9VEplKWvRaUesYiZNk+DDXKY3Jetm0QVfF5aClg5804Upfdla2ojMtFe2GdKhulsmlT2roulCXn&#10;q3qSiTTylrqj2uM0WlnGnfn16nwZL5Rfm+2u7UJFUiH6y9vUVz4DFSSlViO6KjtgpD0KCZq6hhB7&#10;OACt6TVID0lR44KiSuU1Hju9FfVZnNS31PUoBGgjp8lTYCFAUYC2QiFC5q2A5FfE48VaGEQBtvuk&#10;wpbf7ngPUH4ISV59ofKTH0mSV2BsBa2w57fCllKDntOFJJ5smGKLYUtvoC/NhHkThpo2zHj6VSqu&#10;8bho0gVUb5Pwk2kX48GbfoeDGzYjydcP6R4e2DV/MR665U6qJrrLdFGn00X90RU/RdT+MJhj+mH0&#10;HcRQZD8+f2kWFdxFuGI8Cez6+5A2Nxq9B5uBcCv6d7TA6N6Pavdq/PUHf8RVJMqrxl+NhfcvQNeG&#10;Wuh2dsNjpieunfBdqrvpdHMvx/03PIYdbx3D6U2J2D97K37/4+sxefw4XDXpUnxryhR8m+5u4q5V&#10;KNu0jGT3OXa8dh9+MHEcLrpoKi644GL8kyS4/5V5SFi4G94zl+KV2/+BiydMwZRJE3HVJRfBf85a&#10;lC08juolQXRzS4D1ibDMDcLAswdQevNcFN2zFPo1UYB/KYre2IL4W95E55wjsB3KBHzoFp/Ig8mr&#10;AEYvkp1PPszJTRiKr1Evi5v9y9DjnotubxoXVZ6BRNnpmYe6jZGw7sqEcXMitHvTeF4h45dDe4oq&#10;Or1WTYQgbpyF3bQ8cVWD0GJYJIb0QyHYNXMF9i/ciJxTscjfeRJ7738X1X6xSDhyErPf/5jGZIOm&#10;oRP7F6xEX3kLOpq78cnbH8Jz3V6kbvHCoSc/QXdcFU6vOoiwXe5sSGZUF5Rh69zlaK9rlvajenJ5&#10;n89nwTY0JZWgNjxLfaVwYvNBBB32dYzBkWilodp7DUg8FKCOhR70g+fKPegkkdeGZeHo+8uRsz8I&#10;J9cewJ6PVmKADV8mvkz1jkHAXi+c3uGBsIVu0LXStaFiUk8M24eQfyQSx+ZtQcjG4wh+ay0OLdgC&#10;c5cJvm6eiHbzR9iKQzg6Zz0sJOjg1ftwfPMBRZDyLtueZZtRV1SpOgzJZ9GpRJzccgRWNu6apGKc&#10;3HoM5k4jyagdoft80RRTiGNzN6MjsRwJ8/ZiKzvx8ogs9bmh54vzkcMyPsHj8YcDVSOV+fv0Io2o&#10;srKDE+C1/RAS9zFPS3aip7RBEZBMCSUNXVPfA+9NLOcdnvBdthOHPlyJOu8E1WllHw6D75Ld0KTU&#10;Ima3P2KPhsBvxV6Ebjmuxj7D3Vg+u04gYvFuJO/ywwBJJuijDdj/0lzkRtLLYFmJ0rO26ZA0exeO&#10;Pr8AhWHpaC1oRCDTiNnvj8DFO5F9MhY9xU3wWL1bvTh9apEb8k/GKTXdVlAHr/V7EbnbG+4sz/70&#10;aqStOgrfj9cha88pHP9kLQpjssmSQG10CTxIvlEsh9OLdqHbLxWJn25H2iYveG/ej46yRuaHJMZO&#10;t6aC7Zkd0QA7N3Gv1Rgtl6LQlToV8iVk3aFWCQ3rXj7rlW9/S9gxi/srKlC5wuICs9OQ/XSFjSEV&#10;GNfpkwZbXhvsJEAhPRQ7HhkLGcrvAVuLO8iebbCmsRfgurWsE8ghGeVRJdDdMovaIPsPsWd+4/Hn&#10;qdwmYhIh5CATF4iLKkQnT2tlTr4pVEziesr6Ly79Dna/tQWmdANssTYYfKwwJhmw4I2PMHGixJuG&#10;u350C/KXx8FwuBu6fd3oXlKOrvVlSFmZhNu/dxsuoUq8dMqVmPPQHDSuLYVpM3v35cW4+9t/w1Sq&#10;w8kXjVcPRC4bdw2uHHct8zdF5WvK+PG4eMoVdMEn4Wq6wH7L70X93n+icvs/UHjgObx9z0+oIsdh&#10;+uTpuHTcNHxvwkW48ZKrcTXTkm+Tp/J+ZBabue/PAGLK0bbwJBrXRMDuUawUn3llJHRve6D1ryuR&#10;cdOH0C4OhDm4DINe2aj48CCGNkTAtisB1kMZMMvDor0ZMB7Ihu5QjvoJUGN6KxUdXVvfAqq+XBij&#10;q2BPa4chrgm6yCbYg9vQviwOVSTd/uM50PsWq++tu48moy+bLjf9MrNFRzdKft1YXE0qChqLkeom&#10;6KMtKD4STQXRiX6qq9aUEvjRSO21PSjzicZnL75DY6MRVnfD66Ol0KRVI26bD9zX73Ioovp+BHy6&#10;Fm1Jlcjc5ovikzFMnB1xay8iNh+CoZEdo4yhkUStJDYPpt0YnYeU1e5IW3NMTbjR39QDE41cTXRJ&#10;wy6PTMeJhVthppoSxVMRkIqwZQdhyWrGgdcXojWeXsQgELTmICpOpqA1NA8xGzxga9dDQ9dt16tz&#10;0VneqFSAuKTNyRU4NHsL9M4ptPLcArBv4SY1BVTL6WKU7YlA1ZqTcH/8Y/TFFSF5yX4UB6Woaxuq&#10;uhBMt8vYpXWoCu4ri0jD8RU7VCNuDstV48nyob6msBUHFm/FUH4Ljr21HHq2mbKjsQjcfJT5taLw&#10;aBhCl+9W30Rr85pwkGVhItmIClTjX7z/rpxaFHpHo357IKJeWoat7y0g+7HOZNyPZJBxNBzBJG25&#10;jwGqP5/P1kNPFZ4zbzeiV9O9bjAgxy0Y6XuC1dPuSnp1+2ZtoOo2qHIr2xeChoXHcPS+GejIqkIt&#10;VWnqFqphEolMv2URFThgRxWFSMTGozCzTKPYadQGkbQ6LEjd5AmPNbthYb5Lg5JRtDuI194Hzydn&#10;w1zSjrCtR1EQTi+H9dOSUwU9FXYMO8Y8mcyBqrT0JAl+xR7o8joROHsvelmn6DQhZNEOVPvE0cM7&#10;gTCWkb57gPXDDltcXBlrZdGrMUYhPVF54i47SW8YokyFAOUexI3uZ7nWD6ofRRICRJGTAOUrkCIH&#10;Aar9VILGkPJRCND5EEQeH6uHIPL+TGEHLAlsgJkyDx9lazoNjTdhkembuG3g0kKjGaxqxqpZ83HD&#10;d3+oiHA6iWMKlxOd0+KPJyaNm4pLJ1yOh359B5JXBaGTZKb1o1SNtKP/YDc6Ahsx5+UPee5ENSPM&#10;vdf9DdXrCjCwrRXty8tQPScZDZvSkbwyGLde+nM1BicPS+bc9TaattAV2tCDjlkV8HjHE7f9/E71&#10;Oss0NYvMBOZBMA5XX3wZ3nruTVz3vZvUDDOXUu15r/ot9JG3oc/392j0vRu53q/h2Xv+zPxPUvkW&#10;yBNrgaRx2QUX4uM33sNAUSOsfoXoWx2B9u2xakYX20GS2qYEGD4OxtDD+1D5x6XoXxSKXrq08uPw&#10;gz6l6F0RDcvyeFjXxcNG2DemQL85Fd0kT314AzscdjaB5VSN+Ypgkd3KCmQvlqOFyb0CzZ9GoGJh&#10;HDLn+0LvXYKBQ9ksvwzUH0+DoU6jxo6M8uRUBm64LkpGSJC8hH4Sl9/crfBfuB2NyaXozK6BD3tr&#10;e8sQSoOTWP4fKAVibxmE9ycr0EMySZq3H92MK1YpMzyHzF6P9swaVASnIoEqQ0jC2NKPA0s3kSTo&#10;fpPUZNxQFEzo57vQFJmLocIWqrj9OLpwC5KOh8KspyvJvMmEmynHghG13UOlrzNaYGDDOvXpFhgL&#10;WuAzbzN6K2l3vEbK/gCk7w9ByaZTiPnMDTkkB99DXijNYNnymjLlv6jDMt9k+G0nabBdiFtcTHfs&#10;4LxNMLADD5y3A3mHWV8JlYhfsActoVmoOhyF2J3+6r5bSajRVHVmulpyD/I0VFPXCf95WykIOlF/&#10;MAZHH/wYxpxW1PokI96D91Lbh4B3V8NAkVAYkISVH36uXMNCz0iEHPBWw2O6Jg0CFriRYNmmxH1k&#10;ByDDChk7/XD8s7VoiS1C+c4gHJm9loXJe5GxOcZLWHEEdWEkI/YNopQ9P1uH7sJa5K47TrJLUMQY&#10;MmMzktd4IflQKBXvMXSXtGGA5OyxeDvijgSgO74UsZ9sQ0t4Dqq84uC9do+610Hem5HlpmaEOR6J&#10;k7s91Le0p15ZjootAYijKo0/FgRj2wDaovLgsWQ7MgPj0B1ZgKDXlqM3rhS+VNlGqnI1liqB9ZRA&#10;dV0X7vjksYUkHLRoN7rCCqmGF6Ngbyhi9/gjdBfLpc+ETPdQ5IclqzFP6aTV6y/iyvJcmb5LPYAi&#10;ySkC5L7/mACdCvBLBGiV+c7OIkA7/XL5MRH54XPkUwkm04/Plffw6FPn0GVmg7RltsCW1gRLajss&#10;aSRMxkNVAyrCw7H2zVl46qYn8dTND+Lun92M2390Ix792914/9mZLHxPdIVWARE2dH1eiuY9tbAk&#10;AT2Hm9F0uByn14di2UPzsPyRJdjz3BbUrMlDx+oKtKwqReWabFS6ZSJ9WTB2P/I51tz3AZbRffN/&#10;fStad5SgZ10rkp+ORe3+LhQfq8aiO+fjqR88jn/8+G48+Mt7MOuxD5B4MJq9cT9OrPPGnsXbEH38&#10;IBpTlsKU9xK6Ex5BU8QzaIh4Ae1JXjiwciPeffpFPHnXfXjornvwlz//BQvmfo6EkDj1+6OWom4Y&#10;qL7aN0ShY38SDN7ZsB/Ngo1kZp0Ti6HnPdBwx1p0fXQCnXtTYE6hws4cgHZfPvQbMmFZFQ/dvGDo&#10;5obBMi8Gg0uZbnADbDLd/8FsmPanQOuVgR7vTLQeTGJnEIHyj3yQ+/oxdO0j8bkXopuutMaDJOxb&#10;ykZUA2s7lVe3BWYakZqOnErDLDxI++jt06IiiL11qxE5gQlY/PYcdCZXIuSjjZBJBEpPZ2PrO1Qg&#10;dBX1VGpH3piNwex6pG0+gfTdfg4j69TBb8Yy9QnaYHEbPGaugpYdQUFIEkJ9g1XPPURrVuShMalv&#10;aNtOpqEqOoskqWHZN+I4XaWhVo16vULeLaxOL4AnFZa5Y4CqwYq8gAT4rt0HS2UXfGeshq6atkVj&#10;z9h2ArUhGSg/dhruLy6ANrcBFq0JWamZ6GhnHHmAQbesnSrP8/01sMp3oVQ3+Zt9cZoKtNk/HSHz&#10;d6ovQETpBMxcj/qQLAyyEz/48Qb007PJoRLMCk1WylQEiEwrLwP32WuPI5VklLHdDxU7QxHx+V4k&#10;bPOGpVvPsuqEzwer6Ql10zWMx9HPt6hxvBISdBxdenn6qqvrgf9nm2ESspAGLq+C8H4Pvf45dM6Z&#10;X/L2BMD3823K1ZMHUfJwosw7HhHLD8BKe+tILkHIOq536JGx6ghqTlG1slxiFu5DxNxdah5C+Q2U&#10;Xrr1hUej4TWH9UriNDT348hrC9EelIlSrxj4bz2syESehMurKULIhXSnT8mEFu0m+M1ch9wdAbRx&#10;DXRMq4OdZPpKdzVpgoSh/GZ4sPwHc5sQSHVXStIX8mmsbFCf6cUt249SUYXMf3Nssfp+2ZBRB/cX&#10;5qGZRCptZ5CdxUB1j3LjM/1Oq/vX0t3tb6PyZnmLMpWxPSE69aoQcQb5OaGO/acE2HYiFZZ8KsBa&#10;qgZ5aVBIT8hPQCJEfhfs+d0kOJJdId3iKmZOnq4UcD25iVRfByS1A4ncl8Q4GcXQJaagyT8ZjV7V&#10;6AqoRt0BeZcuFUb5YXMhylQSaXwrLEFatC4uRPlqunlxdBH8e9C5q5quXB+aN5Sjc0sNWvdWoXpL&#10;FmpXpnFfHup2FaBwWyrKNySifmk8Whel0xUkOazMRNeGEtQvLEbC28noOqKHncKkY2EHSqkIy9YX&#10;o/MYSTyaJZbGgqKwAgUNWBjm8lzY6qjGak+hr+QwWlN3IsP9JejSfIBqqt/iVhiLWqApaYaOBqE+&#10;oRLw9s35vej1zEXD5ki6oYXQe2XCdiQdcMuAfXkqdB+eRN9j29H16l70bYmEIZRqrmgQprh29JK8&#10;DHtJcjsz0LckEgPvB6D/HX8M7sqGJaoF9cuDUPuZD2o+D0Dt2nA0bT2Nbhnv8y7GwMlydB/LQ9ux&#10;XHTJNGMnK9Dtm0cF0gJ7WxeMtVVoSD1NhUG3QsiPNq7a8cAQgnYew+m9vgjb6YmwE6HoqWjH0Q9X&#10;Izs8WbnEkasO4PQWT6Sx8R76eBHKErLR1Ugi2rAH0Uf8kUXF4zdrFQr8qD5odIXByfBZvhMnVu6E&#10;qd9IoyXhyrger6nv0eHQ3HU8h0buFY7Qre44vngLgnZ5sIFb1OstMhYmr8eEHPBCyI6jSDgaiGPr&#10;dqO1tgX9RQ3Y9+Z81GeVqAYbs/KAGssyNvZj37KtSNjvj3TPMKybtwxtLe0OVUXVYKJSSt0bgMj1&#10;7sjxikbouoM4NH8jNDkN8F3khpgd3kg8HoLAOVuR6hFJkmT/TjUV/flh+JEg9W1sRMyTzDwsr2/I&#10;k9m6pAKseOkjlMh0YXQH3anE0nx4LhtfT3Y1dr73ORrSS1EfkYkjH61Ca2YFUnedQMiavYrUu/Mb&#10;sGPGcjSSIESVirLUs4OK3uujHkqkeYbTVdxJl3oTNM19ai5beX3F2m+Gx4Z9SNjtiyh2JjGL98BY&#10;0Y1QkqmoZtOACXWJxfD4ZB1S951C0tEQZMakqvkDj8xbjwyq5gw3X3h+vJr3GspOLhOHFm1CeUqB&#10;o66kd6RErfdPgsd7y9EQW4C6+AL4Lt+FOJZROO2kNCIdnanlVJTbkHQoEFn7AuH39kqqu0KUxGdh&#10;96yVSDsepsZOs4Pi4b9kB4piM5VbXHEqDQc/WA5zaz9Cth5C0Pr9yD0eBa+NR1AZX4S4rd7wW3tQ&#10;PUjKYd7CfcIVqal3Nc8iu7MxTIzy0Es+lexjndUNwCikJ0Qns8CoX4aj90QPSn7m1y7vA+b3wCAE&#10;2EoCNLsIsMJFgH2OH0USQszroqvbCZ3M3ZdBl1c+JanQqE9JbIlNMEdWw05isyeSJE5XURFyO4PE&#10;F5QPHRuxwY8u7r5MtKxJRt3niWjemI4Bv2IMRdTBFNqPklnpqF5AJRNkhinaBM3OZhh3daFpTQGa&#10;18rPZDZikD1I+4FQDB5OQMuueNTuTkOvTznq1sSjfkEGaudkon1RAYaWVaDq3USULCxE13bewxoD&#10;Wt5pQOsnDehd3YCurQ0YOKKB5RQbSDjdtHReM7UOA+kpJLh83nsjTOV17D3K0ZscDX1aBgmyHbok&#10;ErFPKoaiK2DPbGf8VlirWPoNLPCCPnQeTiJxJ8JMV9R+ogDwzIFV3GCSoHElSe/l/eh5YTu6V/uj&#10;71ii6lRQPgRDdDMG95Mw91M1upfAvCcf3UuiULcoGOawevSdLEbfvhwM7RFiLYcxlHUQVovBqGr0&#10;UekZY0jooU3QH8xHi1sCtGFldJ2r6TaWwdJag7qEcFj7aAS0b3miKC/Ykp5g0ZvQUl6P/iq6ldLI&#10;dGZ0lTWhkepdXlq1tuvQXFiD/sZumHv60dVGD4C3atLqUF9ShZ7aZpi4r6e20/E7Gj0mxBzyRzGJ&#10;Uvl6dHvFfRP3VghEnty2VLG3oDrr4LK6sBwmtm7lljOO3mpVce2DJnRXMB+5lWwM0p2TX3u1aCjn&#10;/bYzL/TfZVbgvmKmxcvqSJ6tta1oKq5lY+AN8p+8J6d+DIhtQh42yJT1bXk16mlprcyYPGCBrnsA&#10;9cXV6G3rhaVPJlpgZym/BdJuRvKOU6gKZsNl3mQKeRvLRp5Oi1KV6/W196nJAWQ4QdeucUwiwIuZ&#10;qFzaKmmr7RQCJN/WsgZ0VjWzjFrQU1IPWxdVYssAaisa0dU7oF4Qlhe85dMz+ZW+dt53B+MbSOB9&#10;PC6zMQ+RdE0sP/lRq66KFhi7dep3e2TGlzL/BPSWs1yrmzAgEwawgoxUTi0k187KFpU/eeo62NpH&#10;l76WHXePcum7W7ph5LKF5VJfwnJheamXuln+ls5BNaFCcyntjOXX36NFfWkNNNW0E6pMGU3pb+pG&#10;Y1EN5GcXTFTwumbyAYtaZgFqyCrHYAcFgs6OtuI6DHXSQ2LZdNFOOti2DENMRG9GB+2nKZ/2RU9C&#10;nsB3FTagqaCWaRrQ19SjVKB8ISMu77lU3zDE/VUESIjJ/AsEaKMS/IIA2bCFAG0kQEslTxI3uLIP&#10;VhKgUoJFXM9jpkJlrK4QljhWZk4n42lhTmiAjvvMQcWwRZRBH1IIayJZIatLzRloyWqF1jcBJTK9&#10;0JwgVLybhLRX/VC/PRWmyH7YY6yoXVOGkg+zMXiCOp2K2ezVj6G9behko67eF4zm8FD0p3ugN3At&#10;hk7tRt8RDxIoSaOgDd1+OajcFImqjWloX1qE7k+KcPquI6ielQXN2i7o52nQ83ol+t6hm/12Npo/&#10;LET/wibYNmhh3NMNfWgvTHTtjZnMfw6NIa0NxtRmWLLZwNKpZrOopnKaoY8rR49fGqzx1TAnsqJS&#10;G6HPIOHzHnuC0+meJsDkXYhBEl73+hgSVgKsHhkwHEuHdRfd3k/80PvSLvQs9kb7zjAYosphL6ah&#10;ZGtgOEyCWx0Jy64M6D2LYfKpgJFLQ3AF9CxfQ3Al7EG1sMW3w5wpP1LP84rZYGM6oFkej+b3PVH/&#10;6Qn00V22Rjahd386+vzzMVjUpp74yUC8PGWVz6vUd7jOl2od76lIDyruMRUONyWY5cUqOcagSI9/&#10;slTvojmDrMlXG3JS1onT2LNwPbLi0hwv1PKgetGZZCvficgvyKnECfnqQPhRgri96oeTeG0HHOcO&#10;ByYv+R6yWSjOSDhszWajWZ0v0YQ8ZUjIkUeuc6/60J+QdB1jd+R3HlQvHEtjYZAXlHkpFSQNaegy&#10;yWYylZz32v0oonqTqcbUp1VkFSsJTlxVNWON+LFyMao5UWayKmQrZag2uBDX1RVNHvKqpZA7Mytj&#10;WpINaaeSR/WZoIosmXD0HbKpBv3ZoOVdPBM7pKrEfERS+ebuD0LqDh/E7j6B3mZ6YIyqzmP+5Bfi&#10;pFolyDXkszTJo6hwRlFxST/S37Gs+R+D7JPykk/T1AS2rohcDjF/si35l75F8i8vLKv7kWj8T9KT&#10;9wAHDEZHvgn1FF5tMB7JVX2pw4vKdeVFdvXzrCoTjns1iLrmuuRTnvTKMfVSNglQfs71DLIbDawn&#10;RZRq6IPb/y4BtpyXAOU9Giop+stD4t7JNFdH6S5G16vJCezp7dAfowt9OBk2jxyYTxSqT7fsVIa2&#10;zFbYmG5HQAxiP12K6oXhaFxQh5ql+eg7XIK63SSd0yYMnOpE9dI8unOtMCQOsBGzN/PXYIiEWxcc&#10;hM64MPQn7ER/zHz0RMyFJnADNKHHYWuJQ1/KUbSdOIIk+dGdpalIfoxS/+VwdNEN7lncgOq3qAif&#10;SEfls+nIeSEdLe9TPb3bgP53y+g2F6HHh2qPytWayftJboRNxs/iSoly2CJLYTpNIkouxRBlvi2x&#10;lC5/BWzp1bBlk5hSqmFJq0d3dCq0sTnQ+xXBsq8IQxtTSL5h0LqFQ3ckBubDmTCvT8DQex7QfOKB&#10;9vWB6GWZ2TOoAouGYGRZtW2OQP+yUOjWx0K3lUryUDaMVJKW4HLoo0swFEdFl0iCTm+DObUb/UfL&#10;UPHyCdQ/fAwN78vvj9DdphI0bstE36JIdG9PxmB4FSzlrFO6T+oNfHmlgn6XfEplJKmYaKgm7hfj&#10;l68N9GQDvZVqiGxhs5C62DhVPLueBszeWBqTkeQpZMr4NjKLfO/ay969IpvKl7YnXyII+clnWRae&#10;K19yyBT90sjlOuqTNhnzY6O2yFKIT44Rok6HVHymz/3iHsq62WTGgE1+m4LX43UdXzwI2ZEkCHm5&#10;18g4JuZRff3ANOThj9yfNHQT8y33b6LyMLPxieLSE/IzkPJJllVrIMFZ0NzQis6aVmFSlbY0dvki&#10;RvJoYEJGA8uEJKg+ZWM6eiEIpiHELV9PSPnIBARCmkY5Jvup5oZY3vIpobjlMt4m1/7iF/RYJ0xf&#10;vuSQF8LVL7dxW/3UpTwJ5bXkSblZZ1GTn7akl6OtkJ5Tv1ERr57nC6HIfQiRCdHaSNhSDvIUXv1c&#10;pnCKqj/Gk23ut7AsDCxL6ZzkXKkT+SJIPZAS8iWpCJHLvQ6xzmU8Vz5vU79mxzjqhWQhHsaRdNXr&#10;VkxD8i+kJ/VhZh3Il0TyRFfIU4hOnct1s9bk6GSEVHmugR2bLM1DknfG41IekMn49aikNxKiTJmO&#10;jWr/PyLAVu9sRXD2GsrRSi1QxpMqtCRAurhcyraVLrBM5dSzKAC6FSEwH6F7F0ellzcIvX8hdDti&#10;YXGThpsOC7ctYaWwJNephyum5GoMBGdA61GA0vnZKPwkDfrDtUilailbmwhTRD90Pp3Q+NdCG1CL&#10;vuO9MEawgmNL0B2XBF1uMgayDmModx1du2WwFi6EtZjL2i2wlm9GXdQuPPmXP+OWq3+Be67+DZ68&#10;7h848awP8l7NQ/bjESh4IQyl76ehYX4dSl8vQuFTqSTGZNQvS4DxVJma19BFePYwklg0iSeChBeS&#10;BzNdb0MS3bV4EhDJ0BLDe+PSllgOS1IlbCl1LIM2qsFqNB6NgfEQ1cOWXBjXpUFLUtPuPIGBPYGw&#10;7eV9LgiBZqYvmtcEomVbEEx+eUAOO5dCLQzhdPF2kDiXR9GNP4XB1UHo35aIAfccmJJqoc9sJAE2&#10;UwXSDQqrRubbu5D74Hq0zzgF7fZMGAOb0Xu8Al3LI2BeHALdUuIoibekDRa6FeqlZhIc6YMqgcbJ&#10;Bi4ukprYQGQKob4pJXHRlNS2a590zWpSAu5W0onnCNsJQcphV1CfbskxwjFxguM8xYwCWXUeV+fL&#10;yZKmc79KXjad13UekkyqdNW2nMN/I89Xn62xlTM7JD6600xF1KJ8myykqghAzpUE2KAVKbCxuYjU&#10;QvKz092UtiTBLgqFUPEYRxSOfJYqZCfzEajf4hUyYzR50q3GCaUshYilvco1qEbkB4hMTGeAhCzf&#10;uQpButxNA8tFiFqmvjKzzIUsJH8CXpLbzAIJTn2GRpIR4pSyEYhKlLpTqof5EXWqCEgRMtdJmEoa&#10;M6KoNelERKyrRAkhFfU5ovNa8gK7EL56F1Pi8JoKzvhq/kCWhTou6UiBcr88IFLS8Kz4vDEVR/3e&#10;tUCOsbyUmy3pcVt9JjgMuUcuncTrSI/X4bZUiiI3uVchZSdGbqv4UmdUjOpBSD/zWkPuItnJPKQy&#10;+4tNvmqTKbGKutR7gTI5Kgr7YZD5AFu8c6jm+mGrJgEK4ZWSHctJeiRAmbdPnp5Y8jpgpSvWPM8b&#10;nR/sx+BiXwwcZ2PPG4A5vBZGtwTYNsfAsDsO5sB8IKFaXQzMiHpynFwDxNSidUsOMt+NQD3VWvnC&#10;MCS8dhzdu6qAMAM0IW10Mxvo4lKBhukwFFgAYxwJpkomVDwCU8NiWOpmwd4wC2hYAPrOJOjtVKvJ&#10;iPf2xY+vvla9nnLhuGl47HtPIe65MFS9GYeqt+JR+1Eu+le3oPqjbGS+HIDyuSHod0+GJZxEforL&#10;4CwqKCrbABJOaB73F8EaXgxzRj3RCFNcJQbD8mEMzoH1ZBYQVABEUCnGUmXFN8CcVgdNdDY0x6i8&#10;1qXAvj4fpg0x0G33Qo/bceh2h7N8EmCYEwjNqkBo15+CZkMwy6qKnQ9JML8DpuAaaLanQbeBnclu&#10;+V2VDPQcS8NARB5dcF4ngqrai2R4qBDWUxXQnMhF574kGI9lkmQz0b2JKnR9JizLIjC4NACte2Jh&#10;KqMB9NIopEGSAKmTFDk5/BFpFDQcIZL/xUFuR/Eyl6r9CTuSDISQZXIANbGA3K+rceqEGRxlIA1b&#10;JgdQjYxFYWFc5ZJyn7Rd9S4jFYxMZSWffYkiEqJTr7BwW5SNkJNyNemyiuKUw9LIQUViZAPXMoPy&#10;kMFBHkyarDNEKtMzbzyLbZxLxX68htwP48n9MGl1Dcm7EJXkTyaEMFjZkcmPigupsA71JD35XloI&#10;R6loniu8okiS50t+5T5VJ+GEXOMLcFv2MZ5aOqHiCaSsBHJjrnL8V+GK70pjNIxUc4r4zoR6xcU1&#10;zifbLuIT/1viSFmzE5DP4yQeNFwK7wgBlnFJJWiTWaDLOtVHHvKWiyLAIiHAaiFAGU9jpGr5KTmS&#10;n/MpsPwiHKrJpIT60XGypW5NKLre2IGeN93QsMoXpqxOdPnlIu7dzUh6dxMiP9qEzL0nkX44EDke&#10;4Sj2i0PusRDku3N7fyDi1vgjeLY3gmYeg+eLO7Hr/nVwf84NyRuSUBXYiu4UA+K3xCFqsQdC5x9E&#10;e2AjjOWJsHVuh617Pmwd82FvXg5bwxJYahfBWLoexrRoGFPK4bNkO66beg0uHH8ZfjjhO1j+pxlI&#10;ezcMkU94wuOhXdj2j+XIXHwKA8eyMXgymwq2BIa4QvQfi4LZP5lklA6jdxJMJDhzWCHsCSRtmRG7&#10;kAWX3QwrlezQyQwY3RNg98yA7VQe1WspjPFVMGVSRZY0wJRWSwVcDfsukue2BAzsDkDvAV907vSF&#10;5UAMLBsC0LfOE9odJ9G7JRhd2+IwGFMBSxE7CUpyYxCJ9gAJ+FghDCdzMRCTC1N2HqzpJOc4kvLJ&#10;fHRvi0bNzigMpMsEsYPqJwaMAXSV6f4alydAvzIanVSf7f5Z6M9th72XZDAgjcbIRk13ijZDu1bq&#10;T2YYUSrtf3EQpSfKT+5C7k0Uj2pYJEGZWMHAY+QIpdLUTCtUC8rNligkLsV30lAZRz7OF2UjikjG&#10;+8SdlZ+FVHP5sdHJb07omIZSZDxHyEXNSCJqRRol1+VaQlYOghVS4jbBfyqoMTJuCfmRxtiOmTYj&#10;CNQDKsZRfZTkhxiiQhskQQopKmLi/Ur+1XgqIw9xXZ64C3lwl3oWIN/IqjHPAV6FbCju9bkJ8Pw4&#10;g8z+FZwVXxEry+vcYJzzQZThSKUpUBXtArflODt5eQ/RLnNGkgDVZ2+jEmAX22rPFwTY6pPORt7t&#10;+IC4igfkh5GqKRvlXaXaPpgbB2GmKrR45sG40A+a17ai++UNyP9sl3oqHL3JA78cdyVuGH8Vfjzl&#10;Snz3gsvw3WmX4GfTrsLPL7wa37vocse+i67E1Zdeje9c+l384MIf4foLbsBPJv4M1427FteNvxY7&#10;P9qLePcs/Oyqn+KaiZPx82nfRehKH+iKT8HevRfWrg0kwSWwtS2lIlwIS81sWCuWYyAvCNr0bAwl&#10;5CF02R785srrccG4Kbjx0h9jy/Ob8eSPHsSNU67FDyZfhr/86AYSbSyQ2QD76TqYQ2oxcPA07N7x&#10;sHhToR2Nhf5EGpVdJZDWTBe1A5bcNthl2vSUarqfJKcgKmaqQ2ssiYsusCW1DqZUElB2BcwyV2F2&#10;H6x+NbAdzcHAoRj07qUbvOs4Bvd6YsjNHZot+2Ha4QXzzlDot55Gr1uM+oZX3kuyZdOdDizB0Akq&#10;6YRIWKrSYG5Pgq0uAvbqKFiqE9AaeZKdw1JErtxGhd4OU34T+gPz0LUvDkNHUzEUnI+B5DoMsacz&#10;1lMBDulpIAOEfGFhpFoxkgiECEmAykppQP+Lg4zBycORgcZO9HewDKnaXC6X/C6JEIKQnWonjC9t&#10;RTwmIQlxYYXg5BRRVErJCaHxmBCVFI8QpHJ/eUzGsURdyTii/CaFpKuISYiCacnY5hDzIj8JykNM&#10;hBBykixxdVCITzGuHJR9Qs7cYEKizNWMO3Kc7py4gJK+TBwq44JSU6rBD3KNbq7sE3dcKVhGVw8B&#10;+kihdOflAY66WVGqTOe8CpCnKQF6DriI7H8MUhFnQPadG9IZqfFeV76Zxhn5lwqQChS3WBTiMAGS&#10;y8rFBabLez4CbDyRCptMU19PxVfDA5UkQBKfvY4ESBjrtLAWUhHuY2P82APtjy9H1VOLkb9gH2y5&#10;XfBftheX0+2cNGEqJkycgnHjx6svMy4dN55ENAmTSEaTx0/FxEk8Nnkcxk0ah/ETHV+GyGdpk8ZN&#10;wCXjJmPtswvhMfcIriZRTmK871x6FdKP+EOX7wdriwfV307Yuqj8mufDXP8J/fw3YCx+GbqKXTBT&#10;JWpjYlG0YT/WPfg2rp90La6d/l38+tt/YHrfU78wJ98ny9ccz9/zEIzRxYBnLizyE5SbAmDd5A/L&#10;5kD0bwuA1isJyGiGJYkkGV0LW1ApzJ5UV0eTofdIgt4/HQb5PdSIYpjC6J6H0yUNzqYKS4cuPJ+k&#10;2Ej3uQYGd7qjx9Oh2ReIvu1H0bPzMPrcDkC7Zg/0H26H6bPDMC8LgGGRP/SbSMJhJbCll8OWVYDW&#10;4H3QZGwE2r2A/hOw9x+Dtfs4l4GwDSRyHxVoA8+pD8VQVSQ60xKhS6fyLCZhV7VCX02XupY9X30b&#10;y66c8Wsw1FKF+iISZbO8ajHERkOjEd9KZMP/gqDG/M5aypigPP01tw8gfuFuxG09rl5bEeKQ/ezS&#10;YSRxiZqTAX8hJnIYlR/PJWHJ+J2eZaD2kTiERJTLyEuI+pKJCOSFZZnjTiPnSqNULzDboJcHAiQg&#10;RVI8QUhRnuzK523qEzc2WCFnUZRKPTJNNktnmjyXceTaNoM8kDDzmIwFMhLTNZOd5cd/JG15AKEe&#10;tggRCPsy7/LUVx7scFU9yDKQeM3N/UhedQTt2VVKcYq7rlShkMjZpDcCLqI7FxRZn01i/wcxWp6H&#10;ofLH/4QAWa7qfql6LTKxC703+REk9etwZbJ+DgJs8E75ggBJfKjkQS5tQoCyrCCL5nTDsicV5hlH&#10;0fnocoT9/kWUrmbjpAsWOW8Pbpp0Db578dW49pKr8d1LrsKPLrsaP7r42/jWxVfh4imX4sLJF2P6&#10;1IvwrYuuwNXTL8fVl12Oa668gudchmsvugY/u+D7ODXHHSGLTuLaqd/BlIlTcc0V30FucBD0JXQf&#10;644ArYdha90FS9Ny2JteJcv/DcaC29GV8Dq6wnai4shR7Hv+Xex+6BNs+PssPPPLh/AdkuDECRfg&#10;59/7GW758W8xfeLFuIh52fTKZ7AcTYR15QlY5xyGfeY+6D89gKYVx2CMKgJS62EKLSaJpUG7MRI9&#10;qwMxtDsGBs8UaPxSHUQnCjC8HIYAusweibAfSYTJIwW6gEzYE2tgDiqC5UQehvbRFV7tB/16b/Rs&#10;8EDHRj/0feKOlkfXo+7hVah+aCVyn5iL3IXzYEzyAEo9YanYCHONqN2dJPzDMGmOw9BP5diyB5Z+&#10;byqXQLq1JNDu9TD1HYK9Jx3mMpJuRgOsuQ0w5JdBV5aJysQjqA7fixzfXUgMPI62lnoYzSINxHDY&#10;QMRoZPm/IAjhueAKigBls1OP6JkbUR2Qwp2OY2qciA0C8gRDNRS2JyEQWRW1IMfkXNnF5ZCMhzpV&#10;h5xro3DWChHJNmEQ5SXrMsjGIjQLiUrSUoTS/khKKk1GU+Qp5Oe8nsSXcUYJQoyyrZSbNHLGlSPy&#10;uoty9WSdkKzJG0kyZZYQoSI0uRcSME9RBClPrJXSk+s1DyJs1lZ6RI0qQUlDzziSt1HJ41/E2YT0&#10;72K0NL8OVMGMgHqVSGa+ll6MZSXlI78K5yJACLedlwC9RAFS4dUPkPBIgk4CtAr51Wh4EhPJoju1&#10;OxWW99zR9vBSBPzxVVS4RZAotGhYF4qo+XuQuN0HSVu8ELrFHQmeIcgLiIfH1oO4YsplmCY/Lj7t&#10;Ujx3yzPY8NxqHFlyCCknExG4wRdRKwIRMy8IrYcaEL0kFDdO/RGuGH8Zrpv+HeQEhsBYHkR37giM&#10;FadgqPKhKloHtD0Ce82tQOEDsGS9g8HIvegOSUfOwVjkbUpC0PvH8dcrf4OJ4yZiMlXfjiXLkRMc&#10;i5t+cINSnt+ZeCl8X1+AwbkHYHpzB8wvbEXL65vQ5R7De6oBTmTBsikCuoW+qP/wEInRD0OeaRg6&#10;mUliy4XBPxsDXlSCISWwJ7DHDSuA5VgKrO6JGKQ7bYwrgD29DtYYkpJ3ATTrqdSWnEA/09GcLELX&#10;wXR0z/dC/0w3lL30OWLefBQnP7sezRHPs8eaB0sx3fu6FbB0UGX3+NKt8aJC2Q5r12rY27fA3sb1&#10;ppXQt8+Dvm0dSfIobFVR0KVlw5RZTcVejL40H1T4L0fhwVVIP+CG3spKh8LR0kg0NBbnBJPSiP//&#10;HIZnlGZwPFlmnrlPyE+1AZKMfD53bNZatBfUwtIzhJLYLFQGpaDGPxk9xY0oOxGrvvfN8YhQ3y5D&#10;prWiu1gRmYFy3zjU+idC39yHhshs9CaUoSYoHQ2hLMteE4waC2rji9Hkn4GyUxQB7QY0pVUiLyQV&#10;tfKD3iSlrqoW1EVlo/RUgnpRWN7GkMlH9bXdqPFLRGN4JtI9QknQyUCXEe3ReWiKykWOTwx6ihrQ&#10;nlOFKuarKDgJldllMDb0o4Ttw9CoRUd4HtrzaJMkuvaMatScTEORTzx0FCjy274dp4uRfTwKPanV&#10;iFtyADWeccg5FIK+UnoxJG01BjcKkfyrGI3UzgDTPx9cD1TOBcX+I/ClPEgaJDcXzkhbIAasOi8u&#10;JT/soKz1mi8U4FcTYDojk/DqdeprEHkAAhKfRX4oXZ6mVLI6c3uh2xKLwWfdUPLXTxH40KcwxjRA&#10;d6QceR8fpctXCSSw5wkoxlB8hSOdKg0yD4Xiu5MuxpSp43DF1Esx7y+zULW6DNrgAaCANxdpQ9eB&#10;NrS7taByWz0CFp3CTy+6FhdOm071dhUV4GnYamkIJYEwlVNZ1WfD0uAGdHwA1L0Ie+aTJL8X0bxv&#10;IwpXhNN97YHZewjuL+zEw9ffikd//zfMePAplIfHwF7VjPxTkXjl4Sfx4gOPYNXfnkDjY4uheWYt&#10;2p5cjbYF7rx3FkxSFSzL/YGX92Hw0Y3IeGAROraGo2L7KdS6BaBjrT+K3tyMrtWn0EO3WBtCV/p0&#10;GSy+OTDtoUrcF4YB31iYkuh6ZrZTDdYrlTiw+SQsi33RsTIIsW9sQPW87ejduh3aUDfYK+eyvB6F&#10;vfB59ljzqLrXUuluhq1/OyX9dirBJSS+WbB3zgMaVjD+OpbLUlhqZ8JS/xHszdxft5VpJEBXQHVa&#10;k43G0CMo3roLDXuOov1EKNqDc6GLaYY+tAFDYVXQ5jRiSOOYt+//z2Gk4nMFRYqu3QNmDLb04ei8&#10;DTDmNyFtt7+apqkxoQAHPlqFnrQq+D27ALFrj6AlqQQBb61CA4ks+oAfshmvIb4AXm8thTmvCWEz&#10;1iN+w3H1c5knFuxAf3Yj8o/EIMMjFrqMFux/eyWKjp7Gqdlu6EtvRPLBULTSGwhbdwS63Bac3u6N&#10;yL2+sBqoyEhYupoeeL64AMkbj6E+tRjH31+ORhJf9fZA9R1tLsm3wjMWQRsPoaesGWVh6dj38Wpo&#10;Eqqx551l0FZ0o+RQFOL3nURtcBZi3PwxSJfO8+NNKPJNRObyo/D4cB3yfOPZeeZj3ysLURaVicwj&#10;wQhYSLvpMSiS+RKpjMCXCO3fxQhCGg1flwDVGOoo6Qoc5M519cSIcSU+VbG1Qau82n+JAJtOZMAi&#10;Lzs36Nio5NUXrlf1q6fA9iqqv2oDFYUW7ZtC0fAS3YyX16FhawBsaV0o2hqPxt3psEa3wOhfAs3W&#10;KJjpOurzZfqsdsSv9MH3JlyK6ZMnqwlQ1zy3BKUbC9B1uB1az0H07O7BgKcBQ0FW6Hw1iF0SQtf5&#10;O5g6bTyuufAixB4MQoS7O2a88iSeuvMePPPXB/DE7b/Gihl3INf/TbQFPY/MTY8iZc4aEnEQyubG&#10;onBeAvxfc4fbC6ux4bVP8NTt9+AfN92GJ27+O9557AV89vYH8Fq/AxWL96Lt3vlouOdTZN/7IQ49&#10;9B52vbcQM+55DG6//SfKbpuBxOtfQMrDi9Hw+TFkLd6K4tW7ULVkP47dNwPb7nsbn9zzFNY/9jba&#10;fZJg8EmDYXcErDtCYNoSCOPJDBKgvLtXB3tKA8wkyrpP3ZD78mIkffQZAme/iL7TW4AWqrzmx6j6&#10;fgV7wctA/ToqvS2w9JII219jPfwTtqK/kJzvZIf0OIxVL1Pifwh7E914rluL7wfKnoCt8lOYq91J&#10;lkkYqgpB1YkDaN8Xhf6Dp9HPhqYLYr0cL4feLRv9ezPQGVUDK9WLel1C2Y+4VqKwaHhidOKi8cBo&#10;BPR/NFD19dQ04PR+b8S7nyTZsYMWt7BNp771bUgpRVtKGTwXbkVvVCF85rBMNVZoS9vgv+EQvRkN&#10;gmZsUN/Fil9Yut4PyQv3w58EZyFByFx7J908YK7TwPvjDUyPHRf774ilB1DvlYTjby5B/akUJB0L&#10;gc/WwxhiIwqe44bopYehT21C4qxdyFjljkoqwCj3U9DUsJGJBCQBmruGqOw3Qlsg30zSHLaeQMHR&#10;cNQejUH4WuaN7TBlzi40x+ep9i/jeAGL3NAdVYRgkqY8we9ILEH2oUBEvrMGFYcjkeYdhQR38Yx6&#10;kLvWGxme9MRYf9VBaTi567jqF2RC3L2frUJ/p9YxzMvj/zXQfs6L0c75GhhJkrKu+kJ5cOQa8qAC&#10;tFA528rkk10SIIkPJR2wkfTUN8DyGkxpF5camEJqSYA+8sJsr5MA6QYrAqQilB+Hlu+BSwdJgBpo&#10;j6bBvCkMnSt8oAsuwkBENdro3iGFCYfXo3ahFxrf3QN4ZsMaWw1E1yNwwQFcM/lKNf53JV3gTW+u&#10;Rr9PB+o25CLxHX/kfRgOw34qxxOsqL2NCH/zCH447buYOvkiXDL9Itz7x7tw3TWO9/tcU1HJXIOT&#10;uPzptyZh+4yH4T/rHSQuO4HO47XQeJWj7kAO3r31DfzightxxbiLGNfx8MM1jdX4cRNwufza3Pd/&#10;C7/bXkblPz5E7C+fxHvfvwXfZtqXjBuP30+8CJu+/ScE/+4F9KwNQeuKE2hYuRvNK9yQ9Nla3Hfl&#10;DbiK6cq8gK/9/Haqqlzoj8TCvCUI9m0hsG4IhM49Ts2haEmohSGey4w6DAYnYODUSeQcW4gUHxnH&#10;XMmyfhPGol/ClHMT1d+bsDeugrllMcmMx3PugD35p7ClXANbxk9gTvsdTBm3sT4eYj29wjp7DYbi&#10;OzGUcxeMxW/DULUB1vbjGKo+hL7EY6zgRBiPM29+pegNrUUPezx9VCl0YWUYSGyHvo51bJDnkzJ4&#10;IgNKXFcvvLkIkC6Uapr/94KJrai/uweVGQVoKqrGUL9eGX1FZhk8Fu+EqX4Q6QdDcGDZDjTGFuHI&#10;R2vpZlqRfywavqv2YqC0Hf7zSXZdvDetHbFr3JG28QR8Z1Mxt5uQ7RkDz/UHoGcjOTprA3T1fTA0&#10;aXF6w1HUnErGgdfmoishDy1V9Wgvb0BXZjUGs5sRu8kLp+bvgv9HG1BMUpNJQZtL69QPijsG6YB+&#10;uqFHl/E6/eJKG3CCHWhjeimSd/upKellKCL4k3Vol4keGCrjsnBkPr0OusZHmXc1pb5nKOqj0nFq&#10;5mrUhqWho7gBmZEp6CpuwcnPd6GzhO2HVZd+IBDZEXSxJZ3QdPhsPgT1Wxusx5EE8r8dXyJAmqpy&#10;jWWMVcZDXQQoX7FV9lMYsD5KRf0JGbJnIxFaqQjlh5FMwV9FgFXsbcs1dM1oFO5ZqHhnL1Lf2g4j&#10;3V1DvMysQkRWonu1LwofWwbNrGPQ70+EySsLfZtDceqDtfj2pMsxbcqFuEoePjy3Af37me6RDvSu&#10;SkPFuyfRP+s0jAsy0P9hMrz+uQHfm/g9TJn8fUyhCzxu4kQS1kRMnTBVTU4qhCNkNnnKxdw3Hb+8&#10;4jvY+fIsdHnXoC9EHgA0YcO7SxXpTlEzNl+M6ROn4VuXX45rr/o2rpw8XT2hnsZ0r2K6z37/16h6&#10;cRHif/kMIj7bjB9fdo2aIPXyyRPx2lU3oPDNtdAfTIKVZdS74jAa36GqvP1x/HDipbhs6iW4hPla&#10;evcLsAbnQ789BJZFnrCvD4B1ayi0VIND0UWK+HSJFeqHkaz5+SzfMOhrtxEfw1jyJMy5v4Ux/XpY&#10;sv4OS/7b0Bd/CkPpTBizXoUh+gF2Nr+BIew6GIKuhi3sR0Dc72BOeQDmgg9hqV4EY/VnGCp/F9aq&#10;xbA3bIOtdTcbNt35Zk9K/SAYTsegJyAFrRFl6MtvgS6/Qr2vqI2tx6D8on9jMdqrE9HSmIT+PpKj&#10;tpUcSNdJvqaQcbb/ywrQRBKWH2WSIP9TVCiPp72pB+H+kSg6nQ2fDfvRVtMKQ9sAfJbtROi6Q4jd&#10;eBz+a/ahITIHIfPdUB+cgYITp1ETmgEDid9v4TYkLT+C2BWHELT2IBqicuC5ZId6uTknORvz3vwY&#10;2oZuxGw4iNQtR5HuEYTCqDSE7vJE8l5/lPklITcgEZUnExGybDeyjoYi7tBJtFQ0qvxJY2yOzYfH&#10;oi1oCUpHztEwZIQlwK4xI2zjYXTS5ZXGmxMUC48de1GcnosQKri63Arkkuy3LiYRBiYg63QKbING&#10;ZO3xRzTvK+twCE5sO4L24kb47WBn1zOkvhZJOxyIuPVUon50jfechLa+U6k/9TCG+fl/BaMSoCjA&#10;cxCgvZIKkIQnsz7JjyTJT2PKTFcoH6BAqPsqAqS6k/cBc9rQsy4SUQ8sR+uORNizuO90Lcwe6dAu&#10;90DlU4tR/8oWaFaHYvBIJox7UlD26macemYufjDxMlw4+QJcMeFirHhsPTQHTGiYX4KA2/cj4Q5P&#10;xN2yH9G/XI+gn63A7OtewXWTf0Bi+a56ejxl0nT86qIf4J0/Pwr3Bcvh9vEsPHbrLbhg8jRMn34x&#10;Lh4/GTP+/Bxa9xbAElKCgfRUPHTzrbh03BRcQSK78aofYt2L7yNow3ZkngxGivsJzHzwCZKxPJSZ&#10;husmXYCTj72LuPveQ8XuQDxx2724YPwkXPj/kfcXAFZc2fo+jLu7u7sFhySEeAJRQoQECCRISEII&#10;JGhwC+7u7u4uTUMLtDe0u7scP8+3VjWdIZnM3Ll37vzmP/crWH3qVO3atavOXk+9q/auXYUL8nKt&#10;xvhMkHBk1VnsF7zIWXqEgEHTGF6nI9VFIZYuXIqOlRuKc63AcuQ+uYuPkz5mLdYpEob8ehrTMglT&#10;Dt+XcyWh5m2BzhVfOY9uovq2S/gyHpvvAGxeXUQtt8R0rhMZN/uT6/edhHYrcSQslxB3MY6gWVjd&#10;vpb13cg9UBnrsVpkXuwikBwrSnGDAG+LkGAFxM+F2MUyvxJn4lrsCRslnzUQswl72BYJ246Q8sCF&#10;BDdfAWAw6Vf8JMzyJ8UtkEendnN193x2rZ3Iwb0LuXPjJDnp8rtLzcofQOHfOmmXEosFfabYeKpD&#10;7/toZRfVkxybSpCfKLKULKNLhIZcuSnZRDx8Iio6E1tMFp47z3NmyQ4SRL3pi3a074iO5mJOyiLe&#10;IxhHXLZxDzE9KoX4UIG/5JOalsmjR3Lx0idBUnOIdvcjPjgyTxmLkyUJbBV0OpSVdpaOk/mYR5JX&#10;st6AyovGtGOux46znFi3W1RbGCmB0ca9em0NzngSa4wio91otDzRoeGEBQZjThbJJ5PelkgMiyfS&#10;L9w43ux0icJScojxDTUaelSoa/ectIR0Y8xA7QaTE59OWnAsUaKS9WXk2klau8j8K8LQf6f9dxWg&#10;84nALyBJwKftG3J+BYB54xxk/W0FqKNDO3RgRVGAtqBE7K7hRC4+h8+skziuJWA7GUzmLyeI+HQJ&#10;AW9PJWTQPJKmHiZ3jQu2dR5k/3IB/89WcPyzGTQuUp7yhUtTXgC45Os1hG5IZEOvbZzrf5nAD3zw&#10;eOka51tvYVe9BXxTfxgNSzSgWsEKVJBQtU2dOuxc+Au+l46Ic7tDtq9I/jP07daaIkWLUqpIMd5s&#10;2pdrE4/jv/gCd1esp0OFisbb2qpJKDv/zaEkLzlE0qZjpJ7T/n3+JJ6/Q59GLShdsDCVBZRLX/mI&#10;8+9/T/L+W+yculSWFadi4SI0KVWeS8NnkvLrUQlx3XAeduGmqMUuxSpTvmhxSku6UX3fI/XsQxxy&#10;DrNnHSB90jYSv1qBc+ZhzItOkLvtBlZRAbYLnjjO+4pyuy4/zHxsHh9LbNNHwtpWWK51IfPqq2T6&#10;D8aeNVUq90IJ1X4WoH2HM2SU/FBf4LzbHdPxqqQeqkW6yysSzs0WW4czXsKrxPnixPNE+c2DhGVY&#10;41diSdKBRUWpR8yXkPhX8eh9OGPvCHSfiCKNBk+pEI+SsbglkXnXg7DLJ7i4dxXXL+wlITpIrqiW&#10;PABKLRMXUp/8901SDuNJiadq1JjXyq/2tGh668e4jyk+oAG9qkRdrc5wbukO1s1ept+MScVCtiSU&#10;D8M08Nft9SaAftfO078dsSGh8mY1jfJPb7znT8b9+afrjUmSazl0kTXDxKllWzm1bX9exjIZj6xp&#10;dxb5r2m0nMZN/KeTJtPsje4xarJAjzX/iRVjUieXwjh01G1dpy35Wvhn8jQ+tSzy5f/vACgXBh3E&#10;1REgANR7gApAVYD5APTX5ckSGgsAz/wNBZgPQKcCMDQFi28iqSd9sd8UOXk8FMvkM+S8tYyoF6cR&#10;+tESIr7ZTtLSy1jWu8FCF5JG78fnizUc+3qxhIsVKFewDJWKVWTz5E2EbAvDf6aEhIvM4ufJRA7x&#10;5FaP42xotIwvGn1Cw1L1qF6wLBULFWTWxMFYs65hzb4kcDiEI3ET5tit/PDVq5QwhrovzifdB+Ay&#10;4zwnP9nB6oHj6F+1Gp2qVqZ/owZcHSsh7NTdpC/cS86xm3AvAPOjIF7t0ZtCRYtQUlTgojc/weXT&#10;6aQedCH46G2alq5GGYFnBbEVrw0jbf4+0ndexHnzMeenrKSyhNZFSxamQskynFqxG+6EY1l5npQf&#10;txmdqhPGryd7wjayl54ifcsV4zlj09G72K49JtvtCqbH32JyfVXK0hO7SwdS3QZgjxbw6aN+iaOw&#10;hL+H2f9Vch68TubN58m92g775UZYzzTAfq07Ds+3sAaNkBD6R8yRk7FFLcYS8iv28J9xxkzDEr0E&#10;e/wGAeMmrJHTsMX/hDVpgQBwD3iJIr0dKxe0JAnHk8m5nEDCGW+Cz10n5cljHBapIFqznjqlNos8&#10;g4N/y/S0nuf9EVMH13puPE4mtd9glJhRbPlUAKrp43EaGmXFJJOclIZVVJI+JaEjnhhs0e3k0DSt&#10;wk3nDcDJvDHpjFJEV2j+utFTMxxQl6nJen00TQc4MEZTkUxk1xKW2smJSiI3KUMUnRMdqEAVdT4g&#10;dTt9ubmyyyiPmC43QKv5ygpjGDNVvCIp8x69ExNH176BxvOxoh7z+hzKd1mvbFWgG52xhcz6XY8z&#10;Hxj/F8z4LZ6Z/3sAtBkA1BA4Ie/+Xz4ARRE6ZN78jwFQEj5Ox3Y1HNuuhxLinSJj4Cqiu0wm8IXp&#10;xIzbS/r8S2RtFvW3WfKaeY7gT1fiO3wtZ75eRt3C+uKhshJ2VuTHV74lYIEX9u052DZYyJmfSOiQ&#10;G1zquZOtvefxTb8PqF6snITLpalUqhTHD0yUGrpXALgbW9oa7FG/iKMvYMTbbagggNS3y4187R1R&#10;lUe5MmoZ5yYv5OrS6TzYuZzA04cI230G98nrODJyKpcWbeTixt2MGfw5VcpXpHjpkhQrVpSNQ8cR&#10;OH4VkevPkX01gIHtelNK4KfvC/6gaTdiZm4md+0JUk4+YOKAoZSTbYoWKUDflu1Jvf0Y00E3chae&#10;IH3KLnI3nCN39WmSxm0gbdFRrNpXcNcNo0U450Yg6Q/PYQ3+BKtLV7jbDfO958jx+1jO8VCsAR9i&#10;9hhApuubZNz7lISbQwm9+ApxexuLgq2M6UArONtHQNhFwNUXk/uXWCNmC/B+xRE9E8I/xx40EFvw&#10;SByi/JAw2BE3h9zgLzGHjcESuUB+4wvy48dh8cog7UoQaQf8iD3mTdIDuaglS9ggXqbOq85vKK08&#10;NIj9+yap1nllUkoI0FQFPq37eSvUA8RUqeo6hxJBvwsNjfEPJZkehUkBJCFtfqOAyDEDWMbRaWYq&#10;vdSR5L/uLj9fBZsh+sQUeJreuC+qlJLyaDKFjniOAV2Fsqo1Xa6J9UOH58qROQ15dbAGk5ZWAKXn&#10;WH1WD02z1EmKZKTRkN94EbqATh9tU//W0Nro8qb5ykaG6tV8JAzXx+P0kTeFn/EaBDEdtkrT5APj&#10;/4IZv88z83qef3cP8H8TgDxJNd6g7vBMJVsAZxq/j7T3l+P//BRcu4wnfuR20pfcxLrhAY7tD8hZ&#10;do7kH7YQOnwpsRN2cvXrFdQsWpnCxUtRXZTg+PbjuP3ZbeKnhuFYZxZwJuPzyRUeDDnEzSm/cn7b&#10;bGqXLyHhclGqVKrIuaNTsEto54xeKOCbJdL1Z2wBC/j+k96UKFqYQoUK88VbfbH5Hybm0lKy/I9K&#10;qHwdz9Nr+fG7T/nw1f60r92Y6kXKiaorKopRtpHwuEyRElQpUVZUXhE2ffOTMWhryLJjcCuMxUO+&#10;p0ZBCXGLFadJ2epcHSHKbOkRHi3aS//a7SQ8L0xVyWPxxyNJ2e9CwNQd2DZeJXfZKZI2nMax/zaZ&#10;P2wlc8Y+AeIVUtecw3LKnZxb/pg89F3K/XBcaID1cgtMnj0w+7yAybsbWZ6idv1FyUVKCJ2wACJ+&#10;kjB1CI7LL2I70gH7jnYkLaxPzNLaJOzthN17jIBTzkfSbJxJs7D6DCPnXndsXs/JDz8Yh1wsnPHr&#10;sMdKfhGSb9gyAeJhbDFBEJKN9W40posR5NxNICsghZzEdFEptjwVpM4oTutwaj9BrWn/vknLYpRH&#10;6rdBh6ekUDxLCQUuNgGLqB39JtBwWgUE8l0hpaOnKHR0fDyzAFABlRdiyh+ZyZH0OliCck8bC/Tg&#10;dZX6kapJBZMOrKpDZ6nDKTBNMpMt+8yV+FJHdjG20Q8xhZIqOwO4kq+hBiVzHQ5LR5PW8fJUBepI&#10;MFYto+Sth6O71rOs88ab9CSNDpGlw2Xl9aOT/EX16YCq+fO6ay23jpKtUk/3Y/SLEzP2awBS5mV1&#10;PjD+L5jWg2fnDQDqififAjD80APs+rSHKD1bsMIvJa/197FA8YmA0E+UoFsi6b9eImnYZpKGbCBh&#10;5A4iR+3GvtyF3L2e2A5449zkhm3uJTJ/3E/YVyvInnWEi6NXCEyqUq5oWaoVrcSMrtO5POA8vt+6&#10;EjUlCO8Rnvh+c477U1bhu3MO909Mp2nVUqLsClNNPq+dmwHxy3BKKGcN/04U4AScIQsZNqADhQWA&#10;BYqV4LW+jUl5tBQi12GNOcixjTNoWKmc0eXlWdNXYaqVk/C1TPESAsHSlC5YjKXfyj7uhpMi4arj&#10;ki9uq/bRqVJdyhUuSaWCpfml5wASf9rA4U9+NO5nVhE4N6hYkQd7jpO96zrJi3aQMk8uBCvPkLTr&#10;DradriSP34Zl9gFSZ+0kY/1pcs6LEnTzkLDzAOYb/TFfqEzWmZrYbnfDJqFwqvurZIfPlbD1jCi3&#10;HQK/b+ScD8R84kVy9vQgc21TMuZVI3VhHZK3dZSw+DPsHt9gcXtPLgifYA/9QS5YP0mI/RK5t+vh&#10;dO2Cw+sLzCFzsCSsE0Dug2QJgROO4gx+KMrVT+AbQqprONYHseR6hBN635vMFPm91dm1UonZFIIC&#10;mn/39GclEBc3/hn9FxU2+k0+fzNJIy6RB0U5prwxBcU0rZgeoI6IowOvKkwURupNuk7z0+956TSp&#10;5ql55a3TUVw0BDf2otvJf8N0h7pIPow8dJlAyICafjfSajl0M12v3+WLfs/7MNYbadQkttWRXIz7&#10;jhrPGvGxpDXg9vRTYWeUX+wpGOSQ8+afWfafanosvx3PUzOuTE9Nj9G4qpnlPMiFQe/72kPTjQFQ&#10;9R6gQ8c2MAAobDOG+xNB558h37UV+AkFQg+LelMABgsAg/JafY3H4QSA9iAhqWRi804keeddMhZe&#10;wCGKL/67g2TNvIRp+V1Sl98gc9UNsldexbLqOqnzzuI5bBWxPx/n2NcbqFa4hoSTpSgvCnBsy9Ec&#10;fGETlz/Yw413TnCw8yYejN7D6UnDSbw1CdfDY2lUvjDlRGXVrVSE24e+FTBPEYoPx/54ELaQT+Rg&#10;fuKL55sZ8CpVpAz9etQn6sFice7tnN83gZoVSlOkQElKFCtIpTJFePOF5/hq0EvM+Opldi0eyb1z&#10;e+jX9QWKFapgPCq36sdZ8CDa6MCtj7klbj7Lhy27UEkBWKAUgxp25tGMNQzv2JfyUq4SBQrxRs8X&#10;RM2FkrXkOKd6fMCFFz4nZ/M1LBeDyVot50Df+yvKMGfWbrI3niH3iguWh/flYnKA3JtvkH2xMhmn&#10;6pB5oh3O+29jCvwBc9panNlbJHz9Ces1yX9bK+Lm1ZHzWIvEaVVIWFxNwu0uOG++jcN1NFmXRpB5&#10;uh/WS6IG3fpICDxCIPgJufdaYL/RGlwH4gwYh00uHvb4pThTNgsED4rKv0OmwDjT/SFZD/1JdPUi&#10;MzgCU3q6qCSz1CVxb6lV6oda1+Tj/9akB6Ygyjc9wL9n/6ZJ4WjXRhN17mcc/o/2LBj+L9p/BUCj&#10;kqry1cYg/S4A1NHt/xqAKcZ7jPDLEgBmyacCMPAfAWCyhJiJ5Jz2xrLpLgkzT/BkxEaif9hP0txz&#10;pCy4jmXFbWybb2DdeYvMDXfx+u4E4VNdODPpNJVL1qZo0aKiAiswrd9kHn17HfdBhzjaaTkHu87j&#10;yOtf477kA/D9nhu7PqNhlaJGn7/6FQrjuutz8HoD3EQp3e2K+X5vbC5DGd5H3wdcQmBUhPdeeQ5L&#10;3HassSsZM/QF4/2/em+vedN6bF/3A+n6iFjcSlGIohKT1mOLu8Ar3TtRpGBJConCm/3ZcMyXHmC9&#10;EoTjYijmXTeZ2us1qhUpRsVCpWhTpQ5nVm+kU4PGlCksYXTBIiwYPBb7KS/SF57AY+QCEqbtIHv1&#10;FbJ2u2JeeZHE7zeSKwrQ8esZOR/nybnoguOhG/hsEQXYl9yLtUk73oyUo+0wuX4qIf5KnDnrcKRO&#10;IO1ad9I31Zdz2pLcJQ3IXVAL05bGmM6+gO3OZwK4T8j2GI3NfRKO6x+RsbsF1otN5Ef+COfjrzG7&#10;9cV8qwPOB/1w+g4VNTlRrojfYI2YJBeJzTjj7gooJfR9EEHK5UdEnbuJ37lL+N27S3amhAcO0TbG&#10;ZfX/CgD1CPR48swpHmSMcC2AMRTY72j3Z/bvmX4DoCi83zn8H+xZMPxftH8NACUU/scAKCGRzDu8&#10;4iQUcyF22gH8J2wnceFZrJtdsW93x7rHG8cOL9jiAevdsa9/gv9kd8JnB3L0myNUKV6TosWKUaF4&#10;edaOXEPy+ihiJ9zl/GtLWNjuBbznvIPp8hc4PH7G5/x0alcXyJQsSP1KhXDZ+Da4tMd5ox6WC43J&#10;udqJ3Ouf8uMHfShRqITxRMgnr/eA2C2k+EzkjV4NKFWwnAHQn8Z+LCdDVGn0ZHJERZrCRSWmbOXR&#10;7RW0rF+ekkUKULZYGcZ164nXuF8EVFfgUgSc9uXYkAm0LV2BigLBssWL89YLL1K5VGmZL0nj8jW4&#10;NGwuoaPWEv+thLozj5M4eT/Bi46RccKD3I0CwJ82Y199AdOGG6Rtu4zpoidOTwGg1wKsNzuTe6mh&#10;QLA1lqtdyX0wHFIl7M1Ygs3jTVI21iZ5ZRNyD/TDsrsN5s01yTnSGJvrYJwuP2J3GSs/6AR4OImM&#10;Q/0JX1GfnDPtJO/3BLKDMbs8j+l2W5nvjtVnMIRNlAoxFEvwR9ijdYCFK2Q+CSXbMxm7vrzKMwpz&#10;QBTRvgGYsuTKaCgjqUgy2aWGaRD8nzwJRsQU6gq+fPvLMeXB8Nl1vzfN4d8x5QPQGB9QVeDfUIJa&#10;xP/L9v8GgN5/G4BO+cQ7jqz9ruRuu4PpuJeEi37YD3vDnoc4d7iQvc4V06ogcn95TOAIFzzHPSRh&#10;SSSXvz9IrcLVBDYlqVi0HOvGrid5TwoJv3qw6uWPubJYABfwvhRomOxvNXdPTaNajcIUL16IJmUL&#10;c312Hxzi3OYjNbDsr0POsU4SHo5i7si3KVm4oCjAAgx5rbuou+0keX7Pa92qUbZAZbEiTPhyAGTd&#10;EPW3FuL3QtoNzEk3GTfiLcoVLkClooUkPC/GTx274fP2GOKG/kr2ppvGoA6hiw4xuHFHahQpIumK&#10;ClQLUapkcYoUKsTn3V7Guk3C/qWniZu+h9Bpe4hfeo6sjTdJW35G4LcJ85x95Ky6QJq+C+SwqL/r&#10;jyVMfSDncRJWly5YbrYF9/Zwvz0ZHgKmVFGosZMxn3uRxJUdSdjzOnaPYWQebCEQrU7uyTaYPD8j&#10;48rXZB5/j+jdvck6/iExa7oRsa0FFpdX5CIlofGjgdju98d89zmcj17D7vsFzpApEDpZfsuxAsGJ&#10;ckHYgznSl3SfKCzeyVi95XcPycWRbsOSbcpTHFrRpNLZ8zqbSK36z50cTn2c71kACvCeQk0FoN7X&#10;y1eExv3Cp/PP2r9rMvb//3EA/lmZnrU/2+ZZ03uYxn1Mmdeq9lfrZdl/C4DZ8vuFCuh8JXINSJEI&#10;Nq8f4G8A9M007gFi3AP8B0Jgo1VY5nPP+8MpP8zHfbAceIh1+wPMayXknXWUpNni6JsyiZ8UQchg&#10;T1Imx5O1Op6zU/ZKKFmN0oVKU7lIeTZ9s5nEwwkcHbOQO2tFxcRPINu3Bzn+olQkRL169BtqKgAL&#10;F6Z+qYKcn9lPVE4PMnZJKLijHok7WmO79T3zxr1LEYFYSUMB9sIZs5cMv+l8+LIowAKlKC+wbVK7&#10;MvvXTyPo6jyCLi/l2KY5vN2/K+Uk35KSf4WSFShfpDQjWnTiWM8P8H1tPHEzdmE55wMSDm+fNIea&#10;ov7KFi9GydIlKFa8KNWLlmLbB2PJWXwE87qzonovY994hZx5J4j4eBnJn67ANmMfGWtPErnxDKbD&#10;nthO3Md03lvAdFd+hElY3F8QuL0kP0R7UXUNSfZ4FXvczxAyktxrb+O99Q2yHk7HcecT0rfWlfNa&#10;nZyTLcl8MJD0u8Mw3fqM4F2dSdzXj+g1Pck5/7qE0e9jeyQK0ecLbJ7vkHW3t+T9kajCwVgC38X6&#10;5HvJfzamx2PIDZ+KJfI01rAI0jwjyfRMxRZmwpGZg90kv7fVJJVKySD/nXng+E+eDAWoEMz3JuWZ&#10;fBhKVx1K53WZmNEqa6zLM53/t4NQL0j/hwH4X9n/CIBh/4sAtAdl4HySiem0P86d7qJI7pL56xWi&#10;pxzBdcgK3AevxW/MRSIXhXP380tcf/4Abi9fIfLHAI7POU6ZkqLKCpehcqHKrP1iJZ6/nmXHhM/J&#10;8Zsv+/pU1Eo3TG6viVT9hqt7PpPQt7CArTC1KxTm5p7Psdx7j4wjrcjcWZfMo+1wuH3D0HfaUVgU&#10;XMkCRXn7+VakBKyR8O5Xdi1/nzrltLtLMYrL+hKi2FrXqkKzGiUpp6NRCzBLFSxAhRKlKKHPC0tY&#10;W69YCfoVqcLujoMIGbOS2NXHjDfDxd72pEfL9qJeBYAlS0p+RehTrT53x84hdcIacn/eCAv2kTV2&#10;Od6vfE/ERwtI/34HmctPE7/vCtkXRB2f9SFzz3VyLzyQUNMVq988CT1F8foNEQn+PFbXJmTc6wMR&#10;EtYGDcLs+TaP732FPWYx5lOvk7OhNo7dlbEdr4/9ck8JgT/C6T5SlOSXZF98m6RtrxBz+DUybn8o&#10;sPsM3D6U8ylQvNMW6/3XRQU+T65nU8yPXpffdyr2sJ8xBf+M7fEx7D6x2LxySD3vS85tD6wh7qSH&#10;yQUt5hHmtBgsJqkP2rnEqHH/yVM+zQQgRnifBxJj8NKnraq/Mz1c3USS5QFQLU8dGsNw/b+e/sMB&#10;+F/Zn+X5rP3bAWjTt8N5pZK7x0PCuluELT7Pwyn7uDdmPZ4jNuAx7AT+33uQuCmGlD1hPBh3gUvd&#10;D3H7+bNsGLyJUkWrUqxAccoUqMSc/j9x8+clxF+fJQ7/I867A3Fc7mJ0CDY9/IjLGwdTX0Clyq5G&#10;iQLcOjIIHr0FZzvC/sby2YrcywMY+XozihbQIfcL8nKnKsS7icJ5/APW4EWsnPo29cvljQBTUED4&#10;bFeY+iXLMX3YK6z48WNqFS9lpNHlNaV8G9p9TODAmSROXEP26gNw7zGzhk6ScFo7TBejRJFC/Nyi&#10;LwlfLSZ36HxyP5hOyPNfca/nIAK+nknYjB2kr7+C9cADrOdFIV/ywnHOm5wDEgLfccfp64YlYDNZ&#10;PqPkgiLl9f8Q54OOmC93y7sF8GQglod9yI79DkfyXHKOv4RldzOsR6tjO1Ub+7mmOG/0wnH3Q+zu&#10;Q7B5qE2S0HgCzocCxVsSNp9sjeVkPZy32orK7I/F5zWsd9thv98Rq/8XAtqlOEK34nh4mRwd7v9W&#10;Mo57/njtW4/LkdlcPDSJo7umcOPCLuJjg7A5RBkaNe4/d8oLadWLBCCqbBV62l8sS+bVdF67T+Sb&#10;+eky4+1C8vnM4f9bVOB/OgDzy/437F8SAgsAnf8oAKMOijrxEvCFZRkA1BciaV9AZ5B2IkzHESzL&#10;HyWQvuIGnl/t4eGMqyTtceXRigX4L19FyMILpG6NwHQpV5w5m7TDqaQuDCN5sh8nPz3ClOcnM+vt&#10;WUzoO4njo9fyePUicl0mi2IRdXe1K46zLci91J4sz4FEPJjEnmUfsXXqixyY3J6E4/0lhOxC7vrm&#10;5KyoC3sbk7mpDWe/bM7sj1tydOMXXFj7Ihk3+0nY2l8U0CeYA77n7Ib3Gf56cz7o1ZxBL3Zl0Mvd&#10;mPJlf+7s+UZAvwz747nsmNOPYW924dO3XuXbtz7gzshFJAxbSsxns4gZs5TUZae5PG8XVYuUoFSx&#10;wjQpVZGt3QbxuNdo/Np8wq16b3Gr5Uf4f/oTScv3YjvsjuOQD9ad94jfcYH00/ewX5TvpzwIXrWS&#10;pBNHsD4+Q07gbLmoTJPzKiB07Yf12HMknBU16P8mJq/nyQgfjSNpMTnnBpCzqxX2oy2wn66F5UJ1&#10;AaCowGsfYr3wKrlne2C+8CbW60OwnBogYXdLUYyiFk8IAO/3wO73OlbvT7G59Rdl2RRTwCui8qZC&#10;1C75jSU0vx2L6WQAWafdSDgjiv3aaa4cWMGZI6uIiZaQ3ZEj9SpvRJj/5Ek7LmsnafUT7UuXeP8x&#10;rssPEfzLQYKnH+TOskO4nLhKVo7J8Mlkn0juLTlI0Ix9BM7eg+uveziybCs5qdnG/VHj7oA4pGao&#10;p0aZaeSty3SdmMFN/a4wfRpWG04sX7WDcr5jGy9sMjZUSEuoLv+M822AOq9TtvLauA+oL0p66uT6&#10;XhHtB2i819kAiSR6CgTtFKwvoTeeMdb1Ws5/wowe3oZJfvn7eDaN7jtfTf+Z6cn4nUk+z5g+zme8&#10;jF2OzYCYHpuue7p9fufu/H3/lcn+jQ7i+qllEQDawwVyOoqV9vfTQY59BYB+OjCqCD0/EXX6sqSA&#10;LKz6XuAYHf5dARiejV3Vn8JPPh3BklgAqBC0ekSTPP8Kbp/uxO37o2QfvMbuEc+zb/zzHJ02nCeb&#10;jpG0K4TM/RnkHDGRsjmc3P3Jks5GwoYIwleF4bXYHbeFq4g/Kurn0VAJZftgudFcFEtbUk/0Je3R&#10;R5Dyq9TAhRAyCrvLO2ScfJ2oHa2IWV+fjG0tsa6X+Um1iJ/aRID7vpR1Imln3yLrSHfM2zoIKHqL&#10;mpV89PEvr2/Icflavk+R/OZC+CQIHSJXho8hUMqgz9/GrpJ1VzCdOi/OsI7cubtJ+GEF4SN/JfC7&#10;9Yzt+gbliomaLFKQD18aSOzu69x/fwoP+o8hfPg8cmftwbbsFFmrzmDddBPTgtOkTN9JwrrDWK6J&#10;6rviJedtJY8GvIjbd2NEpd7DErgZ85NfMYfNwXlpBDGT2xC6qI6cj77kerxMhq8otYT5mFxHErm+&#10;EfbtTXAeqIX9QiO43E8gK/Bb2xzz6nrkLG+LZVM3MpbUI2NBORw7yuA4X03UXzf5gd+VC9to7P6f&#10;ClhFGT7sKSH4Nzgit8qxBxiVwXonlLTzXqRc8SHHO5ioRx5kJOngncazCuqWMv+fPRnwE9ooZvRp&#10;j+zoVGKu+RM4dgsXdYTyXbeM0VrMAkB9EXpuRAYxFwMIHLaaq32/IfjQNSKCwjDlWvLWC8305UoK&#10;BSNfo6+eAkf3oYDMe9JDH3fLlXU6nNdvEBS4Ga264uTq7HmP0Onbmm3yL6/NXZ/+MPKWD+WAvtxJ&#10;n2AxXuQkDq4c0nUKn7z3GBsHmQeDp5anqNQkP+PzGWD9N82AsdI8H4AGkGTdU/trwP33TJ9zftby&#10;X3r+Wxo5T8aV6W9BUOEnZgzsq+dBAGiLyBKRk6fyCBCO+SYI+FQFPgPAQAXgEwpECwANBRihAJQE&#10;vwOgZOJnwn4vhmxRgHETT7Gu4yAufD6ck5+/zf5RvVg/rAWXRn5J1KzzRM73xHE4C9OBdFIPpZF7&#10;TEq1N4PU9fH4L7uK79pxWO4KuHwllPNujelmI3JOdif31nBs4T9AzETM7oNIvv4mMVc/INNjGBZ3&#10;Ce0udcZ6qDWp82qTMrUupm1tJeR7CduNT8m58hnWk++Q+WsLzFta47z9Dg7393F6fi7h3yAsNwWO&#10;dzXM7ovFrQPm+60ENu/KiRmPM2S6fG4g88RmXEdPwrzsAI4NJzGvPcXdCcvoVL4axQprv8JSHNl5&#10;TCBqAtdInEdcyFq0l+gRC4j/YgXZ43cS99Vy4octJG3iWszbT8CNO1iPHCVx0Nsk92yMx6sS3l44&#10;KT/CKayB2zF7bCR00iD8e9bCf1hNLB7vkREwgPRbb5Aqqs4ZOo2ky6+TvqM96ZsakLa5Fskr65C2&#10;oC7mRXXJXVgX28qOmOaKOlxcEsvmynIeamK+3RCHV185x4Pg4Vfye46QvDuI4usiofJ4bGGiRCMl&#10;/JULXrZfHBn+MWSEJGJKTBdlkWPUKIe+VFa9TSu+1Lv/5EmOQP4InOQ4DE7ogmy5Rs49xvU3ZpAb&#10;lGYIKKsBMoWTfEmTn/qXQ1wd8DM5EfGCJgGb1Syws8lqHdRAyCAOqU+R2OxWOU1W8UX5NFKKA8t6&#10;u9BD0xqXET2PkjZXvuve9PliXaZvf8uUbfWRPYWNskYft9Nnh7NlO33ET/dhlFvWq4MbL/82yCjb&#10;qGrSeS2zHsRTKChk9ZnoPJM0T2H2PzID3pqHFk6+6yN3+fv8B8x4V+/fsb9O/5e8DSgaFws5f/kQ&#10;/CMM5Zz8OQAFchrqKgD98gCYN/9HAEoIbNMXo4drCPxHBZiJ00d+zNsxmDZdJnHKSQ50G8rxV9/j&#10;8fi5+MxZLCB8nUejf8K++h45v94ja9lDnLuTyNwZyaOfTxE55S6Pp7gRsGwXUYcHY3/wPM5H3bB5&#10;tCH7mii5y73BR8K+iFFYRZ1lXH+bbI9vsEeLQgofgfPWa9jWdSB+SmUiJ5YiRhw/98LLmK4OxHZX&#10;0nn/iOXcB8T9IstX15JQuB82lwGiWj8UAAhYL0sYebG+hI8vYrvTW6DYXIDeTmDwikD4a+wRv2J5&#10;vJezE8ez+dXPWPjyJ6weMZHBz71AjcKFqVSgMP3qtSV45yVSDt0j+7KEtS7B2E4/xPvr5fi9OR3z&#10;2LVkfDUL87iZZE+aQ/aS5QLTRWR+M5L057uS/VxjPFvVxvXrr6VMN6S8qwj7aiB+zzUnsUNT3LtV&#10;JfLwFzhS52C6/wkRe57H4vWdKNRpmL2/Ie7iu0Tu70bImkbEr2tK+mYJd7e3JHtnc3I21ca6vyqm&#10;s3IxuS5K70GHvGPz+hRngAAw4jNM7q2xyYXA/mgB9pB7WAOiyfVMJss3k7TwdBJCE4gOjiE1Ic1Q&#10;SUaspk77fwCAWnxtvMh7R7CATJ033k7I9MPcfGsWWQFJBmD0UTVVG4aySXUSOuMgVwf+THZAhCyT&#10;i4J4mPE4m2Yqp8VwvqezBvb0XOU7qmaoQFL1kpfAWKZOmisw0SRGPpqHOq6R9ul3/ZBPDWP1FZlG&#10;PvKh2Rh/cgRuObK1QkK2yQdG/hvp8vJTYOVB8J9VgKpyjQ7ZzwBQCC4m+8q/T/p37M+g96z92Tb5&#10;ZgDQOL6npsf7zHzeOZbjFfubCjDwKQD9kwSAcmX7IwAjRQE6vAR4fxoCawwtYv5BDImrTpL6ywUu&#10;95/J+VfH4D9yOex3454op/AZOzCteohp+hVih+3DutyLkNln8f92vYSSe7g8chOeKwQOdz7CcV/C&#10;VJeecK8b9iudMF3pjN3nZXJ8+pB5dyBWb1GCqYtxJkzFcu8d0rd0ElhUJfnbamQsrIHpSE/MohhN&#10;FwWa13/AcXcctuPvEjuvpYTJzbDefAXTgwE4Hr2G496rWM42wHm5Mc67/UCWO++/IoBsh+V+TZwS&#10;Kjp0UIHgbTieuLN06HfULFCKYtrwUahk3ujQBQuxY/x0MvdcJGX9MVJ2yaeO7nLcl6yNbiRNPoBl&#10;8joc48aT9eHLJL/Xm9ABPUj64BWyXnuRNAFgdPsG+DerivuL/cjdtYWYcQOJayNqrV1tklo2Ibhp&#10;TTxeaUTCUTn2MAmPXT4k6YSA89J78qOpMp6HI3qhwGyawO0zbGd7Y98rx7BTwHasO847oqgfvoHN&#10;S7vDvCnH/iE23yGynVxUgt8k+34nuSB8hjPopEifGOPdxZmnH5N5R8KCKHHseDM5MdmkR2fi0Iqp&#10;lV/qWF6/OZn5D55UvSjINYzMEoLo+4BJsBM66ygX35pBtq84hh6iwkMcyuC/+EfUz/txf2MqJu9o&#10;AUDeoAr6SkxnVA4xcgEMuuBF1EV/7ImiDIUJxlBVqVYyQ1JJdw3HFCC+FGMj9W4E4We9yXaLk3ot&#10;+xD1SbyowCCJkjxiJMqR5dE2Mm6EknTWl8RHsj/5DdShbekWTD6iQL3iyQhKIDtZdKGUX8cHTJfv&#10;uQEJWBJzMKWLjyoUlKxPweUQqfu/BkAxA4AG3OVgFVAKP7X/EmJ/3/5sm/+WPQNAIyTPFsUcnold&#10;X+crsHP6JxsAdGoIbChAucjLOqcA0CI+UCBq/wOc3ql/AkAdDUYShqQZ6xOXnydt2gG8Pv2VW2/9&#10;hPeQeVg3XuTBt3NIXXmB9FWu2Ja5kjjiGImzXQldcobMaetw/XAst775iSc7fsApqsT+oLuEwe0x&#10;32mL/WYv7Ld6CIg6kOveGIunqLaYJVLRlosqE+c98AIpEvYmz6iGeV4NbGtF7RzvS47LULIufiIh&#10;9nuErulB/Oq+RC3vStKB54k5/jpmV8nn9lvkHu1E9sGGOK8J6B68ismjv8DhA5l/jezrEkLeaoP1&#10;wRAcAZsENB5snTSf4sY7RIpTSqyGwPDH5weQfeQazqNXsRy6guXoHexH3AX+3jj3ql0R9buGnK8/&#10;JOe1FuT0qU52H1GjfVth69uF5F7NCG9Xg+Dm1QnsJEp24KvE9q2NqWNVLA0rk1ivKkkNahDdoDT3&#10;ZduU01OM+5UZNzqRuqOxKOlWmM+8JOdKwuJ7X5B1qjeZW+qTtbIGaUtqkbupOdbTHUVVyzFHjIPI&#10;sTifyMUh4DMJtQeS7fkKuQ8/xhqko0z7kS0Xs4yj7thO+ZB81k8UZhIm/1Qyn6RgSRBHkgpkVHyj&#10;bokT5WmV/9jJAKBVohgJC01yLOq/+m6QyNnHufvSNLKuBpMbkYYlNBF7eKrxSkp9SVjcxP24vjGF&#10;3MAEY3grpzhbtgDrwpQtnJi2jfPz9nN2+ErO/bCedN94w5mjBYwXpmzl8oDZPBi3hTuzDnFi6DIO&#10;vzmD6+/MI2LbHZyJDlJdonCZupfb7//KjeHLcZ2zn4tDFhtAPj5gOg/XnBGY2kjxi+bh3AO4Dl7E&#10;hR9W4X75HrYMCarTbHgdvMH5b1dxYOFGHrl5ifOLCtXGD1V/EvYqAPPuAUrZ/wkzQKr5aCgtJ89Q&#10;gAqefAA+C6M/sT8C74/2Z9v8PXs2RDbsGQAaF7E/AtBPLnDPAtBXACgK0BGQgelUoITA/xUA9SXD&#10;EiJnLDxHxsT1sHAfgZ/N5vEXM0mduQW3L37BuuwSmWslRNx+k4z5d4icdRPbAVeSvp1NyFc/ELpM&#10;KtqtKTh8Psbu3k3mG5B6tTY5VzvguN0H7vfC9qAjdt/hkLIWe8oyAeQQTCtbiZpshG27hKwr6+FY&#10;VR/L7h5Y7nxI3InnyT77LuFb+5G44y0STgwh5ryEnNfGS5j5PY4jb5C6oSGZO6rAxU7YRfnlPnpJ&#10;wuz3REUNxnytC1Yxs8dQHH4bpQw3cV+/n6/fHswXbw3ihxc+YvvA70QpbJNj2kfGjJ3GC84zFp8i&#10;e+lpzKuPYdpxmNRfZxD6xRtEvdWVjP5tye5Vj9zutbD1aoSlZxOSnpPQvWVZYtrWJquvKLEebcjp&#10;LGq2Q3VS61QjuXpZoutXIKyeWPMqPHi9IQmnRgiQv5bwvTPm/VUw7aqCeUcdOfZG5O6tIxeBBtjO&#10;t8J0rjOOS6IErzQQkLeT4+hBrveL5Dx8V37kT7H4D8HmN0Z+T7moRJ8WAIZjfhBPznk/ci89wS7w&#10;s4fmYA3PJVUcPT0yGXuO1CJ1eKM+6R2t/+wpL7QVTxbHNXxEjy3ZRuTPcjHvNZUHE7ZyZf4Ors0T&#10;YC3cwY05O7g3ex8eg38VaE0lU5SWih91tMibvmz7ZiGWYAmtxJfST/qx/9XxeG08bTijNd5E1oVA&#10;XAbO4cLQJYRd8CPNK47kkz64vj+fw29MJPlhJI4UK7m3o/AetIIz70wh4PgdMrxjSbv8BPdhq7jc&#10;ewJJxzyMlybZPJN4OHiZAHIe2eHin5l2HOl2Uh/GcHHiRpI8wrBJqKwtw/njAObdA5QDNe7dyfH+&#10;M6YAtEpNULhK3obpC98VXv8DgP2z9lfgfBaA+QowLEPCXBFuAru/AqAoQF1n90//xwBImMx7h5I1&#10;8wjxQ0SZTdlP0sg1pHy7lNTxy4kaIs71yznMKy+TtvsqyYuPkzJ3v3zu4MrbX3N7/DxcN88g/tGP&#10;WIIkDNPW30sNsJwUBXSwhoSSzbFf7yvq5m0cvrMk9N1qjGycfbKvAEdAubqFFPQlUZeNcKyoLSBo&#10;JiFgd8wXXwSXL8F9ApabY1kwujfffNadyZ/0Zvf4fqSsHkDigtpYtlXDcUqAcbeHwO8NsQ9ELQn0&#10;7opSvNyVHLchopQ2Yr5yktw95+GaBzn3faQ8T+CEJzHrjhP28xYihqwi4IPluA1ais+Xi0j+aTap&#10;k0aS8MWLRL3RidA+rYnq2YLU3k1I71qL7G71ML/QioSOVUhuL8f6fHNszzfB1qUBWU1F6TWuQUy9&#10;GsTWLktInbIE16xLYu2GhEuo7NK/NsG/voLjykAQJei43h7b9e4CxK6YzotSvlofx/3nwPtjbP6i&#10;9PzfkYtHf6xez2H27IvV+30cjz8SG4EzfB7OiL0QexVC/AX+iZjvJ5L5II003yxyoi2kRGRgTZca&#10;pCGOcbdd5vV+lzr+f/hktJSqghGfVR8xHCXZTvDMw1x/4xeSbwRhCksj94mElGFJZAckYpELfugP&#10;u3B/ZTK5PrGyfd65iI2K48rhcziz5ByJ09m8Yrnw0VQ8lu3DIRAywtDHKdz9fCF35u7OA4Sk0+be&#10;pF03OPn69/isPSYQk8LEW3g0fDUuY5YI6DShTLJ5xkU/bvebhPv367BkiAYXJ49cc5U9r3xPwvlH&#10;eX0XJU/v0w+4tPGUMW90JZHQ2PFUoeUrwP8VAJptcmxSDpOcuKf5a1cVvedo3HfMB9H/I3tWPeaD&#10;8PcK0PEbAB1/BkABn6pDBaBZu8FEHbxvvCjYHpYl0MsAlY7GgKh5YwM6JTxweIVjWXKSxM/X4fhu&#10;P5nDl2D7bg3mLyX0G7UZy4/HyJ1xgpz9t8hdfQR+3YPf1wv4sFxT6hcsTq0yhdi14hVsPiOwXetn&#10;vN3MeroG5iOVyN5dlcw9opauiwMHzcWZull+8fFkHGxN5twmpB58XULkUWSvaY15VWVs+yphP1QH&#10;znTBfkXC3Fsj2TfnVeqU0VdmFqCMWKPCBVj5YStSJDy27GyI+XQjzC6tsfr1xeI1EKfPaOweH5J+&#10;XdSS1zgcETsI2bOMhBXbJeQ8L1fsW2RfcZfQ+RGOc25GyGvf70burtukbLtL1o7bWBevJm7EayR+&#10;2IWEtzoQ3r8lIV3rCfwakdGqJpltJQzu05Y0AZ6lbxPsz9cnp1NlUlpWI7xRDR7XrUFg3er4NShH&#10;YL2KhFatSXg5sSq18K4jEBRohn0lx3hwAI7Tg7AdHo7p0KeYbwzE4v0aJlF5Zs+xWEOnY4r7BUvi&#10;D9jjvsYR8q1ctMZhChiIyUsAGbkER9J5zCFu5HiEYL4bQ87dCHLc40nxSCXZJ5GUx6IK4zLzXjak&#10;TmPATxztP5yAWnqzaFjRLHJc8iXfadOdBM85yqk3ROHp2Jc6ifP81vEnB6JmHcXtJTm33tHGudAh&#10;5tW/9J2/Gb4JhN8O4vHGa1x+cwr+a04I7GQ/Ah4dbPPOJwu5NXtnnsMqMGTDXLcIXD6Yy40JayBN&#10;ChOchffwtdwZOR8Sxdee3qvTl5F5f7Gca0PmkhsrjioFMvskc+HDBbhM2AEJki46h9MLthLtHZl3&#10;kE+dP69PYJ7l5ZeX5983TSPHLfNGPk8/f3tSRmEnx2Y0PhjfJb3OPwOlf8r0nqycI8P+bP0fzQi9&#10;9VNMG4OehuIKZb0P65SLiz00U6IhEXUKOwWgr74YXQBo9AkU1vkK1/wysJwJEQAe1hej5wNQfl0d&#10;NDBIO0CL8gtKNt4J4nALx7T4EPYfd+H4ej22kXPEFmH/YhXZX64m86v1AsEdWI+Ik229JADcx6PP&#10;fqFvmYaUL6zv2i3A5l/6y86/wnnnebhSE9uFihLKVcS0twZpu+qSdbGzAHCi1K6NOKK/I/NsB2Lm&#10;tiDpzCdSpqmkru8tAGwAu8rgEGja9rXDfOk1Hh37nM7Ny1K0cBHKFS1GxSIFjZcida9WlKuT+uA8&#10;0hm7hIvWW89JONFX1OxrAsB3MbmLwnR9TdTfdFGd+5ktyvHBnPk8WbSNxM2nsO6/geOoC86TLjgu&#10;eGNzCQLPEPCIh9sRxEycQujbnQl7sTGBvery+MUGBHatSVzH2qS1qkVSi1pkdm+OtX87UX5Nyegk&#10;aq9NNbwaVuRx60YEt21KSq+OpPXsSFibJjysVYWQhg2IaS4qsttzZPXrS9YLPcl6vzeJ7/Ui+pVe&#10;eL7VjuRzo8hJmYwl+UfskRME3t/JbyQWMRZb1FdyDgWAwd/IVW44tsBfMIduwxl1X9RhDLn34sh9&#10;EEmuawRZEoI53JLJfBhFoo9c4BKypYJJZZL/OuU1fig1ni74D510ZOW8zsXyRRxYW1gdGU6e/HKI&#10;C69OJUsdQxMKvGwiI4wh9TNshM84xO0355D9OMHwe20dt4tSDNx+jWMT1nF99Vm85p/h+iszODdx&#10;jaHADA75J3Pt08XcWrhfiZp3/0x2YPJN4uaghVyZvMkALKHZuI/eyLlvFmFLTTe4pWqPkExcR0ho&#10;/PVC7Kni5Vpu1SXzznDutVnk3Ikm8bI3l5buFGeX0FTW/wYvtd8AmLf8v7Y/ANDIQ+yP4PlXWT4A&#10;/1GoqurLh1+WbCchr6o+h0AwH4DGyPbCNKc2dvjLBU4g6PBPMJ4KcfrIpwAQ/2wRRn8XgEJQfTQu&#10;JBa7iy+Jv2zGMWMvGV8uJfndcZg/noR1yAyyP59J7oh5pH65mMw1FzBtuUH6lC14DP6JflWbUqpQ&#10;SUoXKsKyia+JspuGzftVCV3r4LxYCY5VI/toXUyX2ghgnsPycDjOyFU4Y6diftiLuN3NiLk8VBTN&#10;SlL3vUHGqkY4N9bEubMejiMtiTv/Ep+8WZ9iovj0Wd/JQ19k1pf9qFmsAOULFmRov3akn38L581u&#10;OFzfE/h9KleGQZilDFkez0uo8yX2iBU4Ug/x7cBWbPv0HeJWbCB+/gYyF+/FseUyliO3sVzxwuQW&#10;hNUzQiAYLyH4HRJHDSOuT0uiuzcg8vnG+Pepi0enKvi3qUS8QDCmZXXMz7cht3cLMjo0IrJRLcLb&#10;tyDtrZcwvfUizjd7k9u3NTnPdSCnZw+y+nYXWPbG8kIvzD26YevaHXvLjmTXb05SQznW5m1x79yA&#10;qB2DcaRMEWX+OXbv1+WcvSA/8gfiOF+IMvgcZ+hQ+ZGHyI//PY7wvdhDbuJ4GCIXAAkL7sVjEYhb&#10;vZIw3U/H5hZHqnc4GVFyRcwWnaQOka/6tPHg/wAADfqoqpVDEcYZI6c7pZqHigK8KgDMFgWsR2n8&#10;URjo/cIUKxGTD3DrdQGOhE7a7Y8Ui1TDMxx+dyrhZ72Ml5bbHiRy6b057Bw91+gxpK3BtkdJot6W&#10;CAAP5KWRbTVES7vyhKPvTMdr2/k8B47J5eGo9ZwevwxTttlYZBPntj2I49on87k1V9SeSZSNZizL&#10;Uy894e7rs6XcR3BdspcnVx4YoMp/suR3AHy67B+z3wMwr6FD8vgz+Pwr7L+A3+/CXT1J+fAT6Dkz&#10;pdDyqU/JOHJE+emVKlPOWUiG+IDU6QABoHHfT/gmYXDeY3ECQ1GHOiyW5e8DME8BOoPjsd8JIOrn&#10;1dgmbyHt01kkvTScrFe/xvLBBDLeF9Ux/GfiBs0ke85hLPOPEDV8JaET1tK/RiOKFS9B8RKlWDbh&#10;cx6d+Bbn41E43UWVXW0I5xqL8pPQ9p4A6l4Lcm52wen9PYTPwhLUn8z7TUn1HS3xyBYyL35Kwvpm&#10;WNcIBHfWx7G/MedndKZekQLUEMX3cduyPNkwmJidw3inYSlqFixALQHh3uktRe5+KMc0Ch5/Ta7n&#10;Z+Q++gCLjyx7MhFLxGoJHQ+wa9RLLGhWgwejviR25UpSNu4hcfUhErdexHT+oVwEAuBGAPZTboTN&#10;mEHEG92I79Kcxw0qEt6xFqF9GvG4dwO8WlcS0NUgu3dLTAK41BaNCK1ei8gGLcjs3EMg9yKZL3Ym&#10;s1dzEptWIrN1XSwCxowWTYht2ojYZqIMGzYirVYtsuvVIbNWDRIbNCChRRsedaxL8BJR0EGf43jQ&#10;G9O1VuTeboXZ40WyfAeQ+3ggOb7vke2lLcCzcQZdwebqS8alIDJvJ5HqEkOWe5jAUSrBE6kAYTnk&#10;JuTk9b7Xyi916bfp/woAZVKo54tA45DShD+zjnFbAGioAV2sPiiJVPxoV5WomccEgDOx6NMDem5i&#10;zXh8t5ELg2bn9S+TzXIvPuHq2zN4sHBfXuZiFvGli18s5faiw3lKT50y2cmjX4+ze9BUMryj8pbF&#10;5OD35VpcRq82uuUYO5ZdRe5xYf97P5N2K9DIz+yUwFwgpV1nvL7bwvW3p3Jp6irMKZlGw4fR6qv7&#10;VvipPQWgHqcC+few+zP7awBqOPlnMPrXmJ74P1ueZ38FwHzll2/5AJRPu24jAHQGCwC95QfS/n5G&#10;y28SNr94HI8VgMI0BaAoQJOGwJFPAWg0gjyRH1Y3+g2AYiG5OO8nkTJ5K9lDZ5LzxjdkdP2EtG4j&#10;ZX4Smc9/hP3tr0l+cwrmSTtJ+Xo51vF78RMAvlipLiUkJK1UsgRzBryBy7wRovbGSBj5HnaPNyUE&#10;e4uc+y9j8+iDw6UB5sv1sN18F7x+ln0PIjfwBbKihkP6KjmI6cTveJGUlQ3I3VID84aaUqm6cWry&#10;W6z5+DmpFC8RvHYAMVs+wX3BUI6NeoUr4/viva4Ltod9cXr1w/KgD+b774DPV9i9pBwhc7GkHBSH&#10;uMn+L99iUb2azG5cn7kv9ube7MWkbTxDzLJzmPfKOTpyi7Q1RwiatJgnX39GzqA+ZHbtRHjtyjyu&#10;U4qAFhLCdmlAcPu6JHVthqlHa6IbVCa0RlX5bIy1e2+yWrUjt3MnLP16ENO2OSE1qhNZuwrBtSvx&#10;qJqAtFkLcnv2JbtrD1JatCS2ZjWiqpeXfVQnoV5T/JvVJXBGP4j+GUvAEHK93sfhJefR531yvQdJ&#10;mPWxAHCMhL2rJPy9iOW6D9lnQ+WYY7FFZmGLkxAv0oQ9OE7C5ySsSXZsUqmMnv5Sr9R+m4wvUrn+&#10;gyc9An0kTe8DGnAXZZMWEEPg3qu4DVvKmT7f4rH+JKH3/HBIOKntBolRifgev8XdryQMfWki99af&#10;IuSWH/ZkGz7LT3Do5e9x/34DDxccxHPiVq71/5krXy7i8fn72NIsojLSuf35Sm6MXEX8GS/iLz7C&#10;Zc0x9n+zhMen7ueBLkccNiKNh1+v4e5784g96EbieX+8N11gy7cLuXfwiji7hHQiWbMdJqzGTUSI&#10;O+zOgVe+Jez0XT08Wa/HJUcp5TZg9jT8zQeg8Zvmr/sblv/EiM4bANRW3qcK8K+6nPw/sLzOz/op&#10;ZZNz8Dv4aV39KwBKwbOkXsunXdeniwJ8CkCnf1peCCwq3yYhsP1JUh4ADTBmk6sAjDjoIvJQEkfm&#10;SAJRf88C8Ikow1C5HPrkYFpxAf8B44l5czxBPYYS0+8HEp4fTWa7d7F3GUxa33HYfthG/MiVZH+z&#10;kXtfzJAQuDllCxSlZqFCbHztQ+JnLiJt5S/cXjKcbwe159P+TdkxoxM2z4ESorbBKWrGdKY9tssD&#10;SL36ITOGNGXMkDZMHv0CqQ9XYPacRNTeHkTuaEfi9ud4tPFVrq38mklvdebVVlXo3aIcPVpU4m0J&#10;OZd+2p+wTaOxXPqI3Jsdsd2W/dzrjf3RF1zd8C7fvtOCkW925MyBZXLyQhn7ygv0L12OLqVL07Bc&#10;KTrVasCsT77D/9fTOLe7YFlzlHhRwWHfzyFx4iiy3uuJ+bnOpDSuS3idsgTVr4xvvcq4VylDSP1a&#10;BNWsIsurEdNaW4Pbk92pIUkt62B5vieRrTvhUbUp7lVbcL9KXe5UqkJgk+aYer9ERtuuZHfsg/25&#10;/uS06ElMo5aktG5NWuOmhDath/uH3Yg9L8okbBU58b9iip6BJXwOVn2bXPR2gbqEWPdccZzzxXz0&#10;CVn7/DGf9CX3/CNyLz3GcjMSq0809vg0TBni9OoIf6Xy9LtULsP+syfty6ivmVQaqJAK8w/F5eRV&#10;bm04wuU1+7l+4jJ3L96SMNRi3F6KCYriwvoDuK47JkA6x819F3A5dp3cdBvZwcm4rTrK5clrjZfo&#10;J9x7zKVf93Bj0zHcL9zGki57E/9x+XgZ1z5cwI25uzm9eBvnNh4kwiPEuP+ofRG1ZdUZmo7XV+u5&#10;+s4sLs3azuXFezg6cz0eV+8bLNCw22HSDtj6DLJ8kcKZPeI4/tNKMoJjZKXes8z75fJBZ8BPQ1gB&#10;p6H+ni7/I/SetTz45StALdu/G4B/MQWgAUGFXr6p4vsjALVrUFYeALWByxmUifORKr00HDoKjF8S&#10;dgl/DQAGyHJt6BUA5px9BoBE5mLTJz+Emtr9Jf8eoCNY5OOjRLI2XCHq21WkytUveeoWTLP3EvLS&#10;5wS1eJOEnsOIeXE09jEbsE3cRfqIxYSPXUa/Gm0pW6gitYqWZmWvD0j+cT1Zc9fzRfsOFCxQkAIF&#10;ivDJC7UlLP0KHr2H7f6bohBbYz3SCp/V3ehUrYKk0be4FeDQ0nexPJksUJ6A1fcXkm/OZu6oN6lf&#10;riQVNI3kpW99KyChb5EihSlftCAdapdi/+yXyHUfLipQlKrv+zijvufbz5pTXNOKvda5I+OGfEqF&#10;giWpVrAM5fRdI0WLoy9dL1OgDK/V68TNH5eS+etezNO3Y1u4n6w5c4h5rQvpHZoS07gqEQ0rEVSn&#10;Er7VKuFWpix+VaoTUK0GYQ0kzH+zL6Y+TUlsWY5kUYhBrVtxpWRtbpVpxOXSNblQShRgo7bYuki6&#10;lp0xN+2ApXEncht1x9zhdVGOb+DsJuqxjYTG7ZsQ1rsTV97uLSHtZvnxL+ZZqo587YHF05WUredJ&#10;nXaWlCmiAHd54rgisLsWiemcH9bzwWSfDyHtTjgJAdGYzPr8qlQ29RRDSYg9hZ9UPcP+0ydxZ8OU&#10;Bupj+qJxY0ZpJwevYkmPWBer/2hrrzGjakg+jEnm9QkZ42TpTXeBocJU1+unETbrJKGt+tLVL5bj&#10;NnO/0dqba3TAzps02stx2kSISkahWfgN3cDt0StxJuZizdSNJZGcclWiTn3kTTYwhvPSwmWJLjnh&#10;zsUtx6Xs8stYRfVoOi2ETvpT6fYCL2PUGinYPxYCK/zUZDvZj/Yj/P8UAPVe3zP2O/gZJgchANSu&#10;SX8EIL7CMVWAASkG/JRnBgC1j2A+ACMP5YXAzoh8BfgXAGp/QHtgGna3RGKmbSHs3XHc7/EB3sMn&#10;Ez55I7FDf+F61/fInL+X6JGLBILfk/LOFExfzBMluJp+VdpQunBpKhQpxObXh+KYcYT40cv5vPFz&#10;lCsoywVco95+TsLspTj8JgrYRmG60w7H0bo8WdeJ5xqXpVjBSjSuUZID0zsRcrgH2e6fSzn3Mv69&#10;16hYpACFSxWkcMGCVClQjKaly9CwTHHKCwT1vSBFixagYaVCHFz6ngB+poR+I8gJ/5axn3ShTKEy&#10;lC1RniqlChsgLFKkhECwLJUEhBWLFKWyWDkBaWnJ4/UGzXAZNRPbT7uxzTxB8LhphL/di6h2lXnS&#10;pAyPG1XkSd0qBFSthnf5anhVrIFXtTpEt+mIs0cvcto0IrlVVdI7N8e1Si0BX10ulajIg4oliGlS&#10;j9wO7Ulv3oLEug1JbdSctKatSW7eloQW7Ylo0ZmstgK8Zq2IrVubhObN8evWmUffDSNo6yLCdq4h&#10;bvt2vMfPxO+T8dzp+hnhH64m5uvTxEy8QOycG2Tu9hYVHCE/uo1Mj2xSPOSKmCTBoUgShVzeaMlP&#10;PcLwJFkm3qT/ZKHYf+5ktOoKCbQxIUuOK1c79mqfPeGNdm3TwQKUOBpKGq+9VKLlyjayMlvgoy9U&#10;19FfLJLOJOuNp0JkO20rsSswhH66jVlbkAUcFnGwkyOWcGveAXFOgaNuJ1laJa0+2K/lMRRpRDYe&#10;X23izDdLsSVlGeDNksysFrkoyU5souTMCiU9/RKEZYof7puykYRHUQaQdWQao3FG1+ukn1o2WWb8&#10;nDqvi59Z9ucm+/gNgArd/28B8Fn4/TkAxZ4C0KEATJNtngGgU86bPg9sfywADBEYBuYxzRH4FIAx&#10;B92we0uoq4MhPH0fMAI/e4gqQN04E4dLJHGztxM6eAJhzw8l+sfl2Pe5kDp2Ow8/m0/6tutY110l&#10;58s1ZH65jKRP5uI1eA4vV2ppAKVWkZJsemk4MWM2EfHjVka07kfVAqWoKAAc9/YLEpfswBQ4BUfE&#10;WMxeXcm90RrfHc/TtYE+l1uWBjVKcWPbAHLvDCLx2MvMH9yRmoWLULJ4cYqWLMCbHSqz9fsuXFzR&#10;i4uru7Pquy70qlOFqsUEjoUL0EZA+vDSlxLOf485bCLff9ydsvpazeIlKF2qqCi+ArSvUpPhDVvx&#10;Tb2afFynKi2KF6VSsSKUKVqSBsUrcOC9ISR8OYeoD+aROHIC8QN7EtWyBsGNa+DXoBL+dSviU7U8&#10;XuUq4lmmCvdKVyC9R3ccXduTI6FrbuuGogIb87BmEy6Xqsn9ShVJaV6brBZNSWvWjOi69Yiq25iE&#10;Zp0kfG4iedXAp3o1fOrUJbGNQLBDF0JrVCe2eg3im7QkpN/rXHntXc73eR3f7p8R0GEIAT0/InzA&#10;GOLG7iRljiueX2wj5NNdhA7bR7Sowuh190i/HYMt3SEOZxWHzREHEW9SVzE87fem//7p6ZksdBf5&#10;JtXWEJzPLlP7q8lYIan/lv0XZTTukUkeqnL1DScG8mWRmnHk+V/kv5qhhp9CIf9dvvoyczXtUiOr&#10;nu5a0zwFpsDUJuGqvrDc+TiNy0MW4fHT9rxnfyWt0YVGYGOTdApSo7VS/OrhyPVc+m4FxIu3y3+z&#10;7lPSGyO4GHCW9DpYxeUADs/czIWtJwWisr0s1/VGyKohrJZF/ml58814v4msU5ga+9fD0rwVelJO&#10;vQAY/d0VzAo8LZMqzmcaJf43AGiVvI0Xucu8MciQ5K+Nbg7J2xjiS/ZrdKrW9HIOjIYjuXDo44ra&#10;/Ue7tfwZ9LQF2GgFzpSDyHiqABWcogDtAkCHjnAVICAU0OmoMPqCJH3HEQo/jXL9szDrPUAdD1CH&#10;w9LRYOzBQk2FoMDPAKA+CeIrGzyIImfnFdIX7CD43W95PPg7zBOWEv7qWFJnbCFm+UHjUbjwj5eR&#10;NmwVpq9X4D9sJq9XbUBlAU0tCSt39hf1NXEn8dN38lXLPlQpKAArWIjRb/WUGH0FJr/xUsBvcfi+&#10;R47H83jue4FudUpIqFqUGlVKcP3oWAj/lfjzI3mjZUnKqcIrXJz+HaoRsv8TuPsG9vv9wGegQHwS&#10;rgfm0bJWOYqWKGx0k5k+ti0W3UfgGMa+11yUqWwvCk8B165Gcb7t3oTl3VuyvlNdlj3XjNGd2lC3&#10;pITXRUpRtWBRlvTuwYnWnbnSsDtRr79IdN/6xLatTUjj2jysVR7/+lXwrFwWt7LluV+mEvfkM7d3&#10;N6xdBXDNawn8BHAt6uFVtSaPylUjs3ULcgSIGU1aEFWnAQG1ahLcqrWEyJ24XqwCD0tV5LHANLRS&#10;ZVLrNyK7cUuiS1ckXRRkSv3GxL30CmzcQObE2eS+PYmcAZNJHjWNgFE/4j5iFlnrXYn+5RLRIw6Q&#10;8eVREj7eidc7y3i88CQkSggnHuGwqBdIhfp/NP3WxUYmnTNM/uS10ubZHyddJtX7N5Oq/zv7fzb9&#10;VuBnTCYRKXl9CyVkTY1K4cGmU5x7fzrXPp3Hwx0XCYuMNVigkDEGTBCnz/CJIXjlWVw+nM/RoTO5&#10;vP4giU9iDDgpqHQyFJzMh551Y/XA79k3biG54RK6yTpNk/eSdgWywEQS6q+Yf36M86hxtN5r1EfY&#10;BJSGmFfgSWEUbFYph1mWK4CeBdazpun+WQgag2vIcSv8FYCq7OySpy7XUW0UuL8BUE+m8Eq7D2lL&#10;vXEBycgD3t8E4NMQ2CFmV8Uo4HRqu4WfRLGPs+SCpADMezZYR7j/CwAzsWo3mL8A8OmjcH8AoCMo&#10;F4tPMmFrT5G2/ACJX88k5YOvyX39MyJ6vorby++TPH8TqatOEvftRkLe/pHkN8bx8K0RvFqxmoSR&#10;BaguoFneayAJE1aRsGAnQ1o9R4XChY0XG339wXNY/WaR4zVKCjdFbLKEuF/jfXIgXeuVomSBQtSs&#10;Wgq3G+vlYC/y4NQsGlYrTKmihagocNs45WU52DGYHw3A7vuJyN+xOKNm4Yjcx7fD3xRIFqJ4oVIM&#10;6tcOk+cUct0+YuwHjSkuYXLpIqWpIVBZ+d2LXJ7dlevTenF4aAfW9WvI4VHv065iWcrI9tUkhB9d&#10;swonWzbBu11LIns1IKxLFUJaVca3YSW864jJ+rvlynGjbGVReBXxEKVm79uVtHb1iGhZl8et65Dc&#10;vTnh1SuTXb8h1iYS7jZsQGjNOvjWkJC5UR1SXn2BOw3qc7J4Ka6VKoNHhXKEVCxPerXa2Bu0JKtW&#10;I6IqVCVCW4/btyJ60FtkT59NyoTlPHx+FF6ffU/80T0kHjlC7KYLWDc+IuXn86SOOULE66sI6DSD&#10;0AErCJl3QhS3XOyk7vwJc/6XJ92BVFp1TYm5jOHpfzOprIbz/sXyQZhvKs4M9fLUNLdn7d892URl&#10;2QQyGlZnxKURes+XONdA4j2CCXjgS1RisrBISiphtYJAQ+KUyGRCb3qT5PKEWBd/gly8SIsXn5MD&#10;VLDpgRohqeRvTcom9PpDMv1jDYVkgFGWO4SWNpGBOuagRUxfZm+0aOk9TJF6qgB1jEObgFDNIsus&#10;qjAVwgpsSaaMNIbiegZYz9r/BgD1fqoqXovs0+ioLPnZxAwVrI0aT/NXRWiMtpMp3w31JyZqTuH2&#10;R/j93nS9HL92hZHzo48KOkNF+fnoiPYCQFHaeQrwbwFQQ+CnCtAYEv+J2G8ATMMmmVl9k0k56oHp&#10;qJuEVnvI+G4p1hG/YBsygcBXhxA3chbxQxeQOmwB5hEzCOk2kNv9PqJfhTqUKlaIKgK61T0HkP79&#10;SpKnbeSrVt0pX7AwBQVigwY0Js3rZ3J8RmENmIRDH9yPEQV5/Qc6NixHKQmTa1crjbfrXjmZN1k+&#10;eyQlS4h6K1SQNo0q4n7sS5yxEzGnTMaROFnCiemQMBNn5Dz2r/uciiULUqJQaZpWrsqDg6Pk5PzE&#10;d591Eijq8mK83qUjqfenk32nPya3QUSf+YSA1e9ycdLbtC+r9wGLUalwCb6qWps7XToR+1xjUnvU&#10;JrRVTfyaSShbuwzedSuL+qvIrbKVOF2qMidKlsevUUPo04WE1g3wbdKArPdeJ+flriQ2qoWtcX0y&#10;69cmsHod7knofaNSFVJ69SWrey/cy1TDrUI9HlSph0uFCviUKkVS5ZqY6rXB3qkvye06EVK7toTN&#10;2r+wIhG9XiRr5E/EvvwNt58bSvLGw9ju3yHX3YW09ccJGrKB5C8PEfnmOh7WHkdgi5+489psHm29&#10;Qlq62QgD/5WTuKLxT/Em7iefUmEN0z1rQPoX+Kn9cTI4KcnzTRL93v7Nk13kn1WIYlUZqISWSYul&#10;RdVv+pmroBIgGapNqKOM++ORajoFpRGS6w1Gq+QnB58ja3SdTsa+JB9tRNHXFdiEqGaRTwpC4+QI&#10;1TR011A9R/aQJltapUzanSZHlmXLMmWS7sJQg/qI298B3P8GAFXdKXD19BgqTyGnSs2A4TOmy/U+&#10;n6Hs5AzmQ/BvhMD55sySjMWMRiOZJVvqkQJQH3fT9xkpAP0EgI+1XUNiagHh7wCofZDs3ilGR+g8&#10;AIoC1BFgQsQEgNoQ4vSLw349GJN2qD30kNx11zD9vJe00atIG7eY7O+W49F/DNfaDiT89aEEvPSh&#10;hMA/80qFZgKQEtQoVIQ1nd4mSkKDe6+N47MqrahZqIyEoMV57436JHlOxer/gwDwe2zBv+CIX0TA&#10;7e/p2Li08ea3OtVFEZ0QuCVs46cRr0lIW9AAWP8e9Ui+J8sjZ2HLWIUjaaExkIIzcjy2gKEcWfMC&#10;DaoWk1C7MLUkJL14eDK25L2M++INSkj4XVzU5WevtiU74Dusof0lxHgNc/DHcsK+I+DId3SrUZay&#10;BSUMLliWb6o1xat3L5Keq09MywoENW3Aw0b1uV1DlFrNCnhWqsCtMhU4I+rveKmyhLdrJeFvG57U&#10;qSGw7ASDPiGzbzdiGosSbFQX3yoVcalcl5sla+NZrSUZPd8gslFbAqs2IbhxTwHiO2S98Box7TqI&#10;4mtIRq22mJr1JqddXwFfAzKaNiOySlkiRSXGNG1CTr/3cW0+iLNthhE6dRUZt85iPnmKuNG7SP3q&#10;NOmfHcKn1VTOVh/Kvq6jOT55DSlhiaKypNL8CycN0ayyE5t85v9TCMoSMe2kkrfkt39aIPXQfBPH&#10;NhppfjOp+M9+/1+e8pVn/pT//Y/22yRAstusIr6sUlw5FgGQNiZodxJ9jlalj1XApPcfjVBUoGM0&#10;G8uHfuohGGDUwzIOV7aVPBVquUKPDKGGqjzjuEXdGff1JL+8fcmnkEXVnp5RFVXazUaFkESWAkr5&#10;ozMCHoWgikOLqlVtyZF9q2r9VwPQMC2QwE0bNaxZcp4yZOf6yJrCTsBlKMGnZgw0YbywSrbRUFjn&#10;8xtABG6/NYbkz+ujPaqu9b6iAlAUp77fSF+M7hC195sCFAD+FyGw3gMU+AU9C8B0AaAoQZ9YTDce&#10;k3POG9NeV5IWHOfJ2LUkT9+DbeIaTKIIzRuPY1qyH//nhxP6yY88FlX4eol6VJHws0bB4mzq+zGW&#10;ydtJnLaVkc17UrlASYFQCQa/3JQsj3nYvKfg8J2A3e8rUZ3D8L4wgOcaSZoCRahdpShHN74pIewY&#10;vv2gtXH/Tl9W/uFrrUl6sEBC5sU4kjdijV0lIJ8vBzoeHo/m4blvqV+1uNGS27B6BR7c2oE9+xGj&#10;PvqQ0gK/4oUK8NGrdUkJHoEtbQDWtDcFogOxRwwn+v4v9GpUjTIFi1BZjuGH2qLk+nYkumNNQpuX&#10;x19A5lanJrerl+d+1XI8KF+Ke+XKcK1sOa5WKE/icx3I6tgM70qVSOn6Eo6X3yGjR3c8q1bhkYSw&#10;j+rW5XrZmgRXaU92h4Fk9H6fe5XrcKtKHa406sRVAZ3P8/2IH/w+2e+8T0zdduQ06Ep67Y7ElG9A&#10;Zt3mRFeqSFT5EkRUq0hwww4Edf+SR+1+IKDPLJ58v4W0FWdJn3yRhC+Okf7WThJ6LiXgtcX4zD5A&#10;zP0AqZh6WZYK9i+cNKzTyEx8VFxTPuWPVF2dk/k8BfhbCXRGVZSCQj/FFJbq3nkmzv47k4z/xZMB&#10;JS37U/vL+zZkhXzX0ZKtNouwzmaoNWO4ewVfrqpCcXgFlEBNj1u5ZxIFqEPh2+TcWwVG2pdP4ach&#10;qeanClByMI7OLOdH3xeinZUM6D49J/oyJCO9Or/+l8X6KUnzYKMNCdoimi2LZKd6a01blG1SHruU&#10;ywCzVb9LuZ62+P6Z/a8oQNle781Z5FNHWsuWcuTmWLHquIbpUjjjWd5nTcqmn4YiVMsDngE9OSZH&#10;/nw+NA3Ay3HIhUUbmowuQuGi/P77APzLcFi/A6CfJH6URPYNf3LPupG04QQRC3aQvuokKb/slrB3&#10;LnGvjSZi8A88eWkEMe0/J2fMUq6/9y3Pl6hM5aIlBYAl2PXqUONdumETljGsaSejYaGYKLPhA7rg&#10;DNmK9ckCbI9nQIAO6DkK35Of0a5uSVFvRalbtSjHN/Ql+/YHjH2/PmWKFaBsgWJ8PqAP5vDDArut&#10;OKK2SAi8FVuEQDBkthzDcgJurqVa+eKyn0K0FWCFuZ7DGeXFl6++QRkBoN6D/Oj1uiQFD8eR8wGO&#10;rHdwpr8LaWOI9ZpBtyZVZf8FqF64CD/WqixAak5Ixzr4tayCZ5PKPKhTmVui/Dxr1yC8aR3imtcl&#10;tUNL4lo3I6dXF2Jb1iOgamWyO/cmt0dvEjq1F8VXDg8BXVSzljwsW00U4XPwzmjSXvxAIFodlzIV&#10;OVuxIUdrtGBXydKcqFaFgDbtSWnZkaQ6zYmq0pC4yo3IrN2MqIpVCK5ai5AqjQis34uA58eT+uF2&#10;nF+eImXsaZIm3iZ9xl2sP14i/LkFeNX8hkfPz8Rn8RHsSblSYaQy/QsBqMrmt5vs6pxSb/OjNSWL&#10;Kh1j92IKF4NnSol8022egsH4zLen340wSvP8FxyD5pnXkirlFFgoMNTynpUVe/pdQ1qbSCvtlmKS&#10;bdQfdUh6beyQZEbLbt6jZXngyhEvzTVL6CogMkuCHAGCCDHjImGcA9neaNWV/Ro36Qx4iukq+aOf&#10;yjhloTGTJmWJzSHjYRTRF7yJOOFG6JEHhJ58SMqdCMwxmXn33iSpKkAFrnEx0nLqZ/7v8yf2vwJA&#10;sVzZp7JKW4I13NUIP1MKY80RsOs9P1V7hkmB8sH2B8uHnnZ4/g2ACnk9yapqRXEbF4WnAHToM7+P&#10;U/8BAP7VPcDfA9DyxITNNxPbGR/SN5zGfP6uKEFXUpeLky09S/LSw8R9OZ2QHu9wrXJLYju8T8Z7&#10;P/Pws6n0KltdQuAiVC1UmG3vDCVh+io8fprL6/XrU6FIQQNAnwx4jqzwXWTGrCEnahGmAIFg8E4C&#10;zm2hRqUSxgvOa1cqwvmdb2D3HM7PIztQooQCsDRv9+hGustZErdtIuHAKqw+u2TbXaIId0O0K7s2&#10;LDW6uhQtXIa29etycOoEgrev4as+fUQBFqagwG3YB22xJv0oCvBtnBnvQ8YQSBpLnLeUv01Vo8N0&#10;TSn/zEbV8XuxBb5tG+LZuh73m1TCvWYlbperzMPatUl/rgUZbetgbteQzNaNMHfrwOMG1QmoUp7c&#10;zp1J69qOsDaNcCldiaAqjcls3IoQgWFIo9Y4Ph1N+huD8KpclYhatXncuBNeopKvCgzvlK6Ae7Gy&#10;xFWvSbTAMLVZc+LrNCahViOCKlYltGJtQ0UGtPyA680+w6/XJBLfXEBA98nED9pK+hd7iXh1KWG9&#10;5+LdcRK3XpzChW9XEuUWZAykqU7+r5jyACIVN12uzLFW0sPSSI+SCmhUWk3w1J6dtCgKPnVsDX30&#10;/k+CUDDSjDU0C1NwBjlP0gyzh4vMiZf1CtS/yuh/PuWDT5WdTdTbb8BTM0Lap/YUgKoItXO10biQ&#10;/yllsj11fpt2A9H0ChLjcS1xfE2nzirnQRsErOq0ml4hqNnKebMIINShFYY2WainTGYlczFJaw5J&#10;J/SgK64zdnN2zDJOfruC4xPWcOKnDZydup1TP2zk6FcruDBiEd4L95J2y98493pNyQeosT/JWMuZ&#10;b7+Dl5TrnwWgvsPEJOdI4Zd9PYCHSw6SqSPsyDmwqgKU+vE3Aah1RT5/U4D5y541yUc7Z+po2EZV&#10;lvLafwNgigAw4+8DMG7/fQlx03FIBXPoC0QeS4JgkY5P8hpBckOtWLxzse31IvaHrWRvFhV16Dbm&#10;leewbriF44QfGZtPEzJ4FJeavEDQy9/g22og5zsM4MXStQR0RahUuCDLXv8Q/0W/4rVxJe/36Uqp&#10;woUoWbgwnZtX4erB6ZzePJboK2ux3ROIRd1n87KFlCxeiqKli1CzSgmu7homYJ7MtvnvU61oKSoW&#10;LEWVsqXZ8eNsohYdJ2bTeXIu3ZeDuo3p3D1M94IZ0Ps1ShQpReGSJXmrdXtuj/6JwPEz+bRdJ8oW&#10;KmEMe//5W91wxsyX8Pk97ImfQfJX4nSjyQ1azBvdm1OsSCHqFC7Or/Vr8aRXC/zaN8atRWPu1KiD&#10;R3kBYYm6eNSsQWrPRsQ1LkdSfR3stCGprVrhU6MWnhWqkvNcN7J6dyayeT28S5UluFIt0tsKICtU&#10;IqBmE8wDv8D8/if416pKdMOaON96h4geL3O1VDXcK9bjSZ2GRFarTFKlKsRXr09Oqw6EVqrOk0oC&#10;zGrVeVy7J271P+Vm3Q+53nAg9+t/wK2Sb+JX/0uCGo7hUdUvZP1wrncYi8/4HRyctJrgBwHirBJo&#10;GbLjn5mkAhrkypvUgdXUwXMzzASI2rw/bDnHhs7HY/1ZTF4JZDyKI9EllJjLfoSce0jg0Tv47buM&#10;16ZTBCw7js+8I3iLPZq2B/fvN3Hrxw3cmrCec9+t5OCEFZwatxy3z5fh+d0mYu8GGvd+8vraiRM8&#10;/afq0iKW16r6l3Llmy7WUmt4qHwyhrOShdoh2SrnRe+VqWJSxar3z1TJqXoyHE5VlKzL7wStj6rl&#10;38fLFSmn4aZxP0pIo9urY+qnqkAFigE7nRen1v0afe8kL02nQDXUjOzfKWGyzWI1yqVANSDxJJuw&#10;rTc5P3oJh0bN4/rKvQRdcic9OAFHvCQSDUOi5JfqIDMwkbCDN7g0fhmHBk3BR86/M95iHIK+V8Rm&#10;kePUY9bvYqrMtHuMU8GiZX9qCjIDhvkA0mVqT0Pt3xoyxIxuL1pWJbaeHw1N9SSnOwmae5iDb04i&#10;xS3CCHOdKWYcadan3Vnk4P9oCj7Z1mghVhBrnk/zNT51P3pe5QCMC5RkkwdAbQQR9SeQ076ACkAV&#10;c3ZRhOijcU+fBTZpR+j4fa6SWFYKAI2hY5SUAj40sZhdR1V1SyR943UyZx8hdaGET7uukjRFKt9H&#10;s0gb8ivmSevJHTeH4Pd+xDlfFOEH33K913u8XrEOZQvrkxUlWSkKx/2XGbgunc2oga+KAitCaVE2&#10;VQVwg/u1ZfqgN7kzfzXcuE+6jzt9encX9VeakiVK0rBGRa7s/lZAtZiQW6voVEvyFbAWL1qMIS+8&#10;T/YJH7gTj+moP1mr72I75MeVhbtpXLk+RYsVp3yxEuz+6Hsc846TNmM/n/d8jeICxtIFi/PV6xJa&#10;31mE1VfyD5+IPWwixMwkx2MNr7duQnEJf7X800W1enRrgUeL2txoWJXzdWtxqXodrpWuzbUqlUh+&#10;oRXpbWoLAOsQW68RYXUb86BCDe6Vq05O9z6YenQnpbVsX6oMXqIak9u2J6ROPR6VqUFyhxdxvvYB&#10;wfXrEVGnJkmtOhHcvCu3qzcipGVnfGpqmCvbVKpDWu1W5LTuRFiVqgLSygTWqoZbvR64NP4Uv84j&#10;OF6xL66Nh3Cv8mDuVfgY9+rDcK/2BaEdfsSjs9igFaTu8cp7xafW+n960jyksj6dDLioI0mlNGVY&#10;cJu1g9OvT+DEu5O5MmopF75fw6mJ6zn88zoOT9vE8TnbOTNvO/tmrsT75A389l8n8MAdEjbc5Oar&#10;0zk2fDYRd71J9gwl8ZFA0zuExKs+uH+3lmMj5vDosmseAAUkDn2KQrzAKuXRzsAKDiMs0uI9Ywbz&#10;nzqNqhN1et1e+8WpMtE3t5nV4RLM5PrHYkmQMFLvlwnYnBqvCjyc+rSIAMFQgCL5jHBfsrUIPHVo&#10;enVQBZ2qQsMxdb+SZX4XFL1AWMWRZbWRr/4WRjp1ZNk+r9FC85fj0ft2cVZSj3lxdvRK9n21EL/D&#10;N8iOE0fOy9rggO7T9DDOeF451jMo76fRciTnEnnGnSPvTJYIbAe2uFyjDGYpq6pN47aEnkPJyDhf&#10;eg8uI69fndFZWSMFhbRUGcPy1ZeqM0mTrxTz4C6f+ZDSY9UGCoXdkwyufbmMK9+vxymqXpdpY4gz&#10;Q86dmNHd5XcglP1pl5Zn8vwt32dND1xP4l8BUFVeNo4AuWoYAFQVKEzzewrAwBxy/zYA8+Cnpm9V&#10;sruFkLBoDwlSgdN+2ET6iuPkzt9N1IBv8Gn5Cu7NX8Cr52DS3p9C3MDxePb9iIsvvkfP8hUpXaK8&#10;qLWy7H1/LLlLDhA5fzO/fjiUGqK+ShYpQ/HiArgqFfjq+TdYN3QG676fzUudu1BC4FZSwr+SAsEG&#10;lSrgc3YLdv8z2F3uMWv4eIoWKEhpvb9YrAJjXhrElUW7CNt+hScrTrD7m3n0btCOMoWKSz5F6F+/&#10;HU8mSFg8/y7pC2/zZbfBlClclmKFCvLVS8+RdmgVWVeWyIlajfPObLJOTefxmsn0qFCK8pKmnOxn&#10;jIDtfPuGXKtbkYu1y3BE7GT1MpwVFXqqfCkS+nbC1KWFhKj1CKldE/dyFbhdqjR3y1Ygq1svHD36&#10;CiA7i6qrwM1SlYlr0Jy4Jo15KGFwQKUGZHZ6kYgmrXkiCi+walMeN+qET5uO+DVsim/Z8qL4qhJf&#10;oymZDTuRWLsJyQ3qE1KhIr71G0s5OrKnYk8u13+JS7X7c63OR3g0Gc3DxuO4UWck3i3H49/6e3y7&#10;TMG7zyL83t6Ix7g9JN5+nKc0/qkQUrdVF/zLZNyrksqo4aA5LVfC3wTS/SJJ94wg42EE2UHJmOKy&#10;sGkvflEqpAo0pBJr/c4vSdbFQM4OmEbopQe/3fb7bZIFjvhcTIlyFReqaGunvrsir4VUlJ+k1rz0&#10;FpqGj3qEKvkUQMIVfVzWWGc8yaEKTJ1Y8tSuGiYJp7Rh0pYNKXtcOSqQDbrqboDPrp3ZjBtpAlhV&#10;z9qaqhkawMvL31imikevL7JY+94ZKlT3r5CU9AoaWfU7H86nmEJZ4ZdXdp9XLX0AAP/0SURBVPmu&#10;oIm34r/jKjs/n8HFpXvI1HeDyKR5qCrVtApWfXIics0ldvT+Clcdel/BLusVpAqPjGtPOPXBLzxa&#10;fgxHqlwmZAdaZuN+5tPya3eZHCmgPrGiitB45E7DcQPMMq8w0vMlpp2/8wFoPOGh+xPFlz9vQEth&#10;luEg6agbez6cQuxFX6Oclhw7JlG4ds1D7+tJut/CXMPkeMQMZan56A+af8KeNT3ufwiAT7n2DwFQ&#10;HxnJB6CaRwgRE5fg/9Y4Hr83ldAp2wSAe8n4Zi6RLw/gXJ0WuL4+iqyxK3DvNYjHH3zHgY6v8lKJ&#10;ClQoXJ7qBcqw+2UJL2ftIXjobM5/Po5uEsZWKVCSUiUrUqJkKWqXLE/DIpWpWKiY8Wyu3nsrVbS8&#10;QKwsrUtX4+TX04lfepTUBed4vP4Sz9dpR80CRalWoARlRU3WK12FbvVb0bF2U9mmhACyMBVkeUvJ&#10;49R3S7Bv8SZn+xNSdgbxzQtfUblgOSoIHJ+vW5lDQ4YRuHgu8ZunEzP3a6599AoH+vWhb4niVC1S&#10;QEL4onxXuw4Xu3TkcvvnONCiHZtbt2ZjzaocqVqKg+WKENWzM5aebYlvUZWgxlVxq1hG1F8J7pWv&#10;QOZzvaBHf7I69OVy2VqcL1WFJzUbkNy8CcGi4O6VKkdEc1F9zTpzr3ZzLtVpwpHyVbhcVfJq0IDw&#10;ilUIKV+dmAYdSKjVnqgKtchq1ozwKtXxatSV7RU7s7Xic5yo3BG35u/w+LnxuEj4+6DhKLybT5B8&#10;v+dJ4zHcbvg1/i8sI+LNHbi+s4orv+zElqEDRkkF+h9Puq16r5p8Ey8y7qOp86gTyTKtlzr91V5k&#10;gYZLxrOvQotssxm7OIEtxoT7okOc+2GlqAJZZjeLk0ptlzQKLat4vKHipPLbzNraqkNZCaBUVhnL&#10;pQyar6o6KYu2NecDUH1GmaLlUi4ZziP5KECs4uAmBYoksseY8Ri7SerGLONlRNpiapJEug+7SE7t&#10;QWkMt680y5aNpdy6e+3louDXHSjAdN82Se/QTBWeUl5t9cgfdUVBoaA0nFfOg0LWaOWVZApRh7ii&#10;79ar7BgyHa9zEt1I/nocRtispFbY6DEIiGzit1fHr+XE6EXkBMQZ67TRJVtDet1Q8ksQEB1/eyLp&#10;94ONk6FlNsopptnkDx9mvApTC2bE709Plpwb4y1xChsxbdwxQCfnOh9Sv5sX05ZoZ3g2LpO3cvwn&#10;ERjJ2g3GjkWOXa8VxqNw+oOoslTYPWNG6J2fj57TPzM9T/8QAP9BBahDxdiElAq+PADKBg+CiJ6x&#10;Af+RCwn/cSfWbW6k/rAB974fcFvU2tluz3NbQhXrpnNcGDiUwO8Xc/frGfQRyOhw+FXFlgkEwr+Y&#10;gM97I7n7+XAWv9aPVsWLCRyLU6xwYQoVFNAItCpJ2nolijG836t0rdjcaKxoJJBb3nwgPp/+SuCY&#10;VSRsPc+NGRsZ2b6/ALAYBWWbIqIIVRUqPNUKyXyXqg3ZJaF58s5bZO/wIPGgDwknAvmi10eUFDhq&#10;2d5r2YmgFXuI27iFsPmTcH3jZS526Mq+Jm15p6iE6JKmeoFCzK7ZjHs9BuD+xmSSZl8lZr0Lt6et&#10;ZUmrpiytVQHPnt0xvdCNuFbVedKsuoSdlbhRpqRYOVI798Ta/SUyu7zEg6rNOFeyKq5VapDUuCFJ&#10;zRvjW7MGXnUa4dXyOY7VacrKsmXYWKoY58uUxqN0KSLKVSK6RmMyOvYnolorosrWJL1Rc6LrtZbw&#10;9zVRo++ytVxPDpRow7Vq/Qnu+B23qn7AjSofCgS/IrD9eII7/8DdlqPxfHkBnl9s5f7P+7i34ghO&#10;AYzW7//5ZHjHU5Nv6p3PTPo9/5EtVWJ5KeXTWGYXHxawaEJ1UKnIGjaaXKPY+cUMnlxwNbLX55Ud&#10;klY7+BoNBIapI4rziYowCfxyJaFCUaGr9+ZUmei9uJyn2xlgVjDKNsYb1GRfBoAkvNS8NGRXU8fU&#10;/me5tyM4/ekCws54GsAx/FGVUI6cL2PAAquA0kamwNcqnqwjaitwxf/UF43GD81PwWwV+Gl6Ayia&#10;VrsfqWoUWtpkO4uqJimrrtOQV6GteSipwy75sv3j6YTuv/UUqlJ+oZYBwqcAVAWm9wcTjrmxcdBP&#10;+F1xN34OQ21Knll6jhUOCpLoHG79sIqbC3YYSsuiwBeI22WHqiaNVwhIMqOrj5ZVyq9P7xiNZXoi&#10;DDjnnUuFT374bFzlxPK/K4yM5XIMyVcfs+OjyTy59tAog5ZbwasXHeNe6FPY/an9EXh/NN2HnGc9&#10;YbpP7RqkjSD5ANRRX35rBNFxDvxTBIqyTgBoOhf6dxSgdoIWEFojErH7RZCz9RrZq2/i2OCNddFN&#10;0j6bj1uPN9jUSFTM/OXkHLiD44wbuUcukrHvCumn7rF5zBQm9Xyd8S26cG3gCALfHU/Apz9xZ9i3&#10;XJz6M1+/0pf2pcrQrUo9+jd9jtcb9OKbLh+z66OfCVu0n6X9v2bCW1/wXZ93uDhwKumzDpO1/Tzp&#10;x+/I/h4Qtekq094ewfs9XqVJ5bo0rVqflg2b07tzL6Z/PBafNafAQyDuGofpZjiZVwKxXgviyuLd&#10;LB3+M+tHTOfM5NUCwK3cGC/gnjIMz/fe4Gzrdpxq1oFF1VvwowBpcr227Kkj6qzDIDxfXYllZTJJ&#10;++QqEgFBV+4QsHUrMT9MJLdfPxJbNCK4aSPuVavLaVHAp0qUx7tBM3JffBXrC68RXKcVN8vW4HL5&#10;8oSJqkxr1oKUZi2Jk/D4QYtObKtYg62ly3C6XBluVaiAv6jA2Op1SW3UkdS2/Yio3pLYcrVIa9Ce&#10;6FYv491iOH49ZvGg07ccr9CPY6X64d1kBF61PuJGube412AIXh2+JeyVeXi9swifGQdw3XURzyv3&#10;yQxJUI+SWvPPTLq9uky+/WHSSqmVVPdjxH7iTFJTtX+bSUxqnQGXPADIjIQ9oesucmDsAiN8VuGh&#10;2z71JSOtZqNhr6HuxEnVmQxnSVdlJSXSXQnkjMe/hBQaehohnRFySWLJRBWWSfangkyZp8AxHFLD&#10;rwQrwavPc3DsUgmzTcY6NVU+jlyrQFLKLhsqgEUeGI+sWmSdOraqFc1bAahdYYzRVZ6WQQ9Ry67q&#10;2ICDpJViGsekPuwUoDpzdPw/hbeki8rhwreruTt3nzHKiSo97fysClHvV2rLqu7D2Ge8qOYp2zn1&#10;zTJsqRbjYmCVcuotDuOioPvU8ytTyJFbHBk+03gfsh6ull3PnzFUmJZLW9/TpCySXp8zdkph5a9x&#10;Yu0CaLsRG8sSSW9AR1YZJpv9znRZsp2HK06xR18nmi47UQA+7bRsjERuXDEk3d8yLfPfMy3v/xCA&#10;5j8HoMjF3wCYhilMh5OOxXbAg9zFV3HOvwoTDpDz8SzudB/A8UFfkHHiKtYTd7CfvQ1X7sHlBzhv&#10;+sPDMLgeQPZRVzK3XCRm/nYilu3Ed/luHq3aQ8T5W5xcvJp9X83Ca9YhfBdexrE3hphvD5EkSjNr&#10;iwu4puO8EY11vyfOo16YzjwSmD0h69wT4vYFkX43nizPWO5sPcOjHRdw33qW4KNShkvhcDNeYBlI&#10;iqRNc40k7VYQqWe9cVwOJWuXJ+ad3iSuu8adqTM59PkLBE4dQuwPo3F54Q0evPQRd/u+x70+b3Cu&#10;5/vs7TCQbS0/4PxLS0lZHknwisek30kjN9hK5KnbmBb9ivnFvqS1bkZIy2bcEWgdL16Vw6L2LlWp&#10;RVKvnjgEkPFNWuFVuRZ3RNW5SWgb2aglCQLZbFGiMc/15WiF6pwsldep+mFlCYFr1ye3XTcS6gsA&#10;W/YhomoTEsrXIqX2c8T3HEVQ9ymE915MZP9lRL29lOstRuFSewh+1QeJyvyQK3U/5nKtL3DpMB23&#10;b/aR4BaeF5IpmaTyqKP8c9Of1fx8k3VaKdXkqzqT0dIqDqUA1GdYjRZOWad1WCu0Psd57avl+G+7&#10;ZOSs0DP+GA/Fy7byoc/eqjoxWl/VAWItJJ54iPfiozyYuZvEq94C0qfdWDTclDTaZ1ijUOOeY7So&#10;OAmzbeIbxi09WW98KgmzRLE9SeL4N4tx33PZKJOxnZ4rcUhVTFoUY1mKpE+V9LKtCE6sCkB9ukGg&#10;pFA2IKcxsfi9qlKFkNEvUltzEyyY/RJI8IwwBlp16ijRulG2Kkz5FDAkH/fksKg/vXeq5ydHlit0&#10;jdFUJL1ZFqopQVNuBXJg0DQij4hqVsDrvuTc6j1STWIoNlmmZcm494T9orATPEKN+3za6KMcUuil&#10;XPDBd8EROY/7CD/yAHuG/EoGPeW/pLPLweq517y0LMbP/Mxk1CcxA0bymX0/isMjFxFwSsol58C4&#10;j6jA1Sxlp3quDBj+DfsNdH/LjDRSjv89AKbl3Sx8GgbbAiWefpBIxuoLpI1YRtxbPxD6wpfc6vAe&#10;vsNn4Dx+G8tRgd/hC9hOnMN08gLWU1ewnHUl68xdHBfvYbnxCOtNHxy33HA88BA4PiTn3H1sd0QS&#10;B8ZhvRRK1PxzpM65hH3WbQKHrCF48hYs+73I3OdO2v7bZMsPG77yOikbfXFcicHkEU3spUiS78QT&#10;dVby9krBImGL0yWWtFN+pK6+Q9ouL2wXokk/6EfM2ptYd0k5TgbhvByH/UwUyXsDSFjtxsO5m/D4&#10;6QciJv3MtX4f4/v2dLJnnSdk0HT21e/G9q7DiFjvRuRaXy4NOkjAPC/8FriTeioJ84U00tafI2n4&#10;EGzPtyelfR0et6nJvXpVOVeiEofL1uJg2YoEtmxCbrcOZHduT1jNuoTWasR1geDdGg2IaNCcyPI1&#10;yWrVnYj2XblVswq3ypc0nhVObtUZU7d+xDXohKndi0RUaUBq5UbEVO7G4y7jSH13FUkvryLmlfXE&#10;fbKbjLEneNT6O4LqfI5bzc+51nQE/s/NIW3QSYJ+lgtVkHqfOJLEHfqkgtbtf25Sz3la68XyBjz4&#10;i6nfqelaI6XMaDilKlDXG/eaZJmmUcCEX/Zm3+hFmIOkDmoFl/obf8aHR5N3EbDgEFlBCeIYklg9&#10;VyVVdC4Pl52UMHEGN+ftx3fOIfYM+4XExyLP9X22maqo8vzEIWou9sA9XL9Zx/WhS/CcdwhLRGYe&#10;nAxCSiJxyKDjt9g6bhamoCRDUSogdbk9y5rXYixATpKLqd+sgzyZvIfs28HGw/5ZIu/05n7+pMdq&#10;qBjJw8hbttN3i0Sefcj1aVu4+NUSbuorND+ZT+i+a0o4SWMWuMrvk+UgcMExzo9ZjEMglCxnME0O&#10;REN7zUfVqpwaI8wmxcbDhQc4os/oJ8vvKkXQsmjjh15csuQEqxo2htuS9Lme4Zz8YjYJV/0NSCvH&#10;rElmwrZd48iHv3D15214LDnFiQ/mEntH0sh+jBeki9lFReekZmFOF3Uu58wIlVUl6j/9FEjq43ya&#10;VkN9v5VnODpiEY44AbtcIGwibfUJGPnpjXNinHv9/Bv2V8D7oxlppIT/UwBGHNR+gAK7kCwBnwh6&#10;qXjOx8kCQkkoStDhI5XAJYrUhcfI/fJX4l8ehesrnxC5fBOcF6UnkLMfv4b18HnMR85iOn4R23kJ&#10;la+4YROznxdAynrbyduyTBSdy32c113IOX2D9At3REV54nANxnbah8R5x7n58k/E/HKAqG1XyTob&#10;zO1vVnH6w4l4SygQOmEPAeP2YL8qIfnDaBwPk8h1CSLkwEWSRXGm3g4l8WIQOXdiidnqStJuTyI2&#10;3MV2JITkyWdJ/vEUmQKy+BW3iJf1mWeDiJlzgfSfd5I5aQPmhZc41nUCYWOOw844MmZf4+Kro9n9&#10;+o9kn82EO3Ja5vgRMOMBj2bdI+5wBgmbn5C5aDMhr72GSRRgRucaxLYtgUfTSpwvU5PjJStzuExp&#10;7tWtSnynpqT16EKAADCqbn2CGjTkeplqPKhSl7Ba2thRnbSWbUjt3Z3w57qQ+twL2Pu8SkLLrsQ0&#10;7Up2uz6EVmxCTPU+hLf6nMC3ZxM7bD3xg7cR+OZ2Hg8+jGnSdRLfWIJvnaEEtPyeJ/1mk/rOZtKG&#10;nSb8h8s8WnIRU6Soan0cSR1K6sw/Pxku8qemDFDTb8aUv0r+6L90R46h1AyVF23h/IIduO49l+fd&#10;iRC5/xb7B03BZfwOzr0/n+vzd0moazZuvmsnac/lp9j/8TRCT901lFWO1ON941YQcvaBgEdCQe3C&#10;IVzRjv2Plh9my5CpuM3ex+NFp7j4xi/cnbUdS3I2FlE16kfEZnHxxxXc333GUGHaLcZoZc6RfVrE&#10;40TxpZ/wYc/Hv3Dxu9W4DFvO9dErscRnG2PfOcXH4sRf4h/ESixvIem4F+Ebr5NwLwyHOKLn3IPs&#10;HDYLj70Xib/lT/bNcHwn7eD4+5PJ8I40wkO9MDnl+H0XHuHKj2vkXDgMBZubbcUmgDVa14WuJg2Z&#10;M5zkuMey57Pp+By5boTYep9UuaDXBwVwrqTNFFpYhCgKwJyHMZweOpf4a6KUlZYpFkJ23GHfp3N5&#10;cvAOzlTZOtmJy9jNhJ1zk0xkypWM9Hx4JXB9+nZOL9ppXBD0/qFej1QUGvdXZV+5sh/t5pLtHsex&#10;EQt5vEuiRlGltmyJPORA9AJmXBx0GzmWv2d/Bbw/ml5ctCVazACmQNYRKtGrcMvhJ59GP8BMgZ8K&#10;OwGftnMoAAWMxnuBQw8/MABIcKbxJIgOfsBTAGrPabu+N9UrFtOOmyT/sJ6HA74hZMZSUXMCzsui&#10;6M7ckvD3sgBOwoXTchU7exMuivITuNkuumC/eBvnuVtYTt0S4ioML2HbdxpO3sB5xxfzjQeYb3vi&#10;uB+M+ZIft6ZvJFugnLvTjeA5Z0hYf4Os4w9J3nSN5FUXCZ93mBQJY80P42W7cLKv+5J23YtYAaDF&#10;I5nIw97keKQSesITkyhCv6WiLA/4CNB8SZh/nqC5p8ne9pCotS4kr35A8qSzRH2+nFi5GocMW8L5&#10;3j8Q+/MtstamkLoqnIRfr7JlwAyC94SRftNM4uFMQhcH4znJk8RNMr/gDolzf8Xv+eex9H8dc6e6&#10;JLcsyZPWtbleqTYnilfiZOlyAsNSBLdoRmzrDgTWqEtwzWpktGtKWLPGEgpXwq98BSKqVSOoUmVC&#10;6zcmo3t/eOUj0ju/yJM6reT7qwQ3645fvRd4VH8w4W8uJOXnQ8RN3kf85FMSul8iZfRluUBtIKjJ&#10;BPxbTMC9xy88fHUenr1m8mTQDh4N2c2FUZsJuv0Ya5a2nooziXP/O6dMZ46oE3VkqcfXI41XTEb7&#10;BxuOm3EzmoODf+bWvO0Q5SRy0z32fDUfm77DWIAZJfVi7afTCb+qN9flOMSSg9M4MWYNkac9hACi&#10;BvSFOWFZuAv8tn4+mZDb4vTafU6qeMyKKxx99XuJIvwMp9Sb8YmnPdk7ai4Z0Wl5qlSBIsl1xBdV&#10;GDnuUZwfsogr03fgSLCSdtiT44NnkvM43iiTOpbr8E3c+nAlbmN2cO3V6Vzs/j1uP2wjZPYJjgyd&#10;T8y9oLxMn04Zd0I5JAAMOS1hohy3DhWlZYk+cp8TH04jQY9FQ3dt2BFlZRUY2XMFPnoDM96B/+ar&#10;7Bw5G1OUCBZRQtqibgytpT+t7EfVmOhC1f0GMNIvP+bAiPkk+UQKXK2kX/MXoM/B65AIFIWIbhiV&#10;zaPvdhEtatXoviPnUsP7oGVn2PTSd+yevjYPeAb9pLzykxihv6TVRioFaODKq+wePgdLsMBIzp1J&#10;lJ9xz1L2YQBQ92Wc3H/C5DwZ3WWeAaDTAKBECgHa4psPQGGZPgki8MsDYFbekyD/FQBtgRnYnmSS&#10;fdSNmPm7RUEdhSNXcRwSVbdPrjj7L+I4cAH2n4e9Arb9cuVUOyjLxJwSFjskLLYcu4JNIOg4egPH&#10;7vOYdp8SVXUD61VRkNcEpHI11Bew27yicNwJIU5gd+nrtSRpCHwxEMv1UMzXg4m76E3wbQGnlNF6&#10;RdTXsUfk3osm8V4U1ntJhO8QeLonkuwVg03Cm7Czj0g/G0DigrPkLLlEzg53Unf7kLM1hKx5vmRO&#10;FzW67BZB363gaMeX+KVEQ+4N3k7C1FgylqXwZJoni7rMIWBVJFkX7UTvTuPJ4ijCZocT+NM9Uhdf&#10;JWHcDwT0bI+zf3/s7ZuT0bIeYU1r49ewjoTBVbkoofCNMhVxq1GHiMaNBYDVca9cmcS2Tcns0UZA&#10;2IKYGjV5UrkGfpUlhK7cmPi6XUhu0ofoZj0Jb9mNtL4DCOk6CN82X+PTZDwB7acTMWAlyUO3kzZy&#10;LwmfbCPhlTXEtJ6NT7XxuDaZyqM3NxA2eCNX2o/nZq/ZhA7Zg//cM6SGpRv3b8z/HwCgQ7xd+8o5&#10;pU76rr3M3p9WYM0WAkTkcm/CLq5O24glSbxLqmjgsouc+nkdjnTZJjCZ49+v4vr+C8b9N5vRTUZ4&#10;cOMJJ9+fR/zlwDwHS7QRuu06mwb9SOBViUhkkVmOXbteJJ3xYs8b3+Cx8ZjGiYaiPDd9Kzc2njbW&#10;OyNMpFwLIEcdWIqk6u/m8qPsGrtEQmcpkzhf+N7b7B0h4XKEFFC2Sb0YIND7hVOvTMN70UkeLznB&#10;uTcnkzL7FLfemUPscU/JWMogkklhppF86qMojnw+i6iLsk7KbJV9Gd1DYnJxn7+PA59MwXPRPpLu&#10;SlkEfCYNkfUeqDaw+Kdx6uul3F0nUYv2o8vVp0e05VvyUEBIfnovUFvS9ekYBWDk5hvsHLWA3AQp&#10;cLSJ29O2cW3uXiPsNgnlbWIW1yiufbiM8FOeBuQ05M6Q0PnIp7/gsuEUFu32oxedTAchF915eFz8&#10;WhSeKlCFXI5nHKc/X4rX9suGWs+029H+1Sr2jdZpA5xqUsZ/xp4CME9ZyryCUOq30y9ZAKhqTx+F&#10;+yMA9fPpo3D/FQAdgVmSWSpZB26Tu0NCk0MiZ3eew77qKJYVh3CsP4Jz81Gc6w9gW74d65LNmBZt&#10;IGPeWjLnrcG0ZRscO4H94Fms+y5h2X0Jx16xfefJ3HmE3EOnsUmelqN3sd6UK7FnKHa3YNKvB4ji&#10;isB2I5rY3fcJXn+FhGMPjRdZx4YmkBks8ZFcOTM3XyNh2xUJo6NIOOJBzM67xJ/2ItM3AVuyOEpY&#10;DqlHvAn/bjdhHwkgJh0jZcsjrPujYEOYmB/m5XdJmn6MI30/ZHqDtpx9dz6R33oSMieUoAUxnPzk&#10;PJFLZZ9bU3j8iwdhs/zx/9mLwBlXYM1Fwt59h7BeLeGF3jhatiW7eTtiGtUhrk1N7lasxs1SlXhY&#10;tQI+dcoT0qg8TxpX41y5Ctyq3YDIdq1IadUSc7vupLXpRWRTCX9rdiS59nOk1upEeps+pHXrT8KL&#10;HxH44ngetJ+KV+PJPGk2mYAOM/HpMo/ADtO5XnkQdxoMI+ylpcS9soPwl3cS+ckRgsbu48HYTfh/&#10;u4+wL3Zwb/QmPE+6GN0v9B0Xxvsp/o2TvtxH72OZ5SJ7QiIMn5OigtQvT3iwf8wK0kMlApF0Jglp&#10;TgxdRPDhe0Y3lSfbLrHnhyXkZJiMKEifOFBHiNh5hyP9JhJy9IGhNFLui9NKuBewS34ryUj7xVkE&#10;Ino/yufIDbaP+oVUr3BDeaU9iGK7wC1d6rsz1E7EvPOcfv0n/HdLnRdFky31cc+XC4i89dgooyMs&#10;l2M/LmfLlEXGd32hut/KU+x8ayK+u28IMSTbFBMmvwRST3lx+p1pZEs9VQhnC6Q07NYQNlNgfeDD&#10;KURquCkrFYo6arJC2J5s5snJO1yQC8OZeRvwd/cW2Mv5EqVnMTtIOOrBnkHTSPSMMI5Xb21oK62w&#10;9WkYKWlV+8l5VjjY401c/XEj15YfMeARfdaXgyMWkRGQIDu2yb5NAjAbySe8OfzabG7tvGwoUhKt&#10;eK44Lud8MdZUc17Yqw08ApPzo5dyZOZq2V6OR6Ek14bgTTc4Nnge2QFJRhecLLnQ5kh9M1rapUza&#10;Oq7l/IfC3L9n+uPnA1BPrByjU+8B+gu/AgWExmAIfw+Ahx5g9xYAhkgigZ/x5iQdFNUAoCQOkqNx&#10;i8C+R1TcjiPYtxyGlQewLNhG1py1WFfuxLp2F7aV27Et24x5wSqyZi0laPREPD79mtCho8mYMR/L&#10;pr3YBXr2XRexbDkpIDyF4/h5HEfO4tCr+JHrmK/JFdDtMZl3H2HSFmS3eKznnkj4HEjOMV98Vp7D&#10;e8d1TPpikzCpXT7xEmbM5uKbXxL+6w6C1hwm9/Qj0g65Ey8Vzi5XcItnKsHTTgnkPMmZe5eIrw4T&#10;NvUMbivOcnPaDlwmrCBmkVSGLS4kLDnE5bGz2f7it3gOP8aDCW74bYgk7Xw2MTtiCJh1j5DJ1/Ed&#10;cxGv7+4RvtwD04Ld+HXvRES3Jjhe7IG1eUfSmnQitWUTkttU4nHzerhUrSJhbHlSm5UlpVk5wptV&#10;43rVihwsU42r5SsTJCFvZNP2JAkAs7u+TFLbnoTVbEhMpRpEVa5JXIuuhPT6jEevzsa193zc20zg&#10;YavvCXx+KQGvbCagx3zcmo7gfqexBL61kqiB+wl/ey+PP9nFxXHrcT9+x2gp9V13njtLD5MSGC+O&#10;J1dwqYQarfw7Jw3PtBJHqSOPWSpqSypspJlbk7bit09gpw4jdfLUjPXsnboaZ7wNs1zZD45egL/e&#10;95Py641546H6GCuPZx/hmL6kX4dDkmp9S4738LglOBLFacVrbSZBvkCCLCvZ4UnE+4QbQyzpY1+e&#10;Wy5zSV9mFOrgzvLzuH28xuh+ZbRgCh8ezDnO7fkHDYcjOINHC45w4Os5ZIbK+ZRjsIkqPTVmMTt/&#10;WmpAQCWP4eBSRlNkBldGLOHRQvEfUZIKAmNcvBgL3ouPsPuTqZj0xd0SZpoEEKqijHDx6fZOCVWd&#10;WdpR3Cyf2p1HFGCSDfeZ+znzk6jiNO1rKNuIOjRGqNYbgApS+cwV2WUMyJAlwLvgxebBU4l3FeiH&#10;WTg9YTO31pw0LgAOs0lAKTPJNqLX3+bwO/OIc480ji1LfHHPyAUE3BQflTLoQBoK6JTtDzjx+iRC&#10;JLpTRafP7ToiLdweu5Hrk7ca50pVnzYSKYONlnE9LlGqqmKN73qM/1NTOAvIjfBb89J57Qitv7/2&#10;aPkTBWg0gvwWAv9dAKZjDZIM3EMwbz+MdedenBv3wtLdOFaKrdiAY9lGHEs2Yl+0BhZKBZ23HBav&#10;NeaZuwLHT/OwTJxJ6tS5ZC/diG2TQGrrcbK2HcW66zjOg6exn7yE9eRN7MclRL58H5url4S9rjiu&#10;BGA9/ojsva6Yz/hLuBxO/Dl/cjykwomTqHy//91MLr74PkE/LiRuyzFyTt4nfestYjfcIP1iCHhm&#10;kbrsHk++O43pYBxJc11JWnKTQR37UbN4cWoWKcyY3i9wb9pcPKYuIWHFKeLmnyPo50vcHXoTv6WB&#10;AsBwTFdCCFx1GLeJK/H/aQthcy4QtfwmT4ZN4L5ALqVfZ6wvdMfUtgMpzTuQ1akVcU3LEd+mNgEN&#10;axPWsDpJjSoSJ+ovtnldQutW42H1WjyoUh2XyhXxrluX6CYtiG3aDP961fGpWYbIqmWIq1aF2Ja9&#10;cG//GU/eX0Pg+6t42P9nbnUZw6OXf+Xx4D1EDN7CzdYjcOkwhpCB64j5/AQ+H2wnaNQu7ovDmlL1&#10;DpD4XVwK8cGxBnCMB/GlAv7zgyH8k5Ncue1ROdyavoOLC/aLR4mzXX7Cpbd/EZW9n8dbr3JclN7B&#10;+WtITJB6KmAJ2+fKrq/mYo2XuilhvEWfN5XZ9AuPOf/uTK4t2m04u/ZgODNqGV77r6ORvj4NoV1M&#10;jNZMdT49dDGbhH6ZUt/Pj19PyrEAAtZe5/iYdaRtcefk8Dmk+ERjfpTFuUHLuSkXlKCd57ksiuzY&#10;qEUk38tTg2qhB++x9atZJITEGbck81Ra3th/es6Tz3lz9L1peM45iD1UQC9wyI3JYef4RVxdJ2DU&#10;GDHVajS8KPxUGeunqi31c/m1hGiqngQgsq3ZJYYTn83F96hc4OQHNtSexIH6ZjmFkTaWKPisGipL&#10;emtYFqcmr+f8wt04RdEmXwhm15D5oh4lGlJFJhtoS7z1djR3P1vFtXGbJJ2UPd2Jz7rr7P95A9Y0&#10;IUyOydiXVcDiM2wLp96eTNI9bymAlE22T70RwclB80SFywVMvhuPy+m9OT0INSm/MYipHIvRcquV&#10;839qRn6yD/k0FKAUzyEAdGgI/M8C0CYbWIKzsEuIkLnzgABwN/b1+2DFYRxLd2FdsAL71Pk4BXL2&#10;8b+QM/JHYj4YQcg7Q4n/ZCw5Y6aS/a0sHzcFsyhCx/hpOJdtwnbgNJbjV7DtPCOK8iCWXYdw7j6L&#10;bcdpco9dxHnPE9MFF0zHXeCSFzkHbhG27jSxW26SeykEp2catjAzjiQRC9tPc+PLyYTP2kTGrstk&#10;SoiUtOI8KWuv4r/kNM67cWQe8OHO8C3EbfPHcjqO4I23eKVVD+ONcYWLF+Drl/pzdMRXnB06Dq9f&#10;tpC66wY3Ju3g3JBTuH3/gHDJL/fUFgK3DiFg0xD8131J9KaZJG/cTOTIL3FrVY/YHl0w9eshCq4N&#10;6R3aENashsCsOokNKhPdqAaB9WriU68GDxvWwb9RXSLqC/BqNyKkSRMCm9QnQiyhUX2i61QntE41&#10;wurVJrauLGvVlpAub3Cp4SAC3/yV5HG7efzNGlw/nk/g4DWkjztO0tCt3Gw2lGv1huLXaxEpw05z&#10;/9VlXH7xJ/Z+8BOXRbVnZspvKXIqV2qcqgLjkTK9sa/y4t85iWMk337Mjs+mE3bOS7wHUaoXOCdq&#10;yX3hEY5OWsPNbccwpUnl1Ukc98GMg9yYv0e8W+/7yFGp6nhswuuHfRzsM854gkThlnEjjLOfz5eQ&#10;NiavdVTUkXaMVjipIrEJFEwSLtniLUQcvi91ZCWJK26w/4sFpF0JJ3jDNY5PFTWXbCX6cAAnPl/D&#10;ncUH2D9tAZc37iQzJi0vpJN8nLE2bs/Yy8Gp6wyw6WgyxmN1ChZ9VE4cUx017qI/Rz+dy4Wxq0i4&#10;FijAdxLrG0VmgjioQMWpXW0EzkYYq5+yTEWytpQ7zLmyL+0mIwcg+4jd7srujyWEV0WvbJT9KQC1&#10;G43CQRWXXZ+3louBU9TxzSVH2DRmLjlhci71PK+9zLHJGwRwkrfkrzByRNvk4n+C08//jN/6M3Ig&#10;UgYBytnR63gogM8DjhyMXIiCll/net/ZnB22kNxQCcHlALXx5smeB2wfOIWMh6IepRzGM7763g7Z&#10;1lBpmoe2zv9vAFBN4fcMALW8DkMByuefNIL8txSgViybbxymw2cwbdiBfc1BnCLZzT+vw/LjPBzf&#10;T8c88gfiBg4h+KX3CHhhID693yag3wdEvTuChK8mkzNxNqbhY8n+8Asyv/kJx45DcOYWtoNXceyR&#10;yr18s6jJvRIaH8N88AzOczewn79L1n6B5ImbUtDbWK57k37cQ8Lbh1KWQMxX5KrsJeV7mEzOzTCy&#10;jj0icdstseuEzD0oV+/rPJqyFcuJRyRtlvmfdkqlDoUIJ1HyA/Wv2pliBYoYj81NeWOwwPiqAPQi&#10;kceucvnX5fzS7x2u/HiU6G0Pidi5kpijH5Bx9xVsASMx+X6J6c5nOE6OIerLl7jdpAYuNWqRJgow&#10;+4V2xLetS2DzKgbUohpVJ0KUX0CDGng0ro9rg5q4Nm7Ao3Y98W33kixrSXDDRqQ0bEJOk+ZkNWlF&#10;toTQ6Q17kdqkP+E9BX7N+3O69iAetPkW7/5TCfxqNQni7N6dJxLacwr3mg/ndsPPuN/me1zbzSTi&#10;zZ08Hr6b89+uxmP/JbKjk7Bkp8mFN1vqi9VoJdTuC+os/3YASsjns/EMO76ajVWUoD1BHHXqdtw3&#10;nMuDhjqLTII4+Sd/E2xcG7uJkEMSlsoxOEySKM7Ck3nncXlpvoSsM0jx0FZkJzFnfTjzxTxs2u3H&#10;lAcV7SIiXDEUm9UvlZM/rCL44F0ipx8h+MuNnP10IYFH7kt0AdcnbsJl33EhqVPU/23OT5N6K+Ah&#10;K0ucLVd5lnevTZYlukZzYPQqkt0itWnbuCeZN4CClDrdwuOT9/C9LoBX4eeTyq1puznx0RxCNl4x&#10;FJaKO4WmPm6n7yI2nu81i3qT4zBLmW0amloFMFYJdcXR7Ul2vKYf5uSk9ViTzcopQ1gZL0ISsCgY&#10;tGwKP/uTTK4tP8H2LxcQ4/LEOHZVdrdn7cP3pItxMdTHEnXsxsgNLtzst5Dzb80m7oqEu7K/hJv+&#10;HBi+jFQ/URyaZ7aJ+CveXPliI77DdnP9p4045QJr15MjP0fIcW/2DJ1P0v1AA0pGA5IUTg7P6Bdu&#10;hL1yboxQXef/CLT/rj0FoF7k9EfJA2CqsEt+p/8KgDEH7mP3lcQiyXU8wLxxAFOMTtDaJxD/eKw+&#10;MaKirpO1ZBc2CX+t01aS++UPmEeMF8CNI/3z0QK3EViHf4d15HdkDB5OzGvviXO+hH+fl/B69U1i&#10;PxxC+iejCfxoGAETpmE9d11C31tY9p0ke8UWshdvwiJwte+4gG3PFcyiALP3n8W0/xTZR89IaHtV&#10;QmAJh8/5YDnih+lsELmuMdgeJeP0F5X6MBWbeyKplwII3nSB5E2XiZqxG8sBTzIXnOHxmPVkn/Un&#10;61IYOYcC2f7Vcn7qP4LxLw5g5aBhePy6TSr4BtZ8PZ0j81exf/xajo3fR+ie40SdH0uWz5sQ/46o&#10;zo9EEYhFfIjD5TOCv+jC2fpV2VetKnfbtiG6X1eedGqET6emPO7SGf/OTQhoWxOvlk3x6qADqtbk&#10;dot23Hl+IomTLxAmoZZnz0GiDFvzRCAY17g9ac26kdamD+mdXyei2ys8aD2Yi/WG4dJiBN5tRvHk&#10;lal4vTKBE2UFjiVe50zFt3FtMY7Q/it5+IKE6IN24vfdgf8fe2cB2MWx7m3cikMLlNKWQnF3d3d3&#10;d3eX4BAIlhCCBHcNwSE4IRAnIe6eEHeX53tnk/TQnvacc2/Pd+8999yBNyv/ldnZmWd/78zsLJGv&#10;BAS/BCmIWs4T5EmByh2+6b8AfypT5p1EA1jeOeX0mmpRo3Q8nb2ft4biAipXJjqdNyuP4nhCAKgK&#10;qio8CoSRmSS4R4rF8GL2ERJeBmiFG/8UnPQfYDJmB35bTHg+Y7/k18jc+qnnnjyauIO0T5+lVAgQ&#10;pBCqr4cp4GQ4hGGmc5rzC/YTd8+NT+MOca//WmwNTOX+SrmyDOeGHCvKWUgoqtPV4DlvdysYynHE&#10;bVf93JQKivaIIN0vGTd54N5elltHqepX1Rsa6hsY6rWRiGdO4mpuwefhx1w1JmVS9XEMvmTD0xE6&#10;eInSyopNE5dZoKBesVPvxym/V4FJKKZMwVCBSnUxUe9LJ3+KwHS6HtZnHmoAUAM5qI7O2pffVJop&#10;UEdnigp258VmY4zFzQ6x99OuXSmyrIgUPgjgQ+8K5BTJBah+l95xXdIxaMdDXk/aT7KVXLv85n72&#10;BbdFsWaHKTWZTbSA7eqCA/gYWeO15iqWR67LdgIzNWxXrKSvTwopIqAyVGdpWcxv6FDqT1OAygTs&#10;qifCn2kE0dxe9aBQx5H00jo0qOMGCfhcBXSaApQEFwAq6Km+gGpAVK1xRNZpAPx8VQAotFRff1Mb&#10;qdffshT4NABGi84NFZqGEn/uOcm7zpC56QhJ89cRN3kWn8fOJH7hSrJmLyd94kJCxs7Apms/fIeM&#10;JXrsNOIHjsavUzee/FAL63ptCew+ioSFqwmetwqf7YfhmR28tSfH5DGxe4+RZnCJDLmh2dffCKzM&#10;yRYlqBQhj1+KK/wWbFzBMRRe+sO7EJB4J1sHkGodRJp1KBkfI4l+403MY2firr4nVP8e3PMgcdUN&#10;IicYkHbAjMRjH4g5IzfdSnLvkyAxT6JuWXJt2QEuzj+NraENSbaiLG0TubVyG+5XNhNjPUXgN0nc&#10;hsnytB1NRthwyb1jibebxJ2hDThTvwU3uozmfvexPGzZhucNfuTpjz9i8k0dTH/8gXcNa4j9yPsG&#10;Mt/gJ562mIjj+BcEbgog+3Y2McZO+G0+guXYcXxo2JTAak1JqtOVmI798W7ZC69mS3j9/RLe152L&#10;7Q/TefX1SB5X6cvTisN4XXa4uL4TcWgtynCAId4TLxIy/yZuM43xOPaYbFXh/98ZVKZUJkG9Cqe9&#10;+SFTzd2SDBx9xwGT4RsJtfSQFbKRuGM2ey5ya8UhUtwkXwamEPLKnVe7r3Bv82kSXaJ4PceAoJNv&#10;Sbb5zPPtFzEev4GAxw58lsJ+ZdJWoh67kKW+KBaQzJvFBnzYcYFE70gyPkvBdP5M0MW3PFy4n9s6&#10;RsS5RhNp6syt3qt4rHOC1Eghp5SZ8MvW3FtgKPGROAlMvARwdyfuIfl9KJlBacS+8cFS7zqX1hoI&#10;EAK5t9xA3PUjkkfk2mR79TqtUjxqX7+71pwasRr/c28ExlGke0nhc08gySKE9/KgPTtpLSnhCVq3&#10;JNU6qkk5gZ32xow6iAKiFHRN5Ympj3/H3HHEbMR2Yl+IG62ApyCmzqdut8QhzjIAy4O3OT1lE091&#10;zxATEC4/qN/SRDXLPYjLwEYA6HLgLqlWIdjvM+H8qA04XXujdXa+OXk7gbdtNNfZ+9AjXoi6VYOx&#10;hpl95OzSXbw7+0zAAi8WHsLDzEJTXype7lLmLObJujvmAihJC7HfguufZQqAWl2uSiNN7kpQAAxW&#10;o8DkAzBXAf4eADP/LgDFJc70FTXoJC7wiftkbtEnY54OMeMFdhNnkbhsOyxYR9SQ8Zi37MyxyjU4&#10;ULIyV2o2wrbXUKLHzSVy1BS8egzi7feNRAW1waFrb3wnzUWvZXeWDxzLNd1D2B47RYLBWZIMTpF2&#10;6RaZd56R9egdmc/ek2Vui82Z81zbsYuj63Q4smwbAdctubT8ALvnrGHD1MWYHb5EjkUQWa8DSXnh&#10;S9bbQBKeumJ++CpHRNGtbzuK/a3HEKJzlcxDb/A9+AyTLWc4MWcHBvP2SkG4RKCoyoxXWQRdjSZC&#10;gfGdLZ5HphP1diLpgbnwI2E8mZHDSQscRYbfaFKcpvN2x1peLRRwLruP/dIbvB29WtLhJ46UrMb5&#10;Gh0w7TCUKw1qc7d2Bd6IUnxQvQ6Pu4l7sTqSsFXBRO32J+CUr7jUSaSbBRK0/ji+PRfi9dMgQtr1&#10;wLnFIAI67ca79UHsG6/DqdVGXlQcx5uv+mNbTtK9/Gis687BraMOLsP08Zp6Brcpx3ESxftOTxR7&#10;opJP/zPCL69Kqae1KrTCGvsDtzCZsYuMEKGOKsSpUrhFqVxeexCTxQd4svIIV5bu5YHc4yjPz5ry&#10;cj72iPMTNnN1ri5XVh3C762ztm9aWDKmOsc5sWgnQR5B2jmin7vyeJ4eL+ceELfzFNc2HuH6lqO4&#10;3LUgTVSXUpdhb0Upbj1JTGCEJpyUgvK+9IYrU3bgdt+S6PB4klwjeb3GmOtyLJONJ7SW5XtbjhNq&#10;6629OWF/4yWfHr6Xa5ICLwpLvc2h1f8JbBLD4jA/cYdbC/W4u+gAZkuO8Gy+PjfkWNdWHcDxkTmp&#10;qRlatyTVkVg9HNQwW2pkGO29W1FMSjGrO5miCnpMNv7Hn3Ovy3JcDj6Q+PsQKcCLfOIqeektNhsv&#10;cX3aLq4vO4TTQ0sNduqYCqBqcFVt8IPkHAKvv+PaZB1uzNnNleV6eD211dIxQ1S4uf4Njk7fSICV&#10;J7EWvtybqctbUcx3xPtzNbPSIpNkGcH1hXuI8lD1fxK3iCQez9zNzZ6LcRcAquH///8DUCnJXACq&#10;/KWpQQGg6h+pusD8bQB6/wEAvXNdYQXADPV9EPtgMo/eJGfdLtKmrSR6/CLiF28mTfUJmrIE1y69&#10;OPXt9xh+Ux2zZh351Hck3qOnEiQq0HvQWGInzhEFNp2Pnbtg2a4tN0Ul9atYmcIFCosVoV7pCtiu&#10;30XEDj2yrl4j9ZYpOfdfk/HcmgQbJ/q1bk2JAgUoJTa72wgcjB7Ss1oTbZ0aN3Dt2NlkWviTbeZL&#10;5lNfUsy8STX357nBNWoUqUBZOUfnSj9iOXU3UfPPES4A7Negq+xbhK8KlGNyq5Fay2LWmzgS3yQS&#10;/NQFz7N6hN8YTZLLSLITRAGmjCU7vre4Dn3JCBhBkucwSaeVhNx5iNMuC1xXm+O19A3ec0w58eM0&#10;jBvPxmrxRaKNLHHfZMTNDt14ULsel2s34818Y1JOSQbcHETwJjuS74iqNReVsfwNr7tux2eyIS59&#10;N2PXoDfmtYdh1XADLs334tp1H/a9dfnYcg3vyw7jQ8UJvPxuGh7dt4n7u4/Q0ScJnnSaR6IMzLYZ&#10;4/lOFLbmF/z3hi9joACouXeqTihCFNqCg7zdcFIrkFLetXoz5WZlBCUQ+sGDz++cSQ4Qn1QgoDz4&#10;jLg0uQephH/0Ffj4aO++qhOod3QVUNNDE/H+5EVcfLIUQCnosi5LXKIYS2/C3rjw2S2Q1AQp5XIa&#10;1VE4KzFLe39X+6qYFKKMNNUxO4colyDMdM9zZuUePB1Fncr2Wf6JhHzwxP+DOwlueW9+SJzUyDP5&#10;85pLlpwpx1L1f5lkJqQLyKSQym/JoXHEOAcR/tqNz69ciXQOJT1e4iK7qyRJVwpQQVDOnzvQg7jE&#10;mmqWS1TusEy1UaKTxd11j8bV6LFA9RDn5+4Tl1QU7bz9PF5kgKWo5aDnTqSL2lNpoxomlOuv0jdZ&#10;jqdAq16pU4MfxDoEEiwubVq0eEQqHZUbLtDNlHRV341JEVc5XQ4T5/WZgA8uxIbKvVBBscToBXc2&#10;GMg1pqEGOciU645yCiTeJUTrDqPqL38PXP8s0xo+JF1ze33LVIU/C0D1JaVMDYByAPVesBpJ1SaQ&#10;DP2LpC9dR8Ls1WSs1hOPcAWpC3eRNGk+r9q0xrB6Ne43aY5t805EDB3Py/qNpMDX5nathjxu0ArP&#10;CROJXzKfmOlTcR01jrVN2lKjUDnKFC5PuQLFMV21mfBNuqI0T5Jhcpus209Je2zJi6Pn+bZ0WUoV&#10;Lch3ZStxa/dJ/K9aMLx+ZyoWKKYBcP3sJeQ4R5Lz3J/U227E3HQk4YEL5nsuUbt4ZTl+EbpXrYXV&#10;jD3ErrhE6DZTxjXsRpGChShZqCQ7x64k7q6HqL+PhD73JdrBRzLQCSLeziUzfLo87aaTkziJtM/9&#10;yQwbJAAcRrLHCJEJukTeNOPj+kc4LXyE78xX+M18j90cc2y2OEoGDcBlgx3v593h7bxT3O+7jGMd&#10;xst5nIg0DiP+QBDZhv7EHXqLx4obOAwy4nql4ZhUG8qHRstxqDUX5+ar8Oq0j+Bu+rxqshL7YQcI&#10;HXUIq+/E3a48ApteO/Edf5qYsRfk4XSD9523cHuKxOtjAFnqO4SSN/67w6+ioBak7CmlkR6exKPF&#10;oop0xNWUzKy6qaiWWtVfT8vkXwRVX6gNEyUuvdanTR1HTOV7JbrU2H/a0EqqQEhQo7Wo/muqm43W&#10;Opgf1LxsptVFJQikJI3k1NrptC5BaQIvAZfmvsXKWtXBWm2gTqIkWH6Q1VodlBw/RVSVarnVqqOU&#10;EpFr0OpY1ZsXEldtxGQ5lETx12khx1PrtPUK4LKt6qKj1ZsJqFSVgeqoLqu035T/q4biUipQnUtd&#10;a3p4CrEe4cR6hpMaHE9OgpwoLw3UsZTa00a5URcoUwVQ1Tqtutpor6Op4+SlSaI8YeIkoimqlUX9&#10;pq43WsCrWnBlVpmCqObf+6fzcNUxPt1+pcE7U9X/qbTKC+ph9Wfq937PNK8hb6qZmleRUqdVUxXk&#10;GlUdoAIg6iUOMTUYghrnVNU3q0aQTIFgjks8Gff+AICaC5wHQLVDjk0AafuNSZy3gpS1u8nYfJSg&#10;0YtInrGeqPHTudu0IYcql8fk+x8J7jEQt+btsW/QEOfuHXHqO5B3rbvyql1n3IYMwXHUMFGPq3GZ&#10;voY+FX6ibMEyouSKsmzACNKOXSVQVGDGzduk3XgM4trMFzdZDZhaSmxwi054XHvDZ9OP9KvfQfvg&#10;eclChdg8b3nuy89mAcSctSP8uDlpV+y5M2kLPxQpR2kBXeeK3/NmynYiV13GZd4JRldrSeViJbWP&#10;My3tM43MFwkkv4gQpSBq1zsQf7O9fLaaKuCbRU7KFDKjJ5PxeQSZn/uSGTyAdNcZJLw9ReCxl/jv&#10;scd/swtha70J3eRH6PFIvC5EkGSWzcddtrze/AK3C574nXTn5cr7xN8IJ9NYYL39LS4TjnHrh5Gc&#10;LdsXuz56fOy6EdNyvXBpsozIXoeIGmBERB994gbqY99xI479domLvJWXVUZg2VrU90gj/MZfIGCY&#10;Md4TTvNg2C5xZ/T57CBuvJZBVA7/HxRUdFRmVRlYVEm4uyiGCHkqS6FUCkwxS5kq4UpNKeWjholS&#10;IFAiS7WQat14ZH/VzUMVSAUDVQi1gpBXQNRwUQo82hD3sl61PmrQE/WkXuFKknRR3fPU/sol196X&#10;FT9RjS6tfdRcrZNjqvYKdR4tvnIM1UiRI9BUFfgKTJr4E1BpQ0pp0FM7yB9lCmgy0cbNkw3TZN8M&#10;Wad4pLFCfQ9DflP99VQ3EaWKtW3V+eRY2oedVDzUtmob2Vc9IJLlxErcquvW0vOLoMCpujepUavV&#10;MFYpsr9KTy1eGmTleOo8SjhL+mjXJKZgnSbkTJVE1DqnqwYeqwDMtp8l3MpLi5eCZ5pKyGgIe+LM&#10;hUV7SA2L146vXm1T7rrqW6qNMqQGGtQGG5QfVdz/CfYlALV1kk5yubn5SZkKXwJQNYD8KQCKEkSN&#10;DWjrR/qB04RNF9d39X7St54hYOwiEUZSSEeO5369upyoVFlc3B4E9B2Oi7jBfh16EDp2NOlLluLQ&#10;oz+vm7XHsUt/HnTvjv/C5Xwas4jN/UZRomAxShYpSaNK3+G47zSh+udyR5URZZX01oHerTpSTCBX&#10;q9BXbGk3gqC9pvgZPKV/vU4CxqJ8VagwejNXknLPhbiLH0m/5kbGSWuid9/jZI+ZfFu0jACwKN0q&#10;1eT9pJ3E65jitv02Axp2olzRolQoXIDl3aYSfimEuEfhpNlEkWrnhvXpWUS6TJTEnidPwImkR44n&#10;O3oURA2EgFlk2Rry8eAlLDc+wmOHPb4bPQjcFILXzhD8TscQdS+DpCfppFiKe+Aqd8lL8vj9RAJ2&#10;uhK76xMBMy9i3XExZyp043aVAdwuN5xbX0/Br58ulo3mYPbtVNzb7cOnrxEO7Tbh238Hrv338LHd&#10;Zmx/mCcAnChu8m7eNFuHSdPlvBiqy/MFR7E7a0bQJz/iguSeqgKo5ZD/xqBOnxcFTdVIQdNaofMy&#10;sAppAp5UgZyqp5KyoxVs1UdMjXysuq2kygG0UZLlR80ksyuxp6kYOYYy7S0IVSAULNRxpSAohaBE&#10;jHrnVhuGSfbR3EixJDm26nKiUU4DT26Z0urg1LaykUo/9fqWApbWJ0/9JlPlpqtjqPpCBTJNMEmh&#10;1N7ckHnVgVm1yqo4KRiouCtI5ndvUfGQYinXIseV4yiYCpG1eKvuSQo26gTquyNaJ2YFX1mnKvwV&#10;/FVfRuV2ax2M5fi/VCuoeS3dctepcylQKkgriGppqurLVKQVnOSJopSyeg1aftISR41grdJXDcDq&#10;b/yWq8M3Ee0eKvCTvKSdU44jQDFdf5xPeSN2a26oxClNaKq6VmkflVLpr1rKFR1Vwv4TTEuHL+D3&#10;awCqGQly3qxA9SaIEm//BABm+YobbO8rADxD0PSlJKw4TMp6YzLW6ZI0fS7xw8fwsm5D7tWsh8+w&#10;8bzt0BOrlj1xbNGLiOkLZPvl3Khdi9MVv8WlyxDe9BpM5NptvOg9DmsDY8qXLKl9/rJiwdJc23yQ&#10;jEfvyX70Fh59wOayKV+XKkv5IkXpXPZbrg1fjs1sA6zXX6R3rfaUKVKacoVKsL3/NLw3Xyf2qAVJ&#10;5xxJ2vOc1J33eTJ3J7XLVEF9ga5ltdq8WnmUyEMviL1ix4CWPShZrKgcuxRz2s/iwy57nE84EmHq&#10;S8RNa56tHUOS7UJ5Sq8lO3Y2WepzmbHLED+ddJvzhFx6i88hZ14ufcnTSff5OPUNHgtdxeUNxm1f&#10;BBFXk0h4kkj06xiSnsYRYfIZL0Nxz/U8yDnsxv1GC7hWdiB3K/XgbtXB3Cw7hvvlx2P23VSCBx7F&#10;/OfN2Lc/ycfhF/gwZA/WI7fjNeU4Hp33Yl99Me9+Woz7sKNY99mDmaSJ0xVzQq29SAqXGy35QMFG&#10;jbIixSc3Y/x3BS1z5s9K5pRCovKqUh4avFQ9mcQzUQpe/jhxyrSvusl6bdRndQkKDlKaNeip+kJR&#10;IukCHA0esj5NoCTiTnOfVX2XOraCixoKSmtZlUKvgUNKujp/hhxXrdfUilJCYsrF1gqYmpf1WgW7&#10;OqfihVBOQVCLh6zQlJucXwFZU3BKnkqBV8dRilGdXx1L7a9Or46hhrpSBVR21eCnurMoBqtXxdRx&#10;tcOoB4TaQHZSn8RUijH/jQ7Vgq7SRUFc20Y9BcRUXNTxtXMoSCgyi2UK/TPkHOoTmFrdoWyuDUgq&#10;16HipKCtIKVUojqmInmGJL4aV0IpwKCHLtybspc0j0g5n4qcbCJgNDd6wLVtJ0UUqBPIQVUaCtxT&#10;5KmmOmyr1/G0NJXt/5lu8G8BqLnZKt75poLck8yAeLKdRaaq+r+/B8DQa7njAWrfBfaI04aKyfGW&#10;jdVYgALCLPWeo503yfsvE750CwkbDpK8+TQ5O0/weeIkgocN5lmzZpjUaYDPmElc/Po7bFp1JWTQ&#10;VD5PW06W7iE+jRyG2U8/Ydm0HVZ9R5GyciePW/Ul6dp9BnXoSBFReMULFGaOuMGY25N+2wwsHNg0&#10;aTZlCxQTK8jExq1x1r9N1nU/wg1sGfBzD0oULiMudHlWdBxKuJEJ3HAm0dABr0XXiFp5FbOx26lX&#10;/GtKiYvdsnoDPh1+Qs4Nb4JOPKXbT00oVqw4hYuVYIQoQHvjT0Q/iyDdKpaAsy8wX70LN70dxL3W&#10;JcN9HdneuiTbXST8yTOCLjvhd9mPkBNB+G/3xHeLF1YzBdjTBKILvfBbL674iWiiX6aR5pKNixz7&#10;7epnOO6wJOGQA25jjSSdRmNaYRIvvp7MqzoLeNxyFc+7b8Jx+CFeN9+IXUs9gobcIHDtc16tv4zT&#10;oQe46lzHYux+7gg8n7dcy/vRR7k1ZQ/mx+TaYyUHSKbW8oDMqIwsRUiWJIP+d4YvTq9m800FKcua&#10;UlGw1mKqrVAz2s/aBlqhVcta4c6Dg5J1AhINdqoQqKe+zGtqSq1ThVzWq0KtdQpWB1fbKcDJ7wqw&#10;wpJc0Krjqt/kuJobp7ZVhU1to51TrZfdJSLaslov22mFUH7LVVa5+6hlrV5KLX+5ThVOtSzzChYq&#10;Xip+6vf8/dU2ar2mMrXjq2v7y/HVvFYdoPYVU+f4Ja4qfrKsufMKEAI9NVXxVufRYK32EdNgpbZV&#10;y2p/9RBR6aKlvcyLaekk26RGp3J/1VFerDsljIgi0yseC+P7XFp9iATvKLke2V+7PtlXgnq4qX01&#10;KCq1qACdF58/Mq2uVd3XXyxv/3xT16TFPfc8uZa/To6hzq02U3GXRZUe6UEJZCnICfjQXoUTnnkI&#10;zzQAyrxa55b3XeDga5ZkfxIA+ggAZQNtrCxvIai32kHUn48A0DGABINbRCwXAK7eTvK20yBAjBUF&#10;aNOyJS9atuFhp+58Xr2e01Wq86pxMyImTSVs1jxZt46wJQuwbdcK25YdiZ22hLBh03HrM54Ug0vc&#10;3HOAUoUKUlpgVL/yN3hfu0PqtYfEvv7AwBbtKFmwCFWKlefCgq2kmTkTe9WW10tO0fm7VpQsXFxT&#10;jhv7TSb1tsjx6y5kX/Ih+MAbonWf8HTUNuoWKU8p2a7hN99ivuMsSacsCTl+j0F1mlG6yFd8VbQI&#10;SyfNxfnyc4LNHEQNx+NxzQHPk57Y7f7Ap7OPcL19gzCzd/hctBUV547XXjcCTnkSYSQQ3OhL9OFY&#10;gg+H4bXNB7/NQQQsDyB0h/oodTKxH5OJfB9B+OPPhN8I5PXCM1z8cTxvflqEX9uDhHQxIkDc3A8j&#10;D2Guc4XMVyHYzDrJw8Yrseuvj/2yy7w1ekRWRAZhVp68v/gAC/1b3JtzkNc7b+J49z0hH72VTyeZ&#10;ITc/qPc7lPJTIy5rueNfOKjYa6Zyd36hkIKrLk1Tc6qA/NZU4fi99f8NpuKnlUy1rMVL4qzBLHf9&#10;b7f/p9gXx/0VMPMs/4GQawpaYtpTRn7XTPKPluCqHtCHB4sOc3fefm6uOswd3VOEeQRpbrX6xkqu&#10;PP9LUMfRzqtgpmSmAPb3wJdvuZ/aFMUopgD4JfzUQyn/AflHpjK8mmSoOMshFQBTgxPIFJblgk5Z&#10;rmebC0BRg0oZuiWTokaE/nsAVENjZbuGEX/6LuEL1pCyYC2pu06RI4orcdZKHOo3weTb77jdthMh&#10;67fgNHICHj0HkD55GmmzZuE9ZCie48fgOWosMSNn8bnXOHy6DSJtySbS9p0j4MZDGlSpIjAqQsVC&#10;RXigd5hUEzPMz1zkG3GNSxUqSte6HXA/8orEG06k3LMn4spr+jdqR9mihfhG1N2ObhOJO/CE1COv&#10;iTn5is8nn5F0/BmPp2yhbsnyFJVjf1exInc3GRJi8Ibgo48Y36gjFQqWFAVZmGUjRvPxykkMVs/A&#10;39ya4NefcT8XgfUBV0LexeDzOJjQZwLGc554HbQh+ogrfjs/EbJT1OjWUJw3uOB/zBf/i0GEXEsg&#10;4mwyHnqBBN6O5bNNCLG+0QTbfibdPY0wy0C8jj3HcZA+vj1OEdz/DJ499DHptoFXRvc11yPwwlte&#10;jd7JI7HXy49zZq2e1k0jNT2NZCUxJJ/EuocS5RuhFSyVa5WSUSpFUxcqC6tcoeV2mf4LB+0ylKny&#10;qArsFwDMB8m/gv0lrv8FAPzC/qMAFBSp3CP7qJ3kv+S7zJBEAj+4EeTgTbbqOyn3QH1UPStN8qKS&#10;nV8EDUzqvHkAzFV4sv4P7Evg/cry4vf3AZgbT/XAlzlNcaaKAvxdAKpX4UQVZimXWBTgPwhAkZNu&#10;kaRdNyNi0RqiJ88jc/dxstXQU/O34Ccu7Icm9TFt0YIrzVriN346UcPENe40EK+WvXDr2IvgmTPx&#10;nTSd13XbE9VvErET55KySZfMA+eIu3yX6R06U051SSlQgAUDh5H2ypp1AtDiBQtSRlzjjWPnk/Ek&#10;DJ8jzoSKO+ll+Jg+dVsKNIvyTcHirG/eD7fZB4nYZEK8oTmxBx8StesqNyet4YeS5SgsYK1TrSav&#10;Dtwk8ooN2W+cmNljEGUKlqCsAHbmoD6Ynddhx6q+rJs+ijcXXuB7KQhno08k2SRjf8KF6NeZfL4V&#10;is9BC/wPfiDqWAQBO8Lx3+WL5/ZPfNruiN/FKIJfpJNgn8Pn95GEOAaTGB5FUkIS6aqVLzG3qihb&#10;/njteIzV4JM4TTyH2aDdvFl7jlB52qqnYvKnIExX7Of5dmMCHljj+s6OjLQ0UtPkOPIvS/XUVU9O&#10;ueNav1sx5W2oh3FupsgzLbfL9F85qOirnK3yubocKRyay6oK2b8IAFU8tTcWlHuYdx3567/c7v+H&#10;/aMA1IAnIRd/eXlG8pBq/NA4JaZ2FWkomS6DzNRUyW+Zv+yXHzQwqfPmK0ANaPJDnv1dAP4qbmKy&#10;6svwJfy0vK6e+DJR8dZiIuUnLVAA6KEg9/sKUPUNzFGfxXz8RwBUgyDkA9AriYxPYWRcMyN56z4S&#10;F60med1eMnTPkCOKKn7cVFEw3fASpfe8TRsu/fA9l2vUIGDsdOKnr8FtzDSe9+jJpTr1sek2ABZt&#10;IX7ORrK3HSFJZ7+4jyc4PXEWlQuIG1ykGE3Ehba6cov2depRvEhhKhUpxLMjx0m95yLKMIo00yjc&#10;DJ/Ts1Y7UYei4AoXZVmvwThuOkbE9kekH3IkSfc9cQbPODNlBV8XKUNJAWDTqt/hePImSS8f4fX0&#10;OO0b16Zo4ZKUEAguGDWZ24b7ObVnIzf0jvLJxJHgG+F4nPUg0zIL5+MeJFvkEH8zAc8tDvgcdiHw&#10;XCxBp5PxPuiF5zZHvLZ6Yy8WeDWeDIdsMsLSSclMknsomSX3vmiVz1rDRFImgadE5U05xt1lx3h7&#10;5iFpaph3lUnkias+JvPh8RtsVGOQyrTaalXxLs6tqjFXFTiSWVSdvGrMU1ViWl7RMp/srz01JVNr&#10;z8Xf5KB/saB9jEcuVMFCg4dc6JeF+b/btDjJ9Pdglg8+Zb/EX92bL37Ln+YODPDXx/iz9o8AUEFE&#10;g4kE9feXPCPrtG8QK5ODKLdYNauliheSJPRKyFEDo6qD527+S1CrFMx+49L+rqn4yGa/mFr+wr6E&#10;3e+ZpkAlbtrzXu0vBS09MIksASCuqgEkt+HjLwpQ2KbqBt2TSH30R3WAXwBQ7ZTlEEz65SdkHz1P&#10;qo4eaRsOkLzZgOy9Z8lav4+IsXPx6zWK0KGjse3Rmbst6vG0Qwfe9xzC6Z8bcfDr6jxu35XEVRtl&#10;ez0+z9tBju5pgpeKS33wCO8XraNJmYqUKVyMqiXL0qFxEyoXL0nJwoXp2bIRcS/MCDh4iZSrH0h8&#10;ZIWf6Ru61+sqqrG01g9w/by5hN57yIe1W4nef51gHVO8Dz1leY8RlC/0ldYNpnftRoRdfEKUyXls&#10;r2+hTdPvKVC4BAULlWbhhHUkOgqs3NMJuBdI3LNEvE8F4HneV9IgE1fTT6Q7pBN5ORabBfZ47PAh&#10;/FYaDsY+hJwNwWmnLa6GTnhdD+TTWW/CH4vq80wmIz1dmCYwlPuiHnbaa01qQM6UdOJsfHi46QS+&#10;713kHuZukyJ3PPdbtpLxxHXISBB4yo1V8FS/a/Vdspx/s9XDTz2QtYygVuabyhxyXpVZ1ZPxXznk&#10;KgkxBQd1eXLN+QVaFeAvC/Z/znJd0v8sfFSh/fW6Xx8nH3L5x8+fV5YPx/RU1blbHlZf7PfPsi/T&#10;K9/+Aj9l8mMeADWTVb8EyUtK4SnIad2pZFk0n+TlPBjK00g9aP8qi6lldWwFODVV5/wjk93/lv0S&#10;rz+wXABKPGVWA6CoAQVA9SkPXNRbIH8WgGqUWqdA0q8+h7P3SN17ipTNh0ndaUTCnmNk6RmTs/Ew&#10;6bM3EzZ4Mm49evG0YV0e1q+Hyfd1uFu/GVY9hhOzWIfM7YdIEQBGLBX39/AFwjZtJevQEXxX72Be&#10;625ULvIVpYqWpGixopQuplp/C7Nz2UKweE/ArlPEnzbl4sKJXNu7ltE9B1K+QEm+KliEMf37E2n+&#10;hBd75+F0chNJ9824scGAhmW+FYUoKlEg2LZSbSzXnMFr43mc9xmJC92QokUFgCWKMm/qKtIcMkl/&#10;n8m77ZbEXk3AaoeovNvRpPlkiGsaQopTJr6moTxf95YPi63wNQwTN/kzdnouuBm44PvQg+xkCA9I&#10;wNsqiFD3CK3DrHqnU1N/WqaQDJSRRaK4sAlpKSSFS1prN1nyghQcNZpHumQ4bfQP5S6omma1ozJV&#10;gPJutIKhavXSXCpl+duIqQwpW2mm2oFljWz9rxu0lsEvAKig/88FYK79UuB+57c/Y18C7/eWFQAz&#10;1Agwsvz/5fxfpFe+5YIv3+THvwFAFSft4at+kH1VY4PKz/nppf3wq50kqGV17DwAfnnu/7Dlx+sP&#10;THODZDstGio+CoABiWQp1/efAUD13V4++ZCqPoJ0QVSgkQkZe06Ttv8kqUdOk6pnQPza7aSv2gPr&#10;9Eidtxq/EeNwHjAE92FjiZo+h6zVu0D3PNn7zpC0VLZdd4jsQ+dI3K4nbrUuoWt383qHPtUKlaF4&#10;yTIULFmcUiVL8I24uFZXb5P26BXp516RfNmCV7vWY7x+LFsWTqdcgRICuNKU+6o8i8eP5cy2pVzT&#10;X8/y2eOp16ABJQuWpEyR4mJlqCcKc8PPfbjfciOWQ/cztloTKogCLCVwXDp6FbGmwXzSs8Vljyuu&#10;ut6YrDYn1FIg5S3Qcs4mxiYZhw/OxAfE8mmnHQ7rXPE6Es1Ho2hs9rrjetKJ0I+fSRT3Nkae6MlK&#10;Cag+Wklp4iqIO6zujvovN0u9LqU+WC2zWtcLlfm1Tsui+rTRiiXHah1KszJkO3neql7DWn8P9fzN&#10;lAyYv17WyQFVa6/6zq56Imdp2+RWCf+vaAX+LwKgMnV/fm/93zLttsj0j/b9EnjKvlyn9lGWv/4/&#10;c/6/Z38bgHkJ+kcA1BI8bzP1g2yqYKiYo/bX7oXa5rdBrVLH/1sA/E2c/tDy4/UH9kcA1BpA/hEA&#10;auMBOkRpnw7M9FQfRMr9NrACoOoMjY+sc/Qi7tpd0s/eIufILbJ2XSLL4DLxxmdJP2JM9MrtRC/c&#10;CDoHYLMuqRt2Er5sI3Hr9pCz00Dgd4zs/WdI2XGE2KU6sOUQbNIjZfEmQhauI3yLnriSV+hYsxaF&#10;ihejSKlSFCtSkCFtWxD90IzE6+eJunkW7/NncD2vz+kl47i8bh01SlWmUJESFC75FUULFKJisZJU&#10;+KqsuLbFKFCoCEULFqJ08RKUKFaCzq3qc3vBBj71PYn3xGsMr1qPyoWLCBzLM6ftUF7M18NJz4yX&#10;W6y5OdsChxPheLwIJ8pPYOaeTdC7AMJCXCSFQ4l4FsTbNR9x0ffBydgbm1NO2J6x5PnpJ9g7eBMt&#10;NyQtRb1SJY5vZqbkgyztyakFNVE3Km9RTdV9VO+O5q+XW6shLNd9lsz5yw65phxbTd2pHfPWqX9q&#10;y/x/f9n+f3j4JS0k1irHqxXqulTmV6VN60YhpuZ/VZhke1Vwf1n+FzV1ub+3/p9kWlc8MS2tMsTV&#10;VoOqCrVz1Csg4j6qOuUc1aiWmSrzYvKbNmSZdj/UdpLbJG/mA0aDjDJ1fO1WaaSTrdWD94vt1INL&#10;DWyRv12+KXDJymx1bM1kWXb6Q1O//w3T6CyXomaVKXma4a8aOgR0eQ0eWsuv6geoACgwzP0oUhJp&#10;6rvAIdesyXKMIsc/SRsRWo0GrcYBzAWgbOgjUwd/4i8/JOXEddIPXyR1zymyBYBZ52+TfvoWyXuN&#10;CZ6/lqj56l1hHYHeQTJ3C/R0z4qdJnvvca3BI2rlVtI37SNuqbjLkxcSNWM5cQLMZKPTZD5+zMZp&#10;k7QRmhXMqogdnDGbnPtPSLl8HOvjy7mlOx6jZT04Or8ft5cvZt+4mVQvXU7bp0CBohQtXJaC4har&#10;5R+rV2bG0J5UL1lajleYOg2r4v3yIZ8338Vx2nmGVmtK1QLFqFigDCv7j+LDkaNY37yDm7kHZqct&#10;sb3liZ2pJ7H+6UR7fCbC0VVyUphkhlDS/GL4ePITL3c/5vmhG8R4hhIXEIGbtQuuweFEyE1Xbyqo&#10;jJULr/8LfxhU8qiMK39UIcotMSpjy6zytfItD4DKcgu3bP+/AYD/ny2/X3GO6hWdkSoOQ5rk4dx6&#10;SUXHbIFiToZqgBNVlCYm6a+BRAt590PJ3PwbpR1YltXrKXkeiJBKW6/gma09tQRwagRrDa7ym9o1&#10;z9SmquO1Or960+YfgdzfslwAiqljyylUZXum+iqcQC7L/UsAChDzAKg6Q6vX5NLUeIDB+QAMUAAU&#10;l/cXAKp5SRAvOYB9GPFX35BobELCwZMk7ThA+nZDcg5dhov3yTh3k4T9xwhash6/aYtF5W0jZ7cx&#10;6J0ndfsRkjbrkbh2F5mi+mKX6OA1bh7hC9YTu2oHWcdOa98aSbh4lSiB3b1dhzg8dSlHRs7FUU9c&#10;bYFS3O3zPNRfyE2jcZze3ZMtUxtzeuFk3C4/5s7+E4wdNJx6DetQ+6cK1K9ThX7DB3LV9CwudhdY&#10;OLkBEwd/x8wpDXF9Iec58wLPBbe51Gcrm+qOZvaPfZnctDu+Fm9IjvSWVIyQG/MZPzsnAl4EE+MY&#10;Q4i9A+kh8ltKOJlpAsEEcXU9/HG59xSbu+fJTPCUlFddVLJF/WUTlZGZ1wCm8Kfdlv8LfxRUwdCS&#10;SDL0/wHw/5OpdBIoCbRUtYmql9bSMlmSPyWG1BgPgpxfEuD4Ct9PlsSFBRAd6E3gJyvCPB2JD5V5&#10;N1u8Pr4jOsiVpHAvogIcxT6RHhdJemy02GdyEsLkmOFkpcXILUzTWo4VEHMUFBU0BXbq9ubfW1Vn&#10;rlb/Htj+UftzAPQWAF631oaVz/YXF1iNAP1bAHqILLYOJ/baSxLOidozPC1qTo/kNXvE9d1Jsq64&#10;uGeuwAVT0g1vkLzjLPErD5O0eh8pm/cJAA+QLC5uyrpdxCxcT/T89SSv1SVR3ODU/cZkn7tKzoXr&#10;ZJ+6RuopmV55ADfMSFWK8+5Lsp7dJ9XuPibnl3LKYCCv7szn4NLOnFw/j5cPbXn0zJbnFi+5/1Sf&#10;M8dHcPjAEO68PMdb7xfYeZ/i2evpmJzrzD39IQSaXCfO0ILAeXf4vMSUT2MPcnvoag7NWUKYlz1Z&#10;8YFkJfjKTfGD+GCCrD3xsfxIjL+4vomBEOcpsHMS99ZHbvJnudkCviRLWWdHWnYksdkZJKZnyYNP&#10;1eOpUUvy3dT/C38Y/g+A/19NayUVJaZUn9ZwJq5vTmqi5OcoMmOCiPN/jdu741w9MINjG8eyf/lY&#10;Luiu5Ireak7rzOboulmc37WKo+vncHDlFE7ozOP6oTWc2j4P421zuXlsK3eMd3Ln2CbeXz8gIuMS&#10;qaFSXtKTcsuB5h5r7y7m3TwxDYRy77SWb5nmwew/Y38PgFnad4H/BgCDfgXAKIFetDYQ6i8A9BRM&#10;f4wi9pY5MefvEHv8LAl7BXBb9xGzYQeh81eSLEDE2FTsKVn6ArADN8naZkT6DlF8G3cRuWY7CWu3&#10;k7ZmJ2w5QOYOA9IPiBt9+iaZoh6zxI3OPHGDaIMzRBkcJe6oEdFnzhFh+pD496+J8n+L+fs9XDw/&#10;mAf3JosK7MXxDTO5/dKD3eZuHH5/Bzu/s7x9MZvrV4Zz8/EKrNyN8Q44z3ur2ZhcaMjtQ+3wu3tK&#10;XPkX+K4/g+08fYIPm2J/6CCxbk9JSXEkJcaR7EQ3SURneTK6khDnRWziR4HbJ7Iy5aYm2Qj0bEjN&#10;CCdODUuUEU1amhtpyT7EZyUTKjcjUfkckunSs1PlHquSq0r4v27QMlne9PfsT4d/FIB55ed/IwC1&#10;wvs7635v/X/UsjNEiWWl576GLODJTpLCH+VFsq8Z7u8O8ez8fE5v6IXe9MYs7FKRic3KMqH514xv&#10;Up6pzcsxqk5phtYszZTmVZnashoj65ZiXKMyjGlYiglNyzK2VTnGty3LtHZlWdL9G1YPqMVjo/X4&#10;Wz+R8hIpvJMbJ/dTAVjrmyoKVN1nVcOdJSpR1fv+Xr76R+0fA2DuR5Gy1Sd+VR2gahiRdbkK8Ld1&#10;gKL+cgGYWweY4xdNsqxzfPwJhzsWeJ8VFXXIkHRRfsl6J4ldo0fM8t0kC/BS95whY+8FMveeI33P&#10;STIOniJTtsned5wcXXGZdxwiedMeMvcdJePwGVKPXiL5xGWSj8kxj1wRuF4i+9p10q9c5PO1W3g/&#10;s+ShjR+HPrzhgdMVnr9bi8mLmegd6Mfe3au5aB3Dastwdlq/45WPKe/tD3LNdBk3H63B1/8MoZ5H&#10;sXw/neuXGnH5WEvsn60n3fWGgPUY3ueOk+3wVhLkCSk+T0iMsyVFwS7GiuzI9xBpQ2aSK4nZtkRk&#10;Picq6SVpiZJWaZ6Ep8biEpWOb3wG4VmJxGSlECap7yMZLkosUQAYL0+9dK3kqpz8rxuUis1XslqG&#10;ywtqPjdT/2Xdfyqo5NEOIcf/PwD+qkX4y/X/qKn9vzyGBkDxTNRYh5kZqWSGepEhed753lpuGfTg&#10;wtaebB78Pcs7lWNhy3JMb1yR6U2qMqdFVRa0qMzS9tVZ3L6GWHWWdPyO5V1kvkNVlnaqKsvfMK9D&#10;ZWYJABe1L8ua7hXRHfUzO8Y0YO/sDny4tZskfw8yo5LIUR90TxXwpYkbrl4GkPhovRUEivl56z9j&#10;/zwA5tcB/gaAaf5hhIUmcts8kPNP3Xl59x3+ZwRY+ueJMbhJwr4LxOkYEL/pAKk7DgsYDcncL9A7&#10;fJ4c/cvk7D9Ppu4JUrYfJF5nN7FbxLbtJXmvEfG7jxFzwIiEoxeJMbpB+k0zsh49I+LBU6yfWmNi&#10;F8EEi1jq3XjHshePeRf0hCefDNlyYRMrb9xnu30qG20z2CMK9rSjA3cczTj1+AJXX97H2uM1rp5n&#10;sLBayNUrPbh2ZhA+HwXAgTfI8LgNLmbgbCaJ8pHUkCASkqIFXKFkpQSQExlEZpivuAiuovAciUx5&#10;TVD0Sz7HehKREY+nZCr7pAw+JWTgnJyBV1oW/nIDfAQIwfKU/SzqMEZurKoTzLst/9IhPT0NCwsL&#10;7t69S2RkpLZOg19eBfafCr8kkRzr3xSA+ZbbMJDbQKGWtUL9m23+nuXvq0xL27R0UWFpwohkeaAH&#10;Q5At8eZnuL9nCEdWN2TX9IYs7VaFOc1KMaVuCea0rCHLjdgxsiMG07tzbvFAzi4ZyKkF/TCc2Y3D&#10;UztxcFJ7dMe2ZMvg+qzq8yNz2lVgfvsKLOxQjnX9vmX3mNocnF4PowXNcLotZc75HdmB4lWFepMd&#10;Haa54Frrs8RPG33mT9g/VgeYD8BcF/hXAFStwL+qA/wNADP8o4kKzMD0bQSHX4Sg/8Kdu08scbz5&#10;goBzTwgXFRd98Djx+4+TfOgEcQK0OD0j0vYeJ2PbUbJ2nhQwGhGz/QARO3SJ3L2PyO37SNxtSPzW&#10;I8TuO0ja+ctE3XpC8Mv3OElBs3T25IhdMD1NPaj1wI/qD9zocvctqx9d5vAjI/TM3zHfLoZlzims&#10;tkllpWMWq51jOeQUwpn3vtywieKmtQ+P7V/i4XEEC/MZfLBYRqzAL02kf6abGUmOL0lwdydE3Hxv&#10;30xcwhLF+w8nISqNGP8cggOiSIq3E5fYUtThW4GfHd7xkdjEp/BGwPcuIQe7xEwcknLwFP8iNCeT&#10;z1JSPwsUQuUmhKvvWqiqD+2u/OuG5OQUzMyeceDAAQwNDbG1lTQR+OV2jcjLhH8m/JsDUF1/PrR+&#10;C8D/jGnpqWCgTC2rrwKmJkteDBMl5kjgi1M82DKB/ZOasWNWc1aN/InlAq1tI+phvKg/zw6vxPLi&#10;Hpzv7MfNdDfON3fgcGUrNuc38v7UGt6dWI252GujFTw9tICHeydzZlUf9Od3ZfXgOszsUJFlvb5h&#10;58jvMZ7TkAfb+vHy4Dg57nTeX9Qh1PYuOVE+EidRYwJBVR/4W6j9R+w/BsDfU4BXrcn+JNBT/QDz&#10;PoquAdBHNhRi5njHE+8nAHwXyp63gWx/F4CBuTeXX7rx9KkL72485935m7w9dYl3R05id+gYLnsN&#10;8dhthO/e0/gK5Jy3HubD/hNYnLyI1dnLOJ26jOcRcXONbhN25hJ+JnexffYKC3tnHIKisEjKZqVX&#10;DN/dsKTaHQdq3A+i7l1fetx/xNTH11kqkJtpnc1c+0SWWWcw82Mmg22CmWzux5Ynnzn2KIGr5vHc&#10;tfXHw+8pMTF6hEduIeXzObJ83pL8yYF4Z0cCnEIxt47nhSjJNy4pWHsl4uyfhY27KDufBFKiQ0mL&#10;+CgZx4b0BC/8EmJ49TmO1+FJWMWkY5mYgb0UTi/JY58l7cPkZvqkZmAdFI6PbJepRipQGfK/MqhM&#10;IfHIN7X4pX0JZG1T1SqYrfqGqdY6KXzqvU/1TQz5LTExiXPycNq+bTcnjU7x8PZDokIkfwh8MqV0&#10;iUMll/fFAf8zQcVTO4SKa14JVsv5AFTgU6YaQb4o6Pnf3Mhf/lc1dbkKeF/ar7ZRyZFv2jp1zZJA&#10;+Q+DNPmjBh1IE4dS9pX/Yuo4KWQni1pP+EyCjz2WpsbcM1jFvE7fsqq7WO9vWT/sR3SnNufC2kG8&#10;M1qG643deN4/jMeDw7g/Oojn4wO43N2Nw81t2F/bysdrMr26DbsrW7C/sgm7yxuwvSDAPLuMV8cW&#10;c2PnRHZMbsWK/jXYOKQ6h6bV48yKlpxZ2oKzC1tzcWl7nh0cQ9C7Y+J1WZGVGCH3Vi5MXYe4xTnZ&#10;ola1FuNcNzk/ffItN7/m3XdZ0ACorVRppnKizMvxsgLUCx0x2iCoaorAL1N989xDYOim4JgITomk&#10;3PeiQNBVK3KcZKM/ACA+AkD/NG59EPgpwLzzY4+FPwdl2fhDCOff+nD+tSunn33k0lMbrt/7wB2T&#10;99y7Y8mTJw48vv9WQPmBZ9bemHtFYuUfiVdgBJ62Hrg+seXTC0vsnLywDAoVRZWGcIh3Ystcoqh/&#10;xZrvTRyoci+IanfDqXnbhhZ3XjP0zWcmW8EMu0zm2uUwzSGD8XbhzLMIZ+OrVHa+zETfIpHLHwL4&#10;YHmXaFcdUoPWkx1xhMzAZyS4+JHsHkKwSxiWLsmYe+ZgIw+lj75gG5CFhXcadnL+hMBYMmLUh7Fd&#10;Ic6PuIwMHJPQzEnU3QcpoK8T0nkREo65byCvXTx56uCKlV8wEclpkglVjpWb8l8YtEyhoJJnuRkl&#10;Nxrab18EtawqyDOzVEV5fjOr2i+DtKR4Th0xYP682Rw6fIhrl64S4hOUV/DUwQSWqouDRqs/EVQ8&#10;tUOoeKocn7eszpMPQBW1/6UAVPa74Ms3VfDzTVsniaPdg1zLzsgiSx66CoQ5Ms1Qo7SkSIGP8iXS&#10;6RVWd45ycPkopnSswZxO37G8108s6fYtGwb9xPmVfXl+aBYOlzbjabIXd1F9Xg/08X5sgPfTI3iZ&#10;6QsI9+N6fy9OpntxNtEVl3Y3n27uxOGGDg7XN2F7eS02F9difWkDlhc28vrECm7uHIfulMZsGFyV&#10;7eNqsmNULfaPrsOJaQ24s6k9VhenEfDhqJQvC9JjwrV4o/oNqoew6qeouuvIdanrU9f8awjm5um/&#10;BDWv8sFfAzC3tVf1bIkRNSgAlGU1FmAuAEXgKAX49wCY7RtLXGAqtwUmOwWAOhYBbLMMYLt9IHof&#10;QzG0CuCUlS83XT9zyzOa654CHo8kboiCMgmMwTQ0lUfqW+YhYB4mcIvMxjYuHefoJGzc/PEKjUcN&#10;3OAmmd1BoGIjcHkjAJz3zJM6OqbU3WdC7eNm1Da2pOm5j7S/Yk/fx94MM49mwodUJtumMuNjLGvE&#10;jd/tkMiOT1noeMIB1wxuW4bgbGcG/scg0kgK1EVIeURilB8R4uImf07CxT8ZC59M5HJwDsrGJTgL&#10;V4lrQKCAITxZEjSW7ARn0iI/4h0exn3vWM59CkPf3IWtT2xYf/8V+56+4JqFJdYevvhFJhAt16Ie&#10;bKrvlZTS3Pv0XxRU5sh1UXNNQUW9Ppdr+ZDLNdUSp0anUaZ658fGfsbB5i1BXo68e3yLY7s3cvmc&#10;EddvXcTdy1n2l8Km9SNT3RfUE1qO9xuo/ofDvzkA8+EniSsr/vp3lbxaEquHmSznuny56aHEkvq8&#10;h3p/PDtJCnWsFPa4UEJtnnNp6wKOLhjGkv4/M6/3d8zs9DXzu4ry61OLwzO68UB3NtbnNuN4fauA&#10;bzde9w/g+8QQ32fH8Ht+DN8Xx/B+ZoDHk8O4PTqEy/2DON89kGt39PhkIsrw9nbsb23B7sZWrEQV&#10;Wl4SEzfX4sxqHh+YJi51J7YM+4kV3auysX9NdMfWxWhBI0z2dufd5ekEW+qT4G9NVpxwJ1mVNbkO&#10;NaR9quTGVEkQcW21VyC/eDho6ZSXVirIL3lpowAoQSnhPwSgME0DoCjBfxSAmX7RxAQlcUcAqCsA&#10;3P4+iK1WQWz+GMxWx1D0HYPZftOMDkPG07bXKNoMmcd2Exsu+iZwPvAz1wISMfXL5JlfNm8Ds3kv&#10;AHwnALQUhfQpPUOUaDIucZl4JGTzKSkHC7n4B3KhQ26+o+SYPXw1YhPFx4iN202ZCYcoN02P0gt3&#10;U3b5Yb5ZdpZqay7w09oTtNxgRJdtp2mz7wotjpjS5+hDZuw3YfehXTy/sZTX95fw6vFyXptt4MLD&#10;8xy8+hjTW+Zcu2nOsWvvOWPqgMkzd15aBvLBIRp7+3Bc37vhYvUc+9fHsH59lDuvH7Dz4XvW3v/A&#10;rmc2GKn6Ru9wPsg1+MgNiJAbFS+ZUlW7yKI8tVUuVXftvy7kPyHzTVCloS/fFMSkyMmWKsMIAKUU&#10;qQ9Dhof4MH/qaKYM7s7BjYt5d+8CFg8u4Wr9lkBfL4GNPBDkWtRXw1Jl33SZakMh/dnwfwDUpto1&#10;qzzzm99/kX551/oLAFW6iKVLOmRkyh2JDCL47QPu7l3Lnom9WNq1Fuv71GFt/x9Y1KMSM9p8xYpe&#10;33F14xjMj68R5bYDx1t6uD7Yj/vD/QI+QwJfGeP/0hg/mXq/PI7HsyO4mx3B7amheGtHcX98DNeH&#10;RwSGh3G+tx+ne3v5aLobe1GHNrf2YHtLF9sbu7A8vwlL49W8PDSbK2sGsWtUU+Z1qMriHtXZNLom&#10;B+b8zNUtHcV9nkmC6yMSApzFVRdYJSuQy+UpS5Z00QZUleuW68w1lQZy/bnZV1bIf/V0+AMAai6w&#10;+xcA1FzivwdADzEfNTiCGgxBXMCAGKKDkzB574eeuT+73gWxxyqEbXbB7LQP45BjBKvO3KHAV5Up&#10;UKAQBQpXYd2x+9zySuWyVwzXZf9bIXGYfk7gkSiul5GpfIjNxCouA+ukDN4nJWOTIiBMUO5vJpZi&#10;d4X8wx478tP2x3y/w4xvdr3gm51vqbrzDVV0n1H54GOq7XtCne2vqLH7Id9vu0bd1eeot/4CNdad&#10;o/rqs9ReeZYmK0/Sd84cli1pie6uFhzc3oU964awau9uJm4/waYdJ9m98yw6urfRPf6aY+ctuXrr&#10;I/efevHkubjlb9wJtLEn6tMzogNe4xLqw5OwJJ7G50jcwSUWVCu7txTWAEn7ELkREek5JGoAVDfm&#10;vx6AKkh2yM0YEtS74qqOWJmWd8TU8Fsqfuo7uKqTanJCCL72b1kwtCfLhvVm1fiB3D2vj635fVIi&#10;InNhpC5FHUfNyn7q62Hqs41/OqgIyX8t1rklPndZzf6buMCa5XHur9eLW6h9AVwSRZa14cFUmqiO&#10;fTKflSoZMCGU4Hf32DCwNUs7/cSG/sr9bMa6gQ0FhFVY2KmC/PYTd3dOwv7iZuyubMNB3NlPd/fj&#10;IvDzeHpYFJ8RAa9P4//qND4CQa8XAsDnhrg/E/CZHRc7iaeZMe5PTogiFCA+EGX48BBOohw/3juA&#10;rYke9spu7cXu6g5sz27EwmgZb/XnYbptImsGNWJW1x+Y2bWazP/I3vENMJzaHKPlw3F7cRPEFSZJ&#10;vAopV5liWSIINTdKXavkg1wASh5RpjKzypOSHr/AUD1IVL4RBal9Fc5VKT5xLfMBqD6KrinAeAHh&#10;3wWgwC8PgFn+saIAUwSA/ux7F8Bui2D2fQhhj3UwB23DMBA3eM3FOxSrUoUSpYpSpFx5dE5e5aF3&#10;IiYecdwWBXkrPIabMTHci0vkVVQGNp9zcJZy5Sxxspc4Wol6dxAIuian4pKYxvOELEY+8+XH0+7U&#10;POdGrSve/HQzmJqmQdR4GEiNJ8G0fRnJNKskptvFM98+lfV2sNA8k3lW2aywzWL9hwT2iEt80NYJ&#10;M5fr+IacJ9jflAg/Gxy93bn12or3Ns5YWvhj+jiIBxYpmDtk4eiaiYuHuMKemfj6p5MSlEVaUDyR&#10;kTG4xafxOi6L18lZ2CanCwBT8InOxkuA6Cs3wV9KbqgQJ0HlV61gq4YFdZf+/4Uv1Z4GDjWv5KeC&#10;k4KEgEO8Vq0wqYyifbErDzoKYBEhngQ5mxNm+wKHW2ck857E4uoJ3t67TEyEDxkZGdrHdVRQh9eO&#10;r4FHHSzvnH8m5MVF/fm3BuAfmXYDxVR6q/uopYkkkPqsXEY6ObHBZAfac2rFBNb1acCuMW3ZPKoN&#10;a4a1YnHfBszpUEVU4E+YbJ0gimsjH86uw/b6Dj6Z7sP5wQFcHx8QAOrj9cwInxei/J4p0B0XMxIz&#10;lN8EgHnqz/2xwO/hMVGABriKS6wA6CxTp3sHcbyzX6AqALyxh4/XdmF/YQtWJ1bzxmABL/QXcWrV&#10;aHHHGzOuVTXmdhFID2zK9iGtWN67EbtnDSXe1YaMz2HkJKaTnSL3Vpn6zJ8azUFdc55pIywJ5DQg&#10;SrKoNNLyikob2TwXgEkCOlGU6otwfw6Aqg4wjpjADG6K27vzQxBbPojy+xDIPpsQjth+5qRLKBuu&#10;m1K8SjWKFy1KydJl0LtwjWehSdwNSeOefzJPQlJ4EZeGuYDjg8DCXk7nk4oabBpXAaKjxM0uORPr&#10;1FQBSwYv5LfRz1ypd8qO2kdsqGNoRcMzNjS+ZsePJi58c9eLn+650v+1ByMkHqMcE5jyMYUVoqQ3&#10;umax1TOVHXKR+5ziOSIXf9fVHSdfd0LCogj7HENEQjTuHl64uYbw3jKUq4/8OPv0M3feRmFhFc2n&#10;T8l4iKxz90rAV9IgLEwUnqSni6SnTXwWDpL47pLW7pLwWv1lQg6umVl4ZqbzWX27Q+Kvbox6DUgN&#10;U/VfEhQ0BAqaK6AaXwROWguh+nCN9sRUllto1LcSk+SJ6+f2ic9ONhDmxVPj/eyZNwYPs2t4v7mL&#10;l8VT4nxdSVevTKXIDUqXi0+RjJMspi5QzpEpGU6d9k+F/wPg3zTt6aNM3T+VFqrgq1bf9DSZJgo0&#10;PDA9spFFfRqyZUw7NgsAV49ozUKBzYwOP7Cg+/dcXD+a92c2YH15C9bXtvHxti5Oov6UinN5KBB8&#10;dBCPx4Z4PjkmU7FHRtqyx2MDcY/1BXSi9h6IK/zAELf74gLfO4SL7O+u3ODbe3FU0Lu+G7trO7G5&#10;vBWbi1uwPbcZa+N1vD26iucGq3iqv4pD8wYytV0NprX7noXd67OyfwvWDmjNnM71WDioAy5vH5IZ&#10;FyGQS5Vrk/yQ9+1iZfkfctcgmA9ESQv1xbt8FycfgNlByQI5AZ2H5FkPgY1H9H8AgJ5ivn9RgNne&#10;8cQGZHLdOpQtovrW2waz1TaIfQ4hbH5gx5jlOxg0bialylSlSPEyFC5dlr4TJjNhzTbWnbjNc+80&#10;9l97y7R1+5i/ZR/6Nx9gFxbL9mPG9Bg5nFad27Ld0AgncYffCfUt5RpMwiLpsfUQlTpMoFT9oZRs&#10;1ItyTTtQte8YGqw5QdPL7jR/Hk+nN0m0fhpJq5fhtL3pSKsVx+k/V5cB64+w5Ikz80096TVfh1bt&#10;etG2eVd6dxzGzGnLuHD7Jn5BochpsJdEemAfyxXrBG5bRIgCTOajbTgH9C4xceIievfqxaDh41i0&#10;Zj8PXjni6hvB0TN32WF4i/1Xn/I2OAn7pBwcRCn5ZmQSJ9I9W9Jd3ZwM+ZepafX/4iDqICM2gfQo&#10;uenRMcR7uhPh/InAj9aEuzvy2cORcG9H4gPdeH/5HNumjOfCzrXcPrYDT8u7OD2/QaS9OZnun/C+&#10;cw2fmxfwvnSG2EcPyLS0JtvDh5zIWO1j40p4/qnwfwD8m4ZqSFPqT6kdrfBL4qTLghrZJSUGl/cP&#10;mdq/OWsndmHFyDYsG96KeX0bMqXtd8xpUx29mV15c2Yt7y5swuaGAOqmwMpkvyi2gwIxA1GC+8UV&#10;1hNVd0hUnUDunpFATlzce/q43hWFZ6qHk2YHcFH7iDnd3senm7mtwR8vb9NgZ3V+Mx/ObcLizHo+&#10;nFmH9an12AgAzY/p8NpoK8/013Brx0z2Tu/G9I7fMr3LDywe1IQ1/UUF9mjKqJY12L18ElmJgWQk&#10;RWktw9nqi+3KFc6DoGb58FNpoRpLfqknVPlB1iso/gJA2dn97wFQvQniHC9KL0lTfGpjvBUA43Jb&#10;gb0TiPVNx0Tc3m2WgayxC2KjXQD77QJZftSUAkVKU6hAAUrKtPhX5SlUtgwFihWhQIEidBgyjld+&#10;MUxZtFmW1TBVhejWty+TZ02gaJEC2n5q6KqRC5aq4blwlchftLWn6ZA+FC9XgaIFyso2ZSlQtCSF&#10;ihamUImyFC1flzJ9ZtLwpDmdXmXQ/H0iA0X9jb7xieK1usnxylOkVC0aDZ5Nlea9KVygNEXyzpNr&#10;ZSlRsgLrVi0VVzgYM7sQHljF8cw5k7fOKdy650y3LqMpXrgcBQuUkv1z9yssca9avTpjZs6lbLma&#10;2nmqVGrMbWtfrCWdHZOy8BeFG5eSLWCQmyH5VjUUpGsIVKP3iespOVrVu2mFXt2s/IIu0xxtYFOl&#10;GJWppgr5Sa2XGbWZar5Qx1H2S1CzCULbyDDSvNxwvnkV16sXcD5xjNtz53N14hSujJvA7gF9xP3o&#10;yi2D3YQ6mJMa4orTizvoL57Byu4dWd29EzM7NsXqzilcX93D3/oDBAbwaN1yTjRrxKshg3k1uC/e&#10;syfhPX8hPlt1iXj4lDRR1NpTV0VUi7CYirNMVHxzS7Ba+hvhVz9/saCOo+p1FABVhlcAVM8SsVw4&#10;yG9K7Wrz/3ssP9ny57Vv9ip1k3fdasDcbNXokREjgAjgwPqJzB7chMUjOrBybFcWDmnJvH71mN31&#10;ezYNa861bdN5eWqDAFAH25u78tSfQOyuvii5I5r7qurxXB4cFHf2sIBPKTwDnOV3J1N9PpkcwvH2&#10;IW3qdOcwTiYH+XR7Px9v7sXh+h7sLm3D5pyOuNab+HB6AxbGa3lvvAar0wLB0+uxOL6RN0abMBMF&#10;eFdvIafXjWdmlx+Z3K46S/s3YcOQtqzs24xFvRsyXlxji8dnBPLh4uamaApQc4WVGsyDnpr/xfLc&#10;Ye13lU+USXHIDkzRRoTOFhdYNXwgliVcU4Oi5rYMCwBdkkhVw2FpAHQS0PkkCwBVpaFs5CWk9BFS&#10;esWT5ScA9E/nzvsQdgkANwgAt3wM4qAowJXH7lOwRHkKFipMxaLlqVC8AsVLCrAKFhVAFKPLsKm8&#10;Copm1rL1FChcioLFS1O2jICyuBrzr4AARoGyAKNmrsZPIv/sozv1WralQKEClJfti5cUVVnue7Fq&#10;lCwhxy5aWvvGb8GSJSnVphdtjj6l3qswulgkMkIAWLp2B4oUVd/6rUCxkpUoLMcpLucoItMCxVUD&#10;TUGKFalImUJl+bpkcbYaHuWhYygvP6Zi457J3WeO1GnYSeJUnBLFSsu0kABYwFtcjTlYhEKFC8tx&#10;vpJ4VZTjFqPWdw0xee+FraTpp8gMAhOyiJcnkfJAtbckBHS57zoquKmcLaU6X/GoicrgYho/ZCZb&#10;crncTtlM/moFXLZTBV+20YIaXEFchBRvDzyu38Lh2Fls9Qyw2LSdJ7MWcKBZK3bU+pmjMj3TtC3n&#10;G7Vh1Q8/sbxnR+6c0CPcw5YYTwduH90rmbAlxrOnYDhhFEs7t+Lw/AmEfHiC68vHpPkFYH/uIqtr&#10;1+B003q87d6T9+3a4dW3KyGTJhK1dz8Jz1+S5h0kmS7vAjQ3Ozea6vIUALVOrdrSfy5oCk/Vd/0b&#10;A1Bd55d9BFUXpGw1jlTGZ9ysTVg3vSOz+9dl0bB2LB7eiUVDWrNoYAOW9KuD7rTu3Nm7mLdntvDh&#10;0nbsRbXZCQQ/3dknyk4Un1J54uK6PlJdXQxyTVxdV1GAzncFjqYGfLx1WPY7rE0dbsv05gE+3tDD&#10;7sY+cXl1sb28S1zebaIAdbAUCFoKBC0FfNr01DrenVjLC8NVPNZfjoneIs5smsaifo2Z2r4mS3s3&#10;ZY3Ee92wtizsWY9ZPeuycExnEsLcyEwS/oiYUK5vPuDyLRd6airL+VBU8JNtEaGX5Z9CpgZA9fU3&#10;xbTYXAB6KgCKqXXi6aXd980HoDxN8hRgzhcAVK+OZATEExmUxh3LYHZ/CGSLXSg6toHsFgBuumfP&#10;+G2H6Td7CWXKVaekKKtCZcozePZC5m83ZNvVVzwIjGPqsg0CRfWtj7KUFLAULFaYCtWq07XfaEaM&#10;msjO/edwjkpn0JgpotaKakPYlyn7Mz/2mk6DxYepu+4YdRbuoUaPyZQo8x1FvypJwdKVqD54AY1u&#10;+NDseQLdrltTtn4HSohaLF+sOGXUcPcVK4kKHcDOnat5dPMSi+ZMo0LJr7TvhBQvVJROQ0fy1D2Q&#10;V85BfHDwp//A4RQsXIAixUpSTNTmyNGj0TM6zZ4LD5i0cCuVv65NoYIC8eKlKFFCFGGt2tz+4Im9&#10;uNJOYemEiWRXXWCU+tMqyFQTrJqq+pv8DC2zMtEWVXlOkSV51mnlW0OF+lH7QdbEyI0KiyXe0QvH&#10;SzewMTjKlanTODV4IAYdO3KodWtOduiJfrNO6DfvgHG7bpxq3YXznfpypGNPNrfuiMHiBXjYieqL&#10;CyHaz419c2awYVA/Li9ZwMPVK9g5qD+rh/Qi+N0DXJ+ZEOpqT4q7C4cGDmBLnZ/Y3eAnjOvUwax+&#10;C1w6dSFg4hjizhqDfxCpngHylFaVM3I9GaJOVedVCeo68sGfd1X/uaASSyXMvzEAtcFD85ZVY1a2&#10;eoc2PZb0WFceXNJh7dRWzB5Qh/mi/BYNay8AbMnSIU1ZNbQpRxcN5dHB5ZifFhdVIPXx+i4cBIDO&#10;AkD3e+qND1XPdxSPJ8qMxI7h/uiYANBIAGgooFQA1Mde4KemjibKxG0WEH4SVeh4S9TgTXGnr+/l&#10;47Xd2F/Zia2cx/rCFqzPbtYg+PrEGp4cXcEDg+XcEgV4fuss1o7pxLTOdZjXqwlLhrYXV7g183s2&#10;Yn6PRgxt+T3WT25AUgJZ4lFlfaHwfg3BXPsrAIoYyfJPJkNzdVUdYK6o+0MABl+30QCYIwDMUeBT&#10;rSYaAHNd4LSAWMLFp74t8NttIQAUEG61DUHHLhjdj58xlAOvvv6QMtV+oljxkhSuWIFdN+5gFipu&#10;s38OJsHJTFouABTFVLxoWYoXqUCDlh24/vKd9slO//gsNVwXxg9eU7Li15QsWopSJapRc+AiWuua&#10;UtvYmmrnPlHzvDMtD7/luy4zKFrqG0qK2ixRuRk/6tyk2V0fWhpeoXjt+nxVohRlihcVQH1Dzynr&#10;OPT4MX4eTyDgLal+7xk/tBdFCgrkihajZgNxYS1fYRX4AeML+lQpX4lSRUpQVCC6dOV6gsMT8EnI&#10;wVziZyVPlqPnzahSuZYG2MKiYiv9/DOXLNyxCM3C7XMmsZLeqsoml3DyR0wpPGWqLP9ukB/UCBmZ&#10;Eckke0SSYBVA5GNbgq88xM3gNDemz8Ow10B0m7TGuG0XrnbqzfWufbnUcyCnu/fnVMc+nOjYm+Nd&#10;emPcpQ9newxkZ+vObB8xiqvH9UkI8SIjMoBPT+5yatEiHq1ax7Plqzk2eAi6PXowu1UrLK+extXs&#10;Om5vH5MVEciFNUvY3bwRp0T1GbRpzolGDbkhALTs3A33IX1w2bgOQqNJFKWYKRlVhUwpmBmqbkpC&#10;bou0wElLiD8Z/t0BKGmp6ju1dZIG2Wo0ldQIogNecfvkPJaNrcucwT8zZ1Bj5g1qwdwBjVnQv74A&#10;sDknl43lmbie7wWAdpe38+nGbpxv6eKm3vgQN9f7gRFej0/g/vi4qD8FP5l/eFwAeByXu8dEJRrh&#10;YHJUlN8RmR7B8Y6hqEJRh2IuaqqWBYaOearQ4fo+UYS7sb64HcszOrw7uYGnx1bwyGgFdw4v4dre&#10;BZzbNpvNk3sxtYtSfM3EfW8rAG8jAGzBjHb1mNS6NodXzSHU3YnM5Ey5XrnHYlrLt8oHX1iuW6wA&#10;KeVMAVAtx2ULABPJVH3+tEaQvwPAgKtWZDsp4CVpG2kusNb4kdsIku4fS0RICjesBIDvA9n2IYzt&#10;1qFs/hiGjkM4up8iWHn+LhUrf0f5ooX5qlQpdIwvYuodzy33VEzEH5+4YpO4yQLAIqWpWL4mx68/&#10;0rqN2CWBo6gmy4RsJglwChQuQmEBWGVxQxtvu8oPBq+pdOwFlU+9p8qJT/x43o36my9Qqnojisp2&#10;hcp8zfczNtPHxIHhRy9STpRKEYFTkRIl+bnfJNaZBnDmnQsBn66Q7nmMzKA76G6eTeli4hoXKcwP&#10;P9bg0sMTWPldYdrsvnxVoDQlCpSjwc/N+eTmSYIUNtfYVK76RXM9KF1rvZ44Z41W31moSBG+/rEx&#10;Bs/sMBPIe0VmkizXk1tAVT859YW3HI2DGgfUkyshQwCTKKo6ijgnPyKtXAgzfYPf6Xs46l0VV/Y0&#10;Txcf5N5MHUymLuXauBmc6TeYy30HcmfAMB70G87tzgO43H4Axm0GYtR2EEc79ONY+16c6dyPE137&#10;saxRU/ZOn0qYswMJ4UEk+DhI5jzFA501fD57mlezF3Cme1+O9eyLTof2HF22mNAPL7C/e4k4Hyc8&#10;nz9mefP6GLRuwulWbTFs0YLjTZtg3KQ599p1wFnc4BdDBhFjbkVKaBjJMVFyfcotyyIlNU1UoIKS&#10;XLAUXFXvKUVXLv5PhHwAqgyeB8FcOMhxxX7pSKxOmQeOf2X7KwCqfyofyXWrQp4jD5mclDACne5g&#10;vHsE84f+IC7wT8wZ2Ji5g5oyrdfPzO9fj3UjW3Nq1QTM9FdjcUoBcIcAcA8ut/fhevsAnqLwfO6f&#10;wOuRscBPdW85gUse+JzuHOOTiZoeF8V3HAdTmco6Z9ne7dEp3B+cFPf5uADwKI639fPc5IPYX9+P&#10;zZW9fLiwE3M556tj63hguJw7R5Zy8+BiLu+Zz/ltc9CZ0pfp3Rszs1dzZgxqy8wB7ZnaqSnT29Zn&#10;Zvu6jGtXl9cml+WeZ5KVKibeULb2zvOvIajcY7VOawTJzycCwGz/JFGAwi/NBVaNH6oR5A8B+IEc&#10;Z9XokUiW2uBXABRy+sSKC5zOVesQtn8IRscilG3vxQ22C2OTfRi7P4Wz7JwJX1X+mlJFC1BCVOBG&#10;46tcFQV5zTORO+I+T1muI65jYQoXKkGLNv145xONjeoMnZiFbQp8CEukRTdRZgUKC8BKU2/CfNqf&#10;taLqoddUP3yfysefUsXIku9OOFLPwIwyTfpQoFRZCn1Vlq/7TKTb0ReM23OOCrV+pqCcv0DpMnRY&#10;o8t6u2wM3/nj7X6fBD8jAeB5Th5eTplSBSlRpAB1vqvC/Xv7xf09RrtODeX85fmqYAXmTppLbNxn&#10;otMTRJ0mczUgmrP+cbwSeb3n8kOKlKxK4YJlqPZtU46/dOBVRAqB8bmjv6hv/2YrAAoAVF0gsVkk&#10;uofh98Iet1uvsD12Cyu987zbfBSzpXu4O30dJhNXcXPsCi6PWMzZQbMxHjCZk/3HcbzvSIwEesd6&#10;DuZUpwFcaNuXiy0Fdq36CPz6YdBpMAc79edIt0Fsb9uZBa1acHrHevzdbUiLCibU3gazk+Lu3DyG&#10;76Vj3J40mqNt2nCifWcOd+nOms4dCLB4jtMjEwItXkJ4MGcXzGF747ocbdWYE81aYdCsBceaN+Vk&#10;i2Zcb9sG226d+DCgL1F375ITFk50YBBZ6enComySU1LJSJFSqkEq9w0Uxf4/Fb4EoBxXVSfkNgj8&#10;ewBQ1SOr/KQ1hChLTxUAhhLq9hDdlb2Y2b+6qD5xgQcLQPqIgurxA/MG/MzGCe24qDOTp0fW8sZ4&#10;k7jA28UF1hW3dR/OJodxv3scd9OTouiM+Cjqzv6WMkNsrxlgc9UAu2uGfJR8Y3fTCHuTEzjcOSHb&#10;nhAQHufjbUPsrutjfeUANtcOYXtd7MYhWXdI1ulhcWG3nHMLz402cNdgJbcOCwAPyANddxFXdi5k&#10;iwBwVs8mzO7dnHkD2zGrbzvGt2vEhFY/M6tLHUa3/Z67Zw6RmSBurHrPOVl9S1tuuvrIkuoKo5mk&#10;j9Yq/BsAxuYDUICnvQnyjwDQRTbU6gBlY3fVFSb3q3A5agePOGL8M7ikVJ9VCBvfCwgtQthmHcw2&#10;m1D2f4xg+VkTin7zDQWKFaJo8YqsNzblol8Sl30SuBeUybRlWwWABShQpCid+43nXWACNnGZ2Cdl&#10;4SAXYe4SSC1RLiULFqd4sQr02HqYtuftqbL/Cd8aPKL80ft8c+AhPxx8Tp39JlRuM5TCxcpTouhX&#10;VO44hHb6rxi06xplf25EoeJfUaR0Obqs3sOk5wHMumfHlTdPcXa6SbLbOY7tn0eJskUpIgqw7teV&#10;eXJxA+9e7qFB09oULFyOEgWLsk9cvNRED4JigrEOF/UbksaV4FQexWRj8PIjX1VpIG50Gb6rXp9z&#10;Ty1xVENoyQ3ReixkpudWVKeIIgqMx/b0I8x0TnBriS435mzl2tT1ouxWcHP0Mq4OW8DZgbMw7j+V&#10;473HcrzncIy6DMKoY39RdQM5LgrvWLthHGk9WMA1gKNtBXyi9o6qej9lnfpwoOsgZoti3Tl5Cq9v&#10;XyQ+xJXEYFc8Xjzi9cljuN44x8ud69Hr3pF9rcWd7dKZ4527sq5pU54e3I3Puwc4PbsH/v5Ynz7L&#10;3raiHNq2wLhlK442bcmhps051qIpxi0acbl1M960b4fr0H64b18PQWHE+goAk5OlwMoDQJ7YqfFy&#10;Q5XLoh4C/wQnWGVsrf/XFwDMhV6u0vxfD8A8Vz+3LllWZqr+fxF42JiyYGwz5g2ty4zePzGha03G&#10;d/mRST2/F6jUZvOkdtzYPZ9nxzfx5vRW3l/cJbDaJ0rtgObaut49JQrutIDrCB8uH+DDpYNYXj7M&#10;+wuHsDh3ULMPF/R5J8uWAkOr64ZYChjfy3YWF/ZjfnYvb8/s4e05Xd5e2IfFxX1yDD35XQFwj5xz&#10;B8+ObebekTXcOij5fd8ybu5ZyuVt89kysTdzejZmetf6zOnRjDm92jClSwvGtP2ZcR2+Y0rPWuxb&#10;M420iGCBnFBNPVSVqT6tyZIGqoO0gp8GQMkHamh91QinKUBRjAEJpLtFCQCFYX8PgIHXLP8CQK88&#10;AHrJxvkAdIsjzjeTiwLA9VZiH0LZIQDcaRXMbgGigU0ka87ep1j17ylQUuBTvAYbjJ9xQUHTN4H7&#10;ARnMWLIlF4BFi9B+wDjeBCdpAPwYl4abXMQze3dq1BeoFC5J0dJVGXTwDE3PW1FJ7y7lD7+ggu4j&#10;qupcpYa4xbU3GVO56QABYCVRm+Wo0LEfzY+/o8PemxT/uTGFxT0tXfprRq06zGQzX4bed2TlfUsu&#10;vn5LuKMJx/fMpmTJIhQtUoI61b7F7NQyLJ+u46dGFSlQvBglChXkzmk9Qnwf8+HjJx55Z3AtEG4F&#10;ZHE3PB39t86Urt5YtitJje++4+ajN3yOzyFV1UVIgU/LyRtZRRTu+5P3OTZiOUf7z8eg3xwO95nB&#10;4d5T0es2Dt3OI9nTaTh6nUai134we9v15GCHLhxs057DrTph2LoPx1sPwajFYAxb9segVW8M2vXg&#10;cPtu6Isd6diLg227saxtd06s2UiksyPZ0UHE+zhiZ3oZ93s3iHv/hjNTprGlXlOM2nXjRKfuHBPl&#10;d6B9J45NHEuYzUvsHp/ns6sViU6uHOwjLnXLZlwUCJ5u0ZYjzVuLAhRoCgBPtKrLxQ7Ned62PW4C&#10;01fDehJv94nEgHBRm9FSUqW8SiFNiowjO0muX1OAuWnyp8KXClDNKxWkQS8XDP8OCjC3M7SskIdr&#10;TpY8aTNj+Wh+mykDGzKld00mdvmeCV1+YnKPWkzt/QMLh9Zh27QO3D+0lOcndHhhvFVsC89k/onR&#10;Jh4b6mCybx3Xd63m0tZFXNq2EBO9NTzU1+GR/hYe62/FzHAnL0/s5flJXV6e3suL07o8P7WHp0bb&#10;eGiwiXuH1nPvoLi4Mv/ISI5/ahdvzu0RYO4VACo47uT5cR3uH1nHLT3xcHRXcHuPPPS3zGfrhF4s&#10;6N2EWd0FgJ0bMLdbS8Z1bMyojrUZ1KoCU/v9xL7VE0j97CvQE0DkA1BUYLb2upykxd8AYLYAMFcB&#10;/gMADFLfBXaKFgAmamP/qVdHtO8C+woUBYJ4JxLrl8klS6X+gtggCnCzTLepVmHrzxy2jmbd6ccU&#10;/7amuKXlxH5g/YlHogDjuRQQxsPAWOYsVS5wUVGARWg1cCRmYfFYJuTgEpuDd1wOLx08qNGgEQVF&#10;0RX4qjr9dp2kxYU3fL33LpX2vqbcnodU3HaJ6luuUXeFMeXr9aKEKMXCxcpSoddwWp54TYs95ynx&#10;U10BYBn57WsGLz3IqEfBDHr5malim14E8NLyAwd0V1O+eEFKFy9EjYpVJFMsw/3dJho0luOVKKh1&#10;nbl8cjs+7h8xtQ3gdHAyZ4PTuO6dyZ2QbHY/tKDUN7UoWaAktWrU4cnzd4jnJ+onhwwpkMnacD6Z&#10;RDp4oTtwBlvaj2RLq2FsbzmEHc0HsrPVQLa17CfLfdnRog97momKk/kDrXrJtBv7W3Zmf4uOHGjR&#10;TUDYh4MCewPZ16C1gmAPjrTrjl6Hrqxq2ZpVvXpianyE1HAfMsO9CLR8Lq7KdSIszLE+cwq94UPZ&#10;26IFp1p34pQc71Tb3hzs2J1FAjnneyY4PX6Eq6UZ2SHu3F+5GqPmbbgigLvYrh1n27YTt7e1wK+J&#10;7NuEs7LP5XYteCIq0LtTBxwGDCTswUPSfAOJc/UkVbnDAUFEB4VoFfVKAWrdgCRP/qmgASEPeOp4&#10;mgL8a1j8bzX1AMnJkAtWHX4lTTOzxQVOj8T5zQ2m9a3LtF7fMa3rD8zoUp9ZXRtoHYyXDqnLvnm9&#10;uH94FU+PbeSB/kqu7JiN4fJR7Js7GN3Zg9kxtT8bxvRg+dCOrB/TjT2zxMtYOgHjVdM4v34O13es&#10;wER3HaYHN3FXfzO3968VBbeCqwLLi5vmcmHjPK5sWcKlHYu4uGMBN/cu447eSu4fXC3gXc0jg7U8&#10;Evjdk+ntAwqAy7i+czEXZN/NY3uyoGdzZnUWgLepw9TOjRjT/mdGius7tGUlpveuw6bZI0gO9RPI&#10;SV5Sik9TfZIW+fPqLRHtTZG89VIGtYaQREkxvwSyXCK1Bt1sEXQ5LuFku8my6gztKlxTra6uSaTf&#10;0zpCW5HpJBuJy5rjkygAjNFagzUA+ghBZX2sfxZXRP0p8G14H8z694HoWAaxyzqcQ3YRrD5rStGq&#10;VSlUojhFS1Rl04m7XPGL45pPOA8CIpi9fDOFChTX+ge27zeM56HxWKn+iNE5uMdlYOEdxM+t21Og&#10;8FfiwlanzdxttDv/WuD3mIr7n/P1PhOq7bnG97tMqbfIiHLftaR0wRJaPWCZQZNpYGBG4x2nKFGz&#10;jijQ0hQvVYkOCzfSw8SBrk8DGPQ8iAVmHpi8ec++3espJwAsJValdBXMji0hzH4nXVpVF3AWoVjh&#10;gsyZMZy3dt5c9EjlpH86pwMyOe6TzZUwmKd/jkJfVaJ44VKiAH/G+v1HrTVKuWkZUjjVQAE5Ittv&#10;7zZkSZ2urGzYi9WNerO5QS+2NejJ1oY92NqkBzua9GRfs97sa9oTvRZqvgd6zZV1l/nOMhUQtuzK&#10;7pa92CXrD7YUhdiyOzrN2zOzSVM2T5+El8MHMuIDif/syKd3t/B8c4doawsebN7Bmiat2S1qUr9D&#10;O460bMuZtuI6t+7OWnF9jRZPx8/iCXYPbxPv74r3fRP0O3bjtrjXN9p04ULbjpyV+3GxeTsuigK8&#10;IG7wpaZtuN62JQ/bNcKpfSvip88i6cploj9YEWxpS5SrOxFeniTHiBpUqkUzyZB/moByCK0lVNI1&#10;f6oB8S+Q+N9s2oAVqnuR9p1pyV/ZKVod4Kurh5jQ+Tvm9K/J7J61mdWlEfO7t2Bu97qsGtaI0+vH&#10;C7zWCLiWcn7rNA4tHsbWKT1YN6YTa0Z2YvWIjiwb1JYF/VuxYngH1o3qhI6AcPekPujNGILhksmc&#10;Xb+Qq7tXcVV3Fec2z+fE6qkCyfHoLxjL/tmj2DN9OBvEnV0zrhsbJnRn5/R+6AlgDywYiuHKsVzc&#10;OY/r+5Zwde9iruwWpSmwPLNpHpvH9WFej5ZM79CA0c1rMrpNbUa1+4mRLasxulUVxneoyfwRPeXB&#10;Li6w5vLmw04yg8Dul2XNcmGoOkyr77uTJHlDAJjjHKEBMMcjElw+C/Rk6iHQEfj9hwCIAqC4f78C&#10;oMBvi7W4wTafOfAxhBUXrwkAK1CySAFKF6vIRuO7XPRP46pnKqYBcUxduYmCBYtRsEBRuvQehnlg&#10;HNax2XyKFjc4OQXb2Bh6j58iAFTdZL7huw4jaa13i6qHXoob/Ijvde9Qfc9dfpT5HyZtoXj5byld&#10;tDBFSlWm+rh11Nc3p/G2cxSvVZ+CJUpSuGRZOi7WYdBDN9o+8KazmTvTnr3ngdVrDu9aR/mSJQSU&#10;JalU4hueHl9EpudBxvdqRGmBWokCpWjVqgUX3rhg5JOJsSscEdsfABcDs+gwfBqFi5fS3kyp9mNN&#10;HJ3cJKeKAhR5niEZVWYJdPNhTqfBzKnZmUW1O7Oyfjc21u3G9vo90KnXVWDYlW2NuqErENzZrDvb&#10;mstyk87sEfjpyrxuk05iHdnbtCO6Ldqwt3Vb9raRjNu0NTpDhnFlvy7h3q6kRoXw2cEGn1dPiXe1&#10;xd30hri80wWybTjappu40R051K4tx9t15mSrzprru6FXR8ItHmBrego/+2fg68CpyeM4LGrvZruu&#10;3GjXkStt2nFVzmsiALwu66+0asM1AeLNdq2526k5r7q1xXHieJx0dxH63oLEoGAyoyWzpanHsKRB&#10;Hqy0xFD2TwjqeP+uANT6kYqHoa47OytZPOAAeQAOYEInUX99ajJTlODMHuJSdmvCjM4/s3FcB1Fc&#10;C7itt0JrdTVcPY59C4awe7Z4ILMGsWv2UPbNH4Xe/LHsnjOMnTMGojNR8ubYrmwf14PtE/pqcDNa&#10;PpOzOgLQbUsxXjeboyumiIIcwY5pg+Uc/Vg9qjfzBrdlzqCWzO7fnDl9m7JiRDtWje7Ahsk92CPn&#10;NFw3CeOtszm7fQHndyzmlIB0w/i+zOjWlMkdGjJJIDiqVS2t/9+w5tUY2eJrhjStwtxhPUiLCBXg&#10;SSLkw+4PAZitDZygATDxNwD0lAeyazg5ogBVh+g/VoCaC5zw1wrQP1kDoOYCWwSy5l0gaz/IDbAO&#10;Zrt1GPvsP7PivCmlKlejbMHCfFWyAlsuP+RmBFwXgN8KSmLi2s3i/uYqwC49h2AeEItFQhZW4stb&#10;p6XgJBJ/3cHjFChajq+KlqVkhRrUGreUeruu890eE2rsvEPN3Y+pv/kG5VsPoVjJYpT4qhhffduE&#10;+itP8sOB19RaY0Txmo0oVKw0xcpUp8V8XTrf8KLuHS+aPHKj440n7DJ7wPoNK6mgGkqKlhZXuDxv&#10;LqwhwXY7V0TCly5QmjKFKlBKXPmZO09y3i+VM6LCjfzhqFca83TPUqZ0NUoWK0rBYoX4/ofaOHh5&#10;aw1SGZnqSS0m0/PHzjKwdQ/JkCOZW78LS2u3Z32tTmz5uQtb6ndlY73OAsJO7JTplsayvmkXUYWy&#10;LBDUVSbr9jRqz94mHdjfrAXbWzRlYs0f2DB2FCEfbUgPDyQlxBsvyxd4W5sTaW/Lu6PHWS/AUi70&#10;CXGTjdt0xFjAdULsdOt2HG3blhUtGvDq9GHcXt3H2ewu2UGevDDax8qWDdDv3omjHdti1En26dqW&#10;853bc6lNazlOY4w6NsGwTSPOdW3Hnhb1MRzSl+c7thPrqD4jKnlG1Xlqg6MqySeTPFhpDBT7Z4R8&#10;+GmKSE6jwSGv/u9/s6kuMLmNP2pZrj0tns+O71k8oDUzevzMrEENmNyrLmM71GJ0ix+Y2KYmu0SJ&#10;3ddfg8n+FVzYPpejaydzeMVYjqyezMmNs7mwYwk396/nht46+X0hx9dM5uCC4ehO78uOCeJxTOrP&#10;nmnDRO3NEMW2mHMCwRNrZ6O/bBJ75gxn2/TBrJ84iNXjBrB8fE9WCDyXiwpcNrozq8d3Z9W4rqwQ&#10;pblqQhd0ZvVHb8UYjm6czsmtoiI3zmXjpAES9xaMaZPb5WVY8x8Z0Lg6Q5pVY1TzqgxpUpWFI/uS&#10;HKYaQSQR/lEAqjpAUYD4qnd98wEYJQpQXGBXWVb1f38FwOtWZDmLrywA1N4FVt1gvOO07i/ZXtFk&#10;yfoYcQHPfwhi/bsA1uYBcJN1ENsEgDvsIll59hkVK9elUmGBjyiwgbMXsML4BttMLbkfmMC0FVsE&#10;gCUpVKgEPXoO572/ADApG3O5OOuENJzlwl66h1C3RUcKFyooEC1KqWo/Uq3fBL6bs4nv5+2i1uTt&#10;VG4/jsIVvqVUycIULl2Jan3mUEf3Jt8feU69zScpUac5Bb6qSKFKP/HTPF2aX3Xmu9vu/Hjdne9O&#10;vaHjWRP6Tp9PxaJfUaJ4CVGCxXlzVQf/Z5tFER3lp6rfU7xACUoULkrxr2szYukW5p+5zZSjl+k4&#10;cSElS1flq0LFKFWsMMWKlaB2jYa4ePhq+VNzUzJySIpJYNniFcyYMpuLJy+iM2gCC39sydraHdn4&#10;Uwc21ZVpvY5sEtsuENRp0IEtjTqyo1EndjXuzM767dlWtw27m3YS5dedZS2aMbFlQ64c0sXP0Yrk&#10;8ACifZzwtnpClPc73MXt3T1pNCubtuCAgO9gm67sadme7c1bodO4GVsaNkdHILqwUR30po/B1/I1&#10;r++bEubyiXQvd3THjWFN544sb9mS+fXqM69eXZY0qM+a+g1FpTZFTxSfwcguXF0wjvNzJohbtYvo&#10;QB/SE5PlotWFK1PKN0s8XvVPoCSrVPhnwS8//DsqQGX5/R/VUPGSwXC8d535XRozr3d9pvapz8gO&#10;3zO0RTWGNfmWGV0aYrBkAvcOr+P2geVc2r1AoCcg2zKXS7uWYHJwA/cNtmJ2UpenJ3Rlm3Wc3zIP&#10;o5UTOTR/KLpT+4kN5OC8MZxeO4/L21dwccdyAeF8DFdNYc/c4eycPZyts0eyc8EEdi4WdblqEvob&#10;Z6G/fgb7ZX77vOGsmdiL1eIWr5rYnY0CwQOrJgoEZ2O4fjY6M4czvVdrhrf8WXN/BzetQd8GVRnY&#10;qKpAvAZDGn3LklH9SQ0LEbhJAnwJvD8CoPBEA6BSgD7CsU8KeFFkuYv6Exc4yyUPgC6q7k0A6ZpI&#10;uvYu8O8B0Cf+FwBm+gkAxfVTAFz3zp81SgV+CMwFoLjAW0UBbr9nS/UfWlOq0FcCieLiXhbW3p3t&#10;MnQC7/zimLNoi4CtNEULlqJfz9FYiSy1jcnBKjEbp7hsPkbn4JQEBy/fpmiFshQpUYASJYpSrPw3&#10;FPvmW0p8+wPFKlSnaPGyFCxVjELlylJKXMm6i47zw57H/LDvGQ3XHqHkD7Xk98IUrPw1NWZvpukl&#10;a6rfcqbW9QB+vuZH45s2tJy2nHKiEksUKcp335Tl7e2DfLyzE6cnp8U93so3FStq7ykXK1CMYnI9&#10;hctWFqiWp2ixr8SNL0yhwgUE0CUpUrAEP/3QGE9XX8ml8l8pQHlaZ6SlM33sJGYNHY/Bim2s7jKI&#10;eTWbs7xma9bWasfqWm1YU6ctG+q1Y0u9Dmz+uQ06ddqwXUCoALi5XhvWN2rL2mbtmF6zrrgS47F+&#10;/oCUMD+SQn3wsHmJp6UZcW4feHP+MNPq12RardoskIfHnJbdmdKsGxNb9WFchyGM7jKKcV2GMqJT&#10;V4Z2aom3uRkfzR7j+OE9CepYZrd4e+Yo5qeMeHHCEDNlRod5fOQAD/buxO70Md4c2cv+uWOxumTA&#10;9V0bcTB/Kd5YNnGJKVIgJeMpIEm+y4ff/wHwn2v56k8uWwNgRngwzwz0mCXwWNS3MVO61xWQVBPV&#10;VEng8S1rhnXhytZlPDi8iTuHVPeTxVzaMY8ruxZxQ3cFdwWAjw238fr0fl6c3Ifp4c0CwAUYLpvI&#10;gTlDBH592DdjEIZLJ2Cydw2mB9aLklzLlR2LRAVORU+U4m6B4K65ozm0YjrHdRZyTncll2SbSwfX&#10;cXrXUvTXTme7bLNpan/WTe7NppkD2L9iIkfWzRSbxa4F45nVrz1DmteSuP+gAbBPg2r0q1+F4aIE&#10;B9aryvKxQ8iKErdVa+SQNMg3gV6OwE7ZLwCUeQVA9WrcXwCo3N4oMpX7KwrwdwH4QLUCX1ejwfwx&#10;ALP8kzQAnhMArjX3Y5UGwAA2WgWy1TqU7XZBGNj4M3Lhdgp9VY0CJUsJKAoKAAvQY9BoLP1FAS7U&#10;oUAhNRpMYdp3GoKdnMs+KgebmCzcYrOxjsvig5DeITaTDUanKPNzHQFZWVFZYnnQKVJIwCMudJGv&#10;qlC0aU9qzNlFzS1XqLz9kbjIL2m4RJ+SVWtrb2gUqFiVSjO2UPucJdWvfaTWZTeaXnWnvVxr/XEL&#10;RY2WkrgUokaVSji+vUuU8ys+2z0izvcjVy+epVO7duLOF9FGgCkm16GAqK7nOwHN6MlTKVumIiUE&#10;5rVrNcTXU/xjCeobwCl5L//fOXOegbWbMrdJdyb90IRZNZuxvHZrVtRqxeq6bUVdtWddg3ZsbtCe&#10;zTKvU78dOg0Fhk06sqpJG+Y1a8nEpk04sHAuAR8ttVfZErwd8bJ4RJjTO+I9HNk6cSJjfm4iLk8P&#10;RvccRv8BE+k1YjZ9xy2i79il9B69gp6j19FT1vUZPIRrl47jbvmMj8+eiIL0ItbnI95vLuHz/Dx+&#10;L6/h8/omXq/Ent/AS40J+Po6US7P8LF+hO6aadzV18Hl3hU8rT6Qpfo4xkt+yUklS65Zc3e1K5dC&#10;Kn9+O//PCv/WAJRrz8qS9A4N5Mj0ycxqWpM53eoxqUNtxreuwfBGZRnfoip7pgzBVFeH+4c2ckd/&#10;Gbf3L+bGnkVc372QW7rLuLF7GVe2L+HSlsVc2baMoytmsmvGCLaK27td3N/dU3qhJ8AyFrf45clt&#10;vD2n+vrt4YHBWs5ums6BBcPYM3MQuqICDVdO4/SWJdw4pMNdo13cMtzKmV3LMRDI7V00TtTiSLbN&#10;GsK22UPRWzYBg9XTObxqJroLJzGnX2dxe2syqPG3DGxSnT4Nv6VfPQG5KMEBdauyctwwiBN3VbnA&#10;qo4pD4BqhJh8AGoQVF1iEsX7kKl6b5iELwDoKgrQLUJzgRUAs12jZT5WQKhc4F8A+LcV4F8BUNzg&#10;1e//AsCd1gHssw3gqGUQM7efouXIWTSUAtlt5EzWnbjJ44Ak9l1/zJiNmxm3aRPbTl7BIjAZa4mL&#10;dYxSgJm8T03nVVoWNhIvK4Hz3ieW1Oo1mso/tRKo1aPk17Uo/30DvmnenR8GLqTmfENqbL7Itzon&#10;qbz5LN/uNKXmhotUGbWeKgMX8PXwFXy7+To/GVvw/VkLal34QKvjTxl17hlrT99mwtLVzJ6/ia0b&#10;dPCw/0CEhxNpXjbw2Z30pAQ8PP04efQ4c+auYsSoyUydOhOdbbq8t3bhxs1HlCv1NaVEATap24Bg&#10;Dz/JoFIwJYPmficjnZjPwexYspSFA4YxpnZjJtUQV6VKHeZ8Ky5mjUbM/aER80U9LvuxKStrNWNl&#10;7WasbtCapY1aM6lOfeb36s6d00eJDnIlPsITT8eXeFjeIyvoI3bXTrG4Zy8G1GnF+C6jGTBwGj1H&#10;zqP76MV0Evi1nzBHbDpdxkyj18jZ9Bo0jk2rV+Jv9wLLRxcJcbGV6/xMjON7Ut2fgfdLcrzNIcAK&#10;Qj6Cr6SDnzwUgyy1z4GmhFhwy2gVvq/PEef+hthQPzLkYZUal0JGdqpcr7i/X1Auf15N/g+Af97y&#10;3V+tkiEzhZzQYHRHiQtZ91umtavJ2ObfM775t4xpVIaprapxcd08nurv5pE8sEwPi8urt4DrO+dy&#10;YfMMTq6eyOax3ZjZuR7DGnzDKAHPyKY/MUJsfOtaLOjRmK1ju4gSHMDNPQuwvKy+BmfIx9v6PD+x&#10;ScA5mwPzB7FrWh+2T+7LprHi5o7qzXKxDQLeXQvGcXTDPI6sncWBJZPYv2CsqMUR7Jg9jP2Lx6Mv&#10;wDQQ4O5fNJVFg3vQv/739K33NT3qVKJn3SqyLDCU6YC61Vg2eog2lqWm8L4AoKYANQhKzlIKUEFQ&#10;AJilLFXWx0v+UABUdYCukWQrALpG/AqAv1KAwTeUAowhy1sBUAikWkrUq3ByEPVxpEyBYbR/Jhfe&#10;fWb9m2Bxg/1YKzDcaBWBjk0YW20C2WEbzMGPEZxyiee07H/BO5ab/smYBKRxzT+ROyFJPBNX920i&#10;vJPDv43M4p3E5YOczk4UoHol7nVqNq8k8o8kbvoRabQ5fIWfV+lTY8Eeqs/dQ7VFh6i+7jTV11+k&#10;6uoLVFmlPoh0msrrjlFh02m+1rnK97vu8dO+J/x04DnVj7yl2rE3VDr3mp+PmDJ8/0UOPbDlslUA&#10;Vz768sDBG2t7F6xszPkoEHz98A73Lp1j36596BuewcHLD6ewKGx8Y3ALSsQ/NFrc2wz279hJmUJF&#10;NQB2EiAnhoaRHZdIRqzkVsms2RnqLskNII2E6GjhyidW9x5Gv68qMapcZUaUrcDwsl8zouS3TCj5&#10;I2NLV2R4+TL0Fhter648HecRbGtJaqAH0R72OL++g4u4vQkBrhyfO5NF31YVJfkdm0aMxXi/MWfP&#10;XOfIsXPsPXgMHd0DrN6xnaU665mzfDFzFyxgrZjry2dY372F67vnRAV68fDGBZ5fO4ntvdM4mV0V&#10;JXifAHGrY50tSXSxJtXDjhRPO5J97EnyMMf37XWCrR+QFOhESlQYmSmppCSIGtH6pSnX9y9BAe9X&#10;poj4pSkqfmlaSVcyR5V2dSTJwAp0yrQj/DpoalP2U6ZgqI2Woh5AeQ0i2mHU4VTHWNVpWh3+d+y3&#10;DSh5p/7Vuv8JpvpA548FqPoCZgYFsX1YX2aJWlrYvi7T29dkcptqjGpYjqU9G3B31zKe6W/mscE6&#10;cXeXcHP3XK7qzOTQ3MEs79eMya2+Z0LzGkxo9j3jmtRgSoeGzOvVmkW9WrC8V1P2TerF1Y0zeHNC&#10;fe3tkPaqnMNtA1GDW3hwYIX2fvHemQNZNbQjMzo3ZmqnZgxt8qO4sT8yvnMjZvdrI0DszvYZw9g7&#10;ZzR75owSJTia/UsmcnjFNPRFAeotnsyKkX0Y3PAHBtSqQu+fq9C9nmoEqc2wn79ldL0fWTtuDBnR&#10;wiA13Jq6l2owBM0kHcTyu55pdYKi/lT/QG3UmAQBoVcMOZ8EeC4xAkCBqKtMXaJy59VrvwLAHLdU&#10;Uu/75QHQKYZMAaAa/08NHqg6DCqKKgBm+cYR7ScANA9nw6sQ1pn75tYDvpNlUYCbbAPZZhvCXtsw&#10;DjlEoO8SiZFnDKcEghe947gkALwWLDAMTefR50zMwjJ5FZELwPdK8YlZCxjNheYv47O4L/N7P6dQ&#10;++B1qmy6QPVNZ/lm41nKbbxIaYFf2ZUnKb/MkApLj1Jh2UnKrDCk7OqjlFtjTMWNV6igc4uKu+5r&#10;3Wcq6ZvxzZG7dNl7EYNbL3ny0YNz1k4cfG+Fobk5V5++5s5jWf/6OZOmj9DcXGWVKn6HwfELPHr5&#10;kdcWPnh4hZOWnkLEZz+6t28j8CtCiULFmDFpKt4OFqSE+hMbHEVmUqYUyDQBg6SfGrNNQlZsMnN6&#10;9GdIlRpMqvod47/5lpGV5Yn9dW3GVKzLsG9+pMc339Cxxrc8vHiKpIgAUiID8be1wPvVU7IERJYX&#10;z7GyXTcGFyjOtMKF0alVjejnZrmZ4YugWgkzMjNJTRf4JsYTHxlO0Ke32D+5gq2ZKaGeLsRFhfP0&#10;0X2e37+H7bNn2D17hKOc5/WtKzw+b8wTscdnTvLgxDGenDrJq+tneXvnApayf4CLA+kJkoEy0knP&#10;VF+JU6DKI8cfmBraNXcYV2XiqkhJVpY7RqIq1V9a7j6SjfP+/nXQAPiF/UcB+EedqPNO/at1/xNM&#10;vf2mFK92XVLo0wMD2TSkO3NFvS1pX5/ZnUS9tawsAKzA5hGdeK6/gVdGm3khiu3RkVVc2zYT/bkD&#10;Wdm/CQu712Pj8PbsHN+LPeLybhvdk21TBrN39gj0543k+IKR3N48G3PZ3+7Sfj7e0MdRG/DAgDfG&#10;W3miv5qb2+ZxYtlEUX89WTqgA8sGdmRSu3qMaPEjYwTIo9r9zOi2tVk8uIO41sPYOX0ou2aNYN8i&#10;UYDKBV49g32LJ7J2bF9Rn+IC165KvzrfagAc1KgmY+oIlBvWZcukyaRFiZDIfwUw737mmqSJgqDK&#10;/wqCSiUKCDUAJspD2VsBMJIc5e6qtz5c4gSA4uUKAHOU2HMT1rmlCQD9vwSgUPEPABijKcBw1r0O&#10;Zo25j7jAgawyD2O9ejfYRjWGBGsAPPAxnMPOERxxi+KkRzTnxaW+7J/ANVFQpiHq+8DpPAtN43V4&#10;JubR2byX63snwHuvlGFiDuaiosyiczAISKHZ7uvUWHGWGstPUHXZUSovM6LyckMqLdaj4uI9lF26&#10;n68EfqWXHKD8UmVHqLj8JBVXnaPihitU3Hqdr3ffpLbOUeYcu8Ebbyn4Lm6cevqAQ9cusf/8GY6d&#10;PcO5Uxe4cNaQ1WsmUaZcYYoVVYOhFqVrh04c2XeS59efCjxeYnrpPKMGDRL4laFEgfJUKFWRS8aG&#10;vLt7ERfzR4R4O+Hr40aW6o6uaqxVkAxruGA5w6uJ0qv+M9PEjZ9atS7TqtRj8rf1GP9dAzqKe79y&#10;4mw+PH5EenwoEcEumD+8iqf5U6IdbTk6dwo6HdqxoIpk9IIlWVC8KGu+KsXdGXPI8Q/9pbzn0yJv&#10;IkEQkizq1eY+ti8vE/DJXBsdJlO9VZAftEKv9lDSVRx4Ua8ZyQlkpiaRmZwksIsjKTqChMjPxEaE&#10;kaxeTpdSqfCUKftkCIFV62/egX7X1Atx6tsof7FcGCowKvsyxpJ98/7lrv3LL38d/lkA/HLf/4mm&#10;ZSX1R+KoKR/xKl6d3M+sZtWZ364OU9v+wPhWVZkm0z1T+vPCUIfXJ7by+vQ2Hh5ZyeVtUzFcPJiz&#10;a8dzQ1xYk10LuaIzm+PLxnFkwWj0BHz754/izJqp3Nu9mDdH1vLh1BasL+7B8ZY+TiaGONw4yFvj&#10;zTw9tJwHuou5s2sx17Ys4IzqGrNwHNsEpqtHdmXhgDbM6dOcEaIwx7epyTpZt3PKQHSVC7xwDPor&#10;pogKnCIu8Hh0ZJ9xrWox6OfK9BHrWecb+v/8DWPrVGdMzRqsHDKMrGjJb+lyw34HgL+YavgQACpF&#10;qL4dpeoFsxQAnQSArnkAlKkCYJa4wDlqqsYKdEvJVYAhN23EBY79wgUWKn0BwGy/eGIFgOcFgGvF&#10;BV7xzoeVH1RDSJRYsKhANT5gKLriDh8UBXjYOQp98b2PuUVzTgB4yS+O64F5AAxJw0xMA2BUNhZy&#10;qjdySgvNBIDRWTwXlXrEJ4mWO6/y7VKB3xIjvl58RMCnz9eL9Phm7nYqzdtCuQW7KbX4MOXm6/K1&#10;uMlfL9jPNwv1qbz4KJWWHaPiiuN8s/YEPy/RQe/hc6xCwrn63BTjk1t5eHYftvcv4G5ugvPT61g/&#10;0OP5nQ1MG9NZ4FaQ0kW/okiBIpQvU5YG31ejfrWqlC9UXNapRpESFBYltmn1BmLD/LB7dIN3N88S&#10;6GrF25cPSI6LJtYvhPdX73Fh5RYW12vJuK9rMOxbkfff1mdilcYCwMaMrl6PrtVrsGzCRIKcPslN&#10;jMH7oznv7l8myvEDb04eZXn3ruIyl2Fr82YYDx7NivJVOVihMg9atOdRn/74nzlPdnS4FBS5+5JJ&#10;VBtMekIa2eqjRemx+LlbYPHsOr4O70gJCyAzPkEAnaN5EkpUaAVMzQtqVDmTxV/mfwnyu7ZCTdUG&#10;WoFU8JEtNd9M/ZAb1Gz+krab+pPfaU8zmVcrvzANYrK1tulv7I9U4JfhP+sC59v/dABqySszWi8D&#10;dV2JSTjdvcCc1t8zq+1P4tL+wIQW3zGjYx2OL5/Ms6NbeG2sGi928OrMZp4fXyNAXCf5aQNmoghv&#10;7pzLpc3TOb16oubOnlw7lWsCNDPDDZgb6/BBQGd5egtWF3biePMgrqZHcL51SNZt5dnB5TzUXYjp&#10;jgXc3rGIc2tncmzpJI6o+r3FYwWkI9kxvT9rRnTUBjid07Uem8d0Q2/OUAyWjde60Riumor+0ons&#10;nDaICa1/YkCdivSrV4mBDb5hyM9fM14AOOJ7Ubf9BpIa/FnysSTC7wFQpYUypQJF/WkAVMtJ8khW&#10;/ZdV32Y3JeYSUN8CyQWgUoWqa4ysd0sWAP5SBygAFOjkK8AvAZiTB8BzAsCVrwJZ/NqLZQLAVZbR&#10;AkBxia2CtLrA3eqtEIdI9ov0POwahZHIzbMecVyQ41wRFWgSlMKD4DQeB6XyPCyDt6L03ioAir1X&#10;7nBMDq9jsnkcl4NhQAJNt52i/Lw9lBHAlZ67V4C3X8C3lyqztlFl+hYqTt9F6el6lJu8hUpTNlNp&#10;6ja+nrGHb2bvo8q8/VRdcIBqC/dTd8FWLr97h6fvRz6YG2L/diVxnofJDr4OgXdJd79KmucREtz3&#10;4//hMDOHNOQb1Q1HQKeGxs93i5Wpb4tUKl2MDatXkJggkSaZJL+PAtHbRHo6Yv36KVE+nujOX0S/&#10;yt8zVRTezJr1mV6vKVPrtGF2nS7Mr92NKT+1pX/DZmzduoqQABsyor34+OoBb27dJNLOiTt79JlQ&#10;uxmjRR1OF1vxUz2ujJnBo36j8Bo5gUSBr+2EkVhMm0j6MzMynZ3J8vcnKzCEKEs7fB4/JvC9GY7m&#10;N/n49oEA2YOsz2EQlyQZRiAk+Sk3A0lmUupClTSFGg1WkplyJ4pAv6zLI1KuaS6ZzKh91bL6Od9y&#10;F3/ZXKuvU9vLwq+O+8t+8rsytZg3VSF3s/ylPw7aMVX086YaJL4wbd3/YPsyrr9nWpqo8RY1UMu6&#10;pGQ8H11jfvufmNu+NnMEfOObVmV6x9pc2baQlyd38PbsTqyv78Pmxl5sru3G9uourC/vxPyMjoBu&#10;Dff2L+X2nkWY6i3job7A8cxO3l/YzYdz27E4tYkPZ7dgf3WvqD8DXNWgpzcOYX1mO88PreDBnvnc&#10;37OY+2pwgx1LObtmOidXTsZw6TiMVk4Q0I3lyNKx7Jk+gC0Cv63je6A7axAG8vvxtdM4sX4WRqum&#10;sU/c7kltatH35/IMqF+JoQLBMfW+YULd7xhQvRp75ywgLThcFJ5c9N9SgHlusHKHM2VZNZBk+Qq/&#10;RIhli/rL1r4BIsvCpGzxTFEtw8KlHLck0h780g8wH4BCy98DYEAmZy3CWfoygAVvPFn8PoDlFlGs&#10;/hDKastANlmFssP6M3vtI9H7FMUhkZxH5cRnhL7nvOO56JfADQHgvZB0Hoo9/ZzFS+HHq1h4IYrP&#10;PDyHN5E5PBG32DQ+mxMhcbTesJ8KYxdSftJSSo5dylcTN1B28la+nrSFKuMEeKO3UGbEVr4atooK&#10;Y9ZQaex6yo/ZQOlR68TWyvw6Ko3bQM2JK7n45BpBHvfxtNrLZ89VZCbokZ1mTHb8ZXKijpATrkdO&#10;4DHwMyJZfr9zopMos7oMbFObJvWr0adncyYMbcPGhT14eU0HYp3kxniJm2ghAHxKkNVdIj3eE+5p&#10;i9vbZ0zv0kWeYuLq/tiMkbUbM7ZeK2b/3ImFdXoyq3FvhjXrzOWTJ0hKCic1SVTku/vYvX6N/TM7&#10;ds3bzdD6g5jafCRzW41iTsPezKjdio3t+2M6ahavBk7EYtgkzIcPJ2j9ajIuXyf+rkDuxXMS3r0h&#10;1fwNcc8e4/v0Fu7vTAl1sifTP4SkTwJBz0ABZQhpQUGkhwaTE6kacCIlHeQ+J4jbkCgPwBSBZEqK&#10;ZCqlIpU7r/oeqIYd5X+pEphHLi3IVHXOVTlPM9lGvY+kWYYUXPWBpyzhpbglUpDVVI0Qk1e2NdPq&#10;AzW/VBHsy2N/Ofc3gmz0t4Dy5W//E+238f2tqQeIyNy/ADAxBf9nd1jS8Wfmt/mR+Z1qMa3Ntyzt&#10;25ibuxbxUtTfu4vq2x/7tY+UO9zW4+Ot/dgKEC0u7BBA6vD06HqeiL003sL7i/uwunIQi/MCwAu7&#10;eH9uGzaXdvHp5mFRf2rYrGM43jiMpRrdRX8Nd3ct4Na2edzZvRRT3VVc3jKfizpzOLV+Gqc2zBTA&#10;Tefs5jlc2jqfq1sXcmb9TIzXieLcNIdzWxdwavNcjFZPR2/uaKa0r0t/UX7961RglEBwbJ2vmdy4&#10;tijBOnx6+AziVR6Ui/6PAFDUoAZA1ejhEa+NDK0BUDxS9WYIqnO0pyx7JJL20EsAqI0GowY+FQBq&#10;r8Ip2fhrAKo6wNMWn1n0KoB5AsB5Fn4sNhdFKApwtaW4wVZhAsAIAWA0+xyjOSgANHSN55Sc5IxP&#10;IudUQ0hQGiYhGdwNzuBhWCaPI0TtReXwSFzhF59zeBoBdwTQ1yPTBZphNB4xjRI/N6dEvWZ81aoH&#10;5fvOoOLw1VQetZHKI9ZRefhaKgxdQ5nBy6gwQiA4cg3lR66j7DBZN2Ql5Yeu5OvhK2k/dRpvbA4S&#10;5mNIjO9Rkvy3kxOxm+wkXdJTDpERv5es2J1khRwFf7GA2eQE9CHJYSjBz4bjdH8gEdZzSXVdSorr&#10;bPDZKA+K0wISU1KDLhDjaUyY0wm87U4S6HKX1ybn6FanEVM6D5Kn8kCm9xKI9Z/I0kFTWDZmJgtm&#10;zOWmyS25a1lkRkfh+dEWZzt7TC/eY9Gk9YzuOpdJvZYwqdt8JnSeweT2E5jUfgxjmvdlbov+bGo0&#10;gIN1enO1x3hs1m8l9OxVYk0ekmj2lLjnDwh+fBPvx7dwe36PALv3ZAaFEmv1iSRze9Lf2pL+3prE&#10;9+9IsHpLxsf3pNlZkWprS6rEIc3OgXQHZ9I/uZHp4kmmmzcZfl5kBAvsQ/3JDA8mMypM0iuc9Lgw&#10;kiIDSQ2VbUJk21BPMsTSQjxI/+xNdkyAFFZRnZmSAbMTRckki6WIpYqlian+g2La8E6yTo1zp0xK&#10;uVI9KuT+/TtBNlIg+cWNzS8k+QDJA83/VPsSdr9nSv2ph0m2GmhXFfb4JEJf3mdNp/osavE9CzvU&#10;YEa7r1k3rCkme0UBihv7XgHwhoDv5j4B4EHsbx4SJbhf69ZicX6PNl6f5aW92F0/LGaI1eXDvDu3&#10;W9bvlulObK7s49OtI3y6rRpAjmJ1UY83J7bxTH899/Ys5ea2BZjsWcmDgxvlnKvEhV4qcJvHKR0x&#10;AeKF7Yu5rSew3L9e60h9a98arumu5qpse2bbEo6uncXeeWOZ1rkJfRtWo3etcoyqU4kpDcT9rf09&#10;JvsPkx6S2wVGDXX1twCoNYYIAFXa/B4A1cjQvwBQffPcQ1xhNeyfZwJpjwSAf88FzvZTrcAZnH6X&#10;C8C5b72YY+4rSjCUFRYhrPqgBkcIY5tVBLp2Ueg6RLHfOQYDl1hOuiVi7J3EKb8kzvsniyuczM3A&#10;VG6LK3wnNJ07nzMwiczkoSjCuwLB66ICbwsQ1567TenyP1C2cBnKFS1KqTKV+LpJb77pNZcK/ZdR&#10;fuBSKg5ZQqVhSykvACwvwCsrVk7gV3boKsoOXkElWf5m4AIGT+qJr8MMErymkh60lsyQ5WSHLZWM&#10;tISsuJVkRwv8oreR/dmQrIBzopZWk+rWmbT/x9xZAFZx7G0f15a6t1SpAG0pLU5xd5dAiLu7C3FP&#10;iBAnIYRA0BBXQoDg7hAskAAJEtdzkud7ZpNwub299t5Xvi3/7p49uycrM795npnZ2TO/QX58HBoO&#10;/YjqwtGoOjoNLdeXour6Wjy/7ojGh9z2WQIVVDSan27C8zI/yBqzUXLxILZHJmFPXBb2bUvH3phU&#10;bAvbhejIREQlJOD8TapHqqjqsjI8I2DO5p5EmHsklBdpMnShxGNWmKOFVbPUsGTyeqwYr4SVE9Sx&#10;fNQKrB61Eiq/KsLg59Uwm7ABLss14btKEzu1rXDM2RNH3Z1xfW88LuXuxd3jx9B29wlLu5toOH0M&#10;7UePAkUiuHzoGOSM9qITaDtUjDaulxcVQ8Z1sqLjaOX6liKC8dBJnv8RNBQdRv3ho6g+egTPjx1G&#10;zbljqLtyEk8vHMGLs7moOZvDdXmouUAVeqkAtVcOov7GYTTdJmAfXCAgr0L25CbaKu+g7eldKs9S&#10;aexC2fMHaHxWxkLoKdqba5mYCUmpEYkwIwSF+OG/fzyJDTrtr6SSxOjAXV0nBEC4/v/n+CPw/hhS&#10;gSCGWOsCYFU9Kg5mwGnqzzD77Uvoj/0Q6mPfguu6MTjgq4v8SBtaYGcCz4sgo/Xd4YNTSVSAO/1x&#10;btcmQjEYFwi3C3tCJbid3hmCohhvFBBwAoInk3ylkZ3P7giiJfbD4VgfZIU4Is3fCpmMA14m2O1m&#10;hD2e5lzvguzQjTgQaIudPubYSlWYIIbMIvzSgp2oMl2QEeyM/QEO2O1viyRvS8S6GCPMWhte2gpQ&#10;mfIrZgqH9c1bWPn121AePhgrvv8G51OzpL59Etyk+8gL9Y8AKMbifAWArX8GQPFccAkVICH4FwDe&#10;6rTAlwk6KrX2WwTgNZL3JhWhGBOQO7Tcq0JFaQu2HCqDXt4dqB4tgUrxXWgffgLLw49gcvQeTE6W&#10;wvp0GZzOPYb7+Qr4XniKTVSVoYRgUEkjgu82I4ogjKMdTuDvJZbWILm0HntLm5BMVZj8UE6FCOx6&#10;1Ibw4kv49Ocx6NNrEN7o9RYG9ugrNUq89dZgfD1qDt6btBwDpqzGW1OUMJhq6Yupuvh8liHen8mY&#10;Z4j35qnjnXma+GCuDr6ZvBor1/yGJ1cV0PZwOlruTkTz9V+pbKag7cY0XqBxLC3m8Lt1aLmti9bb&#10;1mi/q42mq9z20jheuNloPDMN1VemofmRAhOfOVoqbNFaT+XYug1yWQJvQCAdij9zH9VjewHu3L2K&#10;giMXkZN9CpnpRUjbdRD7t+ciLno7zMyNcP8u1Rgz/v0rl1GcWQR/582w0HaBmYYTLBj6662gvdYc&#10;6qtNoLTcEBvmG0JxLhXhbE0ozFLHmqnqWD1RGWunakFhmgbWTVgB/akrYDJxATapaKCkIANXijLR&#10;ep+K7fxtZJk54OamYFTGbcHDhBg83pWI5hwmMIIPRWcgP3KJ8DsDFB8HThCQx49AfvgImg4eRUMB&#10;I/8I6guKUUM4vjh2HFVUrC+unUN1ySW0Pr7Dkvo6r9lN1JfcwtNbl9F8mVA9dRCtF46i9eIpyK4w&#10;bhyF7GYB09cRtPFz29UL/HweTfdOofnuObQ+uIb2KqrLZiZUyW4LJdjCEJb4X5iYJyQlyJAzs4iQ&#10;9pXqH7legEb8VCco/3+Ktlba21bZXxSsgDgzuVgWdbVivRhhXLw2VYLBUzqyI4dgN30kdEa8DcMx&#10;H0B37AcIUJmCFG9t5EdY0ebaozhuI47FuqB4C4NgO7GNiq+zW8ulfSJCcY6gOxzriZxQJxRGuXEb&#10;PxRFuyI/1BFZQVR7VGx7PUyR7GKIXRv1JOW338MQ+zxMsJcAzAhyIjg9kBPhgswIZ6RHuiAtnNDb&#10;vFF63C4n1AXpQQ4EoA32UQkmUwVudTakBdaAp8YqqE4egbk/fIhZQ2iBh34IJQJQY/QIPGBBi4YW&#10;tIkhwERh9o8ssGgFpokQj8FJAOyqA7z8FG3Xqjv6/on6P9EpuoQK8BZZJ4TerQY0ZXbVAXaNBiMB&#10;UFCyA4BiJIXmBzV4XCZDxMEH0Mi+iXVHb0Lx2F1oFj+FxeHHMDpSDuPjFbA+VQHHcxXwJAR9zz2B&#10;/6Vn2HTpOYKvVCOYJA6nqowifSNuP0PU3RfYereWqrARsfebEU+FueNhK3bdqsSMVcrS+4J79e6P&#10;X0ZNwsSps9GXy6/37ouhP/6E39esxDfzFuGDn2fh3Q9/xwefTsBH383ABz8uwzs/L8Kbwydg4Iip&#10;6DdmMT6ftAiKSqPw/MpatN8n8EonQn57BME3Hu1XRgEXvuGFGkFpTODdmIGWW9N43ow7Y9Be9ivk&#10;ZZOB5wRfsyKvrg7QaAu0bOQV92DhvIn5KZgJlXYaAcx/m7n+IK7dvYID+SeRmXkcWQRgeko+DuzK&#10;xv6dqUjZtRvXLp7Bg9s3kX0gBzHByQjwiIOfWwy8HTfDwyYYjsY+sNByg6GKAwxUHaGrYA2d1ebQ&#10;WGECdQJRY6UJVJeZQXGBMVYT/MtmaWHZ1LVYPHoGTqWn4uKRTNTShjbeu4sIAytY/zIebqPHwWfq&#10;JHhMmwD/2VOxY70CCgzNcMzMEUX6Vrjr6YeqrfGo2JmIx7t3oymvEK2EoPzkUbQcLUbrqXOQEXCN&#10;ZaWovH8HlXfv0vbfwPOLt1B37z5tbyUaH9USiqWQn6ajyMuE7GgBcPokcJZgvVQE+dUclsp5aL9I&#10;8F48h/ZrBOPdoyx4T6H1zgUqwrssxSvp8B6hsekpUzJTNNO6FP/GJDUavBoEiKSmOoHyqroS8SqM&#10;/i+i40XnBPYf1r8EthDEYh0/SqMNPXmBlgsX4bZ8GnR/IwDHfUgb/Ak2qc7AXld15G4yQ16wFQo3&#10;26IowgFFUY44EueK47S858SrLVM2U/mF4jzhdyLOA1m0tQd8LbiPA1Kp4kJ1VyJUbzm2WCoi2mQt&#10;Io0UEKa3GsHaSxGisxRbrZSw20UPO2ll93tbUQE6I5fgyyU4s6LdkE74pYnfCrRHBpXffl8r7OXv&#10;7qMNTnY3RYKTHsLN1OChuowWeDjmDf2AKvAdLB9JK//bt1AdORQ3cjOZ15pYIAro/4sAFDUpQg0S&#10;gG13qPAkAIpOz+SZBMBKydFKr/sQnLvVSAC+HBFajAf4JwAkMZup1srKZQgufADF7BKsOnITCsfu&#10;Q+3YMxgffQzjwxUwPfoCtsXP4XSqEhsJQOdz5XA7/xj+F6sQcakS4VcfIez6I2wmhUOv1iDsWhOi&#10;r7Yi8lYLIm83IPx+HWIIRTXPCHTr9T66deuP9774FhqGllitZYg3P/oavboPQr++7+Krn8fj24lz&#10;8dbg0RgwcBj6fDAMvT7/Ff2+monXvyQUvxiLj3+ZjQ9ma+Cr1UbQNJqBqgsrgfvzgQfT0XpvLCXy&#10;bMhuTUTrta/RdvkX4OoMqpLZkF/7HfLrw/ndN1SFv0D+dCaelyxD+dkFaLi1ngrQjhfdjcLCjyVy&#10;IFWGJzMV7TOCmNnCeSeycbP0HNLyjyM3+zxys04iIzWXkYOLZ2/h3Mnr2BKdhMyUQiREpmLrZkIw&#10;ZB/C/BMQ4hWHIJdo+DmGw9MmBBvNAmBv4gtbHTdYqzvBRMkGRorWMNpgC8MNDtBeYweVpVZYv9gC&#10;6xZoIszFE1ePH8Sj+zdRWf4UzsbuUJqqBKeVmrCZtxwWU+fB5veZcBg9Ce4jxyJgxGhE/DoG0aN+&#10;RNTY75EwfSyipkxBxPQlSFM0RLG+KW7Ym+Gmow2exkbjXlwMqvMIsNt30XTjHhXzE1ScvoVnF6+j&#10;7o4YFfo+Go9eRGtGDtrSd6M9dz/a8jPQnp9P+031R3ssv8y4UEQIHqcSJPxuHaYCPIaGh1SENWW8&#10;trWoelqGuuonTMmi8UXUFQoa/HuTZJ+pmKQQGejVDPOH+CN4/jfiryAsNXIwutb/8XtRwc9ML9qH&#10;2sTQ78+YR+/fQ7avLSxnfAXLuUNgPPNrhGjMwH5HJeT7GqEg0AwFodY4FOVA+LngxHYv6aVFF/dv&#10;ll5+dHbnJsLPC3mB1oSZLrY7aGCXsw58VeZi3ciPoTr2CziumAiP9TPgpTgXLqumwWLuSBhNHwZf&#10;5dmIs1CUWn+TnPSR4kcIhhOC0e4EoDtSqSbFCDPJQjm6GiPRWQ/bnHWR5GqIrY66iLHRQJiJMtyV&#10;lkCR6U4AcPrQd7DoZ/7d0T9g2bef4+iuHbw3rVR0Qg3/ZwCU0Qq3X+WyeCTuNtXg3wDwHylAArDl&#10;fjXKy+UIKHyINTklWHn0NtYXPyQAX8DgcDlMDt+H4fGHMDv2GDbHHsH0TBlsLj+CD8Hnf/4pvI/c&#10;g0/RLQSceYCQ69UIudYM/wuNVIh1CKLd3nTrMUJKniLswnPoR+ZDJ3gfjP3joWPlgRXK+pijrocF&#10;mmYYNnEN3h+6BIN+XI0PJmvivQnK+GyyKt6eoyrZ3iELjTF6sRXmr7bCAmUnTNYNxAi1jdhgPBv3&#10;z64BKlcAzxYDd6fwPCdT0YxGXcn3aLlJRXhlIi/YNJ77WH7/M1A6naGJ+4dWYV/QMKR6DcalrT9D&#10;ft+QVzuQEcUI4RX3ZmxkhiMA2yK4LgM3HpxARuFJWuAryM08j6zMAhw7ehqHCs5hx7YchIcmIzE+&#10;HbsS85EYm4OtkSmIC9+F2OAkRBGEYQRhMBWhv0skPOxD4GUdiI2G7nDSJwi1nWGu4chwgbHKRuis&#10;s4f2SivoLtdCpIsb7p45icbnTYgMTsXaBZZQX2gHjSUm0FthDMtV5nBYZoSN89TgMnkxXMdMgdeo&#10;MfAZ9RO8R36LgJHfIWTUrwgeMQGbf56EuJ9GYteIIdg1fjh2T/0NW38ZjkNLl+OKmS3SVbRwMiAE&#10;DzNz0Hz6BJqo+qrzi9CcfghIzwUO7EH7gWTIU1LQvi8DbVlZaDuRT1t8EC2XDkF+6TCv9xGqwMNo&#10;uF+MxqqbkDfTnjTXoL3uOeQNHVa4vb2OKZqp+t+cXlWAbWIgUfETXcATmeTVIGT+DFL/U/FXcBMh&#10;ughJTzuIOT+LDC+eaBAh4NfQxutBGDQy6lvRXt1AJ3MfZ7eHwG3Vb3DbMBrWy39EoOoU7LVZh3xP&#10;XRz0N0F+sCUOiX59iR44neyPM7sDcXZ3ME5u98fRWC/kBtoiZaM+kmxVqOo2UOmtgsPy8Vj63RtY&#10;/sNbMJzxE+wWj4PNwnHSI3IrvnsTy799HVYLRiJQY6HUiTrKVAk7XI0kxZdJ65sd7SEpwH20vElu&#10;xkiw10GcnSbi7DWx1UkHW+y0EGWphhDD9di4fgEUx/2AhWIYrB8/xOpfv4L+779i9fff4uhOArBZ&#10;1nHvBPD+AQCle/sPACin+hMAFIMitP9LABSS8eVrMZ/RDlbj8UM5fAoeYFnGTaw4dAeKRQTg4WfQ&#10;O/QQRsduQvdECXQJQdMT5bA9+xDWBWewwikQP8xZh49HTsXnwydhyLiFGK9sRchlIuDkE7jSHntc&#10;fA6XSw/gTrUYflmO0EsyWOw/iWWmzvjhpwl4/8Ov8P7gwfh6xG/4ZuxCfDVTFx8vsMEHy5zw7nI7&#10;zi3x7hIrvDNJAR+PmIkvhk/D2MnLMW+NIX6aq4QPf6E9/vYjTB/3KbTWDEai3+94cZhq8NpMKr9R&#10;aLj5E2pLfkLL9ZHAlQlovzQf5/dMh5P6d9Cc85P0qM7coa8j0mQMjkRMYQm3mODSxJ5dhrh5xY4X&#10;3483wZFKw582RQAwmwA8jdTC48jJFQC8jLyc44xi7EjMgQcVno2lNyI3JxCEsYiO3IotkUlIiNqF&#10;pJi92Bm9F0mRe5BASAoghvpuQahbBDY5hcDXNgCu5r6wEyDUdYW5pjOMVO2grWCOjaYucDO35vd2&#10;2BGdCs3VDjBVdIPJaktorDKD9noqxtX2MFrtBLNV9rBYThiuMYXjKj1YTl4F059/h9UPw+D181AE&#10;/jQUYSOGI+Y3Ed9i89jvEDV+KJImjMDecb9i/+jfsGvsKIQTiPuXz0OxqQau2RqjIsAH9Xv3oyUt&#10;G/K9+yDbx9idhXZaf6Smo/1IAeQXi9B4sQAN53Jp4w6i9UoxmspvQN5azevHxNl4G4V7AnHnCgFJ&#10;Wkj1eITYfzKJ+jTpEalO4P0x80g9ewSY/k78EWB/jD/b59X4q21fBV9XiFHEW2QEHkNqwJETeB0h&#10;BvlsF40BdbLOz4yaJsjLH+JmeiJiDBchUG8qnBVHIVB9MnZYLEeBl54EwENhVjiyxZnqzxNndwXg&#10;9E5/nNzhj6JYT2QF2GIP1VuShZoEwJ2O6rS5y2C3bBw2/DYYiiM/p6r8FeZzxsBg6giojRmCpUPe&#10;hMLw92A0Yzhc1k6D54Z5CNBagS02mtgtWnw30fJGuiIzwhVpIY7Y7WWOREc9xFirIcpKBZGWqrS+&#10;ygg1UuR+q2CzfDqUxw/Dmp8HQ2HkFzCYNgrW0ydB5aefcXLnbqC+RYL/P6sDlO6pqC15BYDtYjDn&#10;ro7QovWXzlMAsO1PLfCfAbCECZIAFHWAYv7ogRxuBQ8xP60ESw7ewXqqQZVDz6BJAKofK4FW8T3o&#10;FJfD4tQj6Ebuw5DRU9CtTz8M6NYHPXr3QI9uYnisvujWexB6vvUpJlPZORRegMfpCtgdfwaTC1Uw&#10;P1yKmXqe6PXJN+jWrxf6d+uGQd16YCDnA3v0RP9+b2HAez/go9+W4rO5enhXtPoutcH7i+3x2pDf&#10;0afvQPTp1QeffPIlvhryM/oMeBuD+veShsfqJXVq5u/07oZ1Ez/C3dRFwJlZkJ3+lRAchaa7v+H5&#10;yXlwWvcDhrzTTxp6S9q+ezf069kNH73eE4smfYbfvv+IVrwbz6cbQgKWMHdt5k1wZkb1ZgaO5J0o&#10;xrW7V3Gg4Diycs4iO/MC8rJPI5+RkXIcwQGJBF88tsbFI562Mj42BjGb4xAfsR3JW/biwPZMpGxL&#10;x+4t+/k5BYlRuxEXvA2RvrHY5BoOf0eW+hY+sNXfCHsDZ9jqOcGRUDxacAH+bqFYuUAFRhqeMFDy&#10;gaW6F0wUzaG7zgLqayw5t2PYQm2lOdTXWkJ5rTk0CFBD5Y2wU3WC6zotGP38AzbyHEOHf4KoEV9j&#10;86+E4aifEUXwxY8fhW0TfkXiuBFIFjCc+Av2jP+Ryz/g4KjvcGHpHDRmHkBLbgFa9uxHM6NlZy7a&#10;d+ynEtwLWWEOWk4XoO50FmrOZuDFmTw03brADE3lJ0jRxlK76izi3Nfj+skDXCcq/zn7DyepeyFB&#10;0wW6l4qPc6mxoUt5/Z14FWB/Fn+2z6vxN9uJDCwytRT8++Kl3w1NDJHhWyFnxpfVtkBO6ElvQKvl&#10;zuIN/WLYJ5G566gCK57gQcF+pDipYovJPHgpj0GkwRxst1yOTE9N5Pob4WCYJY7GOEmNIMfj3QlD&#10;NxyMckFmsD1trxHizdSQaK6Gva66SN6oBX+NRbBdNhE2SybBff1CpocFMJ49AUazx8NkzjjoTP4R&#10;ulOG8/NIONASuyktgI/GCmwyUMAWB23s9DZHSqgj0sKcJQCm0AbvcjfGVgctRFurItJCBeFUjJv0&#10;FeCjthw2S6dBc+JPUP71GwL3K5jPnginubOhM3ocrhzI4jmTZmKkF/GK1X/HAot3gnQCULzRsl2M&#10;cC/qACUF+GcA/GMdoGg1IQC7GkHkd2rwsKwNDofKMS3zNmYTgKsOPsS6oqdQPPwAG47ch2ZROfQP&#10;E4qJuXj3m1/wereeeI3Q6kvo9enTG/1eG4RuPV9Hj54D0KtXd3R/8zWM0TaH2ZEyKsnnWJd7HcOV&#10;jdCj35vcrge69+tN6PXGm33Ec7l9JBj16C4g+Br6DfoIn1DtfbZAE28tN8UHS6zx5vfj0G9AL0KQ&#10;f7Pf6+jVcxAh9gb69+yL3n37YCAh2J+A7NFnkARW/WXfobZYAW3Fv6HpwljU3FgAJ22qTQK0d7fX&#10;0J0A7MHoQ/iJebduPG7+dr8Bffg3ekvHExaizqudwJKbFljuzuVoZrCLOHHuOvblHUN23lFkZZ2R&#10;AFjIyE0/hb1JWUjfn4WC7DwUZOUj50AB9idnYHfifuzeuhf7tx3A3vj9VHG7sCNmD7ZRGSZG70Zi&#10;5C7Eh+1EfMgObAlKRDSBGOsXxXk4Dh04jH1bM2CkZgmdDZYw0faApZ4vbA19YGfgDhOqbjMlU9hq&#10;miLS1QtJoWHI20/Abk1EfHQCEgna1H1HcKrgLLyV1WHy5fvw+HQAgoa8C98fhyDkl2GI+vVHbBn9&#10;ExLHjEDiqOHYNeZH7Bv7E/ZzfoAQPDZ2KM7NHIc6Ar0t6yCadiWjZVcSWnekQrZnJxpSEtFUkI7W&#10;k/loPJOF52fS8eLaMcieP+E1qyWXmngNa4HHZ5lRVuDOmRymajkZ0UwMMgP8d0zMN5IlltNSdg3k&#10;+mrd29+JV2H3Z/Fn+7waf7VdF/yaqOoIu/Y6Qq+O5y6FyPCEobSOOVsCHrcVCrCG2xKC4jnXtlpC&#10;8vETPClKxyFvIySbL0aQ8ljEms7DVtvl2OOphnR/feQFm+FImA0Oh9ujKNwBeSF2OEClluioi2hz&#10;AolKLNlRH1lB1sgKtsFW2tRQw3UIMVJCpLk2ArSVaK9XwVdjPTxUVsJu5SyYzB8Pw7mjYb9mJny0&#10;18BPT1F6r0iI6QbEOesh2c8S+4PskBJki/1c3u1BG+yoLQFQwC/MmOpPexXV42JYL5oC9XHDoEjr&#10;q0Ir7LxmPmznz4brqrVoLrnP8+a9F+f/TxTgPwNgmwCgEHXidb//kgIU4wEKAN4S/WaeofV+LUoe&#10;t8GMgBuTVYKJBbew4GAplhVVYAXhp1RwB2pFD6CdexGfTVtC5ddXAteA1z7EsGWaWOu6GQpBCZhk&#10;7IG3v/oVfQVI+nfHwK9HYG50AabkXMWPxq7o88Y7GEDw9er3Dt7/aRZGr9HF2x98jRVzFsJUTx+f&#10;fPwhuvfszv374b33B2PBWg1MWqmB4XPU8e7goejfuzthKwBFldnnHQwa/Au+HLcAP02bgl+GfYzP&#10;33yX24hBVnvjm8G9cGj7ZMhPTQLOLUBu1Gp8PKAnBvbtj0E9BmLKD58jwHIakjYtg6vZeMwcPxy9&#10;CeDXCeBBBKB4JjgkVINXPoFX3pVzD9S88MP54zuRnnUeKQWnkJVfiJyc0zhI+B1MP4aCjGPITT2E&#10;w7lHcebIeZwqvIriHNEafBgZhGJuSi4K0wqRn5KPrN3ZyNmbh6x9+cjcX4islMPI3HMIqdtzkJ6U&#10;jf1b9mFfVBJ2hsVga2AE/Ow9YW9kQStsjgAnOySHBmKrtwf2BW9CenQk8hNjUJAQhKPb/XAwzhV5&#10;sV44lBiBIzuTkLdzG8wNjeFg5YEtzgEInjsXXl+8jeChHyJozFCEj/sG8eO+xNbxX3POGPUlEn8b&#10;gh2/fos9o34gCEcgZ+yPODVzPB7bOaFtdxoakrYAe2Kp/rajcW8catO3QXY0B/LTB9FwKgP1VwrQ&#10;Wnmb6osZu60eMlHf18q0V34aYfrzcfdMNq+pjAKJYJAI9V+fmF2IUIHRziAEZW1yOk8Z8xWhItXB&#10;caO/E6/C7k/jT/b5qxD8FsFtRWaWN1HZEX4Cdu0CeLVUf7U8fwHABu4gQsBPRCOPjdBrr+Z21VSF&#10;AoJCGT6pwIviPJwl1NJtViFCdQISLBdhq9MqJHmpICVQD9mBxjgUaIaDAebIFa+r9DLBNnttgmgD&#10;wozWI8FWGwc3u9ISe+AQIz/SDembnJAZ6oH9vi6IsTFDoL42Qk10sclQE94aCtiouAiO6+YRfOsQ&#10;bs31Zprw1VVAAFVdhI06trobSZ2dk33MpPcA73Q1RLx9hwKMMFfm3yUw1ZfDjerSdvE0qI8dhrW/&#10;fQXd+WNhsWoOtKZMxPnkvWh/SmiJqgBepn+7FfiPABQWWABQdIL+szrAJwTgy7fC3aQNEXG7hhtx&#10;J+7QfL8BV1hQ6x5+hF/SbmNM9nVML7yBOUfLsZCqcEXBdaw7dB0L3aPQ/fUvqN6otPq/hl9Xa8OY&#10;32keozI8UgptwnKx11b0f+8rSZX1GPSB9JzuGCqbgUN/Q68+vQiuPnht2ERM2bgNKuH78cl3v0Fz&#10;jQKe3b2GPdui8dlH76Bv797oT3utunY1VUsW8g8cwOyJE9GP1rQvVV63vm/j3SHjMWadNcbp+mG2&#10;jhHWKSzCxG+/psIjZHu+jTf694C32S+4m7UYt3YrYMkvH3PfAejOvz9v0nCU5NjxApkDD/SASgdU&#10;3PCH8rLxeI1WemCvN9CvRz94uy7D0/tOeHBWDRezFVCYtBJ5e92Rc/AyknPvUwWeQW7uCUKvmHAr&#10;xsGMkziYeQqHss+iKOciDudcw6GsG8jPPImjhSdw7uhZXDl2FqfyCMnUHOTtSUda4h5sD0/C1uBE&#10;bA3agoSgcES5u2CTtS3CbN0QR0W3LzIMqfHh2BvhhzNpW3G9IAk3C3fiSsY23D+cgSfnD+HF9aOo&#10;KylG7c0izg/j2Y0iPLtzAvVPruHxzWKEeVgiJToUTutWwXHGBNj+PBiOP30I25/egd+EjxA+7VMk&#10;LBiCnYt/wK753+HA/OFInTUMaTOGIWX6MGRNG45Tiyaj0tIU7du2oik5Di1p2yTl15xLNXj0AFrP&#10;5KP+fCFqrhVD9vQ2gVAvAUkaUVr082hlwnxyDuFGy/CA2wlitJIwYpv/dBK/0BViYhaR+tV19K1j&#10;EEwvQ7x/l9FhUam4aJH/BnqvhHg8TQpmRhFyZtD2VxteOn+zjVZXqL4Oq9thdztUYAfUJJsrgopP&#10;ClpfYX+lce7ENoSgpASFOnxRjabrl3AnZSuKNhljm8ViJNmtxQ5nRezyUEKavzqyA7RphQ2R42eA&#10;VC89JDmrE0KKCCUA4x10kRvuiuL4ABRtYaEY7SONMJMX5sXwRUagJxKdrbHF3gJxThaItDXEZksd&#10;BBmrMVQQZaOLba7miHc2wSZTFfjqr0WIhTIibNUR46SFrS76SHAxxFZnA0TbaiHCSh1hpsoI1F0L&#10;D6VFcF49G/ZCAY75Hipjv4PB/N8RYGGEQ3v2Qv6E6UA8s07rKz36JwGP9+KP4GN01f91ALBdeje3&#10;qAOUicEQrvB3btRBLngmOkHfFIKug29tJXXM3/VoyriNbhU7jhOATzsBKAjJjWh7pV7Td16g5W4N&#10;bla0Qa+4HMPSbuFHZtzRB69gMu3rvLxKxm2sPngV3y9aj17d30bPflRaX4/CurhcKBTexryCe5id&#10;fwczC29hSdoZvD1uKbr1e5tK8W18MlcRoww3os+7n6HXgP7o9tqb+HSlFsaGpGC1fxI+HzoauiqK&#10;OJG3B5eLs6C2dolUB9e3d1+M+vF7XCvOxuMrp6GjqIC+PbpTWQ7AwEHv4dfJCzBfzRoztV2wWtsE&#10;tizFbNSW4Ju3X8fA3gPwet++mDriA1iu+wna83/Ch/zbPQa+he79B0Fj7XTsDVyKWNuR2OIxFtsC&#10;JiE5bA5ifLTxDi3wwP6vo3+vflBbNRIF2zWRuXU5Du/SQMlhN9w8n4isg2eQmHkf+3MuoDDrOHLS&#10;DiMr4wiy0o9Q7R0iEIuQs68AmbuykZaUjvQd+7EnLgHJEZHY6u8nAS7CxRlBdnbws7KCl7kJPM0M&#10;4Gmqh2hPK/49NxxLicCZ1B24Q7BUXCbU7p6D/NEloIJRfYPK4QEzHkutVt7D5komCi7XP+b6p1QY&#10;lR3zFn7XzhKy9g4t1XnuexExJgpIMFqNNHslZDmtR77rehz3VsUJqoqjG9egwHIB8oxnI1dnOjJV&#10;JyFTaTIyN4xHzoYJOKo2F/c2GqJq6yZUEcSNJzJRezILLWdy0XbpEGQ3jqHx9hkezm20NTONUR4J&#10;EFHPEIBM4HIm0BdXsNNZC+UXj0jfy9qZCbj0PzJ1thL/EYBtAlYCgCLDMQO+rDP8OyEyqVAqIsTT&#10;CFLDigiRMRntDYSYqLer54ZclkIsd4UEPJ5lFwBFnZ9YJ+q/OJdzG7lQi7S+ECCU9qFqLC/DsxOH&#10;cCzGGZlMm3s3qmO3kxoOuKsiw1cdOQG6yPE3QpqPDvZ6EkoOKoSQAuHF7XyscTjOD0fj/FG4xR95&#10;Mb4oiCYAN/sgJ8QLGcGeSPZwQJKnHfYGOGObmxW2OBkjypZp0E5felVmkrsldnnb8LMeAg0VCcb1&#10;0kgvm60ISFtNrtfhXJdKUQuhFuoI4jbeGitpqxdi45o5sF8yBYZTf4HxjFFQmfgrzmVlo62qgemR&#10;F08oZDHCi7iOXOyA3z8BYDPTErcRT4IIALaJsQBv1aGNYk6oPsG2vwVgCRWgAKAYPFDUAf4JAHGz&#10;EuUPm2BReA/D91zHN2nX8EPeNYw8/ABTi6gC80uxYt8pvDOCKq5XH6qot/HpbGVsSLtOe3sTY3Ov&#10;Y2T+RQzPP4eR6WfwlWMUPlGzwGer9TFMzwvfLtUguN6nde2PPh9/ja81nfGtx3bM2hiLz4aNgcrK&#10;BbhalIITGYlwMNEk6ETdXF98+cnHOJq5HzfOnYKepiZ69ujB9T0w9ueh8HG0heq6tVBYux6qG5Tg&#10;bm6ApGBHDPn4TfTrQ/vdpwdmjfsB5hqLMPnXoejXawD69umPj958E0qzqIDWToLl6qkwU5wLe415&#10;cDeYh3h/R4wb8QN69+omvSvEnbK+4U4enpSkoPxmBmpLD+He1VxkZOQgcWcukuISkRIRh7jN8QgM&#10;CEeQTxCcLCxhoaUKKzUFuOiuhzuthLeJBrxNWUo6mWOnvzPyt4bi+N6tOHlgB24X56OW0JCVX0TL&#10;Q8Kt8hpQc5kJ5CZBd4sZ4QxQdgzt90+g/eFxtD8+RXVwkZnuJjNuGWSyCkKkkirrCeRyUd8mwCdG&#10;2KAdoOKCjImk+QHanl2g/SzGNqsVyHXbgJOhujgTbYhryXYo3eOOx/u8UbbXA5WpPniW5ofKFF88&#10;2euH8l2+eLDNGaVb7XBvqwMe7PDCi+wY1J1MgfzBWTQ/voTnlwrw9Hwuz4HHXVPOhC3+LlOsUH4k&#10;TCsJ0y5ZHB5T1VUUbLZHxdXjTNUEIMH4PwbAzklqJOGffwk0AlFSfeSMsK2vfvenwe1EJpUyahf0&#10;OruvSNGl6ATkpHh1WXwvFCB37oyO+j9Gpx1uE5a5sWNZssTiQRmx/Ow5mm5cxeXkEOQRdHl+xkh1&#10;1UKahxYyfWmB/U2Q7WdOAOpjt5sGtlgrItJyA3Z4mCBzswtVH9VeuBsyI2h9GblRnlzny3XeyI30&#10;5Wd/5MYEIjvCh6CzkxRfrL0+tjgYIs7eEIkbTbHL0wbbnE2x2UyDdpkAFPV8jEgCL8pKm6GDcCtN&#10;qkNV+Bush5fGCngoL4KbwjzYL50C6wUTYLVgIjw11qPm9m1CnulCvANEnK94vldcS3Fd/wR+fwSg&#10;vImKnruJayQehRPDX7XfqkU7WSYx7e8BsGLniX+oANvuPseD8mZY5N7F8OQSfH7gNr7Nu4XvCcGx&#10;BNuS3BuYF5mBfkOG0H52R28qpO8UtLEm/SrGpt/CCALz68wz+CzrND5POYuhCSfw45YcDI/ai+/9&#10;E/DOjMXo3+8d9O7XH298ORLfavjgM+soTHGMxhejJmPmhJ9wZG80zmYnwdvGUHqped+e/fDBm28j&#10;L2UPSq6cg7ammgRAYYMXTxqN0pN5KD9zEFcKM7DJ3QlGqoow01bGpx98iv60uq/37IblM0bA11kT&#10;U6b8Qvh1xyCCbdTnnyDGwRbBprqIcmap5+2I7UGMQEukbY3AjHFj0bN7H/791whZSxSnbMGBLYGI&#10;83aDC3/fUGE+NFcvge761bBUFm/O3wAPIx04m2liB0vX7G2bcSQ5BmdTElB2JAN1F4rQeucs8OgK&#10;8PgqVdh1QuAO4SYqgcsIDMaLuwxaxmdcfk4VV/OAwu0h4wGay4+g8mgsnhdG49mhSDw9GoPaS8mo&#10;u5WK+geFaHl6mqqKv1vL/RuoCpsIoKZHTDgVzOTPCMYXaJY9hKz+CtorjiDKiMrOcRGO+a1HcZAq&#10;TkYb4VKMBe4kOuLOdkfc3bkRd3ZsxP1dnijd7YdHKSGEYjCepAagLCsADzP98TB9Ex7lxuHpmSy0&#10;V5WQs9dReec4ml/cIxiqmVKZaqVx3pnZmYLlEgAJAgJQ9vQijsW70aKfkL6XRpxmmv4fnZi3+Gf+&#10;Ntr4twWA/zTEdx0hZdCujCgyLDNgm2isIOikhotaATp+xxDLHcH9OkPY2zapywevh7DIncuioURq&#10;LOm00F0AFN09pKcFa5pZ4FWg7OAeZHsboDDAEBmuVH9Ue1m+hsgKMCUEzZDmrScBMN5eRRqhZV+A&#10;NdJDnZC2yRH7fS2R7GUm9dtLDbDFdidDBOuug7/WagTorMcmIxX4aK2Fu+oKhBirSkCLsdaVIs7O&#10;gL9nikQnM8Ra6SPEUBnhpqrYTEscY6nFYB6y0MNmcw3aZGX467Ow11oBb/Vl8FJZTBs8C44rp8N5&#10;zVzmOTOWzXQmhFhHCADyGr4E4J+HpBDFtRfwE/0GRX0u92kVdYDXBPBogUu4LOAnPQv8JwCs7Hox&#10;+isAlAZCIABFv5nG0jrcfdQCy8xLGJZ4Ep8kn8TXGRfxHT+PyDiNqRkXMCUiHb2//p7w649+fQfh&#10;Jy0zzD9wDr/su4bhuy7j0z0n8e7eYry34wQGRx7G4LAD+CR0Gz7xjcbAyTPQp/8b6NG3H974ejR+&#10;0PDFR3qBmGwdjrlKOvjl+y+xM8ybCjAJ/o5meJP2tU/3vvjw7fdpJXej5EIxDDSV0IcWuG+3bpj/&#10;+2+4RbtcejIfj84fR9mVU7h+8iACPazwwQfvoG+/PnizVw+smTUFfk5O+HXMGPTo0wsDevbCsMFf&#10;wdnUGo6mZnC3MoKT0QbYaq+CseIC+Nta4ddvh/NvD6RiHIgNK+ciyIkJy8MIewJdkBe7CWfS4nHj&#10;SBpuHMtE+dkiNF2/gbbSi5A9PEn1RgX0ooRwI4ielxJ2hFzlQ4KNwBPQk8BH2FXf64Cf2K72ITMI&#10;LWrNLcJEgI/gqi2HrPox2vkbtSVZeJDjj8qcQDzlvCqPURCIZ/lBeHowBE+LIlFTvBNNZzLRcvUg&#10;YXuMdpcKUdjkZh6D/BHkbQ/R2nCNmekwtpjNQobdQhT7KOJogDpOhpvifJQJbmy1wO1Ea9zbQUWY&#10;7ITyPR54sscXT/dvwvPUUDxJC5LgV5ZJKBKG5WmbUZ6fhIZbVKUtZeQdj1d0c2FqbafkEtEhn1o7&#10;6gBJnPaWSrRWnEdxnCuqxAuqJHXITMCl/6upqzP1qyE9l8toE0NUdQJQempPqD4CSk4L2ybq7iR1&#10;9xfY/QWCnIvo/Cy6u8jEc6+iO4zI+AJ2XRZcWDoRLwHYxsKKV0a8baGO3z9vwIuzh5AXZIpDm3SQ&#10;4aaAbNrfdH9dpPvpE4D6SPXWxh53bSS50CZTEe4LFM/kmiPeQRuR5hsQY6WGCKo2H6VF8FhLt7Nq&#10;LpwWT4fDkhmwWTQNRnPHQ3/OWFivmAlPgtBfWwGhAoaW2thio494OxOqSwOEm6jz9zQkCIplAcBI&#10;M11sttCSABhABeivt0YaBstbbQm8VBfBT30JAgjcCHsLtFQKd8JzEiHGAGzhdRSA+wP0/hiivlVc&#10;L/GUDMsmLvP63GdaE8Pf364lAAX0uPyKApTfpMC7+aoF/oMC7AKg6DndVFKP6jt1OHr5EfxPlUAp&#10;8wgmbsvBj9uPY+iusxiech4/h6ag91fDMYj2t3+fT/CFig1G7z+Hb3adw5fbi/HJzkN4NzEP78fn&#10;44vwDHwelIhvfGPwnXMk3hw7E736D0I3wnPgt7/iaxUnfKzhgXH6PlilaY5333gHAS7OKErbA1tD&#10;balLS7+e/fHJ2+/gUOpe3Dl7ECbq6wg/qs9uPTF38jjcOJGLm8fzcP3oIdw/lo+nFw7i6pFdGPHj&#10;YPTs3Q2v9+mD30eOg7G2PX4bORv9e/O4e7yOwR9+jjUr10JfUwfm2htgoboM4R4WSAhxQe6ueEwb&#10;PQq9u/ei1e4DT2drJkqC6int45PzhJuwpYw6qq36e8wIYqSTx5BXEDRPCTsBvZpSJvhSNFONNTWV&#10;oqnlAd1gGUt8qrLOkFHhtUkqj4qJUJTXXudnAU/aXwK05dl1ukXC8vFNKsjduE/4leeF4UlOMJ7n&#10;BqOGUc/lhrxQRhg/hxGMYYQitzkYgcriOFQe34Yq7lt/PQONdw6h+W4RUJKLHC8VbDeYgayNa5Dr&#10;rYqiMCMcj9TDhThDXN1mgpIdFri53Rx3kmxQutMJZcnuhCHt8X4flKX7oDzTB48yCML0EJRmxeJx&#10;8T5mXqpO5vR2ejeaEwYTrDSJORMtQSjeZdLe8hStlRdQEGbHy3eRX/8P1wH+FyehALsgKHWnYQZs&#10;E+CT7C6/o+oTAOyoy+tY19Y5h2ihFHV7nENATLxbXqg8ZmCh9CToiXnXMkNqXBGfJWvYAUDx3q12&#10;sX91K2pvXsSRODccizJCmvsKpPsoI8VPF2mEX6avFg54aWMfFeJeb2PsD7DCdg9jqSHEef0smC0c&#10;A/1Zv8JkzhiYTPsVljPHwmHuZNjMngS7eVNhPWcKvx8DvdljoDNzFHQ4t1w5Cy7Kywiz9Qgh6MLN&#10;tRFByG02U0O0jRZttrq0HGWtQyvcBUAVqZ4wwGAdgbcaPprLEKi7EgHay+FDoMZ5u/D6NFDFiXPn&#10;eXUCUFJ3fwDeX6Lj+ry8TrxGQgCK/eWldBpUfKL+r2PkFzLtTwDY+PfqAP+iAAnAe42QCRiWPUNr&#10;axsqW2Qoul8J/+L7UN9/FrO35WGsZzR6f/Y1BvZ4C317f4YPluljOBXfp0lH8cnWI/h4KwEYk4Uv&#10;QvfjbQVTDJg4C4N+mYzB8zUweMxc2t/X0b3/APQePASfrtHFF+rO+EXDHrPX6+HDT4Zi6eJ1SIjZ&#10;grVLlqJ/z97SC4l+GPwpjmXuxq0TObS46wm/PujFmPX7aFwrTsPtY2m4dywPj47n4tnJLJQc3YuR&#10;33+B3r37YGC/QVi5cDHszK0xe8I8DOpGW9x9AIZ99TUKs1Jo2W5RmRFWD6+ipYKwaahAVek1jB42&#10;BH1ptXt27w5/L1eW5sKSlqK95h5aa+6jldBrJ+DaCThZ4320NNNe1pYRYOXMGFRbBJy8+TFaWh6h&#10;qbUjZI2PaHu4nqqvjYpP9qwEsieX0VZ+hurxGNrKzgAPjgP3jqL9/lHUC2A9uMB7cw5Nx5NQlh2I&#10;stwQPM4JwbOcULxgVGeFoiZ7M6pzwvGCAHxOGL44uBkvCiMJwnCqxTBuF47q3Ai8KIjm+lj+1jau&#10;D8Hd3W64mmCLUzGmOBljglORBjgbZYBz0Xq4ts1UAuDtHda4m2xPK7yRc2GJXfBgN+d7nHE3xQMl&#10;B3xxY38A7mRE8RqxkIDoztJM2Il+fUzcr2CtywJD/oLX+jzSfE2lEWZE0f+/YoH/zelvVCEzo2RL&#10;u6ypFMyJDQwBPAFGoQ4Zkk3umovoyuDiknTFHzK2qDEQFfxdABSwFQBsE79P2DY/eoSSQ/twOJrq&#10;zmUFDvioYbe3IaFniDTa4VQvXaT4GGEfr+tuX3NE2WoQYPNgPJ9AmzEcBnNHw2HNHHirLEOo1npE&#10;aCtjk5oC/JTWwH3tMn43F2ZLJ0N/3jhozPgVqlN/ge68CbBVWABXtVXw1lFAAOEWYk7ra68t/X64&#10;GCrfSgObaYXDLDSlV2EGGm6QAOivtxp+BF+4qSKC9FfBz0gZd04dJdgb0MrCQHROlxQwAfi30OuK&#10;v1yfjscIeY1lojDldyyQXgJQ6s/8TwD4Z3WAr1pg2UMm3DtPIb/3APImUppHIBKlUPAVshZcfPQE&#10;WwqL8e24MehOa9irzxsY+Mt4fBeeiMHxVH0JRXg/KhtfhBzAzy5bMOCbcVR7A9G971v4YOJyDJ27&#10;Dr0HvCl1Yen75vv4YPpifKdshy8VdLHYwhm/z1fF2+8Pw7dDfsZnH31O9dcP/br3xvzJ43Eicweu&#10;HMmAgZoKenbrTwj2xfxJv+Hm4R14eHQHyg/vQdmJDDyhBbxesAO/ffsV+vR6Db17DERyVDSeXL+I&#10;LUGBeLN/bwzs3R/vv/UOrp6lXW1uRNsLWlDa0HbReiqvQvburXi3X18q0IHo0a0Xgv38mJhZMNSX&#10;swR/TBtJtVcrKvIrqfgeUa0RaHVUgvX8DaHuxHZ1IrhMKIh6vLYqwpLQRB2DAG2vvo32ykuQUZG1&#10;Xk1D87lkNJ9Ohfz0PuDMbuDiHrw4k4jnZw7g+eH9qCHInmd5E3w+eJHtS/AFoDp7E+EWQvBtJvhE&#10;UP1RFT4vCMXTgjA8zQ/l5xBUE4p1jKr8ADwroHUuDMFzfldL29x0JAoth8PRUhiMRqrJ2oxNtLue&#10;KN/ljPs77HFnuw3DjpbYCfeFJSYInxKCjwnDe3tccXOfO27QJt/ZFyANjirUXLvo1Cz16xMQFKlY&#10;pFYBQCZ0Mby+7Cman5xDqo8Jr0EJc3grhRATtbTV/6cTT0HYNNEFowuCHZBjdMJQgh/ViWTVmGE7&#10;ush0LP81+DrjlWWxXatQNOI3OwEo/kYr53Kpr6AMLbTB1beuYIerBrbZLkeymzqSPc2w29MUqR46&#10;SPPWx34CUCjA7W4GhNVaOG+YjY2KsxBjvQHJPpZIDXND1mYvFET443DUJhSGByIvzB/ZIb6EqQ1i&#10;7LTgrb0K1mtmQ2XqCChNHgFtQtBs5RxsVFsOb1rbYEtlxDjrIMaJitBeE2HW6gxNhFqIOsCORhAf&#10;qj9/RpDBGsTZqkmt0nFu5pAzv7Q1NEv9+MT17AAg73zXNfmb6Lx+XQCk9BMugldHWid7IIAnAEjY&#10;lXQy7e8BsCz5OOTiweH79WjjhmIDcMM20XQsOg1SGbbdEeMCPoGsuYX3V7zZiwfI0o9/mX9SDHMO&#10;eIeEoGeP3ni91wD0e/sTDFEzxcjN+/BpeDq+CknBb57bMGSZOvq+9Z70VEWP9z/GZ4uUMVxRD/0/&#10;/gpv9R6Et2lD3/piOL6YvRafzlXEJxOW47OhU/HOh9+hPyHZp1df9OvVD6/1GYDVSxbhSN4BPL51&#10;BsZqqlR/BFv3/li1YBLKL6Wg5HA8Sov34n5xKq1YKq6lbsOYwZ8Qnv3RrftA+Lu6of3xbdy+cBxf&#10;f/05evJ3ezHUlRVR84R2Vaqo4cVDPR6WXMS0SaPQq2d3DBhAu06rvcnXiwmygmAj4BoJM6q49rqn&#10;hCYh+ILz5wRh9RMqu3sstQk2KkJhmYXK64Ce+EybW0+1WS/gRzi+uIv28mK0XNmOiixXPEq2wcPt&#10;1ijfYYXK3XZ4kUrIHNiIshQ3PNzngaepHniR7o4XGe54numJZ5mEYbYflVwgKgm5CgKtsmATKgr4&#10;OT+YEUIAUikyXvBzdYEAI7fP9+U8gLAMJDwDCdEA1GT4oi7DD3XZwaijfa4jQKv4/bNsb1Sme6Ei&#10;1RuP93vj0V53PN7jxuNzR8UudzzY5UoV6YoSzm/v80LTg3NMpLUSAGlqmT6FEmxitDDtyMi+VrTK&#10;xffPmBGuIzN8I+RPeD1k7Whq4/eivvD/dBLpnMcg0ruQGCLEP5HpRBcaUWkvYCegJ4GPXwp1Juav&#10;QFB81zXvipeq8B+E1BDQOTBCx29yWYCQylIAUV7XTOVciZKiNOTHOCDebh2SXfSw25XQc9ciCLWQ&#10;TBBu26hBi6qEMLP12GKvhfRN4tWZHoSfK/YFu2KPvzNS/DciPciN4Y6UQDfs8XPBNhdTAlCbVlaN&#10;Sk6JKk4BburLYL9+ngREF+UlBNsa6ZWX0U56iHTUwWaqwBBuHyoGPrBQwiYzRfgbroO3rgI8tVYj&#10;0GAt4u3VsNNVG+cy97Dw5/1vbOlogRfnKwoIoXqla8C5+CyAKBUkHfMOQHK9ACDviXg9qwRAbisr&#10;E/2YReNHbUc/QMG1W8+kR+FEY4h4KRK63gr3YNdfAChaTCQAcoeOR+EY4pngu1VoustteJC8/DxC&#10;Bhko9V8Vf5DHcPNBGYb/PAL9u3XHW30Is09+wGQNK8y0D8I4/Y34hlAb8MEXeK1vHwzo0wevf/Ej&#10;Rqy3wC/KZnj/5wno1/sNvN37NQwc+BYGfPI1Pv5pAr74cTK+HTYBn38+DG8OegcDeg+kAnudAHwH&#10;Q776EatWKWBzoB+WzF5EBfgOldnrWL90ISqvFuJqbgJuFexDCeH34Hgqzu6OxejBH2BArz7oRgtt&#10;Z2mE+lsnpbo6M2Md6fG2vn1f43H0xrplC7F/ZxwOErARIZswiepWPP87oC8B3/91LvdAsK8nL/YL&#10;2tpyyBjyxidUAuIaMRqomOtYYNAiy+up8hggIFFPYNb+JSDm9bdpkW8x83NefgHNN1JRnuOK+0kG&#10;KN+qj4dbtFEer4PyBH2U8XP5NmOUbzfBox3meLbPHlUpzhIYqwnCqgxPvMj0wossAi2HQMsNJNwI&#10;OELuef4mSeE9z6Udzguh8iMApXX+UrygEqzJD0JVrj8BGIi6nE2op3KsldRiMMHI7XJ88TTLi6D1&#10;QVWmP2qygmi1her0R22WCP7NNMLxgAce7HPFLVrixrIjTC+8JvR7oqCUikwW80INyqVoJuhq+F01&#10;mp6W4GL2bl4LXheW9C3iCRGpyP+/nJjWRdbqAqD4KKk0LohM2AklKTq7vvwRgFJ01vn91ToRnaDr&#10;ipejwHSGtK5r+dW/1RntTeIxOv4wC92zqdEIM1+KZFdNJDlrYbuLOlWfOhJd1Qg9JYRbrMUWKq+9&#10;VH05m92k0Zr3BNoj0cNC6t4Sa6NPa6qBUGPCi/NgUyo4c9pZgizUTJm/rSItR9loEoiq8NJaAS/C&#10;0F/qCK0qAXAzbXAo1V8IgRjK7TeZrkOgiQK3WQMf7dVwV10KH+4nRoiJslXFvdPFzBeUfWSL6PDc&#10;1bIrNSzx+kjXoxN8r4YERd4DqQcB740oKMVTPgKYsjKC7xZV3g0yTbwWU2LaKwCkAsT1JjSnPfjX&#10;ACiscMPNx1QvtIYsldvFu2WllhceYE0zISDeEAts27cPb77+ujSAwRvitZKE2ceff4Y3P3of3QYM&#10;RM9+/Wg/u1Ot9cZvExZirpITRs7Txte/zcWAdwejtwQg0cpKG93/PQx6/X0MeO0D9BaPsNGiiv5/&#10;r/V5C99+MQJffzkC77zzKT4b/BXe+5AKrs/b6Nnzdcz+/XfcOVaIkrx9uJOzFxcLduNq0V6cTd+G&#10;X7/4EP169ER3KjgnCxNUXTnB0ucOHt49j9kzp0gQ7MNjE29/68PjH9TvHa7rJa3vzRjUszfe7snj&#10;4/5hvv7MzQ28BoRdyxPeFJFpK/iZcr65TKoDbKXCayMIUfOcsGPUEXr1ZR3qT3R1eUY1WHUHbc8u&#10;o63sBNpuZlKlBeH2DjOUbjfC/a16hB6DEHwQq4WHjPtRGrgXqYH70ZoEox4ebzPEkx0meLbLElV7&#10;bVG1zwHV+51Qk+qKOkKxOsONgPJALeFVS1hVZQmFF0iwBVHZBRGC/MyoKQhCLdViNVVedZ6Yb0JN&#10;7iY0EJhNtMrNBGYzFWMTv2/g/o1Zm9CUFcLf8UNtnjca8nwYXKYdF/GCSrEi0wPVFxJQez8Hzc8u&#10;SdUAaKRClonmUAJRKDyWokIbNrbVopUFRUPZDWZoJl6ZjGlNEEPQ5v9uYpZi8L8uALLQl+AndVMR&#10;cwFBLjM6urF0hHjMrV203AoY/ll0AlDqNiPq9vg7XcD7Y/wjAMobOwZSQFUdXlw/iRDL1Uh0U8Z2&#10;V3UkOKshzlGJcNuAKOt12Gy+Vnphkej6IrrBHAh0wE5vC6njciAh5kE4Oa6ZA9sVM2Gzahbs1s7D&#10;RpVF8NCizdVZhU0mihLUYh10EeuoizBCTsAvgOouWAx2QGUZYk2laKVKACojRChGo3Xwo+X1114O&#10;f9XF2LhmJuxWzYD9hkXITghBc4UQBjzJl6Ph8HqKMo+n1NENhteHbqAruvpfSvdBWv73ACi9E+QW&#10;3d2N5n8NgOK5YFEfWH/tIWQv+MMtzbxpPDJxc0VFZRNL7+YapgM500AbYqPj8NVHH0uKSYDjZXRn&#10;0EIOGTYUbu7uiIndhpUKOhgy5Hd8M2QsPv92ON54730Csh8B+hoGdScEu79GazoA3Xv3JQR74q03&#10;Xscvw37B/OmLMWf6QkyZNB3ffj8cA998G91690J3wu3zDz6Bl7U9DkRF4npBOh6fK8T9Y+m4lLEd&#10;oz9/TwKZOJ7EUCqhq+fQKDrotr/AvZIr0NPWxgdvvP03xz5gQH8oKazFqGEjMKjbQGmUmwj/AOZN&#10;XtwmWt0GATaCTrwESHT2lWyuqN+jlavhOmGL6xiNvNktd7lfCW8U5wIIottLxTnenFRUFfriXqIR&#10;Hiaa4G6cPu4k6HKug/tbCL5YDZTGCPip4H6EEkqjVAhGNTyIV0PpVnWUbdPG40R9VCYZ4flOU1Tv&#10;tkI9gViz3xa1qQ6oT3dBXZoHw5vW1pcQ80cj1V49gVZHJVhP+NUTcPWFjIME20GqP/FZgI8wbCUs&#10;ZdxGzrmcn+WEYmtOGKEXwP0F/HyoGH1RT9BW04o/T/NkeOB5uhseCeue7YUnhX6oPxuDhitUeY/O&#10;8FqJ61FH+yusLq+lnNdC9FNsZaFKCdgm7+gi8385ib8uhQRAzkUGFXVU4okO6ckM5lahXv4YTVwv&#10;QgIVf6Ar/ghA8axvvYAn5y8VpICq2IbxzwDI/NgmRk4W3W+eVyLCRRORTquxxXkdYqn6Iq3WMRQQ&#10;YamAcC7H2KsjfqM+IWmMRHdjbHHSRRAVmq/OcngRUM4Ks+GwZhZsVk6H7dpZsBcDoqothqf2CoJs&#10;LYLNqCRF/Z6lqhS+emvgrbca/ibrsYng8zel3WUEGq9HIMHoqbuatncZfFTmwWf9TNguHIsN44fC&#10;3VAdLeKd1g0NHfZXXKtWXlMBOSl4uRnkGq99R4gb0bUs7ocUnQBkCpJs8L8DwBYBwPvJx9Am3qFZ&#10;yo2FV5YeHO4aEl8AkHHzKeqvPEDr0yravQbm+zrpsRV5PWVkazXBV49GSlFRYSsSycVTZ2FrbYXp&#10;M6fj15G/YPRvYzFvwXK4egTi5o073EhMMtx9cA8H9uyHuZEhZs6eiB9/+QYffvgG3hv0Gj4d9Do+&#10;6dcLH/TthY8G9sSQ9/pj/PefY86oMVg4cSYWTplL67sAC6fNw8SRo/HdF59i8Icf4v1BH+Pjt77B&#10;jHGzYaGjjzBXW5xJT8IV2uE4XweEuFnDWlcZhXu34unVo6i+c47HXN95TMCpwwXwdrKGlvJaqCkr&#10;wN7GCDmZu1H55CGmTJyKvgRzv279sS08lBeb0BOwE+CrIwhFI4gIURdYw5tbxcxcw/X1vK6NvBHN&#10;vFYNz1Dx7DEe3ivD3Yv3cOtwDnZ7a+PoZjVci1FCWZw2HsUbEmqGuJ2gg5I4LdzaooFbMWq4GaOC&#10;O1tUJOhJEUcLsZVA3K6G+4kaKN+hg4fbNFGWoIVH23QJQwO8SDZGVbIJanZbomavPepSXFGf6oaG&#10;DHc0EUrNtL/NVH8thFsLodd0MAjNB6nuCjeh+RDhx2jhsvxQINoOEX4HOS8MQnthKOQFYdx/Exqp&#10;IJsY9bTddbTCdRm00Wl+qDlA4KUF8e8Rtln8e1kWaErXwrPkdajYo4snmS5oLcmC/MlVwoJqueEq&#10;mqpLmQ/aQF1DR0QwiNT+fzhJ+Y7HIEaRkfqaCbUnwY8hHl0T6ksIgj8CsCskoPFX/k50AbBr9JeO&#10;bjJdyzx/Qk4oxJcAfAWOApby5lbIBSBFEmZ+vHMmixAk8OxXItZOWVJ9wvqGmq9BhPUGRNupIZoq&#10;MNZRR4JfhK0KgozFS82XwVt9MVw3zMdGxXlwWj8Xjkrz4aSyEM5c76GzEj5Ucn5GtLOEnYgAKkJv&#10;rvPSXw0fQwX4GK+Dt9FaaZ14PtiXqtFVYxlV5AJ4Ks2Bx9qpMJ8zGit++x5Xjh4ivKnyZTxHMShG&#10;KwEonggSfVl4ilJw8Z9OndUSormMV+FfAOCLjo7QNzsV4L2dxdJjI38XgNKr5J6i+VoZWiuf06bU&#10;Q1ZVQ9tWg9aqerRUM16wxKZ4FAP4ysWN7Zwam+rw/GEF6h4JpdS5UpyYsBCvnJ2oH3rw4Dpysncj&#10;ONgNmqqroLV6Hty1VyPSZA2ijRfDV3UKHFePh8GcMVCePAaK037HmmnjsWrCb1g+ahjW/D4cS8b9&#10;iEk//ozhXwzDl+9/jmFffYmR3w3FqnkLEOy+ESfy0/D4xhm0PrqBe6dyUHomB+fz0xEfGoKokDBE&#10;h4ehupLWVKqsEY0gUpEtHeHdu9fw6eefo1fvN/DGwPdQnJvHkxXnxUKhuY5CphZ1z6tRWfYYpbfu&#10;4cKpCzicfwj7k3YjITQcmza6wdnCDrra1lDXsIOGkjU2LFSH8eIpOBxugPNUd9ci1uH25g24Ha6O&#10;21FauB2vTQh2Rjw/J2jiNtXebYLvNkF4n8t3E9Vxb6cm7u/QQlmyLsp2MpJ0Ub5dF4+T9PEkUYcQ&#10;NMLT7cZ4sdOCELRDNaOeqrA5cyOasz3RnOuDVtpXeYE/5z6EWwDaD4kIRGtRAFqK+F2RL3DIF+0H&#10;vfm9nwRBOdWijPBszQ1EC1WhsMYNtNj1mVSVaQFUn36047TbqYRrFn8vZyOQYQCkKUOeoUgoqqDm&#10;kDWeHaOavJcNWflxpq3HUp1yHUvzViYaUbb/X0xdCqMjvRJ+ospHdFQmjCRAdfbr67C/Qun9nZAA&#10;+F+ILsgRbtJgqJ0NH9LACOLvd37fJrqOCAUo8hc4AdefAAD0mElEQVRhLLptRbtpINRyKeJsNyCc&#10;4NvMCCMEo+1Uqf60qA61Ee0oWmu5ndUG2td1tLdrEWRIO0s150XLK8DlROXnormMsRTuOisksHnq&#10;rZJCQE+EJ8NddyVcdVfAXZ/A43au2svgpb0SXhrL4aa5BM5Uf64b5sJDeSE2TBiOzY6WkDO/tAr4&#10;iWvc5WsFzDpDuv7Snfgn00sAdm7/bwGw9F8AoBgV5tZTNNECt1Q8p4ipQmOlaLGrRsuzOsie8Mce&#10;8epX8ARekOQsDeWtVIcywkMuTkw6zA7fzvvaIW95U/lZPBElClNRn/nq9OJJBYpSUxDlagOnDdPg&#10;rzkZCbaLcMBjHdI9VbHHUQnbbdYg3no5ok0WcXkZtlsvQojODHhpzoflutnQWzIRKtOHYcW4UZj1&#10;86+YNfJnzP/tR2jOm4Y9Ad44tX83qm5dR8HePfj4zXdf2t1AL3cegThYJl7xhLtMhuaGWtp2O/Tp&#10;24M2uze++eonpO7JRe6BAuxJzkZ01D74+26Fs2MY9HU3Ys1KA0wYtwRDv/8dX37yMz5761N88+4H&#10;GPrZ1xjxwwSMHTkb8ydOgeHyKTgebYmSHVa4Rqt7NUIZ18NVcDNCDXeiNXF3izZKYgg5wu/+Vh2U&#10;UhGWbdcn3PRpeQm6RD082M51O/XweJchFSC/E40n/P4x5xU7jfF0lzGe7zJF1R5LVO+x4dwadbTF&#10;jam2kGUJCDqjKdOV4YLmDAIx3RltObwGndGa54aW3I2Q5zgD2c6QpdlDlu4EebYH2vP9OoLWt13A&#10;k9GQTRucRYudSdXHaM5wQ2umJ1q4Xi4UZ6oVmg/o8e9qoeWQIVWnCRqL7NF4KgxNF/eirfIqVUEj&#10;mpiwRSNJR4XQ/+4kKb7ODs+S5RWdlaXH0zrg1KHaxDITrhQd6//j6ITaq/FXACT45HWtEgS7tpcU&#10;IlVge3OHCm2rrsTBpEAEGC7ANltFhJutlgAo7G+sgzriBAA3amOLiz62uBkg2kWHoY1Y0YXFQRth&#10;5rS1huvhoadAqK2Fhz6hJ0DXCT5XbUKNkJPWMbwJTTcC0ElrKTbSRm+k3XUjNH0IQPHYm7v6Ajir&#10;zoYLVaT52nlYMGo4zhzMlao5Wqn8RB2wBAYJDoxXAMgzlu7HP5w6ASi2lbb+7wagqP9DyTM0XnuA&#10;hvIKNFZRBb6g6pEAWIvGetq6Wm5PVYjqat4cLjfwezHO2XNRYvEGMuG0kXYd1d3NPFjeMHHgooKT&#10;kJHJGtAmene2iPcesITrVIttvEAlN64i60ASfOw0YbJ6AtwVJ2Gr0ULkOK/ECb+1OBywDkeDlHDU&#10;dw1DAYf8VJDvp4mDItyVkGm7HinW6xFvvBSRhkvgoTADymN/xMIRP8JKUwcetnb4Zehw9O7RF/16&#10;v4bvBg+Bl+1GxAXHIsIvFt5iPMM1Knjj9f4Y2L8bt+mBjz/6BuPGLsXIX5djzKh5GDdqBqZMWIBp&#10;vy/C1N/nYd7MJVgwazFWLl2DdWs0oK2sARczA7iYmMLewBHeVt5MhBY4HW+KW0mGuEDgXQzXxMXN&#10;6rgWpYkbkeooiVJH6RYdlBOCFQkE3FY9PEkwREWiESq2GeExl0UDSEWSMVWeIZ7uMCHozCXQifmL&#10;XRao2m2N5/ss8CLFClUpoj7QDrWMxjTGASu0ZFij/oA1GqgGm9Ic0JLugFbOZQfs0LzXUopG7t+w&#10;zxyt+83Rvt8C2GfJuTXauQ8yXNFOFSnPdEJbnjvVIEFX4IXWg75ozPGkwvNEK8Epz3OlQnRHWwFh&#10;mm6J1lRDyDJN+Nkabbk2aCuyhfy4G+qP+ePp+S1oFq3izBfSS7Gl55v+5yZJabwS/J80F/CTiYYY&#10;oeJEPZ8YhaUTVOKpD+nJD5FOBahegvDPomOfvxeSzRWKTvrcNX8lpDpA8bc6PottpeeHOyEojX/X&#10;xLzTTMfSyANqbMTFnGR4aM7GNpt1iKLyC7dQwGbLdYikJRYAjHfVQ4KnEbb7mGGrjzESfEwQ52aE&#10;KAcdBJoqE3rr4Ka3Dq5iAAPRiEFr68vwof0V0PMSVpgWWKzzNiYkDVfBWXcZHLUWw0ljEdwIQ2F/&#10;vTWWwlODdlp1Jlx0V0F1ySzsiNrMY22CrKWR17iFTOD5CMEhqUCeowBip1oS3/HspPv0d6d/CsCu&#10;do2/A8BSaTzA51JH6DZR33fjqbSxAKDoFyi7LWD4DHVXCMDSJ5BV88erCLqqWtQThDXVz9DU8ILA&#10;IyxrqtBeyz9YQxjW8qbUsESqIvBqGaK1qkV0dhQKkQB86fV5Izs6/0iSUE6r0UpJ38ITaeJq/pNO&#10;TOiAWzcuI2tHDELMVOC/bhqCVozCVoO5OEAYHvFbh+M+a3DYdRWK3NajyFMZh7yUUOSxBsXea3HM&#10;Zz0Oe6xHgYcqkqwU4KG+CGvE+w4WTIHC7MkY1INw69FTagHuzujffQDe7PMW+vd4m8qwJwaIxhDG&#10;h2/0x+J5c6Gmpg9jMxc4OG6En5cPgryCER24BTEB0Qj3DkS0bwBi/YOw2dsTmzw2IshtI0I8vBHp&#10;vQnB9o5wUV2KVG913N9rj+tbDXElTh+XtujiSqwWLkeo4pZo7Y2hrd2qjSdUeY9pZSuo+Cq36eF5&#10;khGqdpriOW3tMyq9Suk7gpK29+kOA26vj2fJZqgmrGoE4DIIPiq+OkY9o5bwq0+1JgitCUQL1HK7&#10;6t2mqBb1hdy/mvtXUWHW0kLX7jRAPdVl0x4jNHEu22NKABKGqQQhf6Mtw4rq0IYK0BFtB6kQCxj5&#10;LgSeM601FSXnsgIX6TsU2Enga880pGo0A/ItCU4DtB6xRutRZzQWbsTzswSgaDxi+hD1Q1IC/w+m&#10;rmePXz6D3JHoOoOZhrMuBya5E9qRrhAts/L6ZkKmQ11Jo5Qw2juj6/M/D6befxRCXb46f3W91JjC&#10;vy1CWtfR8CKGxRKjQ0uDK4gRZMQYgwKU/Hu3Th9FoBnhZ7IEUZarqOpWSXWA4TaKiHZSR7yHARL9&#10;zLEj0ApJ/hZIJAi3bDREqLUW1Z0C7FSWw151BRWdAmGnIIEu0FyJoUwYKsJbfy28dNfAh6AUdX/e&#10;BKMLba8T7a4L4eeqs5TzxbBRngU71en8nUXQWzUX+7dEU+TwesrIhTbRn5jH2/mfuBdSiEKoc7lj&#10;/T+ZXgKwYy8BQHk5nakQb4RfuxB1hJ4YEgu3+Vmsu11PzjXR7Yh+gGJI/EsCgHUdhLz+lDsJAFIV&#10;3qpG621CkACsv/oQzWXPKLG5HeGH2no008c3VRGUtTWQ1xCKVIDtnQF+J6KthsFt0UAg0h7L6hsh&#10;ayAQW5gwRGWP8MEiJPLzgjDhy2g7mnkzWyj/hYKU1bRBOOqXE9Vi+Y3zKKYyjHbUQ6jxMmw2mIkU&#10;h6UodFmL84GaOO+vgnOBijjmvwFH/TagmHGYIMzduAJZzquR5aKIFPv1SLJfw8SxBJZK0/Ddx/3Q&#10;k5B7tQVYhADimz27YeyQj7FhxlhozJnMmAXthYuhumIpdFXVYapjA1e7YHhtDEaQRyBifDch3i8I&#10;0Z7uiPF2R6yfFxz0NKAwczxmfP8+pnzWC8azh+FslAmObVLC+RhaYKq669sMcDNeD/e26kvdYO7Q&#10;/t7dShhu1cSDBG2UxWtTDRJ02/TxNFHATwuVSdpUfPqo2WOM6r2iS4wRg/aXQKvcaYjKZAM8JhzL&#10;t2njEUH5iMAU6ypomSsJuGfcpkKsYzxL1EUVwVdF2L4gBF9wv2fc5zkhXL1TH3W7CcJ9pmhJMYc8&#10;XSg4e7QfcgIOE4BUdM1ZZmjJtICM62W5TmjN34j2Qheg0BHteVZoyzJGew6DAGzLNSUAddFSZA3Z&#10;UQ80UiXWX0pl2mDiFaW/UH9ShvivTx3g4291Rkc26QpOYhWTnyhhu/qfSfXVYi66p0ijs/DDy1Zd&#10;AaL/zRDw7QoBOoY0JiDPp3O0GWnABVpyMSqyeJ625vFD7N5kjyDtWQg3XYpNdD/BJiskGxzpqIo4&#10;D31sD7CUACjgt5XqL8JOGwGmanBWXwPrDUsZy+CssYb2di2VnwCgCjZZqlMhqsBFYwWsFebDUWkJ&#10;3AlCT0LSVVvU/S0nCAk/nSWw11oAa425sFSfAQvV+fCzNkHtg4cd50HlJ+4vj77rLvzXpz8CUFQZ&#10;lNcSgGSaAJ/Us0UAkCC8XUsAUhlKAGxEc8bdfw5A8VY4OVVg4/VytD4WCq+BgOMP1dSxpGZUE5AC&#10;fkL1MQT82qr4x8TnOkpN0cu7VsCQy/WUpJzL6+pZUjWxxCIIRUdOymHxHIxoDZI3E5KiZYulsTRJ&#10;RTRvemsLN6GBJhylPpAd37JEqcGz2+dw4WAyUsPskWinimSLNchxWImTXqtwmXC5HKqKS6EqOB+i&#10;hFOB63HCVxEnvJRxylMNRz3XINd9OY5HGiA/3AxOyrOxbvoILBo7DAvHDMOiKUOxfsEvCHdYj3M7&#10;3XA6xhaZjipIs1RCqpkqApUXwXIF95k6CXPGjMfUsWMxe9pkrJy/AK6W9ijctReJvu6wUJiHpb+8&#10;jyXDBmDxkB5YMqQXdCZ8iiSTOUixnYsM58XI81xBS6+AM2EquEb1d4cwvEObW5pkglKqvfv8/IBR&#10;GqeD0miqQ1rkhwTjw3h1hhrub1GjalTF3ShV3GM8jOV3WzRQGquCe9FKuBOpiNsR6/m9IpWlOh4R&#10;rOUJGrTQQj0SogRhNeFZw6iiNa9mPN2uJ6nLSgLwBWH5fIchYUulSCUoVGTTQVrfYi/IBQDzTWgr&#10;dCBLNwRy7AECrZ22t53KDkUEIBVfe44J11NFEoByLssJxBYqQ/kRAvDgJha4x5hBmGjRKBWG/yH/&#10;XgKwI3u88mNdH/8AP1HnJkWXBZXUGL/8PwOg+JsieA5dxyQGV+gcWqtjVBmeiBh0QdQHUgHKXlTi&#10;Wv5O+KpPQ7DefATqLUSQwVKEmK4iBBUR60Qb7G6IOEa0kw7CbNTgT2XnobsO9srLYaW4BDZKtLTq&#10;tLaaqzogaKgEfxNVKkBVOKutguXahXBUWQlXrdVUewJ+XCYAnTRogzUXw05jARyo/JyNV0FrzSwc&#10;OrCXeZXHTABKrb68J6Lf3it35L82/Q0AqdoJwFZhef8VAD5MPgXZqwCkBX4VgG0EoBgUQQCwhQCU&#10;E3qSCiQApS4x9fxjAnqvAFD+giW4UIECfGIuvqNKFIqwXQT3aa/n73Auq6vhTSMQCcG2Zv5eUz2j&#10;CY0E7fXL13H6UjFOXy7Ck6elZGEL7bMMLS1y1DNqpFYknrqsGaV3b+HW1Uu4dOwYzuVk4EAolZf1&#10;BiSYLSBgFuOYrzIuhWjiaogGLgaq4sImDZwLUsc5P0Wc8VZAsedaXAjVROkOGzzc44j7O+1wN8kG&#10;V3dY4uYea1yK18GJoNU44b0Exa4LcMxlKc5wnzPeyjjjr4NDHuq04uuxSXcmDJf9isXjhkJ18WIc&#10;3b0N8c76cFw1GqbTPoTD7I8QrT4Gfqt/gu2srxGwajhiNUYjTnsstupPwE7zqUi1n0uFuhAHPZdT&#10;HW7AuQgtXI2hGkwwJgjNULbdhOAzxN1obVyPUMaVsHW4EqKAK8EKuBGiiJIwZZSEKuF+hDruRSrj&#10;dvh6AlGJ0FQmFFWkKI9Tk+JBnDJKt3DbGCWUE6RPErSoLPWo+gxQtd0IlVSJT5JovQnHZ1SUon7x&#10;+T5rVO6zwrM0ezQcC4b8fBjkx53QftAQLQeUID+gBWRaA9kCgK5UiI7AEUahFSFI61sg7K85FSAh&#10;SMUoz7eB7LALZCdi0f74EtoaeK/lZdJ9/U9zyF8A2DFJdc9S8IMIskXAT3p1JsEnlF9Xg4NUJycs&#10;bBf8/k8AyL8vgY/HJkJ0dyHwOobZEssdnyUoisYZ0Spc8xxlZ7LhoTwZIQRgkO5CBOiKV2guRaDB&#10;CoSYrUe4tSpCLZQJPtpc0XqruRwbNVbBQWUVLfAKKRwIOgFBJ6EEddbDS08JnnrKcNFUgIMS16us&#10;pUoU2yyRAChA6KS+GI4ai+BACDoIJWi4Gmba61FZKkZCorARgG5plRqZ/tPCTZo6AdhVxHUpwNab&#10;BOAN0X7xKgDJJ/GmuD8DICQAckNRByjgx2UJgJ1PgtRfLUND+TM0Pn+BlucE4XOCTnSJETZXQE3A&#10;TgCQ6k8owC4AtlMhthN+bbTKAn6tVfztWu5bw99gtHC9aBJvJwTbGgRU+XsEYPm9+5g4ZhzefPdt&#10;fPzll9i1Q5QgPMUGnihLulZhk5ku5K1yBPoE4IMPP8W7H32F9z7+AaFh28SlYOKuw9Xj+TiRth27&#10;fawQY7QSe8yW4qjHOpynMrwWoYILmzfgTOh6nCVAzgSsxCnfZYTiclz0X4kLfitxyXsNLnitxiW/&#10;NbgatBZXN63B5eC1OBtIGPquIBBX47TPWtyianuyTYvKiPYx1QZXYsxoyTWQ6m+AGMuFsJr1MSwm&#10;vIZdOhNwPUwHVzbro8hzAw5YL8A+81mIIwQjlX5GiMJQhG0Yhnid0dhhOhm7recg3WkJsl2W46jv&#10;epwMVMKlMA3cjNbF/Xgj3E0wwF3a4XsJ+rgdo4mSSHXc5LHcouK9vVkVJZuVUBKhJCnD0lg1PIrX&#10;QFkc1R/hVyYioSMeUQlWJulQCTISdPGEwH9Cq11O9VdGW/yISvBJkhGe7rLAi1RHvMjaiIpsFzRf&#10;imWaiUXbSWcCUB+tB9ZDlqKG9kzCLnMjbTHXF1ENHmEctgEOmnM7AUELqkALCYCyPHM0HbJDy8V4&#10;6cVIjRXH8aKiCE1iTMT/uBGki3ScRI4TGUbkFqH8OtXfSwXYpf5ebZgQAPpTMP3XQtjpl5a68/Mf&#10;v5eWu4D7smFEpH0eG4EnwPcyOoHYBUDxKk1QVJSdyoav1iyEGi3CJv3FhN9i+Gkvgh+h5Ke/grEa&#10;Xjor4KYlurssgr3SQtjR0tooCvvbEbZCDSp1zB1UqQbVFeCmrUgAKsJJVUEKB7WVjKUE4XIGf4sw&#10;dFAj/DSXwFp9Icw0luJQxh6eC90er6k0cjPzrEw8TcbT+o8h2PkDrwJQNIIICyyBr4T8udmx3F5C&#10;Pt0g00o6ANiUfudPLPAfASgNjPAMtaIRhACsfUoIPn2OlsrnBGADWoX9FQATFlcA748ApAUW1lfU&#10;BQpIygg8WadtluAnFGUtFWADg6pQLpRiMwF4+zZ+/u4HdOvWA717vInEmGQmDHHTWcKJd6eKSmFO&#10;hXmFGPzR56/U2fXDJx9+g0N5B/mtuCydE631rXOHUbw/EjtcVbHdcgl2ms5Cgc9qnIlQw+UoDVym&#10;cjofsAYXA9bivP9anOP8eiAVFaFzmza6hEC5IeASKfrhaeAWgXIjcgNuhG/AnWh1wkcZtyIUcHPz&#10;WlQSTM0p7simDXdd8w3sZn8A55kf4Zj7OuRaLUS25TwUOCxGIcF2yG0lDruvQq79QqRbzsIug4lI&#10;0h2HaNURCFk3DBHKIwnIMUg2noY9pjOQZb8IhW6rcJxW/nSwEs7ymK5EauImLfHtOD2UJhjiUaIx&#10;ymif78fpSmC8FaWG21HqVI1qtMIqKCUQH/D471MN3t/Cz4ThowTxeJ0GIalJmOsQiHooT6I93iXq&#10;ELm8TQ+Pd5qiMtUBNYW+qC3eRABGMs2EQ37KmbAzkBRg6wENtGdZoC3Tnusc0H7YDjhqh/Yj1mgr&#10;pPITCrDAEiAAZVSB7YWWaOQ2zTcTgcfH0fIoH9XlqWiovMRb2HGf/+uTgF9nLhMzkSQE9MiZl8NR&#10;ieCygF+X+pMAyOX/aQCKUVDa6pterhfL0rZdAJT+fhcEGaLvoQQ8HrOAoQRAru8MqWGE+avsTC4C&#10;9OcjwmIFgg2XcHkJ/PWWwIcA9NJZCnfNpXCRwDcPVutmwYI21WLtPFgqLIQ5w2ztAmluKj4rLiYI&#10;l1EVroSj2ho4qq6hVV4NB2XOVQQcl3K9gN9yzpfCQZ1BAJopzYUloSh7TjVf38jzozojAGXNVIHN&#10;osqLQO+8Nf/l6U8U4L8CwPZ/BsCOVuC/ALDmUinqCMC658/RQAjKXlRLT4TICTUJWl0AJPgk+Em2&#10;l/CrayAcm3hjaG+rqPCqhWKsJ/yoALlPW42AI0M0lHC9BFPC8Mndexj+9TcS1Hp074WEOKoDOUsQ&#10;qkQ5VSJomR/fK8G0SdOlbd4aOBBL5s7G+6+9ITVkzJ48CY/L7vCqMFHQKstFa7M08VK1VuHRzTM4&#10;dSARu9yNEGe8CrstV+GYlzoub9LC9RBVXKOFvB6ujOtUh9dC1zGPK0ngE/Ob4aIuTRF3I9bjQfQq&#10;PNqiiMdisIIEE4JRD5fDVQgKc9yI0Eaw4nB4rv6OAPwELgu+RobtMuTZL8Mhx8Uodl6IfIf5KHBa&#10;hHy7BThIAB5xXoITHqtwzl8Rxz1XI8+BFt50OuJUfkXEuuEIVRhOMI7CFo2x2GFEIFrNRprjQuS5&#10;L8dhv7U4FrgOZ0OVJaDf5jHdFRDcRsucZErrbIry7cZ4yPUP4nWpCjUJRdplQlzEXVrk0lja5DhV&#10;lMV3RqIaHu/QohXWZRigcrc5nqU7ov5oEHA9Aa2XQ9B+xR+y445oleoAtQg+Q7RlU93l2BB2tgSg&#10;LVBsC/kRS8iLBPA6ANiWbY7Wg5aQ5dtCdtIH8rIUtD06gtbSbDSXp6P1yVm0t4qO6P/JRDCIrCFy&#10;h1gUyYD8kbqwiDlZI8FQWkcAUnH9Rf1xp/9pBfjqule2k0LapmO7v9QD8njE8XUCT+qPKJal+kB+&#10;ps1sr36BB6dzEWaxEtG2axFouBjeugvgo7sYHlSBrpoLqd4WdMJvJkxXTYXJiqkwXiGqb2bBgGG0&#10;YjZMVs+D0eo5MFGYB7P1C6gKF8OmUxE6UhE6EYYOaitewk+EgKG96hI466yC7sqpCHczgbzybkfP&#10;EV5bGY+/tbEZcgFA8UghD/s/mjoBKH5G3OJ/G4B/Vgf4qgJsp4eWFODlB6h79AwNhFs9Adjy9AWV&#10;4DOp/u8lABl/BUAqRHHj5LXNBF49wVlNxSieHqEVFtATJZ94EYoIQrIDlvyNxkZUP34CbycnGGlq&#10;wdzQEKdOHJOazltammh/W1D/oha6ah2juIjQUdmAmidl0Nmg9HKdhr4Balr495jaW9t5HLRTMjHi&#10;BK/7y6mpGvcvHSMMY6V3KKTaKyDbdilO+azD5RBlXA3ZgLO+hKPHcsZKHHFZirM+a3CF6vB2yHrc&#10;i1iL0sj1eBihgcfRVEmxOrgXq4GqdFsc37QOPsuHwmneEBj+/j48Vv2IfB9FpBBayVq/YY/6CFri&#10;UUi3mk74zcdRx0U4QpgddViIQpu5OGg3D4cIxzzbOciwnIlUsxlINpyCRJ3fsZURQRCGq/2GSNrn&#10;eP2J2GU5Awcc5yFj40LkeixFkd8qFPuvx6kgYfU1cC1KG3fi9HFf9CGkknuSbIanUpigYgftbbIh&#10;ba4OlZ4GFaEylSHBGL2W6laBilEJ5Vu1UJFsirpcd7Sdj4T8cjTaLgcAF9whO2ZPANLKphuiPU/A&#10;j+ouzxryAlrhIlrfYhvIjnD9YVrgIgtaYdF9xgKthbZozXNC+9lItJZnoPVhEeT3ctBWlo22x2cI&#10;KCFx/pOpM2uI3CEWyY+Oxg4uC0dBtvwVAP/wpMX/hgUW+eCvlJ+YvwSimIvvOr+XWoFF8BgZHQDk&#10;co2IDgUIuqvSU7mIsVdEFNNzgMky+Boshpce4ae9gOCaR5jNhsW6GbBQmA6TlVNguHQyDJZOg+6i&#10;adBZMg16y2bCaOUcGKzinOrQRGEuleACWKxfSAgKm0vrq0pFqL7yL+BTWSKFHcNFby3UF0/Ekb0R&#10;BNJV4MUz5m2eKyHeynORi3pAMaCERK3/YPpPAVi+4yQTMdWY9GJ0biQqD8UQWKIZWQDwLgF3+ylq&#10;rt5DQ8VTNNXRur7g9y+oxKrr0fjsOSFYJYVc6vLC9ZwLaysNlsATFc8ripKutZoqkPvIqkUDSAOj&#10;Ueo+I5TfXzQsE5zoGN1AgL46iQfmm0QjCb+TyaTnjZfPW4JFs+dBT1MdZXduciMZ7l67CvUNyli8&#10;cDGWLVuBa9evS+CT4CenBOeVEiG9QOUPU3PVM9w8eRilRQdwa38IjoYY0JYuwmGnxTjjR2VFVXZU&#10;tBh7r8AJn+W4ELQGt2h374Svx/1IDTyI0kV5AhXWdiM8y7TFibA18FjyHaymfA7j39+D0aQ3EaU9&#10;hlBSxEna10L7JThgNh07aXf3G0zAHq3R2KczFpkmU1FgMx8HHfi95TTst5yKXXqTsVtnKvbrzUS6&#10;8SxkcL80s8lIMZ+F3SazkKQ/Gdu0JyBOcwy2ao/DTqNJSLGYgVS7uUh3okJ0W4JDPO5j/rT8VLVX&#10;olVxK14L98RoM1SFT3aZ4Pl+c9SmWqEuzQpNGfZoznREQ5Yb6rJcUJvliLo8dzQdCYP87FammS2Q&#10;XQ1B2wU/tJ/2RFuxPWQFppDnGQN5hFwOwZdjj/YCwk/U/R2zg/x4R7QX0xIf4jrREfqQFVoOO0tq&#10;Ul5KAN7Lg/w+Afg4H/Knx6RRdTro1HGPupK6ZJ2kkkx8/geTtB2Dm3X082MByJDqk8mTl/V/nY0g&#10;op6qCy5SvFRg/z3RBcCu6IKfWP6z7TtCfNcZ0ggzrwShgroW5jfRL5Dn8ZzH/KwW945mYou7KiKd&#10;leFnuhpe+svgIVpl1efDQWUuwTeTNnc6TFdPhtHyidBf9jt0V0yD5tLp0CAINZdNg/aK6dDmXH/l&#10;LBivIQBph63WCRVIO0z4WdP+WqkvgZXqIlgqLYKN6nLYEox2GlSGeopwMNiAopQtqL13CW0Vj9BO&#10;BygKF2GDxbWWXv0pPRbbcYukKlpxb6U14nPX0j+YOpJD14wA5E8+FI0gFHCiwaNEcI1zqRGErCEA&#10;ZTfpMm82olE0gjxKOkkLQ8jd4YaCkqRlu+gwKKgpdrwnvqtE/c1SOseqlwBEFdUdlV1rdQ2tbI1U&#10;nydsbauo0yPc7l+7iWBPX3i7ucOFSi4/I4s3kDDkRZDTOreLBhRu20472/C0EtuityDIxw9+Xm7Y&#10;tyMOtRVlSEvaifDAYESEhuLmVV7E1ka0Eoyyxjq01hOwJFnFwwfYuT0RelpamD9nNhbMmQtdqsa4&#10;qBjcvXlbktntrQzRs19AkJZYJj1+0zEVHyuEtY0ppk2fhV9/m4jpU+ZAa70iUrdG4Pn147h7PAUH&#10;gi2R5q6BNKsluBxAZRRFcMTp4Ea0Gq5EKuBGlILUteRhNK3vFk08osV8kWKHC+FqCFjzI1wWDoHd&#10;3MEwnfYedMe+DsupHyFCaSLSbVYjx2k1jnivwwnfdTjqupxqbx72G07GTu3fkaA2DrFqPyNRbzT2&#10;Gk1BhsUCwm8+0oznYp/hNOwjKNMtZiPbZhFy7RbTTi9DDueZ1vOQYjKd0Pwd2/XGY7vhROw2m4L9&#10;1oSm3UxkO89BkRehvmktrkSooCSW55OgjXLR2ptsgKq9Zmg4YINW8ZRHvjdkRV5oP+EDemvg3Da0&#10;X9pNAG6D/Goo5OcDCUAftB1zhPwQrW2hidTCi1za3lxHKj2C7iiXTzig7ZQj2k4Tdie4XqhCqj85&#10;laDshAcTZiLkJSlovZ0OlBN+5Qche1rMe32DKZv3miW9aMFtF8OEiEwiUru0LJL+P5i4neCkGEpJ&#10;ZLaXABQZT+xOvkkQ/DMACmUldU7+Myj9D0SX+vtHIQZfeBWA4j26VIRttOxSfeAzrntchctZe7DF&#10;U4uhgzB7NaljtLfeCjgpz4WdeB/I6mlUeFNgtGwCDJaMg+6SCdBaNhXqhJ/qkqmMKVyeAi1+1lvZ&#10;YYct1nYAUHSTsdywBGaKi2G8gTZ5w3yYUBlaKK0gBBVgr6UCOx1VOBlrw8feGL42Rrh+qJAQJF94&#10;TduE8hb9eoV1F/dB3EtOYvYSZP/q1LnDy/0IQFmZ6AhNdl0n6ITaK+H8JQCrIBNdYSQA3vsXAHjn&#10;BX+sAg23xHBY1WiuJ4CEva3hGYiBDEUHZ6oyqVsLlZwAYgv9fhnhM+yLjjo8EbOmTKOtFUNHtUjb&#10;ib6AApSiLu/00aP4+J2PXm5rb2WKitJ7GP7Vt9LnXt17YHtCHM+SKrKJKrOlo14oPzMHEydMkp7P&#10;7dq3K3r2HIDRoyYiKzWT+1EWN9GGNxPY4ikU7ltLlerqvBHvvvXmH/btLs279+yDBYsJCYJXTC9K&#10;b+FK2g5kuxkRRotRYLcUlwI3SI0H96LX4c7m1bgfQau4WRGlEaqQRnSJN0KEyq/wXPEDbOd+CfPp&#10;n8Nw0qfQGP0+VEa+BYtZ38B33SiqQgLPbA6yHJehyE20LivjdIAGijwUcdB5KZXeNCRRHW7XGovt&#10;OpOQbDSbMFuOA/ZrkWW7CJmW/Gw0DQdMZnDbmciymos8h0XSvtlUsJl2BCehmGEzB6m0yftNpyDN&#10;YiphOZvbzMcJb57LptUo6ewfWLldF3V7zNGaRltLJduabwP5UWe0nSQET0fR8m4HCMC2KxFovxhM&#10;++rL71zQdlSoPUtCj5Fng/ZcQq/QGu0EYPtJLp/ZyG1dgVMbO1qFC6kIC5z4mSC9lICW67tZ4KYz&#10;siErPcgMcw6tdbcILyZc0SfwPwCgGFdOGmqpE4KvArBDAfKXRKNHV2NDV/yHCvCvlJ0A3B+jc5t/&#10;rABfiT8CUDwKJz0WJ5Qgc/+LepSfPovN4m1tboaI8zRE1EbR108MS78aLqoLYLduNsxWTYfekknQ&#10;WzAW+gvHQmfReGgtngSNxVOgsmASlOf/DvVFk6HJz7q0xEbLZ8J05VzuNw8mq+bCkKEvYu18GBGE&#10;phtWwFxpLaxUlGCrrgEHXT04GxrBz9YSsRQ1x/aloOz8FbTXiPPgdRchGnTEUze8zNJ94qxz8V+f&#10;Ond4uZ8EQIqr/y4A4i6t7a1KtJQ8onqjtGzssK5C/UkVrgKADSx6uF48hyisr0w0hvCG2JtYSC8Q&#10;6tOrNz55/0OcPHSUbkaUVI0S/OQNDEJJPErWq1tf9O81EJ9++BHOHD+KygcP8dvQkejerRdef30Q&#10;EuI7ANgiGkB4uvv37sXgT7taf3sweqJXz37o3as/lwUQ+zB64bMPPkLaLmYsyYqLytdmNPN4TY0M&#10;0bdnT/To3K4v5+/0ewMD+RsSBPsO4LwbRo4ehfKHD8WllSbRd/HWsXxc2xeFDGd1HLBegfyNK3Eh&#10;cB1KI5XxKFYV92kvb8fooDTJBjG0o2EqY+C5/CdYTP0Khr9/Do2xH0J17NtQHDUAahPeg9ncb2G7&#10;4Dt4rfoJgWtHYrMSQWc0FzmuG3DMTxOXNxvgaoQuzoWq4KjPamTYL0Sy8TzsMFxAJTiDdngaeTMX&#10;+VyfZzcfOTbzkEZrnMo4YDqLy3ORaTWfoozfE4h5tgtQKOoZHRfiyMZFOOm1BOf8luFq8ErcDlfA&#10;g2hlPN9ugKa9VmhNtYY82xZtRS5Ubr7AyWDgzGbgYhjarm4CrhCA5/wJNw/ITxBmtMLtRdy+gFY3&#10;zwGyQsLzmD2VH8F30Rvt54WS9ASOu3A7J1pgLp+OQMv5WMhv7iD89tG+7EX7g0Kg4gIaq65BJl7k&#10;LlVZMLNIko1piB87+veJpP/3J2kTAToRnfB7FYDSS4061Z/0HPr/AAAluAnYibed/QkA/2q7V/b9&#10;0/gjACWQ8DjrGtD69Amel9zCnogw2KooIM7VEvEepoj3NEGciwEirdURYLAWziqLYLV2DgyXT4X2&#10;vNHQnDMKqrNGYcOM37Bm6q9Y+fsIxi9YP2sslOdOgOq88dBeNAV6i6dDf8lMgnMmdJbOht6qBdBX&#10;WAJjpdUwV90AazV1WKpqwUbDEMGOPtjsEoAYL3/sDA7DntBoHEvJQvMjMqaG5y31aeR1F9de3Bee&#10;wqvPZHfFP524nyCfuM3S1gSgvJwCS9T3/V0ACr41/B0A3vgjAPlDt56i5dZjWldRB0fI1TWiXQBQ&#10;tJiJylmhABsJQcKwTQqh7OQ4frAIbw4ahH59BNx6I8Ddi9uKB7kJUe4nOlI/r6zEjGkzCMB+6MNY&#10;vmgpGgnQR/cf4Lfhv6Fnjz4YNOhNJGyNZ8Ll32ptwtXLF/H99z9Q+fUiYLvhsw8/gL0lberefUgl&#10;GB2sbTHk86/Qj8pQDID669ChuHudVqqFiae1BQmxsXitn3jBeU8JlKNpfePDY3Aq/yAK9u+H1oYN&#10;GNDvNel9xeLZ4GAfZlJe6Rbp4W1xxcVEK13zDFePFeByzk4cDLdGgZciTvop4F68AW7Hm+FpqheS&#10;CKdYYUONZyFafSp8V46CxfQvoS4B8DUs++k1LP/5baiO/wj6kz+FIcNkymewmPk1bOYNhfvysYjW&#10;notkc0LLew1OBq3D1c1quB2hh5vBhKK/sqT20sxnYrc+ra7+75ICzBeAc15CIC7i5wW0z4SiCaFo&#10;NJ0xjTZ6OrJpn/NsZ+Ggw0yCcA6KXWaRSzNxznMBLhKKd4IVcTtUQeoMLT/iRZD50er6EYKMs1y+&#10;RPt7NYyWOARyQlB+moA76U4lSOtcSMUong0uovI76Yr2C4TnZQLzMgF6IYiqzxtthwnB4/5UhRGQ&#10;XYxluktiyU1leXs3UJYPPDmFusrzaBSDzIqKWylDMPPw2ovFvzzh8eeTlImo+l6qPRFi+dVgkpCs&#10;r3js7WWfu1fiv7MO8BXgvQwBxVfB+IfvBRT/qo5QzCXnxX0Y7VKnaKbKyud4eu0yLh4qwI7IMNpO&#10;M4TYmiLG3Ywq0BQJ4l3ArsaItNWCn6EiHFWWw1pxoQRBnUUToTZnDJRmjoZCJwCXT/wFq6eNgQIh&#10;uH7WGKjOn0QITof2wlnQWjiHdnkh9NYsh5HyOpipq8FKWxemqjrQWaOBUJcQRHpGI9orBtuDtyLM&#10;2Q/7IhKQn7QXD89dlR6oEK8NlWw7r71UKPE+/RF+0mCnopHjH02dX78KwA4FKBo8yLRbdKZi+dU6&#10;wH8HgNIb4m5WoulGOeSiEYNWUkYAtok304s+U038i80shkRwWRr0QKjC5lY0PK/G9GnTJCXVi0pw&#10;HkHX+IyKkiqxmRZUdGspOnQQ7737Pvp074dBfd/A1sgYnkkbHt8rxa/Df5XU2WsDByExfit/k/aZ&#10;StNIT09Sab1698PnH32AzD07+VtMFAJOYggrznMIwh8GD8aAHj0Jwe6ICGTm4zHVVDzFlPETOoa9&#10;J5R/GDoEly+LF3Hz8kkvYeWcoNdcqYTXug0glLtj+pQJaGmiZedvi/fYMqsw37z6tgrerLqneHT5&#10;EEoK4nEs3hFHNhvjTooHttFmuqz9ChuXfwm/NcMRvH40kkyWINZgGXw3zILpIpa6oz7CsuFvYMXQ&#10;17Bq2EAo/PQmFH95H+tGfgiNiT9Af9qPMJn5HVypIiPVxyBZfxLyaWkveK7H5TBtXI0xwp0ES1wO&#10;15U+n/BeR+jNRi5V4X6TqZItzrFZQNgtxEEqwHwqxELOC6gEM61mIN1yCjIsJxGSE5DDyLf4HUft&#10;ZuGE43yc8ZiLuwmqkJ3wh+zUJsiKCb9jhBaVYNt50QocTQhGEobhVHehaD+9CW3HCcfDnmg/5A7Z&#10;UTeqQ8LvYghwNYrbR3I5nCoyCLIjnoRjAFrPbkabVAe4k25jB3BvP1CeC/mTo6h7eo4ApAKXMcML&#10;CP6LABQZSHraoJX7dMHuFQB2DbH+V/3//gg/Ef/NjSB/E13g+zsAFCEaEF9+/gMApXcQ1xCEDytQ&#10;WnwCJ7JzkJd6AL5OdghysESUJy2ojwXiva0Q726OWBdjhFrrwFs80qatAFu15TBbRyu7fBp0FtPy&#10;LpwM9QWToTh3EtbOmoSV08di7ezxUJo3BWoLZjLmQnPpEmivWQ09RUUYCtWnbwwTLSNortdGkHsY&#10;ogLi4e+0GUnh+xDlvQV7YvZiT/QO7I1MwJn0AtTeKgOqeK7USRJDRHcYcV+kKo6/BmDHEyMdn/90&#10;4i0SSeBfB+C/pQBrIB4labtRieabtMA1BJ9ovuZNEA9iS68DpKUkHTohyPUEpPScr2ix4sFtCgqS&#10;ANi3Vy8M/vBjnDsmXjvZgqYa/k3u5+6+kSDqhT49+uHnb3/Eg5u3eAYteHLvHkYNH0mF1xuvDRiE&#10;7bHxkqq8d+UaRnw/lNa1h/QWNxc7245TF/Bq5hXtGpa6TQ5rA8POEV66Y/XiZdLIHkXZeXjvjbfQ&#10;p2cv7t8LAb60ZvQRTbXPpMEd5A08F17N/L3peJtQFsf+2acf4+6dex0yXfw0/54Y0kvOqy0TN0nc&#10;PDGgg6wGtQ8v4/rxVDy9XYTa8pO4ejgOloq/wnz5t7Bf+jVMp30AvfGMid/Ajglu4/qZ8NddjACt&#10;Bdi4diLUx3+OxUNew4zP+mD64P6Y/dVbWDliMBTHfIMNY76C9qQhMJ3xHRzmfU+7PBqxutOwy2oR&#10;7fhqFAeo4lyIFm5E61OFGqM80RzXIrVwZbM6ij1XonDjEhQ4EnqiHtB4EjItaJ+tZyPDdjYybWcg&#10;124GwTgTRY5zcNhuLo7az6etnoy7yXoEXAzkVGmy40FoLxYAJLTOJzLtbAOubZUUnPwCVdz5GLSf&#10;oj0uDgAO+1Dh+dEih1L5sWC73rF9G7eTnwqH/DiBejYY8itxaL2xF83XDqCtJAu4nwM8OkhVU8yC&#10;8hKdwiNeX94UZoYOiolMwXvxTwD4cjw/2iyJm53xcrh18VPiu0amY8LuZf+//00A/rP4Ixz/CMC6&#10;VshoK6vPXMfZ3dk4ln4QeVl5sDE3gaeVAaL8bBnWiPG1QoynGaJdTRFspw9vCy14mqrDUXcdbDVX&#10;wkJ5McwUF8Bo7Tzorp4HjRXzoLZ8AdbOmwqF+VOhsmQuVJcugtLCRdBcrQATTT3oq+nASMcIznYb&#10;KUos4OYSiCD/GHhsDMHWiH0I9opFUkw6EiL2IjluD1K37kbu1mTcO3oO7ZW0puJ5ZqG6xUCzfwJA&#10;8VkA8B9CkLdIyv4ds38RgPz8d+sA/wSAYoCE1ltPWNpQ3bXyovMGtBGAcmEbCDzRkNGhAP8CQAFJ&#10;Mcb/pQsX8eFHHxKAvTGQVjhYepkQE2d9Ax4/LMUUqivxusne3XrDiBdVwBFUW5X37hKAI6gce2NQ&#10;/0HYESM6QgPZu/fiw9cJsO698MYb7yBq82bcuHgRV8+ew7Xz53H13AVcOXMeNy5chpezGwb06U8A&#10;9sRvP/2CqsdPEeIbKFnjvr374qOPP8bpQ4elhCQ6aIohuBqaiDaeY2X5fUQH+yDI2w+bN0XiSXkF&#10;ZKIBRWQ60YosMqMk0XmubY3SmIZiEFgxOnRzwws011egvvoBz6UKJReOwNVgORTGvQWDmR/AcDqV&#10;3YSPofDrJ7TA72Hp8LehOXkInNdMQpD2EoQarIK35jIYzBuDxUPfw7h3u2PUW70w/qM3MWPIZ5g3&#10;/CssGfk11k/8HvozvoHT0uEdjSlak7HLZDZSaYELnRbjpNdqwk+VCk4fZTtN8SLVHs9T7FC2w5QW&#10;XQ/3t+rjSqQ2sl2W4IjvahS6LsROnVHYZzgBBVSJF30VUb7bGjWHN0F+bQ+VXjJtbijhJqwuFdz5&#10;LWgTACTYWi8KCCbQ6m5F26koyI9SCR72I+Roky9EUf0lMvElc3v+xgVC8DTV44nNhCpV4c2daLya&#10;jubrh5jejhGAxcDjYrQ9O8kC6Rramiulay1d939RAYpMI43nJ56XZFLs6vLypwDshN//lwDsCmk0&#10;ah7LqwBslENWVYuqa7dxKTkbByP2ID0+DRkZB+Hr64VN7jZIjPJChL8tNnuaI9LLAiHOhvCx0oKb&#10;GPnFSBX2Boqw1VsDa0LQWp1qUHkpDNYvgsbqhVBdtRDKDNXVi7Fh6QIoLVkCnXVKMNHQhzmBp6Wq&#10;D0d7d3h6BMDF1R+hmxNga++LyIidCPCJQWRIEuKjUxEVtgcpyVnYSRu8PywWp/dloZoqUE4VKAFQ&#10;9LWUAMj78RJy4rOAXgf8/u4k7fNy9u8DUHSEbrtK4JUyIwvgXeeG3LhdjA1IIEIaFfoZZLefSJ2W&#10;26iw2kVFrKgwlhITT6BVwI7rRYiXtAgrzLmoc2tpaIDiylWS5exNEC2duxjN1aR/iwxFuTl4/923&#10;0aNHD7zzxpvIPZDBGyt+uxGP79zFyOE/UgH2xJtUgLvjmYF4luFBwehPqPXt3Z9AfR0fvv8pFdrn&#10;+PTjTzCYQBv80cf4lDH4k8/x9tsfYMCgN9CrT298P2QI7ty8ARsrSwK3F3r26IWffvgJT6+XUo7z&#10;mGnpW/l3m6kA5Y1UulW8WHVUlCITiIzCqyu60ciFxRZ2WwzEwJvW3lrHi859KONlbS1oJBA73pHH&#10;/WWU+i0VXK7B01vHEGCxGo4aE6E2WSjAT7Bh5PtYTgAuGvYuZn1HuDHm//QRVKb+SGU4B/HW6oi3&#10;U4avziKYLR2PVaO+xYg3e2NIr24YMWgQpn3xBff9GKt+/QAGs4fDdvEv8FUYi0jVCUjWm4J00+nI&#10;opLLd1mI476rcHbTOtyIVENZooE0VmBzuhiyyhnyQ94EVgiq84NwP80ft1P8UJrqj6rcMFpVQu0i&#10;QXc1Tmr5xVmqvGOb0HIiFM3nEtAiFB8VoPzKDjRfSiLgaGXPRtIqCwBuQittc/v1WIJtF+e7Cbx4&#10;qsRorqcCPJtAsO4g/Hag5WY65HeL0HafAHxwghaYBfPjE2ivusz0JhQgC1ZJBYgMwWvfQUDeFqHG&#10;RfIX0TlxvVxGANIxiC5QYkj7LuvbEdyEIQGRGUYaREDAj4VfxxD3Ai4dgPnv7gj9t9H1d/5OiLEI&#10;pb5+3I7HKdWbCdtYxX2f1qP25j1czijAwZhdyIreg7Tt6di5bS/y0rKwLzoWhSm7sDc+HMFutgj3&#10;coCPrSFczTTgZKgERxHG6rDVV4K11hpYaqyAsdJi6CrMJwDnQWX1fChSCSouXwg1hdUwUNGAha45&#10;HC1cYKxnC1srbzg4+sHCxk2Cn4O9D7Zs2QdPz83w8opARGQy5+FIiEtBWEAc9mzZj10hCSiI242b&#10;uYdRffkaWkofoe15LaRX7oqGLhFiqDw6OuGyXt5XrpZCVFF1LYtFXiKRFKQUIBZY4Mke1kAuiTgB&#10;QDJN8EyIuxKyjfZXfqOW867xAHedYsnOzPqgGdLbkq5zmRuLQRA6dqIiLHmG1hICsKaBCUcoPN4Q&#10;lkDSHxfWRMYDFUPcSMNZdcBPwFBaz0Pbu307BlBx9e3eF599MBhXz1/hesDbeaM01p4A4JTfJ1Gh&#10;VUL0Fhd9r57cKcUIAlBY0Df7v0YAMvPx/Lw9vdCDarJf34Ho36OjpfZfiS+oQm+cPwcddRX07tUT&#10;PWmLfx85HlV3yqXuA+21dZDX0e7X16KhsgJNjyohp7XAc16PZt4M3pgWZiS5eH19KwHeyFKEqlfG&#10;8xQDuIqHu2XiOzG1VaLyegoO+Gsh2mQVqs+n4dnZvWigymm8mw8HtZmY9/1rWD36Eyz/+T2qvLcx&#10;f+g7mDvsvY747i2s/ulDqI/7Enozh8NeYSpirJWQsckaO1wM4Km+EkrjRuC31/vhuz7d8BWBOOr9&#10;vlj848dQHv8FjKZ9CacF38Bv5feIUBmJeO3R2GM6GVk2s3DEdRHO+a3CteB1eBCtisfx6ni+yxBV&#10;6c6oOxSCljPbqdYOMB2kAVf2E3r7CK6dkF/fIj35IRos5LS3LUeoAE/Syp4T6m4rt0lGy9WdVHM7&#10;ILsQiZbiQLQdocU9Q8t8cwtwZzfT1S60iidIzhCMp8PRfjkZrdd2o/4ywXkvm4VwIeQPjgBlx4GH&#10;x9D+kCqw8iLvjagDpMPg1AFBAUABQpEkBACZBrsyipiYSeS8Vy8BKBXS3PgVAL4M/qw0qnIXAMXT&#10;Cf+LAGzn35AaYBh/oz4F7ITaqxPB46jjdoSgnPBrK6tB9akbuJWSjxNbdiFv83akbE7CwQMHsS85&#10;Ffu2E4K703Bg6w4UpKRj2+YIbAkKQnSAD6z1NGGlowprXYa2Cmy1VWGjqQgLVUJuHS3uijlQWzYX&#10;uutXQn3tKmgpKdHuasNY0xS2Jq6ws/CFnWUgXJ0jYesUjE3hO+DqHo5NQQnw8Y4mAMMRFbsHAaEJ&#10;iE3Yh83hiUjelomkiP3YEZCI49sycDI2meXpLlzZvgcPcg+h6uotyAhCqU5WQFCoP8EWcZNfmV6q&#10;QTFj/C0AKUTKmI8lAIrWX/E0CBn2VwCkaJHeCvfPAMid2zoB2HyLpK4Syk3cNBabQqmJimRhiYUC&#10;FLCTCyjyRnUBUUCQiqn8wX0M/2GoZGf79OyPzSHhaKipxdSJEyFeQdmzR094untIZyE6SotSr7K0&#10;TAJg92498Ea/gdgZu1U6YX8fX3SjKuzdsy/eee1dTJ80DYsXLsTi+XOxdN4cLJk7C4vmzOLn+Viy&#10;aDFWLFmKlQsWwURVDU9u3oK+irLUsCHe+zvh59F49pBgb26GTDzOV0/7+vwpah8/IgSfMrGJ3CHO&#10;s15qBJHT6rc316C1+hHqxPONjc+lxpA6eRMvheiF2o4bp09hh68e8n0X4aLfGhxQmYwDhrPRdCYW&#10;VSei0XgtA3X3jsFcfTFmj/gES39+H0uHvYklP7yFpd+/i8XfvY0lBOBSfl7587tYP+YrKI3/HhpT&#10;hkJz6rdwWjcRwcZLsdNNjUA0w4FNG2G7brn0Yqhhg3rgxze6Ycz73TCfgFUZ/zGMp3wEhzmfwXvF&#10;dwhV+BFbVH/Fbt3xyLGciaPOC3Fj03pUJhqiNsUWTTmuaCjwQsORYDSeikbThQQqugNMB5ksAPeg&#10;+VoMWi4ESY0c7Yd8gCJ/4HQYQRYPUMm1XdtJm7GL+8Si+UQAVaUvVV4ArQgBKFp2bxGQhKPsNFXh&#10;eSpJ2uGWq3sgKyFsSwsIvSOEHhVguVCAnD8iBJ9fgnjznlToSJboFQAyvXTkA5H8xZKYiYzDNUyb&#10;cqm7C3PIPwEgRH800S1DAmAX/ET87wLw1egCoPTUhDiOrsfdqikyyqtRe+YWrm1Lw+GAaBSHUVUF&#10;b0NezD7sjE5GdsYh7NmVhvR92UjbmYVdcfuRvTcf8aHx/HyAljgEgW6ecLOxg7WODizVVWl9FWGw&#10;ZgW0li2Azkphg9fBSFkZmhvUYWFsC31Nc87dsNEhHA424cyHu2BpGYagiBRs9Ikj7JIRvHkXvHy3&#10;EH77EBSyDUnJOQiLSca2pCwkbctCXPAupITtR7r/dmS4haPINwpHvENwKigC5yOTUHnkAtoqRD0+&#10;7wkvu/TIIk+Zd+Zl8Gp03WlpktIAV3D2PwRA2l8BwMYbZZJUler4RAdm8eyiVMLyaKXuJZyLlrpX&#10;gwAU0BBnoaOjTSXWHd0JwbVr1yM3JxfvvPUmLW4PfPn5F1JdoaB+m+jMSQA+ufegE4Dd8daA17Fr&#10;SwJPToaoiEgMGPi6BMDBH3yOY0XMNK1UcM1Upw21aKl+itZa+vzGOtQ+f46bl6+i5PwllF25ygTX&#10;BAdzM6lVuG+P3vjxm2Eouc6SR/RfFJ27q6vQUlaG1oonuHHuHEwMDbFBSQHGxrq4e/syz6kKzS/u&#10;4dn9S6itIACb+Jnga27jRZY/wdVjaVCe+jNslg1BcfB83AhbjRveq7Ft1Tc4Ha6G9rt7qAST0Fpa&#10;jPvnsjFv2GAs+eVjLCbolg5/D6uG084O/Qgrh3+IJT8Shr8whr+LlSM+xPrRH0Fr6mDozRoM3Zmf&#10;QHfGx/BSHYttTspIDTBHbqQrjuwIQ3LgRlhuWIqlo37Ab+/3x9SPumPe4G5Y99PrMJr0KWxnfgnv&#10;ZcMRrTweBywW4pSvMq6EqKMkXAVPErRRv9+cIHRAc5E3bW4I2s6x4Lmyj+kgBY3X41B/MZjrwoGj&#10;m4BCd7SdoNK7EEMVKOoCqR6p9NpvJlJJUv0d8+R3gQQg7TPBKD3tcZ7W9/RmApC2mQqw7XYm095B&#10;tJUWEXrH0f6I8HtC+0v44QmV4NOLaKsu5b1n2msjLKQKcRa0AnQi1b/MGp0zkSFEpiHoxLD2/wyA&#10;7UzKEvzEc7+SBWa6/V8EoHg2VkDuVfi92hrd2iz6J/I4XvBgK5hp7zzF4xOXcWl3Fo5H7sCh8K3I&#10;Do5FdlgiMmP3Im13NnbsTEPewZNI3Lqfn4uQHJeN3Qk5OJJ7Bjvj96Mw6zD2UCHu2LIdLlYOMNPS&#10;g5GKOqG3ATpr1kFfUQXGGnpUfEYwN7aHtZUHXDaGwNd3GxydYxAalgFbu1iEhmcTfjvgFrQLm6LS&#10;4BWYhPDYVMQnZCKeii8iag8Sd2ZLn8NDdyGaAHQ25G9pOmKf9xbsdgnDLld/7HP2Q4F7BK7HZ6Ki&#10;8BJtMRkkWrf57w+3llzsKO66pi4Aik3/+wBIz9wFQFEX2NYJQPnzGrSIAVCp3sQILu20huI1mS20&#10;jwKCQh1KIOyCIecy8bIjHnLKgRQMeO11qevKF19+jWXLlqN3b9GPrwdWr1iJxgYCTDQqiEpelsIV&#10;VIAjf/yJCrEDgDtFKzDPsjC/AB98+LEEQNFtJjJks3QhpIaYJmFjecycizqErbEx+Pbrb/DlJ59A&#10;cfkygrEG27duQe++vfm3uf/rbyJlH+1eC9WqeLzvcQVVyCOg8hlLyzBJnUr2mcf78P5V7n8PlfdO&#10;4UXZVf6d51SATWhofkbIl+NcXjwWDh0Iw5lfw239NzgcswCn41ZSIC1FgdU0xKqOx1Mqqtq7u1Fz&#10;NYl/65j09iyNWT/CSXk6XBRnwFdpHjzXzoDrmsmwWT4aRot+hM6srwi+T6D++7tQn/QOlMe9Bo2J&#10;b0Nnyocwnvk5jKd/DPO5X0CXcPRQmQV/w7U4lsySNSka51KTkRftDRf1RTBcMBrTPu2NFcPfxpof&#10;34HrqvHYrDUP24yXIdV2JYo9FaRBVCtj1dCwywjNadZozXVBW6F4coN29UIiZNe2of4SVeDFbWg7&#10;Q0tMhScTjSFCBXI9bhCAd/ej/c5eKsUItJ7whPxSMNpv7+B6Wumb2yC/sJkWmOrvEkF5I4XprpCW&#10;l1a37CjaH59E2+MTaBMAlOIEy5WzaHtxB7I6KnLhKESK570VKlAulB6BKOIvMoCLAmwiuLlU//cq&#10;AEXXF34n1euKbQhAYYEl4PyV/RXR9fkvwPrvDnmDeMadf1uoHdEdp6shpnPeTAC2ih4XD6rRdK4U&#10;d9OLcXpHOk7sSkdO3A6kJSZjT3wScnZnYF9iCpVfJpL35mIb1eGhnLPYsTUL+VnnkLKnEKn7CpFB&#10;i5ywZSd8vQKhp2UAAz1T6GoZwkDbCNqqWtBU0oSKogZUlfRgZekGL6/N8BUtu94xcHSNoN1NgZN7&#10;HDz9kuEfvB9em/YhNC4PkYmFCIsl9OKo9nYfQnjkXuxMzsc2Qi06fJ8EQCMDN6rHQNiZezJ/JWF7&#10;RBKiAglU981I9IpFmm8CTkcdwO0DRag4dQGN5RRd5IvIn6IRTNxnSq5/AkBuU14DOWHXTp5J0KOI&#10;Ey9EbxMwJN/abvI3/yEARdeXlwqwwwYLAIoXozfWVKHpxXP69SoJAM11Ymh8/iHaSKnxg9HRNYY3&#10;mACUy7iOCfbxo0cYNWoMevTogz6iEYPRv29/vDHwNexMTJRORhopVrQCU1lWEERddYCDaIG7WoEr&#10;Hz/BpMlTub4H+vXojxmTpuJR6T1xKfj3hCplcLnk6hWMHz1G2l+EpYkh2gjJmzev4stvv0b33uIJ&#10;kJ60yMup5p5K6hI8Jzx5ihc3SzCfv9u/p3iipB/WKSiyFK5A5Z1TEgBbqkqZcXiRxXtR6l9AXn8P&#10;0RvVsPDrvtAa+zG22ozHwejJOLplHs7Fr0Cx8wLErZ2EI9ucUHVvB+quRUF2LwXPSg4i3lUb+731&#10;WRpqI9FaCXGmqxBruAQxBvMYsxGqPwUBmuPgpfwLXBWGw37pEFjO+xqmBK3R5C9h/PsHMJv8Pqxm&#10;fwUjrtOd9g3UJ34B47k/Ilh/CfYHWuNafjIen8rC+fR43C3ajQNBdrAjaO3XzoX5vFEwmf49nOYM&#10;Qeian7BbezyKnRbgZrASqnZboTHNHLKCjcCJcCq/OLRe3oamy1SxlxLRdDIUTcdDID8VAhBs7QRk&#10;+500tN3NQsvlBDSf9IbsMguo+wTdvTTIbyYQjNzuIq3wVSq/0lzpkbd2SfkxBPQqTzPOoL3iDOSP&#10;TkNecZ6FUwkLnGeQNTeigQVwm5zKSc60JSyxyABSfRHnIhfwNnY92ia1/v47AHwJvK7o+vwXYP13&#10;R8cb33j8IrrUH+EnPd5WTwVIZSp70YLqc3dxPbkAV5JzcTB+H7J3piJ9D21uTj6i47YhIz0fOdmH&#10;kUxluHf/QWSlHcf+xDzkpBVjO2FYWHAa6akHERO1HTpaRpg9YwEmjpuCufOXQ13LGK5u/vD2CoKT&#10;oxf0DWzh4BSE0M3JCAnbTpglw8ltM0JpsZ19tiAwYg82RexDQMguhERlYEvSYcQQgMFR6UjcdRih&#10;kSlI2lmA+C3p2EL4+bnHwNzMC5a2AQjfQoB6hSM6IQVbEvcjbmsqNvHvePnGIsA9HPtDElEYtg3H&#10;orfi3K6duHvkGOrvl1MRCmvM6yI5AN47XiapsBP3nZ/FrX8JwEe1/xCA7bf4W/8uABuuE4CVtHy1&#10;YjAEqp8XlJK0wgKAQgWKltOueBWCbQSgrIXqjgdnZ2cvQadvn4EYKJ606NELvw7/CWX3xHD3vNGi&#10;PlHQnom04mE5fqECFBZYAFCywOKkeY6RUbEY0P91DOg5EP17DcDKJStwJC8PFffu4tHtEmTu2Yu5&#10;02by9/uge48e+OqrL3Dx1AlmjEY0N9bC3MKcx9Gd+w/AIB6LnpomijKzcfn4CRSlp0N51Sq8RkAO&#10;oFp9Y8AAFKTuQ/X9y3hx6wxanpQwYVbQDT9igXAfTRWX4GelgBh7FSiO+hqa475HmO44FIZMwqmw&#10;abgWtxRnPBZjr9IMhKlMx/9j7z/g47rS7F607bH9bD/HsedeP9tvgmfs7unxdO6Zzt1KFCOYc1Yg&#10;KYmSSAXmHJFzzqkAVM5VqEKhkHPOIECAOeeEDKy7vg1ATamlnnlj+11PX+LHj+fUSXXOqbP/e62z&#10;03C/DsM96RjpMfJXu4DUU5/AcPYALWwwCpMD4Yo/CkfYJ7ATjLZDG6E7uBr5h1dCc2AJcvYuRNqu&#10;15D03iuI3/YSojb/HMFrv4eTy/4c+wWKc/6Y8Sf4ZO4fY9+CP8anr/9HvPmz/4y3X/oGTm5+HeUZ&#10;p9HjzsDDlkLCp4GwbyeIfLjkTkVzbiBadaHoMoUxBw7FbV8sBo3H0Ze1G0+cxzHsPYOpaqq5VsK7&#10;jdGaopTcUFUcRqtpcxujVVWXyQEPJi+WY7LXjNH6CIz1pGLqCpdd8GCUCnCkPRljrQaqQW5ztUR1&#10;fyWlvczyaXcbMHmH8LvdzJyujct4fjdbMHnvHCF1B1WlxXA7bRihwp+a5LMykwhmE8Is1FQh/Gwo&#10;6HHl/6YAFAus+iBU38/zkBJpaSo2U8F57P4wHpy/iS5XFWrzXajUuuDKs8Ft9sLjKINe74LR4EZ+&#10;thlWgwcmUxE0+U543XUw5xXDYS6Bz1sDO5VfUkIONqzdhhVLN2LV8s3YtH4b3nzzA+x8bx8OHTiN&#10;jz88hKMHg3H6ZCySEo3IyvIgPd2OM2dTEU4Fdyo0G0GcJtFOJ6a7kEzFl5Xtg95Ui8hYbp9fgtgU&#10;K6FWiFyNj7C14uzJJHy48yhCwzMRn2pEYqYFEbTr2RrCMtuO3Bwb0rMsCI3OJHBzYeW5uzMM8CVk&#10;E4RpqMnQop6wv1TbzLRGgFGoqN+at0qoNwtA9Rj8LwMgD/Co4xKeXbuNIcJv+O4dApAwfEAYEoAC&#10;PWnWJiCchZ8CoKjCEVplQlD+Ksur8O/+7R+oMXj/+T/+5/h//YPfw54PdsmZY4zgEwBOMWS0OGkK&#10;9+2/+O/KAv8rKkUdczm5YOnc9P7Dh9j21g78469RTf6Df4rf+9o/xv/xr38f3/pvX8d3vv4N/P4/&#10;/xdc9g8Zojb/KeIiI/mAP1Oj1kn3+xf7+vH6z1/BP/vaP8I/+4f/VBW0/Lvf/338yZ/8Ef7N7/9r&#10;pRj/ES2yTN9atxjXO8pwv6sGk1cGgLs3gIc3MXKzhw9oB3o8p/Dh63+E6B2rsOwv/hDvz/kZdr/2&#10;Fwhe8Z8xmLoYrVG/RGtkAFw7aINX/TVuF0sbWh2etdv5wF+CS6PB2wGrEHTwCKJDgpAZHwFjQijc&#10;MYEoiTwJf/hBuIM/hDNwB+ynt8B4ZBUMB5dCvz8AWgIxY/crSPrwl4h952cIfeNHOL32uzi+/Js4&#10;FvBfcXTRfyEE/wRn1/8I0dtfxekNP8UnC/8SJ9f/XKlDS/AHhB3V24Uyqt8OJjrC/YFcFy0+QfTs&#10;aikMgTvhOrkB1w37MOyjJa4JxFRTECYbwoGGTKq/VAxXhqmWIlPtmXxufJi4yMzmfCFGG2Mx0ptJ&#10;wPkxfrEII30ajHZnYLLHjanBesKvHBM3aH1v0fYypgjAqTu0vLdbOe3g8k5O23m/z+PKuRZoMtLQ&#10;f66b4KNyIgDVO8DZkETBR0cVGkjdPlF/ZMz/WgDyAF+6/G8fovqkDzv1/U8IwodcRuhN3hvGk8t3&#10;cbPrEvoq2lBj8aHSXoxiKj23oxiFtlL4LJXwmcqpBovgyHTwWaL9zDDDYChCeoYFxd4mmPRUge5K&#10;RIamYP2abdj+Ji3vtr145+29WLv8baxbxVj5JlYuWo9FryzHygUbsHn1TuzdHYTocC3iY0zIzCxC&#10;dLwdYTFUbfkVSMr0IZuqLy3VC11BGeIJv9R0JxLT7Eih5U7PdCMlhduH5uLNt/fh5Nl45OjcyMiz&#10;I42w01PF6tNtcGYXIj9TC4vehszEHOQTfAU5VqYBDew8fynUqUs1oDopD5U5BvRW1OPB1ZtkDnki&#10;vyN/mv9hAF4poO3ouEebQkD0P+IK7jBTCCLv/qSTVJnebb/IL7+NJ7TBY7cJklu0w3cf4PHduxh9&#10;+ghjz6gEn3D6mNaQ82qgo2dPVYGEmh8ewqM7dzCXymzWlv7Lf/bPUer18gp4+pP88ScmCEE+GPx8&#10;9dJlfINAk+3+ye/9A+Tw4ZcrFRskV33v9i3sfHsb/g2V4Ozxvhj/7l/9Ps4ePw7pq1ABkPCTDlyl&#10;BPt8cxeWvrIA//D3/sWX7vt7tL9b16/H+UYPrlExPT3fg8nr9/hwXsfTq21Ugj3oq7UicuePELj+&#10;Fzi0bB6Wff0/Unn9DLuouE4F/CH60wPQFP1zdCeuhPvdXyF+4TdwruAoAWjC4xYdpu52oMxcgL/4&#10;z3+Ir//Zn+O7P/gp5ry2ANvWbUHgrn1IPHAKuUFBtAUhcCUEwRN3FJ6I3fCG7ID3zBuqswTD0TXI&#10;PUh1+Ol8aD6eg+xdLyOdtjnl3ZcRv/2XSPxwHhJ3z0f0e68Sgi8jZvtLCNtMS73u+ziy+Bs4uOCb&#10;CNr8EnSn30GjIQ5PzlXQilJ9CQifnMfDvkrE7d2Isxt/jLKQrbhtOQo0xk334FLDaVMiJmmFRyti&#10;MFmfxgeOFvhmJSauefC0PR7PzmkAAnDqogvjUhG6V8cHsRDjAxWEXyMVXy2fpRqMUwFO3m3BxL0W&#10;Kus2Avgc4xLt301cPdcLn8OJS/2D00+6evhnEoBAjI+Mqs9HBaUGDVfvz7heXj8rGNJeylS2k+0Z&#10;sxWhVQsQaZEgpaxUXwpEqk2wfOYGUg9PqqKo+ZltBJiqW3oel98zW3gh+36+MjWfaX5W60Tdqc9j&#10;DDkWT0J9B5/5B9IB8H1c6b2Iqx0DuN1+ATcb+9FN29pU1IhabwO8Jh/Ki6vhclIFu0tRUdGCosIa&#10;uI3FKDL4UJCggzbZhFxa04xkC7IyHMjMsBF+NThzKhpLAzZgwdzlWE3lt2zxeixeuAYrFm+cHrj/&#10;7Y/V+tdeWopXfrkEv/rZEvzyZ8uwZdMehITmU6EVEXgl0JmraVuLUWCoQUKKGwZTE6JjjIiLo7JL&#10;tiGR0Mul6kzLcNE2m7HvQCTOBqdBoy1CUhrPLc+NtDQzAV6F3FQzXHo/TDkEtcOPfAIu3+Cggszh&#10;sTTw0sbbU0xK9Zam61Cld8CTbUA94X+zc5DPydD06wNmaryzqntHGWVXVWu6RgHWS5apzhCY3qVv&#10;03N3GORZN+f7npJxIxhxXcbXrgoA20lINTC6AJCUfA6AEmPnbuNGy3lcH7iG+9cJvBsPMH5TAPgQ&#10;j27fxuM7BCNV4eijRxi+f19BZko6OZUur6R5mTR7e0p1SZXntTtwdP9+HDt0CIlxcXjGdVMTzPVk&#10;BDA+leNjVKL8/OjBA8TGxOLwwQM4cfwI6utrVCXkURk5Tpq8EYLSMYNdb8KaZavwve9+H3/5re/g&#10;29/5Hn7xi19hx1vbUez0qFHnpLMGOQ/ptWZYBnWScY35TN+/fAuxselYtGAxfvatb+DH3/wz/OJH&#10;f4116zZDm5eHyUe3ca+/Brd7K3m9Vwms+xi62YtHlysJiC6EEAwnN30LJ9b+Cuv/6ltY+ef/AQfm&#10;U4Et+zaMh19DQ8wrqI78CVqil8D93sso2PIjlMVuw+NmDUa6dbR8TWgttuJPfv9fKUX8T/7Rv8Z/&#10;+6NvYsvy9Yg9GYqoI8E4tfcYjn16CIH7jyLh5BloQoNgiDgJW/QRFMYdJBA/gSfkPXjObkLhiRVw&#10;HAmAbt8C6A+thp2q0Rv6Hhxn34D5+AboDqxC9kcBSNs5j4B8HcnvvIaEbS8jaN0PcXzF9/Dpgj/H&#10;mc2/ROBbr/PYB9DrSiPIaE8ftuO8Pwf24Pex7/VvIPP9ObigP0jrKyPCSc8wGRirTsVoZTwm2mmD&#10;r/kwdd2H4Q6qwz6C/qoHEwNmjFD5TvbZ8KzLirFLFbx+qjwqvAna3cl7jPvNtHy05s/6MfXgLu6d&#10;v4vmsjbUldTj1oVb00DjTy8jowl4ZDr5hDn+I0LmwTgTxRihyefnLuP+mFo2RRup7KSE6jJeIMWY&#10;BeTM8QRqqndlWSawYih1pirmCwQFWvw8Ox4HHyEJUZDPA3AaotxGQtXbE4vLZeq7eEwFWq7j+Yze&#10;H8HDK/cw0DGIqvIGAq4G9cX1aPM1ospQAicB5jOXw5DrhN3oo5WtQLGvklArg9VaDBNVocVYSDXo&#10;h6WgEDlJJugyC5GeaEYm1VhOjgs52TZs3bQTL/1yARYtXIGlS1Zj4bxlWLlsPa3wesLvIwSejaWj&#10;+ggLFqzD97//Gr73vTn43vdfx/yFW7Fxyz6cCc6C2VGLAmMpjLZqxAhks4sRm+hEQrKT6s+N6Fh+&#10;t74Syal2qk83bXMa5y2ITzLAaKkgFG20636qRhPczmrkZFlpy3kdhKKXajYn14wcQi48MRNa2nqn&#10;3gtbphV+owe2XCPvg5vzLpQVONFsLcH1pj6my8tMj9IH6TC5wYyIeQpktLwrdJ69BN85/kDnJeQ1&#10;3rSYm+rhtI8/YM8QRhwX/yYAivq7Rzl5F7faLuAGAXh98Arun7+KZ4TH09v38JRQeHT9Fh5eu4ln&#10;/DxCKErzHOlQQGLy8WNVx06sp7SYELv7uT8qPunfTwCoWpJIZWqpQ6he8Hz+b2KMAOQxhqnmpMWG&#10;aujOP+lJwmF34cMPd+PTT/YiMTZR3ZTprIE3Y+iJAqGcg4xDMqbGJ+ETKTk2Jw+u38StwS7cvtKP&#10;+3fuT/enQE819XAAN7rL8ORaNx/mGwTiZTy+0oSJB8243m3E7nXfRvi7P8SpDT/Dkr/8Yyz/iz/A&#10;ngV/gWOrvg3D8ZdQEfkLiqVfojtpBWzbf4G8zX8F7YEFeNqSg8dt2Ri/UYuWUjf+9A/+T/zX//Rf&#10;sW39DtVcqNzigN9ihYehyy1Aclwygk8E4whheODjQ9i/+yCOcT70RBDSQ85AF3kcjpij8MUeIGD3&#10;oDL2E9QlHURl/H5UR+1CVcR7VG/voDT0XfiC3iEsaadPvAXLkS3QfboCOQRi9vtUkLsXIf7tlxG+&#10;8ec4ufT7OLnsB4ikdTadfRNXijMw2unBOUcSsvesRPp7vyLct+KG7wyGmmlzWwn1qgiMNyfw2XEz&#10;1/VjtC4LQ9Jv4BUHRvpNhKEFQ+c4P1hMm1JH1UfFRxU8dqeLwDvPh/cSJh9exqOrF3G+qReNvm4M&#10;NPMhv8EfiY/PxP0pQo7Am4nJuxJUfHf5vNzm73xzmMcdolJn3KCN5GeZTt0kwG7x2WLgNrfl9pCe&#10;k+/z+XnIeCRAYggIBVTyxoa7qHpoYnMFgAJC2mHVAxKhNt16ZEb9yVCUs/UHVRM1AR6PJxBV2/K7&#10;1H7jGCH07l65j5uDtzDYeQldjX0oKaqDgza1SAoqrKUo99TDQVublaiDn7Cw0TKWcRtfYSUKXbS+&#10;3mp4C6s4rUVpaR1VYSlc9nKkJxmRS+WXmmhEGtVTAZVXWqoO8+euxM9+MgcLCL7ly9ZRAa6h4lvL&#10;6TqqvHewY9tH2LXrIDP+7fj+914i/AjB78/BD/5qPn74owAsWPI29h6KhMFaSZVWgqRUKwHoRTDV&#10;YUqqC5HRelhs9cr66gwVCAzKxNFj8cjMciE2QU8F6EMCFZ/JWoGCAi80+W4F5gJODQS3scBNkBch&#10;N9tCMJrhsPiRR8Wo4OipgMnmgU5nU0rRm2tDh6MS1dy3y1uDc+WNuNrei4d0p5PSOoaZ4NSlx8ru&#10;ivqTzlwwILVaCL8LtMXCNrHGXU8wajn/NytA1RKEOz/uu4Fnd6Ru3SM8unQLjy5cU3X17l25iQeE&#10;4RPaw8fX7mCY1nj09iOM3yVlCZmJh48x8mC623zVXZb0A8hQo2ENE35UcQIoGRNY3h8S5SpkzADV&#10;G8Q4H5zZ0r4JThnjo1LLf4owHMcwH06p8X/k8DH1Lk86Sfjht77PB+wqoSUdNzzF+BAhLB25EoLS&#10;E/XEUyaUx5TA955g+OZDjNHGMzvmUz+qau9M8HmffHQLzy5W4N7FWgL8BlfdoE1pwLObLUoRlRuO&#10;IWT3Swje9gOE7HgV8/78P2LFt/8TPp73XXw0/zsI2/Z1lEX/FLXRP0Z7/GK4aIEL3vgxMnb/Ek9a&#10;M/CgMQVDF8vRXVeC9zZvRW5CJqocZTyuC0V5ejh0BcwxC2AqyIeVYdNroc/TICstC1HhKThyMBIf&#10;7wrGBx8dwsefHsDJg6eRdDoKxohE+FOSUJ0ZiQZNMBqyTqMp8yRqU4+gJvkgquL3oCZxL6rjP2F8&#10;jBoBJMFYHvQ2ik9shH3/cpg+XoKC9xei4AMB4k8Q9uYPGT9Fxp7laMg5hjvlacxBTbhTGoNe00E6&#10;3GiMS6XppnCMNYfzoXPyearBaLMRQ51S5acQY1fcGL3qx8hVsb60u7faMHqdALzfRJXWS+V2G9c6&#10;rqCrvAet/nYMNA3gyVU+Q4Te5B2GwE6mtzl9Lqbu8Ae7zQefkJsi7HCNBGNMEYISuMZ1Nwigm3yA&#10;bsqUEGOo+dt8tm4JPGeByFAgZCiFKFOBmsBPgtsJBBkyALkUYMi8GthIree2AkKpTqOq1PB8+QwO&#10;My3cYZq51HMRzVVtqC5pRGNVB+rK2+A2l6oS2nxDIfRUdQVaN4HYAI+zCnkaO1VhI0poY8u5zEEV&#10;6HVVosRXD7+3jtMGlJY1Ep5lyCdErARMEoGTmmxGSjJhmONAENXdr34xH6++HIB1a9/AyhUbsHzJ&#10;WgQsWEkluAKvv7YEf/WDX+InP3oV3/n2z/HDH7yCb37zp0oBvvzaGsxZsBmLlm/DirXvYddePmMZ&#10;JvjLuxAXbyTISpGU4qBiq0Bmtgd5BSVIofIU9RcRqaEStCMp3aoiV1uM3HwPDLze2IQ8GHgtuRoH&#10;VaMHmhxadRuPEcvnPM8Dl8EPDZViIZdlFzhg8pQjK99KyJfAkWtHu6cOxTl2NDPT8GnMaHQVo9bh&#10;w53eixgavIOx/juYFMsr44LIO0B5/yfLBgV+Mj8DQGv/3wzA6RHi7uLRuesYuvcMQw+fYYyAG7lx&#10;D/dv3CIEr+Bm/2XcGaQ9vnRTjRz3jDAUCE7d57b3xCrfUTEpBSa0xdKJ6pT0cUZ4ST2fyadP+ABx&#10;uZQiE4jSnlg6MJUCkbGRUSoyPmQKfsolq6mEvA+SNp/SecGxI8dVgYnU3fvRd36IKz0DBKAAlsAd&#10;5XcM8/gj/E6qRxC+0uRu5M5jJkLmHPfv0k4zJocxInB9Osp1l3Cnx4MhsWkjPP/75/DoZh0TbDfB&#10;VYegDxYgaMdrOPvGzxC4fQ5e+tN/i3V/9Q3sfvVXWP0Xf4ajq/+QgPkRKsK+i/aYRbC8+TNoGdl7&#10;X8XTtnQMd2Zj7HI1bvS3wms1oszhRbGOEl9rh7/ABBetvdFohVlrpBowEIgW2HVWWLQWLjPBoNUh&#10;Lzub1iMGJ06F4PC+YBzeFYbIo+lIDspAVlQidClxtBFJKMxJRoU+A5X58ajPj0abNhwd+UFozTqG&#10;lox9aM/ai7b0j9Ce+j6aE7ehLnILyoPXo/D4clrphcj46CUkbvtrJLzxQ6Rs/ykK9ixCedwHuF0m&#10;FaANGG/R4n5ZLIbqgjDUGoGxiy5M3aOyu1yK4QtOQqaUNreaz009xuX93t1uwqsXuHueYDuHp1fO&#10;43LzOfSW92Gw9jIe8KGduMVn4y7BQsBN3WIQVgIs3OGPThiqUPOyTNYJ1PjMyPsfBq4zbhBKt7jN&#10;LT47s3FbIMrpHT5DfLynbvDY17jfdcYNfidV4uQdfu99Hu8R91X2dTb4PQI8Qm5yhMGpAp8M0Uo4&#10;CgwFfKISnxF6967ewcXuQfS39aG1uhW1JQ0oJsB8hFtZUSOKXDUwMSF7aGHNNi8chWV0MsVoqG6H&#10;3eSl2itDRWkToUe1V1iL6rJ2FDPxF7lr4bSWw8f9Xe4K6M1eFBhoGZ21BEvZtPUl/KyWEuz64CB+&#10;/Ncv4603duLY0bPYsf1DLKf1nfvaYrz0iwX46+//Ct//7s/xnW/9VMHvv//Fz/CjHy/AvAWbsHzV&#10;u3j7vaN4e+cR7PzoJNZufh+HTkQhPtlA6JUhK8eHPB1trLOR6q4WGVluBAVnIDXNRltsQ0qKGTpT&#10;KdJynDBSPaZn2WEmpOMIQJO5BNlUgQZTMdJTDcwIylBAcHt0hFy+Dy7uJ9eZlmakAuQ6ZhAedxW0&#10;GWZUuauZJpxwWbzwGJwUDkWocfpRTyXcV9GCixVtuFfbR2dyGROdt4BuwrCX6XyALOu7g4kB6Rzh&#10;KYYd/z8A8En/TYw+pP2krR3jjysQfHr/IR7RMj4kRO5euo6b5y/h2rlB3OL00dVbGJZqM3fu4cnN&#10;m3h84wbGH1KFybCYj5izP2HuzJBBlFR3+lJwotTZtBJUAByVHmeo1qT1Ce2vNLsT26t68eCzqIrB&#10;+VzK39nTgaqThH/6D/8JfvqDH+NK/0XCdkRV3B4deqTqAKp6glI6LTm2wJHXI+/1IIU4Y08xRuk3&#10;LusJyQeXuhn1fJgvYPzRRVr8Nozdb1fv/lrdafgw4Hs4vu4lnNnyGg6sfwl/9R//KTb/5DvY+Ytf&#10;Yv1//1MEb/pTVEf/APXRP0Rb1CJY334JuVt+ivqM92l/0wjAHIxcqMblLiYKpxk+WvgSSyEqzISg&#10;yQEvp3ZbESymQthMbtgtRXDwQbfo+RDppONXPazGAipDA+xagjLXDCsTky7ZhJSwDMSejUcMc//I&#10;0DTERGYhKSodeQnpcGVkoVyThVZjDvqd+RjwZOFCUQouF8XjqjcKt4ojcMUdiHPG4+jUHkFn7lE0&#10;xO9GQ/h2lB1eCevO15C89sc4Nu9b+OhX30TM24tQkXoM10tT8KQ5DSN9etwbKMKTe50Yecy4LRWZ&#10;O2lPuqm6z2PiwSDt7hVC5irGb1zGYF2zKuW8183n6zIzJ1Fz9/g73eVvTvApuN2h8no+ZNwLCZkX&#10;5UY7PA1EzhOCKgSI/CyqceK5mOQjPT4bFAhT17nPVW57VeDJ54IxcZ3P3CwMCcLJh3zu5B2ivN+T&#10;d4FiZ5Xt5T6qqyouU+8AJ/D41kP0d/Sjlta0urgWdaUNnG9CDeFX6qlR8LPpi6jsmmE1FMNP61rI&#10;hFxSXA07E3Khk2qmpA6GHAPqqprgL65DaUkTykpaUVXeCaedid9cCZe5goqQ1tdRoUp9i+R4Dh6/&#10;pB35tL462ubUFC22bn4Pr70SgE0b36YC3IolS1Yr9ffLn83Fz3/yOv5KLO+3foHvfftX+MH3X8Uv&#10;frEUK1a+i61v7cO+g1EIppI7eiaJ6i+I8ItGaFQ2wqM0MJtrkJdXBq2xEnoLLXlJB46dTKAiNCON&#10;8NMWFKuCGLenCQV6P0HdAE1eIaFMNZcpaq4SWtpYrWom54BF54M13wu/rZoKsASVxS0w5Bcik3C0&#10;mv3cR94dVsKY5yIsS2CjTTZYfcwwvHz+bfAzfbg1FirBUpTp3TjnrcdFbyPu1/ThWf0gxjuuYeIc&#10;IdhzG+PK1T7BkPtvYYEVAElNscCjDwkUQmWS1nbqwTMMP36q2vQOPXiIp3fv4entu7h75RqunR/E&#10;lXP9uMq4c+ECHl27hqeE4ChhIzFGcE7KO8LHfNC4vwyrKRCULvVnu8uXbrakpYmUHk9RxUl3W6Lg&#10;VK1wVbmV1GOovvj4sb+3Hx6HR40BUlNejWGBK63xEG3vk8f3aJUfEqRP+bDyGFSAE48Ic0J87B5t&#10;vhSsTE5gnLJyauQxLe4N3L3Yzetj7jF8ldt1YOh6O8albtr9eugid2Dn3K/j+OpfImH3Wrzxyvfw&#10;7X//e9j+ynex46ffRNDGHyDtg6+jKuivURf2V6g9OwfGrS8hY91PcMF5Bg+aUzDcocHIYB1666tR&#10;4fUyQZSjwleOSo+fORw/u4upFkpVgnA7vXzQ3Xz4nXBY5IW4mw+/H3Z9KVUhHwIqRx9hWcl9Krlt&#10;qckFv9YFDx8sbaYLSXFGRIdmITYkHfHByUgJSUJebAasaXmwJKfDm50BP1VipzMX12rMmCCYh89X&#10;4ll/FUbPVzPnrOIzUYpnrQ7crdLjsicHneZ01GnTUKvPgi7uBDRRe9HqzMCzvgZc7anFvdt9/A2u&#10;MgOTwgs+eE+kP8lrhMkNZp7Xca9vEJcau3C1ZYCKms5AbOotBtUX7vM3useMSKAmcFOQm44pAd9z&#10;82oUNAVATgm9Kao+CQg8+XmSqnGCx53gdJKKcYrQm2RMSNzlsyPW+MZMiC0WRShq8DqPwZB9xwnS&#10;KVpxMHlMlxhzW/X+mEEgyju+sYejeHDtProaulFZRGVm8qHK34gK2tsK2lgJh5HAo53VMaOqKG5i&#10;ovei2t8COxO4n1bWU1wDMzM8q84NS74Dxe5ylJU3w1tcj2JuZ7NW0fZ2wGmpYUZYxt+/hI6Ayo+W&#10;sZTAqKo6B7OlEoVM+GWlrQgNScSqFVuwYd3btMAL8LOfvIJXXpnPKUH3k7n45U/n4fvf+hW+95e/&#10;wo9/OB9z56zH+g0f4dNPw3DqDF1EDm0rFZ7U7Tt8KgExSXpk5RYiPCIPp89kwld0Dv7SXvjKuhAc&#10;kYMTp5MI8VpkcxsrFZ9eSyXnqIOeqs5k4PlaqFbz+CzT2tr4/BZSDboIs0JbOXKzLDDpCTNriXqf&#10;6Rf1F58HHe+D3lgIC1WyzcZtrWUw5bqZziug0bqVAtZk6uGz+uHIc8DFtGDnPl4+/yWEZZXWgzZL&#10;Ga6VtOFhXR8m2q5SDZJr5x5j2P23UYDn738GwDECcPwZH45HfDgfDmHkCS0xFdbQY9rcxw+Z4z/A&#10;swf3VDy9exv3r13Ftb4+2tEeVZXhwZWrShGOEYLj9wi9B1R8Dwihhw+osghFZY9pWdWASUwEksNS&#10;GU4947pn9O3S7b5Ug5FWJtJljihEaY/M5/Y3/vi8SuVraYWi+ukb5XEJwHGCVobllPd/Q7ceYPjh&#10;Xa4fIVOpEOQFIK3w2J0+PLo+gPFxJpwnl2n36zF6gwC82crEyYcudgNOb/4hore9joSP1+AXf/IH&#10;+MWf/htsf40WeO7/F6kffR3Ok99FQ9AraAz9BcqPvQz9ppcRPOcv0FJwiABMw3iPAaMDTeitbUBT&#10;dSOqmdtXVVItVFShoawM9f4y1BQRiF6qBY8bpW43SpxFKHGUoMhKe8CHycMoZEIrdhB83gqUukrg&#10;5/oyB/dzEqz2WgZtlOxD9ejUFSIv04z0ZB0S4/IRH5tPZZiNtMg05MYmod5tR4vPRpV7mb8xYfWM&#10;4Bq+yXt8k5kJn4VJIYCUFPC3kdIjquZhZmA3bgyit6sG5+sbcbfjMi40d+H2pQv83YZx78Yd3Lhy&#10;GfeuXeatpQu4dxs3OnpwvW0Aj/lsKchxosDE+cl7VF1UgJP3+Nve5nJaVfCrZ2OKKu75+c/eBYo9&#10;lvd7MypOQKY+C9BkXuBK6wtuK6GOw1BWeCYg3yf2mCBU+3A6SQs9wWXTCpL7PeB+zKtV6TFvg7wv&#10;HCGsr5y7iq76HtSVNKOttgeltKwN5R1wMzGXEHZuKp4CZkilVCYGjRNWJsxCSylKi5pRTHXnr+6C&#10;0VmBvAI39FQ+8v5LbK+/rEm9G3RwXt6pFbqamAkKAMtpk8vV+zJp41tT3sV19cjLL4Kfib2wsBof&#10;vH8AAYvWYOGCFfjFz1+jwvspXnttIV7+1Xy89PP5+NXPaIG/x+Xffg1zX92At984iJ07zyA5xY3U&#10;VC/tajNSsooQHKXF4ZOJjHhEx+oQGp6HDz8MQVSkGUZbHXR8Ds+EZCA+yQgrFVyehk6FltZIheu0&#10;UZW6m5CfUwgnlauZylDUnUlTyIyiCbZ8D+rKWmEg9AuLqpFbYIfDyeuiwsuI08DOZ1pLYWNjWtAx&#10;c/DaCdE0K3xm2uFsl1KH2WkGPtsEK5W1kdbYZvFBr7HBY6KDyjGhStJIhgn9jmpcc9bjac0AJppv&#10;YcjaPdMfYCeBJ7mw9AEodOy7q0pRFAylXTD981OlAIcIBFFtVEwElEBqjLCSISrHpM6fTBmjEo8f&#10;Y+TRIwzdo0Wm/b12/jwudvfgUncvbl+4hGe37mJURpm7c5dxB6P3qDS5/TjV5BQt8iQhJd1vgbZY&#10;1OGUlCILAGX8EUJQLK28K5we6GgMY4+5TN7tzbyjkYbwyirzeZ3+jyFtCeW9IsE6RIX49BHPWfan&#10;9Z2UAhfpPWT0MZ7cuYCh+7dpr/kdj7uZOGqp/tox8fAiHl2pQNbJZYh44/vI3bcCuxa/hG///v8b&#10;C7/9R3hz/new8Zf/GYGb/z8oDvwOys/8BLURL8H1wY+RvfonOL34G7jgCcGDhgw87bVg6FIdehob&#10;0NbYgZamdrQ1d6K1oRWtNQ1orqhDI21UQ0klYViBWn8lqooqqQzLUMaoYJTYfShxFdFqlXNdBSo8&#10;5VxfQRVZjarCOm7DIAyrXVzGxFXpqkKpgyqCNszL3NdKq2RgosynzTBkmeCklaigirzU3cf7TBAR&#10;YENDzCzGhvCMmd1Tqv5Ht57i+uAdXOq7hXMdl3neg+jouIju7svoarnK82mj0qlGTrod+z8Jw96d&#10;J/HpOwdwZu9plNLqPbvGzPHyfd5TAknBjb+LqCuJGbU3RfhNcV7e0an1954LpQp/PT/F6fSxBGzT&#10;EFSwo3oTJTdtiQVmnN6YVnZTnKptZX8FRM6rmJmX/UVBKmgKBCVETRLKdziV8yQIxR4/uHSH4OtE&#10;FW1ra1M/M7EOVahRVtSAmtIWqpkyOBxlKMh3othXDwsTpSRau7kUxZ562tsW+PxUef4m5DGDyuV2&#10;Rins8NSipqYLxaWNVD8lsPI4GVlWmLifmyqylAqvvKyNipDzVJylhKxB64eRytBkLMPJE1HYsH47&#10;li/fSBB+ije2bseP//oXWDhvCZYuWIW5Ly3Br340Fz/54Wt45RdLsP2tvQgPyUJMjBY5Gh9hZkY2&#10;1dqhE/E4dDIZgeG5yDfSvub6kJzqxEcfh+O9nYE4cjwRR08kIjJai6zsQtpcL2HmVwD0+ZpgNTFT&#10;JqBzMm28ZkKxwIuq0jY4jSWoKGokxItVabZFWqwQjHm0wUauK6B60xcUopjKWGN0wFdeCx2nZX5u&#10;S+Xns1XCyu8q4rOcz/tSxAyjiHDMp5J0WEqQx2mxm89hhg6FBirIFC3KuF+xxo4G3v8BazUe6uul&#10;JUiDAuCEAiCz4V4pPZkBYI8UGz/ABH3zs/6bqurIFEEz/viZGt19esAWwlBU20wzOJmfDdVRwsNH&#10;qsXI8P0HeHL7Dm4OXsBARyf629pxta+fYuMKhsQeE4LSvnjsDmEs6lAA+JDAU+8LOU+gSndVsxCU&#10;7u+ladsEYSjvCFXJLoEphRtS2VRK6SaklI7PsXpPyPQyDcPpiXRlP0oFKbVtptSYiNxQoDnyBPdv&#10;XlSAxRiv/xFhcL+VlqmZxzuP880u7F78bZxZ8z3EvLsQr/23P8J3/+0/w8Yf/Tk2/OzrmP/1f4XI&#10;zX+CypBvoSrkh6gI+hXyN3wHqSt/iIT3fqrayD6ozcSjXiceDNagu7kenc0d6GpuR3dLJ7qaGA0d&#10;6KghEKta0FrVxJBSQ1GHdXx4CDd/Faq8hB6B11BKpVFWi9qSGtT6qqgaqxm1qCuqQy0frCompEom&#10;mAo+DBWuaqrDCpQzKgjDCilRpELxUVFKxVNrvguWPDvVZjnOtfTh1sU7uHblJrq6zvE8u9FDhdNc&#10;2o7qwiYq0BraGR/SUgyIDE9H4JkkHNgfin17QxEanIOoiAIcOhCLsOOpSKNiqHLU4NElZnC35b0r&#10;FZqAbRaACnx/xyA4p8T+yryAcMb6CuwEgp+9D5SpfJYCErHIsmx2e1mngPebIaXE03DkZ4EfY/j6&#10;EK51XkV/fR9aymhxeb8K7X40NPQqkNkJqzJa3sqSJlo/rwKgweAhsFpQUOBS4Kqp7qbq74KXv5PO&#10;6KGVo0KkCrLaBXalqKhqpzJsRJHYX04dzMQ8/F1NVIPyuYTWuLS8BdXVLXA7S+H3NRA2FXBaa1FA&#10;BRYWmoL339+HQ4cDkZ6Wj08+PoifEICL5i7GMgJwzi8XYfGc1di0ZjtOHgtHckIBj1OPdHl/R4Cd&#10;OpuE42fi8emhcEQl6mmFS5ChKUJ6jheBITk4G5SNE6fSaJXTlSKMJjj1tLlZVGVGqlIBoItwMtP2&#10;22lB5T2fjkCTeQuXlRU3UxES5rwuJ++PjzD0FDYSfD4YaO2zs+zwUi2bqASlkMdXIgU8TpT4a+Dl&#10;vfI6KuHk9/mYobuppMu4bZGzEpo0I/Q5dhipsu38HrO5CGYDLbOUsmcZYTM4YMzSozLbhr4sz98M&#10;wGkFeGcagFSAU1SAk1RPMjiSlOKCKkEKLSRmATjbHljFM1GNtLrK1hKK8s6Qau/+1Wu41HsOA62t&#10;uNTRjnsXBgnC2xi9LSXI9zB+9xFz2McMwpDKUAICQcJQBRWnwHB8SEBLIA5RsRDO03W2+KBSBU4o&#10;JchcXjWBYmLjc6yq0/Cjaj4zM88NpoOWd+jBHTy4dZnbEu60w5OPrxLE5zBxv47gbURLURx2zPkz&#10;hG+bj4+W/BLf+v1/gtf/9N/i3Z99A1u/+wfY9M1/AesnP0BzxPfRFPFzVJ58DZp1P0Lg61+HI2wd&#10;HtbEUYLnYORcGe71t6GvpZWw6UAvISjR09iporuhE511bVQXLeiob0JLbSMaqAzrCcK6inpaLSqO&#10;ihZCspVWqx5NzCklGpg46qko6qkI6nyNqGUCqimuQ42vFtVUC9VUC1XealrmX0dFYSWnhCrXlfGB&#10;LGYCLOKDV8p5P0HrtvMBtPpQKqDUFcGRVwhzLnPobAfSErJx7PBJvLFpG97cvAOH9p6ELseGalpB&#10;KdkTWF7vorfkoyR17sTiQkKUnADwi0D7O8RnAJRjzsJLICfAUwDj568EIJf/FgBOXuUzLCXLsh2P&#10;/+jyI3TVdqOGmUs5E3h7dTva6zpVLyvVVR1w0XraqUTczGQsei8y0vSoKG+lKivitJ1w8FEldqp3&#10;dAJCD4+jIxxdhVXQG73w+urgZAIvq2hFobcG/tImVFbLcavUspKyZgVHWSYALCOA7fxtnDZaRNrf&#10;It5vm6WcSrMYyUkaxMdlITgoFlv42/zsxy9h/uuLsXjeSipAgnD+Oux+7yC0Ghfyc2nJXY1ITrYi&#10;LU0UXhA++iQIwZG5iE02Io/KMjS6APHJFsTEGwmmGlXpOa+glOAuIfjcVKcVtM9mOJ01cNqrYOc5&#10;SWSkm2Aj7Ar4PX6CTpfn5nNFYBv9KKJb0WqdVIvMCLSFyjYX5BfyfvF5Y2aSSXVnZSZtkFJxjwDV&#10;S+VcC5e1Cj6nlKTXwk8lXch7LoUmElmpRj6zFcjNtMDN5zs33wZvYQUhbERhYSm0uUaU8LuqMx1/&#10;WwDextD5W7SAwwowAsFfA1BAQfiokPnng3ZjiOqMwFRDaYpFlQIIKkhpjTFGlSeFIzf6qKxa2zDQ&#10;1sH5ATy+dou2+AGGb9/HyK07TDRUhfcZD3g+syCcgaEAVqy2vG+aoKWdrbQqpXQKfiPT0+l2oExw&#10;nJ2Gn5BvFoBcIe2pxkbw+PYNDD/kfZD3hsO3eA1SmtxNS97E76YdtR5G6Lu0s2/Nwavf/GN869//&#10;Y6z6/n/Amz/4A2g+fAWZb3wPVad+gvqQ7xOC81C6dx6y1/4Sx+Z9E83aT3GvLAIj9XoMddXgDq/7&#10;Svd5XO48h4vtPRhs60V/cxd6m34dPU0t6GpsREdjE9qbaI8b2tBS04L2WgKz4Rw6azrQVs3lTBQt&#10;TCASotIaS1pVNBCKdWX1qC2jIpSSSSrFauais1FTXE0wVqmopb2op2ppYsJspTppZIJtrGrjfgQp&#10;7VsDc1mJeg+PI8rSQ5jSnpcVFcNjcyE9PhUn9h1H9NkYNDNxPpSuyUXhyavD+5O0j7Sgov6ksqqC&#10;FtepmAbZ3yXkOKLKPls2C6+vAqCEssBc9rdQgLP7THH7hxcfoIGZSymVdA0Tp4+Ju7GiDefaB5nA&#10;fWhpHVDA8jHjkZYONpMfHirvmuouKh0qd4KvsqKDVriRKqdI2d96/oYWqj6BnclSrOBWXtmmVF5V&#10;TSftcYOCnY0qqbq2S0FPVKGoQQGilxmXy1kGLdWVidax0FnHqKWaq4A234FDBwOxZPF6zJ2zBK+9&#10;uhCrVmxkRvUuFs9fjZd/ugBbN3xAa1qJfCo7q7EW4aEFiAjXYv/BaASH5iCLNjNWKlhTFcYmGpTK&#10;k84O7I4GWKg2LbZanmun6vPPaCpHdo6LKq0VNiuBpCeYqdTyaWc9hbWELBUcbbFRS9C7amjZPbwv&#10;pUhN1dDWE3JUaV4C0UI34pBXBwyttogZQh3yZo6h5z7+IjlGCUo87fC46qnwqDh57fJeOzvDRtA5&#10;+XuU8/uYSROc2RorFXQZ8nVUhY4S1XrGw8yp2lQ63RnC5wB47q4q+VVjgvTepwW+pyoVCgBl3AwB&#10;jABsnGCTunzyHnBc4MPPAjyZTsc0FKWelGwzO7apqEcBpwqlJnmsh1SFd+/h5sBF9Ld24hzt4MWu&#10;PlW15umNWxj+zCKLOrxNNcZzkz4IqSbHHj1U7xvVQEyPn/KY0ypVwVksrtTPesYHXCDI51nU4NiI&#10;NLnjZ6a9aQByHjznEXn/d5v7EPSjUn3mOiHYh9GnXRi730EF0ABH7A4Eb/sZdi39Eb77f/xr/OLP&#10;/hPW/vS/4b2X/wS6vT+F6eP/jrKz/x3lgbTAgXNheuuXiF36YyS9Px9PmhPwtD4FY62FGO3rwq3+&#10;K7h+7hKu9fThKq/3Mq3mhfZenG/rmYlenGPGcK61GT1Uyl2t7ehoakcn1eG5JsKy8Rwh2IPexl50&#10;1XXTNncxOGWCa2Nia63oRFNlCyHWhMZqxnPTpupmNBOkLZy20kZ11NGCN3YTun1UpRdwgRbvUvd1&#10;XDonbXFv4Ob527jdfwe3+m7iTv8t3Bm4jTsXbuH2xRu4d+U2Ht98iJG7w3h24ykeE3wjN3g/CZgp&#10;KTigchJISQsMVXKrgvD57P3eDLz+jvHlCnAGeDL/VQCUkPVfBkAum5LgtpPXR/Bw4D6VXw/KCqnK&#10;3DXMUNpQwvkSJsrainYqLh8a6nthtZVAo3EQPkxkVCeVFbS5ngZGPfy0faICvcxA5J2XgLCisl3B&#10;zc2ELxAU2AkE5bMATqyvQFUUYA1/YwGizNudVObcxmwhZKgYdTqPgo7DWqmqmEiLkuwMIzasewev&#10;z1mJV15apFqCBJ6NQFJ8Fjau3Yb5r60gAD+EvqAYKYkWaLJ8OHU8DceOJuPkqVSqQZsCYHqOGwWG&#10;UqRlOJCbV6QgaJXCjeJ2aGlXyyp6CD43l5cw/LwuZhKEu81KiNGWyrkJvJxUZVIgVOis5vmVq9Je&#10;EwFVUGCFxeKhXaUKpRtxuco5reIyPwFaQ0g2QEOYFfK+Z2faUFN5jtCuhsvWSPiJvXYp8CUn6FSY&#10;9H5osp0w6oqpwA0wm4qQm2OFXkcbnOeEg5lPMeFXZqv8GwAo7wAJwUkuUwB8PK2uFLRmFKBAcBZ6&#10;v1aCM/Ab4YMl0xnlN13/jnBiqHE4ZgFIkE0SqqLgHt+4g3uXb+ByzwBtIC0iAXCltwcPr17BMCE4&#10;fOuWemcoMJyUeoWPH2FUWniILZZOWh/xOh5OlyLL938GwBEmDj7XUtAxTmusCjyYbqZbmXB+6hmG&#10;ntwgAOnLpGR59CHGCMDJJ4P8jkGMSVOtW+04vXkuDix/GXP+5D/g5//p32Pdj36IFT/8S8z7r/8S&#10;Z9f9ZxSe/A7cp/8IpaF/ibLTryBr7fdxat63kbFnKYZaUjDaqcVwTwVGr17EnYu3IC1Wbp4fxPX+&#10;QVyj+r3c3U/w9DMD6CeE+gjBDvS3tzHa0dtO1ccMor+lF4OtfbjY3KemA239XHYOfc0SfYQjwaii&#10;j7b6HAFKqHGb2Wl/23kMdA7iQvdFXOy5hMu9l3Gt/xpuDNxkJnQbtwbvMfN5iPtXHuP+9Sd4dHMI&#10;w4TX+EPeF2k2Ju1hpRR0SOUbvw75TGGu7C5d7+R1KaWdBR/3VeAjsFQFZh5DCjn+JwDws/ifBUD5&#10;PBNSH/D++bvoa+pHPa2sn8q3VFpg0MrVlkmVFHlFUElrJnXSypCVZUY6E53UwxM1VlzUrOq+CQRL&#10;/C1M0NWEQ6sCgp8wEAss7/xm7a4oP5kK3MTuylSUoQBP4CfKT6Ao+0jhiIEAdPMYekMRv1/AR/tL&#10;G+myleHE4RCsWv4mAgI2YHHAOqxd8wYS4tOREJeBd3d8Sju8EmtXbSMQtVRPegQHZmH7W0dw4EAM&#10;oqK1tPJ1yNf6kU17LOAzWaqQw3mBX1ExM4ASseYNcPNemC0Vqumdx9uIysou9Y7TailVFZ11PDc9&#10;708F1a/FVIJqZsyiBIsK6wgnHxVzLZWeA0VF1Tx2MVUtMxYqbJulDOWlnYSZGxpCzqgrolKlEnTW&#10;U+ERkAZaYkM5z1+P3CwXMlKtBKABdp5nWrKZ974F6ckGWKnE4xPyuK0PWXEFMKfb4cgpREGa5W8B&#10;QKkS03tXvQOcEAUo9lIUnVRUngHb89D7tQKcDrHAzytA2VfZ1JmQViHjhKAoQ+kOf+LxEK2xvCsc&#10;oip8jGvnB9DX3sqE24pLPd24feECrTEtOUNKj4fu8dzuUh0qe/wEU7TWUrVGlKB6L/iU5yQFI1J9&#10;R+ywdJnNaxiT7xaLLL1QMyRFjzy7jmcEq+paYozHGL3BBD/I675AQTiAez3F+HD+d/HJ/J/hV//n&#10;v8S6b/0RNnz3DzHnv/wbrP/RH0J/7DU4T/4I7rN/Cd/pH8D8zveRuPwv8Mkrf4IeawjuVcTiQXMB&#10;ngw20tpfw72rt3D3OhXV1au4dekKbl28jOvnLxCEg4T+oMoEpNT8YlcPYdjDKcHX2YtLHX241tGP&#10;Gx200ATZ5e4LjEFuy/16LnLfS7jaJ1C7SvV2jce7gRtUbTeYiUkI5O5evMeM5oGK+zLADkH3+OYz&#10;ZkBP8eTWU977YYw+GMfIQ8Zj2tenKo+Yhtzs9DkAqm6lCMcJUXtSzUS1vOA6gdJs21tC7/lqJ6rq&#10;yZeB7O8a/xMAOFuPUNSfKL/bPTfRWduNlrouJvhp9eX1EmxUdC11/bSNZUzEpYRPhaqsm5aiVX3c&#10;OexVKPJIBeZOmKiefN5mOGxVCoY11b3q/V8hbbHFWgIj7bMATuAngJPvEFUn8wLDfK1LrRdIyjtC&#10;G+cFfhJGqiSPrx4mKj4rw+Uoh5n2TpTOjjd2Y/HCjVix4k0sXboJawjAne99ik0btmPdmrexaMFa&#10;LF60Hu+/ux+hwWnY/eEpgvEI4uOpmggRLwGSo/Eo8Ml7viJfGwxGqZtIJeolzO1UdbSnVoco0hoq&#10;tzra9y7U1vYqtWYmeDIyzYQ4AS2lvVS8VqrC2poe2lA/KsvknWixejUg1XaKae2lUEQUcmlJO+9X&#10;DSpKuwgzIxy8b2KZ5d2mdKflsNYweC84TUmxID/fhzSCraDAz++opmX2UVFWwkorXMDtE9KNhDdV&#10;YSZtcYIZeXEGZPC4fwsAPlAKUKrBKACKohJ4jPGBIWDUZ1Faz0HwsxDFJ/GcAvw1/GbmBVIz6xRM&#10;uXzyKXNeaccrjcdpde/fuo6bly/QjtHutTRR1TQxYZ9TFayf3L6FZ7St0tJk9K7U4ZuuaD1GWz1B&#10;sMoQnhNP5NgzACT0JnjO0qeYejeoFKAEVej4bYxSjUpPMVNjvO6x60zUnVSUXdy+F3f7nMg5tRIh&#10;b/0M7/7iv+Cjn/0ZQtf9BULf/iFCdryEwA3/DTkf/hUqwheh6NBryFvxQ0Qs+DPkH1uFe7WZuFkc&#10;gzutFoLlIobvU8nee4CHUiDE879LVXvn+g3CkHH5OkF/DdPq8CLhJepQOnu9QKV4gdb5Iu6eu4iH&#10;hNwd2ujb5wnQgWvcR/ZjXLzOY9zE3Su3cO/SfTy4/BiPrj5V8fjaMzy9MYyhW6Mqhu+MYYRwGr1P&#10;ZfxQQuo+8j7N9GgyMTxFxcwpf6JJ5l0yneJUqgGqqdwrGdPiiXTeyYxlRu2paimqzp6Aic+KAhS3&#10;/SIA/4dKgb+w7/8EAE4QerMQfNR3F9013aolR0UZFUtxHVxFNQRTnbJytWVdVCcuZc/E7iVSZWRT&#10;AYryKfI2odTfQRXSSnVIuHFqpUoy6IuVLTZL9/SOSio3rwKdqDyBngBOAChhMhcrFSiFJLKN2epX&#10;7/8czgo4CQo7rbOFNtJFwBQSyi4XoUVbbqXaKsiyYcOKt7F00WasWP4Wli3dTAhu4HQDli5ZpxTh&#10;/Hmr8crLAViz+k3s2L4HB/aHISoil/a8kkBqVFVu0jPtVJ4dSgH6qPochJys88p6Wl4Hwafj97mo&#10;aG28Hj+tb1FRPRXb9GuAxGQt18n7TXnPWUfLW6ysv4Vw9HIfAZS8M5R3pEW8r1L9xylVtfhdFlMV&#10;ypmBFPD+Ss8xBXl2rq9W7xSt5gq4nQ1wOOoQl6BHFi14nKg/fpZOGGSaq5GCkybEp5mQw3tp4Xe4&#10;jZUoiOXneBNh6ZP+AGsx0UbgXaB9JOzQQ/CJ6pNCEE4FhBO0AM+oGmQ4vt+wPKrR+MxUGpGrBuR8&#10;EKUHDDWUH0PmZ0O6A5pd/limVAuS4GS5NDeSz5xKjfvJRzLlAymW9sETVXn6yTWCYoC2jUroYmsX&#10;Bto7cWPwAh5cu6HqFg7dvochQnD0/iPuz/3EYhOik0M8yTEmTmm6JCAUWywN1id4vrTAU6qTzSGM&#10;SjUb6Q5mgpZ6gveD9nfoSiO/v4vqphHx+1cjftcSnFjxA+z6+X+EYd9c5O9/BUEbvwH7yXkoDVqG&#10;htANsG2bA+fGAJxe/ENcKEvFxdJkPOhw0sJfUCAWwE+I0n3wlEB8huF7jwnyR3h66yGe3nyAJzcY&#10;1+/jMVXi46s3Gbfx5OodFU+vUPleuYuRq/cxfOUBhq4+xPA1ee/25HMxevMphm/w2DKYzu1RjNzm&#10;9M4o7+M4r4fX/JDgJ++neKmqJxRRcaLunld4hNxnKm8mPvcMyH5UflMPeE8lpIeV5wElgFOVjrmd&#10;BK3xb8Tsuq+M5/Z/ftmXHUPmb3LddX6/NHNTrTz4eba1hyxTy2eWXeMzSCBOMiMYv8MMWNogE37P&#10;Bh+ju6IXdbS9ZaVULgSUx1Oj1JrbXY3K8nZVx03DxJiWIT2vuBETm8Oph9axiuu7mcCbqXpaCaZ6&#10;paYcjloYqRgFIGnpVtioCPMKChUYBG6q+kwpLTNVYbG/nurIAx/hYaGFlM4RbISHqlhNwEhnCFIa&#10;auO2bqnORMso79iKvfWwm0ug09jxxvp3sX7l21i2aCOV4DqsXvkGlhB8AQFrMHf+CiwKWIu5c1dh&#10;JbfZvy8YZ08nQ08FZaOCEoDo9KVIo62026pVDy6eGfUpvbj4CXSdppggqiR8nDzvTt6jKlWVxmGp&#10;RFIsMwOpkkI1KjbYTEtuYXh43lnZUihRBa3Ow4yijkqZlpcZipeWuKayh9fKa5PSbKOMbseMgdeu&#10;1Xt4n/XMEJqQW0Alx0zG5iJ8CdC4FCNik7SIitPw/Kq5nZXfVYPM7ELYDDy/ZKuyw9KM0E7LnBlj&#10;RHqkHm59rbQEIQBbmTUTgJgdGH0GgGJ/VV9a5+9huP82JmmRpqSfNeb0U/cY0l5TSvakiyEJKgrp&#10;emjqFtXVzaGZ4D63ZkLmZ+MW1z0fM9tPMsGqUNvx8zWmzus8Ny4DbdokY+LKQ4zTuj2lLb/RfA4X&#10;attwub4T97tojwduYoQxOngL4xcIbcJi4tpd5uy8xjtM7bd5PFo83OD8Ddrc+/zexwQ7gTTFGLtP&#10;aBKYEw+pAB/x2m9fxb3uOoxcbuH5dMEYdRyp+99BzPYlOLbke0jdMQd5uwIwkH8Ed+1BaIv5AJ5P&#10;1sK5fS2yli1Ac1Y0HjTYGBaMXWgBxJ5LawKBA+8JCCnw+jFzXyZ5rRO8Zonxq48ZDzB+7f709DLV&#10;La3r+EVmSpceYvIyIX+RyvUSrf9lHucK95f52c8M1SuK6hKKJGPill5TMDsvvaDMlMxOScmsVEAW&#10;BSfL+BnymdBUMbN+UqZ8BtRn2e8aj32FcZXHuyrT2c8z0yvc5jLj0mxwv0s87kzgMr9Hgst/I2bX&#10;/ZaYei7U5ys87kV+zwC/e4D3dZC/7SDXSVzgen6eGmDMfEY/79MA7/flJxi7wvt96TGG+h6gt7QH&#10;rSXdTOj16n2bmQrGaqPFZMItKWlDZWU3sqlyCrk+T+emCipCIu2vqCA3bWFD/YCyux7P9PsxDxVh&#10;Ja2vy11PK9mM/IIi2JggBaBeH5UMj+sh7Io5L9VBSqiSTNLGl9ZQIFjkprrjNlLJt5Trygg8AaCn&#10;sJLAKkZ1ZTstopfLmdCpltKTCvDGhh0IOhWND97Zi0VUeyuXbcbK5VsIvM0IWLyWAFxNe/wGDh8K&#10;VTY+PraAkKhRNtLlbuJ5VyOTttJk8HOZB8WEs0Wq28i7PmcjNOmixMqRQoXlIbCspkqU+wl+KjOx&#10;lykEkr+ogVbUr97/CQzLmXFkE4ACtZwcmyr91eucqOZ6KcAp9baqFi5+D+8JVWJmOhW1tRwZWSak&#10;pGtRxIwhX++GRVQwYa81lyFH50VIdCbSpDfpPAdSMy3QUN1Jt/y5mYWwFBC+0nTQWoWkRANOn0gi&#10;FB2waiqfA+BFJkZpCvc8AFVVGGartMBSF1CU4NhMjEv03cEY141zu/G+e2p+rPs2xnoInl7GOc53&#10;31KfZ2Ok64aK0Z6b/CzrZHoT470EFmO0+zrXMzgd7bmBsS5u08Xvkejk/h2//jzKz8NtV/G0cRB3&#10;K7twkw/mdT5cd0rb8bjmHJ7U9OFp/XkMt1zEs+ZBjLRfwUQ3rXznNUxwfrKDn+UcBwiUCw8xcZEq&#10;aoDXQMiMDBKitJWjAxfxoKkBTxuqMNXdwn2bMdpej5FaH4b9Jjz2ZOOWORGP7ekYL9SiJ/IM6k8e&#10;huW9d9AQGY6RcjeeVroxXFeO8Y4OTAxeJwipUAcJ8X7CTO7fuXs8D56D3Mde3scengNjtJvXKPeH&#10;5zzayXvSfg3DrVcx0sbzar+B8XbeC07H2mSe97CD28pnzksvGJNdtzHOY6jfhDHRe3emVP+5UAp/&#10;OqT54+z8uHyWdTO/7TjnJcbkd579reX3bON3tt3CRMcdngO/o53PCednY6qTz5FExwMVkx08bjvh&#10;3U54M2aX/11jsp3n2M7r4HGnOnn+nB9v5TU383lq4nk18zxa+PwyZDrOz+NNXMapWtbEe9XE+9c6&#10;fR9HWm9i0NeBMl2Zam6lqnJQmYji0DNBWqnupIG/nkouMdkMB2FXwG3yCZ/UNH6mzZIKwBXlbYQK&#10;FRttnthDp7sGNbW9VEN+7i8qyEaglnO/QpRXSp2+NsKyDn7fdJtfH9Wj1OmT94RSv7CQAKyqaoeP&#10;NrGUllw6SCimIquspH0srEA54SR1AVUFY2spzp6MxvLF6wm1TISHJmLV8q1YvGgdli/dxNioeoSR&#10;JnIbCcmwkGQCrFq1QBF1ZyIMnbS6Or1f9dsnVWwKtH5eWzMtbzM/l8JOOGanWWAhkHM0hAktqZ3K&#10;0e+lTeZUm8t9sp1Uq1TPMwUfUhdQ6gHma1yqpNpIIHo8VdBopPv+ep6/FOJUwWpgRiPVaPi9uVl2&#10;bluNVFrpzEwDM49apZTtzkqVqYgCzDP6ERqdhVwdLXe6AQb+VilpogLrkJRihZ7nlkIrn5LtwNHT&#10;iTgZmIrMHA8SEizPAXBQLPDDLwegNI9TiYcPjXQrw5givKYIJ0lk0ssqJLq5DaH0uWCimGKiUPMd&#10;EtyPCXWq44aKyY5rXHcNYAIHwSchn1V0XFXbTzKhywMq0+lj8Bxm5ic6qfjarvDhvYaRpkt4WN2H&#10;OyUduO5txk3aj9v+LjysOY8nDRfwjOtHCcyx1su0/Zd5XoRgJ49LOKjusgmk0e6bvHaBNxNFz2WM&#10;D1zGaFc3HhQXYaqxltfcgkeN1bhd4sZNiwaDeRG4aYjFI0ManunzcD4yAlVHD6M7NYGQLMZDvwvD&#10;lVUYqWnn/eF19vN6zhNMfUyM8o61m/dcokcyHwbnZdlUF9cxQcs9BWGPTt5D3svJNp5rqwTPt4XL&#10;mGCnCKHZmGi5jkneK/D+YOZeqXvPY0iA87JcTXlM9Nzjb8uQqfyGMs9QPecSnrJMpio4P8nppPot&#10;eR3yXc38HZv53RIEicTkTMg8mvk9hM108Pgq+B0q+Hw18viNXPcl8dlyAuvXwf0/FzPf23ITaOE1&#10;8zwmm3he9VcxWcfnp47PUR2fqdmovYZJxlTtzOcG7lsv81eBhmu4W96HGlq/SlcDCmkDU2hVdSaq&#10;jHwvsvI8VB8lKkGlZrmQkuEkFCuQrSmkRfMrVVfIhCwv9AvlfZ5numqL1OszmosJwmrV2kPe8+XQ&#10;ojoJNfnc2n4RVdU98DJBi20u8hBq9kZUlp4jiGpQVdulKvQ2NPdRhRF8tORlBJ+0Bqmt7aCaKkN5&#10;Ge02v9vD7bX5Lmx7czc2E27795/E+x8ewNo1tMKLN2Lp4g1YsmgtbfEaLCEApVfo99/dgzOnIpGW&#10;UoCMdD20Wpc639R0IwzGQuTlO2hXy2CytMBi7YAmt5zWlPehwI38fLuqwC3vC10OWn2ev9hogaCN&#10;Sq5C2iU7mCGUtMLnqYd0hCB1AB2WMtXvodtdARP3F/vupTqWElwnLXd+tkuVZksbYhszmyzaaR2t&#10;r9tVzuusYcZQy32lH8US5Bp8iKX61tAmJ2eaYKUKz8xxw2ytQQZBnK5xIzpJj7hUE86EZTIykMrj&#10;BoVr8LVr2jr1DhCDtE1fBKBYYOb6Aj5RdJPSl5Z0KcN5qTA9DcfpxDI5k3imEw7nVfC4XdxfBdd1&#10;cZ0kRJWgJFEKRPkAEgxTPYRf78x8Fx9STic7+QALEBUUZcqExamE2k+UIlXRECE6SpCNMYZbr1Dx&#10;XcFQ8yXcrzqHGyVduFJMIJZ24X7deTxtvYQhAnCknWCjMhwnCEG1iXNMPH03eaxLGOu9QutPldh7&#10;gaAa4Ll04ro+Hw+tWozXlXK/ajypKMZtUx6uG+JwpSACj4yZeGbIQ390DK7k5RIIVRhqq+C29VQc&#10;PTxXuWe8v+d5TwZ4/aI6+5jpyCDN0nX3uZmpjGWggvME4lS3QJC/g0QnlQ4VzhQDVD6gAkIH7ykV&#10;36QAUDIFAZ+EAI73G7zval/5XSXk82zI7zPT+YWazs5/9ll+T24j74VV/Hr/qVYCUADH6RTB81kI&#10;gGZiGowCJQk+K18E4W/A7G8OgeLnQr5DQDwDfjVt4rPTcBUTdVcU2KZqvywEjPyNGwWWzJgIwZHq&#10;C2ijAvHTcomNTUgxI5NwS6Z6iKF1ys4vosUiBA20fZku5HFqZIJNpU20MNGaaXmlXW95uVQE9qO6&#10;ug3eoum6fVJiKyW6uXl2KsAq9S5R4ChVWhqbBwjDWpT4OxREymi9HZYG1FQMcNt6+MubUFTSgPJq&#10;KkDCz8n9fWVUh8W18JVQOTlLlUJUJa/GYkRHpivQrVvzJpYu34CApRuwmPBbueJNbFi3A9vf2o11&#10;K7Zg4ZwAxmIsmLsUWzbuQHhIPFJT8pGXJ4Obm3hdepisHqotUVwNjC6kZhCE5iZkZzk/q8cnpdBe&#10;KjsnM42Ksh4CsAR5VFhuJy06YVdd3gEzVXKpr0lBTT4LBCulJJznXUZ4S2mwvEcsyPXCzXuQxYxH&#10;Kjhr+dlE9Sltp80G73RLEG8dj11D1drI38SLbKrvNNrphDQ9sgtczKSKqLRprY2V0BKQyTyW9GIT&#10;RYsfGZ2PNP52Gp5jcqrjbwCgxACtIROrKBYpJZYOE1QJMe2SxARt1DjVoYRYrAkmugnCb4KJa5Ix&#10;wQQ8HUzwDAHllCQsUVwCVirJyV4+xASQxAQtn3yWmBAL3H2ZdvcSrRxVmyiy7ks8jszz4e69hjGq&#10;xDHp60uBUWwMPxOA47SKo82XMdx4CU9qzzNn78INf5uKB1XdGGkcoB26wPV9tJOD/G6BHq3mOe7T&#10;c4HXzWP0X6AdPM9zbsFtRz6ua5PwyGvA02qqwZYaqpMqjFd7MFbpwWiRAw8tJgx5iri8hUDqwHAn&#10;LW/POR6bgB3g/R0Y4r3jPabNnhp4gPHBZzz+E97rR4QhLWG/THm/VXBeSuD7qAQlOD/Vy/tI+EwI&#10;CKkO1Wh+vKeSoShV9lnmIpkTgUF4TRFckwyZfjEmZV/5LX5LqH35vZ8Fv39SbK5ATikv/n5UpbMx&#10;QSB+MSZVcD2t6WcxY0v/5pBtf1vId9xQMU4LOyEqWD7PgHCikTAUyH1JCPxGqWDHuY3A8ibBU2Is&#10;IWSakMQEJRWA05nQU9LNSCQMDbRbCckm5OQVIT7JhNx8nwJgeqaTcKglGKYBWF3dqVRZTU0H7Wk1&#10;Kqo6mSB9KCpu5L7SR14NrXQZlSAVEdeXlLWqunKlVEtiJT3uRsKlngqwV1UdcRZWEnQNBE0tSita&#10;+Z3TlZ8FoHZXmepFRW/woIiKSizroQOBWLZkI+bPXYH5C1fgtdeXYt68VVix/A2cPRULI63izh0f&#10;YcXiVVgybzkWzFmCJQtXYdf7B5CSpKF1J+izzarQwWAqRGllC61+PRyedqRlFfO8eT1UydLpg5Tq&#10;VlK91tT28xzKYJPCh3SHassrlaGlU4NS2nJ5P+lx0mbrilBFAIotbqg9BxcBWM80aKMlLqNIMeim&#10;7XUu77vFWMrtpFpPKXyF9dBpqTh5//y8jy4qwMLCBv5GTphc1cjhNYXFZEFL5ZqRIx2vVvF3ozWn&#10;fU5I0NF2F9FG2xARmstj+JGWNl2pW3WH9XkAMp4D4GQ/E6HqGmt2GcEnIcPOMabfXzFRyFQBkPMz&#10;MSXAo52b7GbilqkkOpWguE66rH7eUnNeeqERIM7GOO3oGFXgeOcVHpe5NpXaBD9LTFIlyucpzn9m&#10;l2XaTivDmBKbSxU42UJgUumNNJ7Hs/o+PKjswh1/C+76WvC4rBOP+eMNN51XahL9VE3n79DyErQC&#10;2H4CtreP59uCh2UWXM6LxR1TFm6atbhq1OGy2YBHPh+6M7NRHhqC87o8fmcTodTPcyQ8eW4g/KZ4&#10;zKnBx5gceMp7KGpP7t1DApDwGxDoMXNQ7+MEeDP3nCHLp8dlkcyCMCDQJEQVzsY05LhOwCeZy0z8&#10;2sryfitIfnnMbvdV8Tloyj6E7/gs/BoZVHfTlvzLY5IWfZL2VEAlMdXG85NaBxKtPF4Lp1SDXx28&#10;rt8Sky0CXYHedEzKKxf1mkBUJzNWOcffEuNybtxujABsZEIrJpA0dj9S89xUI8XIzrCrah45Gpcq&#10;7czKdkLDhJPJBJqr8TChVVJRWFHE56m0rENBrqmxX7ViqKxoY8KW+nsNtMhUfFRzRiZ8UUt+WsLq&#10;ml4qwRICsZaKxEV4lKv3bR4mdnnv5fM0qkIRE+HpFWjymFJJWCoPS3MxUZkGk4fHr0ae9JDsqkJy&#10;khbv7NiDJQHrCUGqv4BVmDt3GQIWrqP13YyYyGzkZVtx9PAZLF64FMsXrcKCV5ZSCS4nEDchIVYG&#10;Wa+AzVGOAlpKqY4jylNDwBgI7Ww5v+ImOBzVqKvpg91Whdq6AVVv0GavVVVQkplJJCbl8xobaVmr&#10;VD0/qdtXMVP3UcBoIAhLmFkUemtRrtpQU0V6WqjwKmiBeT9oUaUiuc/TpAovJCOQazQSzlJqbrFV&#10;wsX7IwrQUliLOFpgUYDyHlAAWKAv4TlYkMXfLS6hgOdkRkyUFqFBuSgoKEVoRC4yaI2/dv1vUICT&#10;kgi+kCg+SxwSs5ZpNphQPrNbysIxumQ6815LEp3YKsJStTumjZ5WLNMxrWBEvciUD3LHjKWT91YS&#10;z9s8hoBwootqTaDVQegxJgWY7YQf58fbBjHePsDlMh3EaOsgRpoG8ayuDw8Jwwel3bjnJwirzisF&#10;od5j8hzG5Z0kwTxx7iJuV5fhfoUDFwqSUHXmEHwHD+K21YH7xSUYKq/BTaeHxyqlra5lJtBKePfy&#10;uqgoxYL28JylX0UqPgyIrWXwfogdnrrA+0J1LfUuPx+ybHr5lOwrmYO6VzyWuk/cRmLmVcP0+z2u&#10;m/0sU6UAJXicz36PLwuun9nvy0K9uujkNhIyfCoBhiZ+V8NNoI73q3HW6jLkfZzYXYLu1yHv5rjd&#10;7Gf1TpC/q0xn3+vJe76vDNnuK0LWKRAStAShxBTVpbLZaj2/r4HfXcffkhb3czGzTEA+QRDe8XWj&#10;gerL5ihBQoENOVofkoPzYFKwoxpKM0JLFaPRUBGmGJVF1nEbqQScQdXlov1sYEYqJbrlZe1wOStV&#10;hd9if6sq+RVYumnZpMPQIl8rYdmFMroSqZxrtkqHAtKWtwi6ArdqUVJE0NmoZkr9jWq5VBUxEkhS&#10;7UVso1QIluov+QWiKKWaSKFSU8nJOhw7Gk67uxUrlm3EYgJw2ZJ1jM1Yt/od7Ps0ELs/OIQtm7dz&#10;3XIEUAHOf5kAfG0lFs9fi5PHInldhCoteREtq8HoV5Y7OVMHvcODXAOVXVULAU+FW9XH85S2yW3I&#10;zyeMDeWqz0Id7axY/PrGbtQ19CqLX9/Qj5bWC6iYKfApJQyldYgAcFoJi5WvJ9ipEqWvQ2s1XA55&#10;18cMwFymlHVmjoXwrUMhtzfaK+DyNSOLAHRQ+QZFpCE2uUBBMCPXgURCOD3LTTAaVCXokMgcBIVk&#10;ITqan1NsiEkxQU8b/rVbuVXK0oxdfkJFIrDiAy4PPWEmJYFKhcwGl4kCFFv2mTWbscQqpOSQSmVC&#10;1Aq3lVDzfZKQmYC4Xt6BSaJWcV7WzWzPqRqBbnZ+JiAJW/r1nw313pDRycTWwVyfqm+cSmtC3hsy&#10;xjuuYKydQJQSX87PqkMp9Z2iVZ5sJzCpECdokcflXWHTRTyo6cfdih7cqezBQ+ZmI+1MGLTiU/K+&#10;s+8qnrRQ8p88hXN6Ha67CL7SYsKyGcNtjXja2EiodhDAvVSs/bzmS9yP38l9VcGRgEumVHhyT6et&#10;JOEnU6X4eJ2ihGdiVhl/FlyvXheozIbxXAY0nZHI8QgyCanHKTE7z+kkM7XJc1TgXxFTEr1fCMm4&#10;JDg/zu+YEJAShuodG23lVMM1goUAkSkBpwpifls8V0jzueUE4t8qqOZ+W0xb7F/H8+sEvhPyTlDO&#10;W6aNdA8NEnwe+Bm0wU9rLqDZTKVChSbdy9ucVYikUtJl0wKnGZCaZYDW6FHVXDKZuKLjNPAUNSNf&#10;V0wLWoVsjUNVRq6p76U1rabCa4CDxxBrK9bXQTBpqJyKiltoV5vhkAIWbxsTfSssVJBSEiylmpp8&#10;aaxfQSBKqwtJ+MUKEGKZC3l8B4En3UP5S6aVkwBPwOelNZYK0gKlqIhMRISn4YOd+7GAcFu0aJka&#10;DlMKPpYsWEfFtxFLFq6hQlxJVSjKj/b45SWY98pyLOb6NzZ9iKx0C21oBeFThywqXenKPjXDCJNd&#10;mt4VwV/K7+c6KamWjhjsVMxaQjMvXwZGcqGkvBHtXZcwcPEBBhkXLz/ABYlL09Pevpto77ysWr4U&#10;Fsn7UC8zgzaqO2kx08JMoFjV27NT5blpdWVqp0WWghYpTbfy3lqk0jWtdA6VpIEwDIrMRHKWFRHx&#10;+cinyo4jADV6vyr0iE01EpA5CIvQEIwW1blDfIYN6QVefO12Xp16sT50dQijl4fUg68GFD7/FKOq&#10;l2h5Oc+QsTQZU+e47nMJZiYxzwYT3OdDljH6qC6lmg1D5meXqxf/M8eWmE6U/I7ZOM+gfZyNcUJX&#10;YlINecdETBBMSuJUcYcgfD5u00JLtRna6Zn5UYJTRccNxnWMEohSiiyFJk8aBnGvuhf3pQoN59U4&#10;Aj2X8ay5G49q2jDSfI4AvkgYMHov8vwu0sIyMQ3STg1QdfB8pmTEKQmqvelzfsr5Z5+F2OCJmZjk&#10;PZ48z3sq90SuU8YwHeB9oBr/LOQeit3t4lSgxOmkhLxSkGWisLu575dFF213r4Tcp68KrpffeyYm&#10;+R3TrywYnJd3kXJ+4O8CKc1XYCHc23i97QQzQTZJyEwRjl8ask7F9en4jW1k2d89pgs+GDL9Qqjv&#10;5fmKyvssCO5JqtepBsKRCnKq/gquFLXCRzVnYwK0WMoRF6NBUoKWid9K+BmRT/hl5tsRk5xPi+VF&#10;YoYZFmcN8gy0oUyQmTk2Jvo2uMWa0fL6S1uoJAkQfs7JozqkgpLKwFLQ4SUApbCgpKyHsGugtWtR&#10;gwNJJ6eiLqUPPKORAJCKwVI1hIAVkIpKrKnrpfUrUwpKju0spEqkVRWQyJCaUYT2R7tO4JOPT2D9&#10;2m2E3BosXy5VX9ZjxZKNhN0KrAigLZ67AutWbcL8eQFYSHu8eMEqThmvr8LqFW+q/h2zM6wEkQep&#10;aSakZVjUNTpphz1F9bTkfhTTfloMJXBKTzaFUgWmkhaeoHKVoa3zPM4N3CIAH2HgAgFI8F268ogg&#10;fIhBzvczrfRKh7r9t1Db0M1rKlYAz8p28LrbqUAJeapks0la0Eh/h9IbjJfAb1AdpsrwmmZa77KK&#10;Lv4GxTDzHkUn6tTgS9GJehSYyhCfauG6UoTFFSi1J1VfpNqStA6JiMlX2yRnO0UBNtFCPMDExTGM&#10;9w/R5jDRdT5jAh8ijPi552+KpwQC9+lhyJQJD0x4aqqWcX0Xj9fN6OK87KPmZ6J7+PPRxfUqpucn&#10;+4YxcX7ksxjvG1LnOXF+mDAZITR5jF4e93PB752JCdo8pZAIkgmlZiSkQIZTgeZMlQ4pSZWQl+jj&#10;TFijTVcw2nwVo92XMEbQTfEHBRWrQFVlEnKvpEItQTalYMXPUsmW56hikHGB5ycVcQfGPoup87LN&#10;rwPc9osx1f/rQA+vr5PHl5D7Jb+NCn6fxGf36kuiU6ayH8/3y6JTprL+q0OGD5RAB3/PFmZifFam&#10;WhithG8bP7eI5eS9+b8rqBB/W0w2ENL1VMr1VLEStTzfWpnSjTCGaq+gyVgGrxR+FDXSzjIRMYEk&#10;MEFFRGXBYPUjMV2vKtim5dihNftpu9xwFTUhl9B0EGr5Og/8hJSoQAcVYHXtOdUpwHR9P6opWykc&#10;BGKRt4EJvFnZ53o6Den4s4JWUAYH8nKZNP4vpnqUZl9SelpT1aXqEcq7RSeVUAU/CwzlPaNYbRtV&#10;kDSVk04SBICHDoVh1cptWLZ0K5Yv20QLvIHLTmHPp8ewdNF6LFu4HovmrMKS+WuwaN4yLFywFIsX&#10;rsTOdz7CsSNnsWzxelVZ+oOdBxAemoIMWsdUWsos6UnFVIR8A8+T35OVRStK6JiYGZj0RSgrbUMj&#10;BUMhbWxj83mcv3Cb8LuD8xfvKgCeHyQA6TAHOD0/QACeFwhSCdLZtHfz/rcOMjOoho73w01VmZPt&#10;5b2irc7zwc1MorCwifdxur/B9EwHFbrUy6xEcWmnqoKkp0VOTDUjjvCTAikpuBL7m5rpQhxBGBiR&#10;jZAoDWITDFTZPoRxvsBcDo2xFF+7qqnHSP1NDDFRD3fcx1jjXYw13cVI6z1aPCrDL8SzL8QwlcBI&#10;2y2GVIqdjec+8zgjrfc/i6FmHofHH2qW77iPZy338ZQJaogJaogJ6ql8bpZlMuW2jJEviVGulxhr&#10;uUtQScXXO9PTlnszwetgjLTewTATwhCtmkxHqWJGec4SI1QyUvF1mND7LKgcZDrE6RCnz1ovYaSL&#10;MOwkFAnK8U5+Z/tDXtsjHuMJz+EBv/se7fR9Bueb+N2MUTmH1rs8Hq/huRjmNT8fz6/7svVqf17H&#10;M16bTGeXTcf0/XzG+/mlwXs81HQbw023vjqab/O4cuwvj2GqpJF6RjUVM2Ok6jqGGUM1N/Csjver&#10;gfeLqur/1qCN/ap4Ws1zrb2FZzzfodrreFZ1DUPqGvgbV97EJV83/LRCxa5q2rEGRFL95VJtyDQn&#10;34WMPCfh50IOLZ4UAOQSdiaCx0GY5ROaTkLPShXmoy0trWiHh2Dy+WnfmKClnay0W3XYpscFkR5Q&#10;Sgiv4qI6VQXEZPBBqnRYOPVT7UlVj6qydviprkqoFKvLOlHoricAO1FeLu8M2xXopG1tdW2PstfS&#10;ZZZUr5FS5W3b9mLl8rexdMkW2tu1hOAGhIXFIyYqDZvWv4OVAVvUu74Aqr15c5YgYNEKAnA5jhKS&#10;KUmZ2LxpGxYvWoOVKzYjJiaDoDN+VhqsM/H686y8RzXIzbVABma3W3j+vmrU1DShuaUD9Y1taOug&#10;+qPFFet74fIjXLj4BIMXnqCTLkzeezY1XyH47uEc3V8vhUlH5w10dN0gyLsIuhbo9RVUwiW0vE3Q&#10;6TifS2Vuq6NK9kBnqEBSio3XWoc0As5Fu5xGK5uTW4hIQu0MVV4+7XN0tBYZGW6EhmmUEjwbkYXI&#10;OK0qvdfqS3kdRUjnPuHxWgKQN/ZyI6ndch6D9edwqboHV/j5cusFfu7FYHU3oweDNdNxQaK2V8VF&#10;zl+q7cbl2i5cqZuefjEuct+LVdz2S+JS9Tkeu4/H7edxZ0I+z8SFqj5cLu/FVdqFq+Wfj2uyXKKC&#10;85W9uMbjXa3kuZd34xqX3eD+t+rO43r9AC4zrqgYxLXGi7jedHF6yrjKnOvLY0BNr9ddwM3aQdxk&#10;jn2L+9/kcW7U9eN6TS9u0CrfrBvEDa6/xnO/yvO9wnO5XNWjQu7lZVrqS1XnOP2KkPvwXFzhsis1&#10;PI6E3AMeQ+755Xrei5m4Un/+s7jAcxjkd8zGhS/EJZ7Tpcr+r4yL1XLPvyKq+nltA7gjUXUed6sG&#10;GOdxu/o8btac57rzuCbB+c+C2/7/NdR3fnVcruQ9q+RzrX6Tblzl/bwh517N37jsPBqkaycT1R8B&#10;lJBMpZfrZgLKQ3Yu4aexI4l2V0An9QE1umJk5RXCRlVmp7rL0LhUF/gub7VSgOVVncoKS6mvvA+z&#10;0hLqZdQ+C9Uf1ZEAUFpqSG/RVrN0Fe8nHEtho6qU3mWklYT0IVjNNOlx1qKGz7FUjnZzX2k+J6pP&#10;7K+R28s7QKlbKJWqpaeY8Mh0rF+3k9B7Cwvmr1MAXLl8I86ejcTRI8FYv2YbFr2+BqsWb8HieasJ&#10;utWY+/oirFi+lgrxIE6eDMSePYepCldi1aotiIpKRVxCDgr0TqqrfOTrXVS8Dn5vNbJzzCjyUIEV&#10;VaCmtgK+UgvauitQ3eBH57k+Krx7VH5DVILPFOza2q+jvKIX0ltLfcMl9PU9Jvweoq31Flrpujro&#10;qlrarqOSz1tmFhWdoZLfIeAT5efltB4pqQ5edzXPyQSLox5xyRZVHzM5xYICQu/s2VQEBqXzs5Xz&#10;GYiLMyIwMBMRsQU4G56FqHgd1aJXKcSUDLt6Pyj2+Gt4Sus7NIYx6dHl6Yjq8298ePrzuPTX91j6&#10;7OPyrwxaMImnQ5iS3lceM2Q6O/+YVu/x+JfHI4Z0hPCUMdMhwuTjCUxw+STXT3I6Ib2M8BzHnowy&#10;ZMpQn6eXqZ5enkrQXsrnR9IzNK3zzHnj8aRqrP/bQg11+BUxRvc3yhihsx7meQ4PjWBk6BlGh6TD&#10;VMYz+TzO6Sg/T8fIsMSYWj72VK5hDBPSw80XYlxNeZ0Sz7idbPtcSK84k3J9DOnmH8/4mb/PJO/p&#10;bEzx/jwf051PzIQsk+uQa/yKmGRMyPTxl4Qsf8r9n03weNMhv9skr0dCzl9+r6lH8h3TMSnd3v9v&#10;FNMdbMi94LPAZ1Q9q9L2+wF/s5sj6G8aRG1pKxVbJW1VBdWNBwlxOmRl2hEckY4Cwi9Vqrxoi5Eu&#10;A44XUEWYS2B2Vikr7JamaRUtauhKX0kTo0W969MSllLAYaVVk55Tijy0coSbtJ2VbrGkGojNWk6F&#10;OD1YkoHKUqqLSC8xXgJP3nv5fW2qxDi/gFaQy6QwopjHz9fSDlqKqQCLaLOrFQD37DuDgIDNVHWb&#10;sIhWV5q9yTvA1YSZ9AAjnSEEzF2D5Qs5LwrwtcVUiquwaNFyTgnGlRvUtgsXrMJS2ufYuGxExWQS&#10;OkXQFBA+hLUMvi71FqVUuriomva9DmWVhahpsqG1x4XKRjvaezvR13+fVncYV65NoJYiRNpDyzVI&#10;SXgnYdfWfhsVFf2811SQJV3o7L5DCN5Cc9tVmG3VVNRSCd0Gk7UBufnMJJxNiI7V87pLERKRx0zI&#10;h6R0B9KyC5WtlWZ6oeE5VHy5CA6h3Q3NwYmTKTjOOHQyHkGRXEeFmK8rQXBoFjJyChGTZEREgg5f&#10;k+6nxphgJ5iAMZPYRpl4R7lseoChUQXIz4cs+/XyCdn/s5DPzweBNsSHUbpM+pIYH5pgjD8XBBsT&#10;+mwMj44x3Y8zxjA0Pj2VeCpTrhthjI1KD8+EDedHn48R6VqLD79KBLPBRPFZELjPpHusrwqe+0x3&#10;UKOMkZFJns84v5P3bGR6EHW5bxOSccjYJzMDQ6nB3OW+8NgjvP4h3ofh4fHfiCGZjjB4rnId0yHH&#10;l2Uy5f2Veyj3md8jMcF79Pn7x+vmfRonIGdj9vOYBK9hjNfy1SHrGTzWbwTXy71/Oj79O8j5yH2d&#10;Pb8hrhvlNXx2jM9iet//LYL3X57n8eFh/mZPOX3K+8ZreDSKawO30Up1rVooSEeiTHxJ8UxQkrCi&#10;cmm5JKHZaH39qklVvoFqzd2AAkJKbHCm9IpC+BWXNcFRWImG5gHYXTWqRYgmzwObnfNm6eG4HsXF&#10;bXDKsJW0X/JOK50J2GarRWq6iZCrYyIuhI/22CG9JUsLCk+T2reoSJqfVXFf2kDpFJTwlfdx0oRO&#10;xsoV+EldvSPHwrFwoRRsbGCsIQTXUAUSdPOWYhGhtngBIbeEcJyzEh/s+BRbN26jWlzDbZeq7vIX&#10;zF9B67sFr7++Apu3fqC6sYqJy1GQFXst1VQs9mp1j4p5v6Q5mtNOgPlLUNNQjI5zfvirjKhrbkJ/&#10;v7zre4aBiw8Jt6uoINhPnUlAUrIR1XQ1FVTkZnMVgoIyaIu70dF9C509N9HedQ21Ted5n/1U3F6Y&#10;qfSypUODPCrvHC+Sec8S0+xUcwZmPsVI5Oe4ZDOB5kZUnB5xSWYcPpFISObj+Ol0nAnOxoFjcaok&#10;ODHNqhTgWapECwGbnOlAVLIBXxvhAysJcZSJRamwZ1N8uKcwNMoEJnBgrj8miew3HvLpGOdD9vkg&#10;MJ6LMaqHUR7jq4OJipCdDQVBPrQqePwJ7i/9001y2y+L2X4DJ2U7UVRKbc0oKF7TKOGh1JgE56fh&#10;/usYmwWuTL8kZGhIGbBdoDYNG17jU1FIoOKRrqR4Hswo1Kh0hOCkdACr9hP1xHtABTXObdT0i0EI&#10;fwaqmfh1RjANs3Fex7jcQ6oYmY7L9/PYvw4mct6HMR5P4ovfMToDgK8KyfzGmJmp6ReDyyWTeSbA&#10;I6jlOZj9bcZGeFwV0xB8Pj673/9bxITKuEaZaY2ODPOzdHw7iod3htDTdhF1TJxS8dflZqJgYspK&#10;tSM+XLpysiIn244sqhatqZIA9CBPX8ooUSWPlhkFWC6tPaiGLM5SVNR0wWAuJaRKoVH1/ghGgsvm&#10;qIGHSq6ouBMaJlyZytCSJnMdklKNVDrFqjcZqVLjpn22cntfSTuPRXtJcHq5r/QcI2CVzj3tjnJV&#10;Kdhk8RFOpZCutN55bz+WLt1K8G2kohMluJYWl/AThbd0LZYsWoNlXCZN4NITc3Dq2BmqvcWE40pC&#10;cCW3X8/9NmLBgnXYuOlDhEdkqdJfrZ4W1F6plJmnSCp2SwcMParzhOxMA3Kojk1mNwHWSFVcwIzA&#10;R9t7n/B7jMErt3Hxyj30nLuOzGyrqgheUtpOePsQGJxOIJrR0n6N+97i9BJ6+2+jqqFHvXOVNr4m&#10;6T7MUqVa3Mh9E9ilU71FxuuRzvubwMwplZlCfKoZMVx3kkA9eCwBsUm0waG5CAzTUP1pEE6rq6MS&#10;l1Y8SakWWnoLtzciNCaPAKTVHWaMyAM+E5LbD3HZ9MMt098W3Oa3xpft88WQh1OUp0yZKGeWq7E7&#10;mKCUmvqKUIpxNgHL9AsxQpU2NDrCa5oNLhsbxTBDlNzI7Hd/RYwp5TDEGJleJvdDADCbCahE/9z2&#10;og5FKfHc1f3kermGrw6B0FfF9P7T3zHzefa4f8uQc5Jr/KoYVdf1W0LAoa6H3y/x3Pl97rf73yRG&#10;hvkb8zebjSE+A88YQ+rVBbchxJ/SAl/ov4766k6USCenTmnCVYHMLGnC5UJESBZyM+wIC0qBTi9N&#10;q5ggjRUEXwUVYCMMtMpSX89o9KC8vBlGAszuq4KZKjCfIJPeVPLzpRPTJvXeTgpJpJeYssou1XuM&#10;vbCBVroYWmM5bZwTZsLNSsur53FdRc2wEppFJR2wu+tppxvg93fARjXoddar8/Jx/+wsAsVbp9oW&#10;S5vdVWt2qJ6f36B6k5LfFSvWE2qrsXjxWsxftBLLlq1XY4KcPBqInHQNkmKSsCJgBebPXYqF3G4R&#10;4biIEFzA2LDhA5w8lYDsXLcqVCiUDg4M5UrF+otbVR1AaYsr7XXj4wsIfA9KKgl+m4kwL0Rzy0W0&#10;d1xHa8dldJ67gc4+2t6eGzg3+IgW+TZ8ZZ04cjIRqZluNLRe4brraOf6LgKwmgpQAOgqblL1+Yy8&#10;N4npdh67lmrcrQZqj4y3II2KMDpBmiV6EUaLGxGbjyOnEnEiKA3BERqcCcmkjTdwHycBqEUOoRuT&#10;rIPeVqbadgdRJZ4KzhUA8sF4Ef+LgoqD0+HfEr+5z4v4Hw+579MxRChKZj7MTEreyQ7RIdy7/RiN&#10;9V0oL22Cx00L6SqjZZXKzPWIoirIzHAgJiIHdmMJUlJ0yMx1QaMrRY62DA5vK9WXD0VeGeSnGBU8&#10;Rpr0QOKrgc5VwQRqoc2lauQ2Ulla7KN0JiClt2WVHQRgDfRWApLH1lsrVMGKWGuPvx2FhIvT26Rs&#10;tlGsZrnUkatGCdeZqD4rSzqRT8XllxYlUlGZ56vJdyAiKhPr1n9IRbceYaEJBHk+tm7ZhkXzCbaA&#10;dVi0ZL2C3JIla7Dtzfew96P92Pn2TixfsBy//PkczJ+/nEGbTAUYQJu8dNmbePf9owouWdkEuadV&#10;DbjuIZClmZ6ci5UZQmIsFaAMrK+zUQUL0M1UsdJLdLVqFmei6nJ6aOuZERSVdcBP5VhW04+WrttU&#10;d/Uor72Ajr57aBX7e+425++iqnEAGfKuk5mF1sL7zX1Tsl28V7WISbJRdZfjxFmq05wiNUxnlpTm&#10;RuUiIdWEU6FpCIvLx2HCOzpOh9CwLCSmSEGWQ3WZFZOqRXRKPgy2KgRS5Z8I1LwA4Iv43Y5nQ4Sg&#10;wE+p1Qk8vPcEHa3nUEnlJs3NpHslvd4FGZsjPknPBGOiqtEhPcWMAtX210ZlVo7sgiLkEgJOAlDG&#10;yZC2rW5HKUqLG2mrTMiUlhC2cioOCwpo2Sy0zXYqNl9JK4pLmlBV0004VKt6g5l5TqXy5F2Xs6ie&#10;CbKUgKC6quiEh9bX42+jpa6FlyqwgAq0mAC0UC1WlXbCqC2G1yWFJNIZQD0tqgcnTsVR4W3H2tU7&#10;EXg2DsdPhGD9OikNFlUnPcFIm2CpEL0R8+csVc3fAmiPFzPmz11G+K1QCnDpss2YRwu8YNEmvLVt&#10;P9KpiGUQJFGB8k5TBjuXVhnSxb/dUovYKOk6q0Sp4bKKBpSU13Haxm2lZUc3UtNEpTYhKc2i6u5l&#10;UF1b1EBLpdyuH8WlvahpvIyapstoaL+ODlpnR1ELYVVGBdiGbK0fVl6jdGNlsNcQgGb+DqUIi9Ei&#10;necl9jeTEcFMKzJBiwjGyZB0fHo4kipQmr5lIpzbZvD3SiWoU3OsyCpwIypRpxRgSKTxBQBfxO9W&#10;TFv2X4dYX7HBKp6N4vqVWygukgGLqgnAOpjNRQwf9Caf6lkkJcOG2NgCZDLxxkXnMDG7kZplp2Ir&#10;ZeKh1fU0KUUoQ1w6Cc3cTNpmjRdJtLLStEr6CDSbqgnAGtpgqrZqqRQtLT/aoDVMtx0WlVjob0EG&#10;j1Ne24Wi8kaUVrdTIbXB5Kwi+Ag8AqNIKvoSPNLW1mQoQ6mvBTIguFSRkSEwpXK0NEHbtzcYAQvf&#10;wJqVOwnB7Vi3TuoCbsSK5W9j3tw1mCvtfGlt589bheWLN2LBa1R8ryzhlDBcuApz5izBvHkrMOf1&#10;FVgYsBHLV7yNnR+eUMoqJdWi4CedOUhrFCksKuQ9cLtbEBNlhMPejPbOm+jovorOnquqQKOkrBfl&#10;leeQxMxERo1LS7fBW9SKdCoxu51AizMx06lCUrIDJhttvY4q3NfJzKADGn0FrO5mmJ2NVHslVIHl&#10;SEg3qYrLcalW3ju3UnTpvHepOXbk5HsQFVeAsNg8hNOOf3woHPuPxeD4mWQcP51ElZiPqAQ912sQ&#10;m6KnBa7A0TNJSgGGRZvwtcnJSbyIF/G7GhMSE9MhAOxq70VZiQxq1EA7Vwudzg13YRXSMswwWisR&#10;m2RgorcinlYqn0DMYWRq3NDRcubQrroIIY3WO91Nla1MddskykZD1ZLB9dn5xXA6aFGtjcjV+AmL&#10;Zmh1ftV7cVqmnQCspko0qcb8Bu7vLW2Ep7SBQKxHMdWT1lQKB22jFLaYaCONtGtaWmSHjMBGO+xi&#10;KPvrrlOFLWlpBtrdj7Bs8XYsW/I21d5mWl1a3oVrsThgCz7YeUSBfPPGnVg4bw0WvL4KAfMJxVcJ&#10;wLkEIWPp0vUIDIzFvgNnsGjxJtrlzbTAx9S7tcRkI6FXQTXLTINqV3qzEXWXTyUWHqaDTi9tlJvR&#10;3HYFjS0XUVt/kda/C9JlViozE+kAQnqIkQIhqczssDciNsZEEDYjMdGOPF0lrWg2tOY6KjsD8gzV&#10;VGx+FDADSc8tJgS9SNc4CD8zrbC8A3Qj30RFzt8gz+hDhvxGVOcRhN/J8HTspxo+HpyGPQcj1EDu&#10;0gpEFGRojAaJGVaEROfibHg2jp1Jx5nQPHwNL/5e/P0/5O/OrXuoqaIaK66Fi7ZN6uFZCaGMLCP0&#10;5hIkULHEJBpVSWE6FWC+plB1c59NlaGhXZUQe5qv86lmc9K5p552V5pjJTMh5prKVKepTkeDUoCa&#10;vBI1sJDUgTOaKhAVm6/6FMwpoF2mGrS4qgjUerhogwtMYocbVUGIiXZPKvlKqbOWn6U7dyMTvVFP&#10;S8jv0BEKMpJaRqYNSUn5eGPrR1i35gOsWvGOKsiQQY9en0s1RysbeDpeDaT08YdHsHDuagKQy7ku&#10;QEp/5y5VJcVvvvm+6m4+IUmDTVs+wIKFG/HJniCcOpusVJtATHpkKadFF+iWVnQT7j5EEVh6Yw2S&#10;0xyw0dJL4VC+vhyaggqYmQmIenVyX7HQThc/5xZBQ1Ucn2iFyVSH+AQqa30N1RoBaKpHVLwMxF6B&#10;6ESHmsYmOanYqBQzrarENzvfT/XnQi4zhwwq83zes2RCLY/3Rd7/7T4chogUA44GpigVGJ9iVuBM&#10;SLdQLTppo6sQTFUbEa9XFvjAsaQXAHzx97v9NzU1pWJ8bAK9XX0o81fD666AnwrObCmDzVGGAoOb&#10;QKKKoJVKomqRnoMTE4yIi8lj4i1SXeFnEjq5TGgCKZ3RDz8BlJ1uRQHh5yysR0yaEeYiqSNYRgDW&#10;UV1S8eR4kMNEb6IlTkunbct0Eq5mwq14GoDuGlrdelWybHbUEow+FBgraMU9hGAdgUDLZq9GAiFs&#10;4HGlwEG6jc8mDKQkNo6qx6B3IywkCVs27cYK1QpkFcG3CvMXrsay5W/ho11HcXDPKby19X0sC5Dq&#10;MFSA0jtMwErVEmTBghV4++0PcepUBI4cC1UAnDd/Pd6jAgwMyVBNxwqlnz5LJdweXp++CC5OpRfs&#10;9KxCqmFmHLwmaTKoYcYg56811PL8G2hni9W7zjQZ2JzbJacTXlSO+VR9BQRfloYKNsuPk4F5SEzz&#10;MvNxIpWfoxMchF2lAmJq9nS1l9hkq1KGyZkeKud6qsFpoMUz0yqgahYAHjybgANnEvDRgTCcpAoM&#10;Z4aTy3OISTaoghXpGl/eG8YkmWiLTdi1J/wFAF/8/T/j78H9h6ivbUJFaa0CoIxL63LXTtens/mp&#10;sszQ0epJN0rSuiAqUqPG/M0l4ASAGr2PaoxW1FsPGQBJx8SemqhHdHgm3FRwyRob7H6pC1dNm1cD&#10;Ga8igXZamnbpdOVIZgLW5Plote1UfI08XhHsMtiStYbqsw55Wiq9DGluV8apm8vrCAIjrIUNSCH4&#10;pPF/Ir+viPY4nYleWpTExuUhN8eEkKBYbNn8IZYve4PqTeBHa7toJRYFTLcAkYKPRVLQMX8Zbe8S&#10;LFywBEuXSN2/ZarDVLHAK1Zsxuo1tNBLt3C/zdiwebcqBDEYqObMNaq1hZRq60QFS8ksMwppISPv&#10;TbPyHcjRUq1Zy5Ry1WgrCbBSNWCRgKeA6jeNUNdKRpAtFZybkUsIarTVvN9uRMZZCTKq6IwiBT8J&#10;gWFKpo+ZkpHf40FQeAFBW4iIWCuP5UN8qk1lSIlpFn53EfafiMFHR8Oxh9M9x2NUPb9TQWkEqBMy&#10;HoiNmZRMY1MsqvQ4JKoA+48mvADgi7/f7b/JyQmMDI3gQt8VlBXVwm72wWkvnR4BjRAzWUuZEB1M&#10;uNPdXEVSBYaE59D62pBD9ZGUZiIAXdBZ/Oq9na9UuqQvR0hYpur5OCIiU/VTJz0Pu6WQwtMMs1Wa&#10;c9UqC5hTwARPGyfjUphs1cjmZ3dxC9VfnariIepPoy2lCiV8U2jnDCU8DxthXKnsm47nF5Ugzb+Y&#10;+KM0MBjLkCwl1Ez0oaGpOLDvFHa+uxfLl76JhVRu0pZ3/vwleP31xZjz2jIuW465cxZh3msBmPfK&#10;YgS8vhwrpGI0Abhg4WK8+nqA6jL/9XnSff46zKFNfn3uOqxet1MNCJVH+5qfX8Iog53g0umrUVxy&#10;jiqvitdTR5AzM7D4kJlHm+6oUAo6V1dKxWYhdBoRHi9172oRlchzttTQjrph83RQUROWtMFxqS4k&#10;Z3kJJ5tadzY8nyrNhxNBWUjLLcbRs2lIoA0PidHzvnhxNqwAQZH5iOE9yKGS1miZwTAze2vnYew6&#10;EIIDJxMIwzgCM4u/YxaCg9JVaXSBjgo0y4WDJ5Jw9EwaDhxPJgATXwDwxd/v9t/U1Dju3r2Hptou&#10;OAmqxJhsaPPttHW0aYSMyVqObI0dJibeiDgNVYdNlX4mMQGHhWZTfViZ8AxULz6YCcAif4tq3RET&#10;p0VwaCaSUgyw2mj7dH6CoRt+htFaSzVUperzSWsRHZWjdKrgoW02yWA+ZR3wVfYQGDXqfV9UnE7V&#10;B5T2qQVmKkAqPrF3MpWK1Qm019LXXUqaHRmZbqpKN+FrxIH9wWrwo1Wi/F5fz1iHd7ftxhub3yYQ&#10;1xJ6y7FoAdUgIbdoLkH4q0VYNGc5Pnj3U4SHxmDxkmV45dUFmCNVYpZuwIJF67CQqnH+gg3Y9s5B&#10;RKpXAD5kZDiRTeWWnVNCINK+UrllZNPeOptUnUYnMxbpJae0poewsqp3dMcJnlza4cOnU6EjAENj&#10;9dDyvsSmOnndzQSijWBsRCTBmEv4y/psqt8TwVlIzvbgaGA6MgtKEBSVjySC60y4RsHyTFg+AiNp&#10;mTPtyGImoDUV83fLxQd7zuIUgffJkRgeS0u4RavK0YFnU5FKtRjKfc6E5WDTjiN476NQ7NobhYPH&#10;U14A8MXf7/bf2Ngoenr6UOKrQ0pCPiLDU5GSlEeQmNUgPlm5MnxiBa2UCQYbbWWyDgmEWnBIOgqk&#10;7h/VX1KaQXVwKu8MfVRvsjwp0UjryW1oh82EqM5QCunl2cTELnUF83lsPQEr7/qkGy2x0FLR2U4L&#10;a3HXw1vWSQVUpt79SU8lBVR2mRqPso1SxcPAfeNTqT7zPdMj06XbEZdgJphtSGGCjonOx3uE1Orl&#10;b2Dpgo1YOm8LNq/ZiYSoNASdDsHKJWu5fC0WUdmpITDnr8Jy6SFm8XqEB8dArzXj40/2YiHtsrQW&#10;mcvtBIDzuI8UgmzbcRAnTifyHvlVszgZQCgt3alKfKWjAg0VlZyzKFxPSSstr5cKuQbhsTraTi9C&#10;pUTXVIPAiAJk5BcjOplq0lRF5eZQ4IuIt8Dp66ay0yplGBKjQ5rGp7aTqQAxI196bNERiIU4HapB&#10;ZIIVYbEmKkDaYSrNZMkg5P1fSBqOBKZh574IWmAqPEJ0/4lEKkq76gghk79XfKYD7+4Jwvrth7Dl&#10;3ZN4e+cZ7D38wgK/+Psd/7t37y5qaxup+hyICstQHX2GhaUgMjqb6s2i3m1JxWbpBktKW8NicqjI&#10;chFLWGblOpCcSutFKEq39R5Pgxq5LS3Vgngm3JREA7KYCM0Ep4t2T2eiOjJUqjpsDm8zspjwpLKz&#10;vCeTis3SzE3qEeabKgiNLtXEq8BUrvqs03KaQqtnoHIU6GmNpaqSr1TxyKelTElzEUBuREZqkUoA&#10;nT6ZhB3b9mHD6m1YHbAVqxa9iQO7TyM1NguBxwMRMHcxobgai+evxLKFq7FEQLhwFTaufQOnjp3F&#10;WUJy//5DWEaluIjLpfOEeXNX4aVXllERrsXGzbvx8Z5AaPKlpUUmAUgI8zztomrzvKquoqe0XQHc&#10;4+9AEq8lIc2BY2cyVf26E0EaWs4SAsuMPGMNYpLtyDfXIjyOGQ8BKCDL1VchKomKkQpQlGBqbhE/&#10;Wwg3l5rK5+hks4LkWYI0KFLe4Tmp5DRcV6jUZr6lHDv3BmPbx0HYvicc+wOzsJvW9hQhGcX7FJqo&#10;Qyh/v+hsBz44HIk12w/i/b2ReOOdk/h0f+wLAL74+936my31VSW/4+O4MDgIr8ePpAQNE308goOT&#10;aF2TEBqeifhEE3S0XVk5heq93YmzyYSSGWGRGYhLzEdoRBpS0w20u7mEpEOpP6kXmJVhx5lTSTMd&#10;AZQSDm6UVvUSDPIuzK96j/FV9KjWCaKSpL2v1O2TLrXMzjpEUz2anQ1US9J9e7kqmdSZK7idiwAt&#10;UW2PZdQ5I9VgcqqVEPIjNp5qMJuAIACTEow4uD8Ub23dTVW3HitoWVct2ootq3fgzfXbsGXdJi5f&#10;ioWvBmDhawGY+8p8WuDFCFiwBIsXLcWSgGWY+/pCAm8hXn9tEea+tkT1HygVpaXlyMLFm7Bk2ZvY&#10;9clpNeJdEDONPGYAGbl21TGsyVFFBdsBs7sWbqrafH0FgsLycPxsJg4cTcHBo6k4HaLj9bsQn+ZB&#10;Rl4pEjM8nC+kMhQ7z+shyEKiDUjKLKQqtCE83kjL71XzAkCxv0lZhQSj1OHTIzrJQXhaeX/Lsedw&#10;PAHo4XoHcnmP3tsbgvcPRmPXsSR8dCKV83E4w33ORGkRT/V8Kk6D7fuC8f7RSKzdcRhbd57CR/tj&#10;cOho8gsAvvj73fsT+Mnf02dPca77HHKzqRxismnlshXcAkOScDowGfEJFqoq2k1CSKxwvp4JM1lP&#10;FZiNiOgsZGRbkE3whfNzepYF3uJmnDqbyP10OHgoEunpNri89TDZK+Er66KCpF3OKEQs1YuJoAuO&#10;zlUKSUpLzY46TgV0VaoOWgoTd5RY2gynKuyQpnYyDrGmwKeakiUmGNTYu0lS4KHzq2onUq0mMpzK&#10;KlGPk8epYrbsxEoquLXLNmH1ks1YOGcZQbcQ8+e8irmvvozXfvUKXvvly3j55z/Hgnlz8RqXzZ/3&#10;Ol599VX86hcvY86r87B4wXLMIwBlEPUP39+P7ds+xqKAjVSBaxAYnMrz8SA5TTohreQ5ugjuKlrX&#10;JlWAk0pga+QcaY0TaG3PhGhU87LDJzIRGGbE/mOZiExy4mggVTXXRyRakZjl5dSm5oNpkxOy3Eig&#10;xY3nvRPFFp/pRkSSGTnGCkQkW7jMisAoHeLSCxHIY6dqynCWmUBaPu1yqgnZ+mLsP5mIQ7S9mz8M&#10;xAdHEnA0PB9novU4FpSFkCQ9ApMK8Cl/t+37Q7BtTzAtcjaOns5AWIT+BQBf/P1u/Qn8pAWI/D16&#10;9Ajnevtofy3Ip0oLIwBjE7UICk9TlXxDqVrS0+xITmHCyrAQTtLONIcKrQDxtE3J6SbCSYfYVC3t&#10;mw9Wt7TiMOPIyTgcORGH00GpqlqMDJAkFjZHW4q4FDvVjkvZ3OhkqaNWgYRUqcRbjIhYHpMJPDSa&#10;x0y2EZR2pOVKS4dCVQcwk7ZOuuM3Gsqo8gzQ5hWpPvS0TOTxCXpkEzin+L0pSfnYt+cY1q3egvmv&#10;L8Dq5WsRMF8qNy+lwltAO/uqioXzX8fGNcvw6e4d2PXh23hv5xv4ZO8HOHz0AMLDwhEaGIa3Nu3A&#10;yiXr8Obmd2HQuhARloIVK99CwOKttP4yGh4VLpWrziLvNEthLayB3SsdHLRSxdl43lIVxa6gf5IQ&#10;CosxYd/hZMLdiU8OJBJ0dnxKpRVBBXf4bBaSc304TTubQBBGEoqpVLehVLTJmiLaVSN0VMbx0trD&#10;Xoswqr9IAvAUM4zk3BLEpHoQQxWZnFuMdF0J4mlr0zRunAhOx7ptB/HuvkjsOZ2GPSdTcIyQOx6Y&#10;jkNnkrDrcDg+pP3dezYJe6jcBajSCiQ61vICgC/+frf+Zu3v2NgYbty4gZoqaTfrgcVCG5Ziov2i&#10;oovNwRmqm1On0hEfR3URlw8jE3hoVJaqdBweo0F0fAFCIrJUDyLhyVRdOWZojD6kZNuw51C4ansa&#10;HJkDowzXaK8myKS0t4bKzsNEWYxsJtC4NCtVE+HFRCzqMIyWTAAZHMljR+oQFW9BQro00nfxvKj+&#10;qGoyqBZzOR8TlacAON3dVIkapCk/rxDRPMfMdKrU0BgEng3BieMncPTIMRw7egohwaEICj6Fs0GH&#10;CPfj3CcCLlseOlpK0djgQ1mlHSUVTjQ112Dg/HnUVtRh57YPsW7FJnz84QEkxGUhODAe69a/i1W0&#10;08lUWNIRrDTLk0IZs6saGql6QptuKWxS7+905kpVd1L66TsTyvsaqmEGkYFTwXnYvY+ZRLgOB05l&#10;IDbdgyNUgom08UcCeV/TCK7QXGToynA8NBspecU4E5mPXCkoSXMgg5mJgDE1z49wqsUoWuaU3FIk&#10;ZPL7zXVII3jF/mZQoYbE5OKdj8/ik+MJ2P5JCI4EZeIY4Xc6NAu79gZj94EwbHnvCMEYT1uch8AI&#10;LaITbIh5AcAXf787f2J7qfzE/vLf6NNhDPYOwGlywmb2quEUZVCc2DgtZGDzoOA0WuEcJtZkZEkJ&#10;JyEkXSZlUI0FhmfhVEi66oAzJsWAiIQ8hMXnICmTiiRe+ppLo/pLU12rZ+Z5VGlvBEGaLk299PJO&#10;j8fjvFTijRelF29GBFVHOK1bsJRm0p4FU4FkZHqRRmCm0g6nZbhhl44BcrzQ0OrG8XjSa3JsvFbV&#10;+YtP0NJyE+CpeuRkmbhtEUpLqlFYWASzxQq324OWlhb09HShqopqTZ8HTW4Gj5fA48UgMzOaQAym&#10;2o3g9cdQ+Sbh2JEj2LR+i6oXuHHdm1i75g2s37AD8xeuxboN7/F+uaZbWlAFak1+VRdSY+A554oV&#10;rmNmIHCsQDgVbbxYYF6bNGuTbqaOcrr/WBqOns3FJ4eTqPr02HcyEycjDPyczPvqRXCUmZa4GIcD&#10;s5GQ46PltSMp148Y2l2NtR5hBGxyng8xGQ6cisybscrMYApKCFTab0s1otMsOC3DgR6JwpsfnuQ0&#10;FgfOpODDAxEIjCkgDFN4PCuO8vf86Eg0oWrCgeOp/I11CAwteAHAF3+/K3/PAZCTkQdDON/WB5PG&#10;AIuhEAlJetpLH6IiNMhItSBCxpCg4jhwLBGJ6U5IDyOibMKpBoOjcqjw8iG9DMuwitJ9UnSSlmrI&#10;QfUXijO0vkeOxRMQfkKvEFprhWphEBI1/W5P+g1Mp9VLSHNS5ZmRnCbqj8eIMyEoROoY2hEWnk9L&#10;66N1tKntBMZZhGFE+LQtj5N3gFRXCbTAogozafeys2zQFriQTlUaEZaE4LPRCDzD8zkViLNngvDx&#10;7o/x1htv4Y0tb+CtN6Vz1M3YtGkl1q4LwKpVi7B27TKsX7caq1euxPKlK7B82WqsWbkBq1asw7Kl&#10;a1SLkADpSCFgHba/uw8ZVLth0RpVNUfqM5qdlapitgw0XmCuUN1TZVDtHqPtlE5Kz4YX4NjZHKX6&#10;BHJ7j6Zi1/44HA3W4JNjyTgSmo+9p7NwNsqE0Gg7VbAVJ0IKcIL7hSc7EJ3uRnI+lTPtcZaxmpbY&#10;igje1zhe+5mYPMRmcUoFl64tQViCGXpXM4Lj9TgamolVb+3BpydisftwFLbspCqmqjwawu/ifnuO&#10;x+FgYAo+IBQPnErDISp/eVcZGml6AcAXf78rfzMAlPd//Pfo5gP0NHbBrrfAaHCoEd/ydH7VvVNG&#10;qhWREUxQTGCHTqbgdEi2sqECuuQsJszoXFV/7ERQOuFkV3XbsqnCZICkI7RRx05T0ZzNQHpmEVKz&#10;PdzHQXVoJ/Q8qhVENhVKIhWKdNoZFmsgSK20hNm02PLuiQBMdRKi2VR/XgRFFSBHX0ZVmaXGvYgg&#10;oKX3FKkSIx0jJNNGJyboqeBs0PMc9Fo3UpPycOxQMDasfhObVm/F2qXrsHYZVdvK9di8bhNWLVuB&#10;tatXKditX78Ka1Ytw7q1hN2qNVi/dgvef3cPstONOH0iCmtXbsbSgJVYumQ1IbheDYgkCvCdnQcQ&#10;n1SgBhPKpEKWghyxwVJRW+6VdFB6JiRPteD45HAMoZePw2czcTQol8rLjPf3xeJstAlvfRBIwOXh&#10;rY+DcYBKb+9p2uGsItpQIwHqpjLUIogZw2nemyhmBDEZLoYTaQI5ea8YmYtwqtDQJAOSNFSN8QZo&#10;HXW0xRYU2BrUe8P39oVgx6eBavrGhyew50QitzMSiAnT6i84HbsOR+JQoHSYEINAKnGprhOf4n4B&#10;wBd/vyt/pJ5AUN4Bjk/hxuB11Em3Vx4fjEYbsjR2Wl0Pcmhx01NorQilQNrQkCg9Pj1IJRWRQ0vn&#10;QLrGRQDm4DgVg5TQng7NwbHADNVMTQorZHzZDz4KQlScDMZTqtqkSpdL0UygTunM01BGBUgVw+0z&#10;84oRKu8YCbMzEblUiVaEqs48i9T7sgxNEU6GZSFbXzqtprLdSvmlSxtk6VpLWjro/aprLhlFTsPz&#10;c9nKYdIV4uMPDmHzmu3YtPwNbF35JtZTuX307sfQpOfg8L6DWLFsKVatXI6Vy5dT4YnSW4eVhOTq&#10;FZtw6lg4stII5ogMLt+MgAXLELCIECRIpQfpeQvWYOtbH+HE6VhmEiYkUcGmZDqRykggUFJp0aVr&#10;+pO0uieDc7FHSmEDM3GMcD9KG3wqyoCtHwbjWFgBdh2Kxf7TVF+HonGW9vOTk8mI5PEOEkCxBNBR&#10;QjGC91AsroAvKE5PJWjHmegCAtBMBZdPBcjfgUo0gxnFqXANcs3VVIAW5CubbMKW949hxydnsX7H&#10;QXx0NBpHgjPV/ntPJXG9AUGxBVR/YTzPBHx4MArxhGx4rIkZUPELAL74+135EwXI/8nBiZFJXO2/&#10;iuriGpT5SlCglfdYXvW+zmKvUa04ZEjGM7RmsbSjJwi4iHgdDPZqTqV34QLVmD6aif8sE5zGWIl0&#10;2ucjZ5igaI0Pn0zCWaqftMxiJGe6VF90UuevuLKH4PJDa66iJTSo+oBnIzVIINCCovOQklNIxUcL&#10;R/BNq0o/IqUAId+n1GOeqpTtRU6+V/WiIu8jPd5G5GncKHTWoKiwDr7CGqXeNqx6C1vXvYMNS7cy&#10;tmDzyjdw4sBpJMWmIDqMym71GixbspQgXIUlASumre7ydVhOpffm1u14750PsHbVRjUw+oK5MjiS&#10;9As4DcCly7dg7Yb38PGe00gmvMOYSaRTnaZkSkekbqVwkzI8nC/DWSq4w4HpVHcZCoAHqWxPRRuw&#10;80AcjnHdR0cTaD8z8D6V11Gq7vcOxiAqvRAHaYWzdTU4RBAmanyEZCqtL5dTWcdnFyqIJfA7j4bw&#10;MxVnoHRSayinBc7n/aQSjDGqkuRjoVn44GA4NrxzSCnAbR+fwb5TyQp0Qcx89p9KwI6PT+Ot3acI&#10;5wyE8Hc+S9jGpTgQEvHiHeCLv9+1P3Lw2aNhnO8YQENZE4oL/cjW6GF2VamSWpO1igCkHSZ0JAFI&#10;s60zodkIptUKiqQtzZ0Gmqi6E7RM0og/k2CKpXU+ejYZB44zIZ9JpqXNQVySkwnJgsQMCSucvmbV&#10;TZPWUqkAKEM3ytizGQXSosGIHMJRPkvlZyk5zdEWQxr1Z2oJQEIyRRrtFxQjl6B2uOsg/QYWl7Sh&#10;tKQVdTW9KPbK2MJVVG7ptK5vYtWSzVi5eBOWBxBuSzdiy4ZtkJYebxNwixctIwBXEoBrsGDeYiyc&#10;Lz3ASNvgxZj3+nyuX4SAhQswf+5CzH1tIdcvw8KFq7Bg4RosXroJa9a/Qxt8UDXBOxWUyXMpRmyS&#10;kdaeCpBKNZoWND2nhOfvRBQV3Akqv5h0KjpOT0ZQVR9Pw/EwgWMO9p/NwienUnEwJBf7qPgO0iYf&#10;OpNLNWyjAtYSfEXqPaAUhJwhPGMI12M8TgQhdZoZRhzvTSAzjAgq6DB+r9QjlJLhGFrm04TZvtOJ&#10;+PBQBDa9dwTrth8gNDPx3t5wqkoNYZhAS64hHIMUKGPSbTgenKFUeFB47gsAvvj73fqbmpzCnRv3&#10;0VjejBJHBZwW2t48C6Qr9BxdCbSGEqSnm9UYu4lMuJKQowm5U1QaZ8IykJRpo+1NV92mHz2TogB1&#10;PCydSk2H6BQdDp6Kxb6jUYigVZP3fFJgIr3IFJhLUUhYSaVmM9WbKEUZiyKE1k3a+Ep7X6lOEhqV&#10;iwJa3tQMO3TGctpLK7TGMuh4brlZbtgtVdDlF6GoqAkyGHpN3TkU+5tQWtYKo8EHt7MSez89Seht&#10;QsD8tbS5W7F02QbGeiznVMYAlm7uZQQ46ftv4/qt2LdnP97Z/i7t8GoCb5F65zdf+gKk8ps/NwDz&#10;5ixSAHzvvU9w9HgollNNLlm2Fbs+PqnOPShcOiyVOo4GxKeZkCeDxROCmXklVMDSJM3FeybKtoRW&#10;nworyohjwXkKbqcjRQ3GE4I52HU8lSpQPifRljpw+HQBlbGNdjiXys6E0EQnTnF9QrYfJ8P1SNKU&#10;ITjBqN4FhidbEcnfK5aQDSQkQ6VkPcmOvScS1fu9d/YEYesHx/HJcf4+tL4R3F5AeIC/4xn+Rsf5&#10;237E3y2RmeDp8BzIuCLhMS8U4Iu/37U/WuBrl26hrqQRTp0HujyrGkhc1F8GwRKXZFBdYSUm6dR7&#10;NqmTJwUdMpyilAAfD0xSdlZacUQlGPARVUNkmoFKJh4hcVlIyrHg44Mh3Ean1F90soHHnm6UL60j&#10;BKDZVHSyXt4ZRifo1bi2MbRjMsZtglT2JQCll2STqUJ1N2UgCF32Ojit1SjxtqpxP8oI08bGPirA&#10;FtVll4zHodN7VSnw+zsPUNltwYZ1O7B63ZtYQFsbsGwdAmhhpWODRQv4ecEaLFm4lnZ3G7IyMhEd&#10;FYPVK9YTiquxYskmLHx9LWMdFs5bwViMNas3IyQkDkazF2++vRsLqCqlCVximhlhvBc6SwlkLJN0&#10;DcHNzCQiXksA8rqYgSQTShFxJgK/BEFUf+FxNhw+lcV7mofQBCfeP5iMM3EO7DqWjiPhJmz/NAEn&#10;wiz45HA2AejivdUhPMmDYEIxLIGAirQQkHYEx9kJP6rECA3B5VVVWBJpi6UeYWi8BWHxVlrmNAVA&#10;eQ+4l2pP5qX0N4TglHeT4fx9DgelUFGmE4CRhG0iIhMNqmdosfQvAPji7+/530zprwpAxioe6L2I&#10;2tImmDVO5KZLKXCxGjZR9Q4cWwCLqQxRVAXS0UAQE1dcig3HqPaCInKVvRWwBdM+nQrOZELRUJnk&#10;46MjIfjwYCD2nYxWFW/PhGYhPdOrrK50cSWD9ziKGiED+GTmFRIMBgJher28JwyPzoOO35tKCybQ&#10;0xsrYDJXw+mqJwBLUUT77C1sRJm/HRVlHSgv7UCpDJPprlU9ThstVJi+eqRmGrB56/tYuHgNTp0J&#10;x5ngSMwPkE5Q12BRwBrVwenCBcuxXEaCm7eeym8XwsKjEBwcgY0b38KSxVLlhepx0QbCUFQkQblo&#10;LbZs2oHgoBiCOgPvvLeXKvAtxCUWICI2m+ATu+6G1lwMGYjIyvOU68ozVBLwZqUCw2Plekt43/S0&#10;+TYcOZuLU6FaWlYndh9NJQBt2L4nBqdpe3fsjccpKr/3D6TQMpup3pIQk1lO25yNxLxKqrYcxGYU&#10;EWQaRGUUEoD5SM0vVgVJyVSeR8+mUgnS/kZIFZoc9e5PFKBUdD7AdVKQ8v7+KIRSOQbzdzgbq8W7&#10;e0MIwnTsOx6nqizJ73uWv+ELAL74+3v+N4mpqQk1lb9bN++ioboFPmc53EY/dNkumGg9pT1rrtar&#10;mpblZrnU2L/SSal0ty4FEgK7A0fjse9ILI6eTlEW95MDkapwJDgujwk2Ax8fD6fCCMOJ4DQmfBNi&#10;47h/rJHgayYYnKoitTSjkz4FpS+6VFpaae+blUdwZDlVJwIyoJJdhrQsaqPFbUN1dT+ndbS4HSgr&#10;bYe/uAWlpW1qDF4BoMvdgKrafm7fiPKqDhw7FYHlq7fg7Xd3IT2XKoyxYfMOVXdvMeEWsGg5Fi1c&#10;iqUCukVbqfreUBWc1619ixZ5I9XhGixetA5LlxCAAskF3IdWejmhuJbbrFi5RcF0xertapjQkMh0&#10;BcC0HBvvX5FSx1LKLcCTjh+CI/MVAEOitEjJ9qlusEKpzA6fzebUTgXmwtGwAoSluLDvdDb2EW4f&#10;HknF4VA9PjqeidOxLk5zEJxchL2nNQhKoK09lU6761IFInHyXjDOiDhmIqfCMpVK30XgBRFq8l7w&#10;WFg23tx1Qr0HFPsrsJMCFCmVDk+24b0DEdhzOnm6pJpq8XhQhrK/Uvlchsx8AcAXf3/P/2T0t3FO&#10;pzA+OoH+c4PwOGgvC5zwu6rhsVWrwYQKDD4mVAsMJlo52lBNrkeNJysVoE/TMkm1FSndlXlRByeZ&#10;UA6dSMTh00k4HppGpZJMKxdIhRGP9z8NRHS8CVHRRtX9ld3brKrBiDoSACZn2KgA9ar5W1yyBZlU&#10;grm0xQZpT8vvl4GRZLQ4n68D3qIWVdIrCrCYId1tyYBHJQRhbVUvHFSXFdU9cHvq4SisxDvv78Oy&#10;VVvw7gd7sevTg9j18T5s3LIN82ltA6gK580PwOKApaon6BVLtmLxAhkLWIbD3MTPm7GUym/RvDVY&#10;ThssETCfUJy7HvPmcP9FnMqIcfPWYs2691WVnFOBqar6UFo2MwzeK3ldYLDVISZJeq+uUtV3pLT7&#10;dIi0lJnu7SU0zoKThJ40fwtNdGA/YXgyilY0JB8HaYuPRRiw94wG+wPz8ekpDU5E2XAgSMv1OpyJ&#10;NeNYuBYRaW4coQKMzS3G3rPpiEpz4BBBJiO6HWEGFUaLG8JM6EhIpqr6IgA8yd9NLLGUAocmmqko&#10;k3AkNBvv7g9XLUR2HYxCDH/nY2dS+fuYVJ+GLwD44u/v+Z+0/aUCnJrCk0dP0NLQSgD64bL4UVxY&#10;jWIqKQGg3V1DyOmhpx1OTTJBW+CjxdOrTklDaHMT0mxK+YklFjt84FiCStS79oYqBbj7aBhWvbUL&#10;HxwMor1LQlC4hmrSSajVIltbrEqO49OMqkPV2GQD1QWVEYGRli3dSHlgslXBbKtQw2JKN1cyTGSR&#10;r10pPG+RzDejnCqwsqJLTUt8Lagq71JwdLir4fbWQUOob3v3UyySFhvLNmDeopVYsHg55swLwOsE&#10;3pKla7B23UasW7dB2eDFCzZgxaI3sHrJNqxYuBUBc9dh1WKqwqVb8dH7B3GK17RyyVuY/xqPRxAu&#10;W7KFECUUuc3a9bsIQBMOSosXWvbwaC1iEy2IIvilfqM089Oapwcrl2o/Uq8xVupERmoRRBUYQghG&#10;UcWFpzgRmV6oIHiC9viTE8xYQgoIwByEphTiUJgex6Ot+ITq8HCYFkcjdKrFyFnufzSM03gL981E&#10;WDLBFZSF41R2ETyvSKq7EJ6LlBLLu78jIbS3BN8HVO0Cv92H4zgfjZ0Ho/m7HcS6bYew5b3jOBqY&#10;pgB4mJmbdD/2AoAv/v5+/0nFP3kPyH/XLl+F1+VDqbcKfk8NLFR9dmMZsqnI8mg9U7KsMBinFWBB&#10;fpGqbyd1A+WFfmyKGYkElgDwyCkqBCqc93YH4ZNDUTganIptH53EO3tP4b19Z3AkMEkl/ORUJ7TG&#10;SlXAIkMvxkgPMlSZ0pOzVJgWAGoKSpCZ7YbNVUv4VcJZyPOyVUJLW26nkrJYKlHsb1HVXcT+ig32&#10;FDag2NtE6+6H19eo+uKz2EuRlKbFzl2HsJQ2dQEt7usy/sfilVi4ZDUWLl6LxUvXIiomHpGRMbS6&#10;0jsMARjwFlYFbMOaJW8ThpuxbOEmrF/xNuIi0pCbpsc7b+3F4vlbsHDeRlrizbS/67Fg4WZs2PQx&#10;QsKYGTBTkJHeIuMMyNNV8JpkkKNq1ZuNUcb4pcI1O+txMjADIYRkoOqI1KE6LwhPsuFEBJcRYvvO&#10;0O5SHUpTuKAkO20pp4lOfHySy2mZt+2LxmlCT6rJhDBjORSci+BEGz49nY4T0QbCjVMC8fAp6WLL&#10;qipCx2Z51Du/zTuPUu3FYcOOw7S/Gapn6P2n01SVmR17wrDunWPY/N4JBcddVINnw6lW+UxExL4o&#10;BX7x9/f8j/oPk6oDhCkM9PbD6yii+iuC21GO3GwbCnLc0MqQlgWFtKIuZOc4kU9FlpXphNVZq+rv&#10;SWlteFwBpGWGWGB5n3X8bAY++CQMb+88gTc/OIZPjkfh42MR2HMyEvtPRKsqFPkFZdCaqghPk6o/&#10;GBSZhaiEfKqkAiSmWVVnChZbreriymStUL26WO3l8Hob4HLUwk8F6KAirKnthauwFqWlrWqsYpez&#10;GlZaZb10N19Uh3y9G3qzANuO93cfxuLlmzB3IaG3ZANenbcEr81bhoClG7H9nU+Ro9EjOTkDWza/&#10;i/m0touo7BbMWYuFc9diWcAmfl6Ldau34STV36njvJ7dp7FkAYFKdbiY9vj1uavVmCBb39yLMKrc&#10;g0djeY1lStFKpxExVFca6QAhlhZSP13hW+o1hsdqEUlbGhxdgHBuE5XqUFVVDlC9nYkzUfmlUdWZ&#10;OU1FCOH44RGqaAJwD5VhIIG5S5ZTMX5wNAlnCMzdx1MQTFB+yt8hhBnNvtOZCIm14uNDSaprreOh&#10;UkDiIvyO421eg7T/3bkvHNs/Dsb67UeVAvzoSBze2B2I9VR+a94+REgmYN/xeBw6mYCk9OnXFC8A&#10;+OLv7/XfpAIgVeAkAdjTh2p/FQz5VsLDicwMginRoAYSj0uSenhFiIrOgdlQhsz06cG846jWpBME&#10;VQlaWmpQAYq9O3wyFScCs7CJCefD/aFMPNEEYDgjDJGJWgLORrg1QG+pVq1GZND08DhpWaJTBSBi&#10;r+JTLMgibI2WCtgIuqLiRhT5G1FCtVdX04+ykk417/bUQmsogtNZCQsh6XbJ2MW1cBCGDuf/1d6Z&#10;/TS2pVf8/8lDFLXy0N3quinmeTSjoZiqKAqKebCZJwPGNsYYPIAnsDEYDBhjM9jMcw2Xqrpd995W&#10;Og956JZaUaSoO1eJ0oluemXtfVv5H0piS0fHE2Abnd9Z6+z9re+a9v0G4f1LeQ2wo2cMmbnlSEpT&#10;EIJltMFltL+EYe4zNL7uw8iIDs3N3cgn7NKSlEhNLkZKcj7SRFiqWOScW4HCwiq5KQqrUZRfh9wM&#10;JdViOXJzlUhKLpClcPWvemXow+ikBf6tGKzOIAEYg51gF4k3NkIpGH6QpYAbtPSLy1E5uyrsqYiz&#10;sq3EMD1Pyzu6CA2VYReBprPvyXpgofC6qeiE2mvh870zfvQRaAb3ITqpvvWOKJUhFZz7SN6fJEC7&#10;CNAZK5XjiBtO/xU0tNrj5g0oalTIq+hAbYsGr7r1KH3ej8YeI/Iru5Gr7EJ2eRcUdf0opQ1uUs1Q&#10;PYZgJvhEO01xrfYRgI/jix5iEYzM//uvP+M3H7/F3ektgmthGRkV3j1HkBZ3O3iGRadYtnEKG+G1&#10;HRSLoaNY2zyV1+vEDK5YtydmB8UmwhFEy8R21Rx6h21oVhEqvTqUvezGoM4G0a1tP/4RofA7uL0x&#10;GYQg+t8a5n3SApupJl0r+9wOsX/0gNOzz7i4/DVix29xdf0NLe5bnB5/xEn8E2Kx94gSfNGDO95+&#10;i+P4O8SO3siqjyta4ygBeHnL/dE1FesVnjd0IZfwEltaFtUaoZWaUY7k1DJk5fCxtCJuCiQ9VSAn&#10;ow6pqQokJmciISkT6aJDXE4pX1eG9MwSZAhwZhCKWUoqQ97OKkGZsh4Vzxq5NaNbPU2F54XNs869&#10;jwpZ9Njdpn08lOv+grtfE3p7WOX3KypglqkQl7xHsPDksrgax4x9F2qNEyNUkipa2SHDGoZn1gkz&#10;FwZ4W0VbPGQKQG30YZK2VmMLYYTqe1JY5r+Csk+/imla6Y5RFzTGHbT1EqjG4E+/y7iK4rpepBc1&#10;oahGjeyyVrzs1COloJEgHKRy16GodgCpRS0E4CCqaIVFbbb4f+lMPgR44nsE4OP48sePwA//+id8&#10;vHnAGSGxux3Hqi+Mg+gdwrRna2txgiqKlYCIqorDubKHQPAUdgE/3rYsbcBHgIlG2mb7FrRUJB1q&#10;E22wF809M+gYnMOgdgm1rwcxPuOSKcQHJ7Srhx9lKZ2Hv1+0hZxdWJE9NMy0gdHoe9rsQ+7fUf29&#10;Q/TwjewsJxTdGVVgKHSJePwDDgTsLh5we/8dQfk17t98j/OLD4gTlre3n/n8Pa7vv8cx1aPXH0WJ&#10;8pVcpJxbUIO8whrkcMvIpnIj+JJSSpCUKKo9niE5oRjZYkY3qwAVNc/R1EpFpFDiq4RsWlwlsrIr&#10;5bW+TFrefEJUNEbKzCyC1b4CrcGKguI6qAf1VEsrsC+vU+FtyWoQMQssKkAWPcfY2BGXEKKyMkRA&#10;xUEILnkPsOg7gs17iDnHHvqo9IYJsRGCr482VmfbQ8uAHSOEWNuIE0Pcq6Z8mLCEqehCMHlOoFnY&#10;hda2T+UY5vMBDFId9mr9UE/6MWrcRucooWraICTdqGqdwM8SypGQ14jCmn5klHai/OUYCqp6kVL4&#10;GqUNQyioU6OwViWXyXSPmLG2e8kTVYSfYfcRgI/jyx9/+Z//xR/+6ff4fP8Zp4c3CO2cIEgghWhL&#10;9/ZuCCXaVVpQh5gEid5StdCy/hWAG9uixlU0LxKLeH1UgBu0v07a2R2ZHDw45YGD1nhuaQu9tMGq&#10;kTk56REM3/HAv6VyFKnOtIU7IhHZDqd7Fwu0fkeEo9WyCa8vTnt7JSdBzi6FkrvBzd23hOA3VIPf&#10;44qQOz3/mgD8zOcfcHn9SW6R/Stc3XxDlXlBFflG2uQF6ypy8p9RvZUhJ+8ZulUT6Oga5/1Sgq4E&#10;yclFBFo1UpMqkJJUTNuby9crYJhboP0Po7K2CU8IwJQ00fy8EukEZTpvZ1AlZmYUyTBUCxWf0exC&#10;zYtOKuBJWF3r/Hw8QWzwM4du4A1cUDXvw795C4//jN9FXMLPvUZ7LGLBeH+ekBRBBiKSSqRBiyTo&#10;KfOWDECYWgihZdAGDWHXMermfhfNA0swuU8woAtglvveKT/mvRfyvp5/a3hWzAZHqCL9vB9Dy5Cd&#10;j60ToBa0DM/j71Mq8YvM50gv6yTohpBW3I5fZdbhF+lVyK/tQXX7BMpeDcCwFCSEbVhw8f+/cy4V&#10;+yMAH8cXP/77P/+M7999xvtz2sfIBaF3gYiIjSIABQhFcyNx/c/m3pYVGwJYogeHiJ/yBWjbqNoE&#10;1ExUf9PmdfSM2KAaXURHvwU6S5CPrWHGwgNOrcPwpF0qHqF8ltfPsEQF6KQiDIRPMDm7CO/6ETyE&#10;3uHRJ9lGcsUn+nycIBy9R+zkPS4ItQva4Ddvf0ulR+hdfMTx6VtpdQXwxD52/Aa7e+cE3w3C/Cyh&#10;0Ck/zyU0E2bk5VP95VYgnyDU6+1wOYIoLeLBT4ilJZfQ0tIGJ5cj8Wk+rXA+lWIJdLPztOUuqPsn&#10;8TQ5j3a5GKnpSqSkliONqjEtpZggLIKy4hWmDYsYGpmlYhxCp0oLx/IuJvQOOanjo/Lb3f9EBX2K&#10;3YOf1O/K5hlmbEEseGgraS8NtL2zjqhcwGxYjKBXI/py+GQo6sTcFvT2CIFnlRMdr/ttGOVjTbxv&#10;dMdolTcJwBgVoRem5WN5HXDWcwQ1lbiJinNQv0lbHEOfzo9+qsrW4QV0jFuQUPgCf/PLfDzNb8RX&#10;OQ14kl2PX2VVI6u8Gc+7JlHZPIoGlQFGR0gmSGtpf73BE+jmVh4B+Di+/PEff/wBv777iNg2renu&#10;Kfb3r7EXuZIZeh6PyNfbwRItnH05BA+trssvurftw7V8BKewbFQwBssGjPZtgs+K9sF5vGjX4lW3&#10;AaW0Ty/bxtHUOYG6xj6MEIDBsFCRe4QgVY/vBHb/AQLRU+itHgQJXpECs3fwgMDWBTa2rrBCBSnW&#10;/0UO7nB29YFgu5PVH4dH7xHcPsHJ2XsENg+xT/UqtlD4DIexO6yuRWiT7xEOi890iYEBLZTKl1Kt&#10;FRdXE4BWmAin1gY10hIKkEGY5WZVISutgkAj1DIUyKftbenoQ93LNlTWNCE5nVY5tQjJhF5KiugF&#10;rORGEKaKa4LlsheIuJZYWPwKnd3TsDtpR41egvBIRsjvRD7Jcjd/8Fau/dMTelPzARlYIErWTK4D&#10;zDhohQPXVG17GCKsNLSxmtkNTJiDGCPk+nSrBF+QKk7YWB+6Jt3oE+0JqPTEhIeA27z3WK4DFAAU&#10;nd5m3XF0a3yypE6sFVRNLWNo1ocBows5NW34238oxM+pfp9kP8cveRJIKnj+09KlXj3ya7owYFjm&#10;31+XoJ4W79cWoF3fewTg4/jyxw//9u94uHqH68NrnB3dSgUolptEhNqz+yUADXMuKr1d6Mw+GVZg&#10;5EHgXonT7jqgXwigd9yGSbMfnUPzEoDtQwtQa5ZQS/XQ1DmFyroe9PQbYKNtDoauIfphWHlwihRj&#10;O4G6Fb/GnNOP0OE9/IReJPZBRslvh25lb9+t0BUOaWMjfI8hvr8NwnmXIF0LHErg7UUvCcM4Dvj+&#10;xV6owM2tGJXfBU54W0BQq12Asrye6q8CCkUV6uvbUVpYC0XWMzmTK5a6pBNsyYn5tLeEXGqBtMZJ&#10;aYVIzy5BCsH5VWIuUtKLkVdQjURa5sQEBRKeFnJfSEXIn00pRRKVZG7BC7xu1WCBqrh/ZEH2Nhmn&#10;MnN6T/mduSFi/PuolKfnCbEJByZMG+gZc8jwgmnrHhVbXFZ1jM2IVJh1gjJES7wrJy8Mzn1Czi8h&#10;qBK9hGf86NWLSY8oNAvb0MxvYcy0KXMFNdxahxcxaqKFpgLU2qIYNm6gqX8BY/Pr6Jy0oG18Dk/y&#10;avDzjGeE4DPkKNtQ8rwbRbUdKK7vJjhthF8AY8Y1/n8tstmSKGd0rR08AvBxfNlDLAH8l9/9AXcE&#10;0Pvz9/8PwLBo4Sgudi8FICoozLZVgulYrtUTkxganRuGWb8sdxNlbz0EX7/GTrvmhIowHJ1ZkU10&#10;ROF9U8cEXhGEJvMqovtv4PXH5PIPEcsulnpYViJY3zshSD3YogJc3RDlbvdYpb32ivRkt1iIfSKv&#10;5a0Hj7i/RfzkAZHoG4IwLuEngCfsr1CDAohiL9RgLP4G8eN3fO0VpnV2ZGaVIZsWODtHiTSCTCxl&#10;yRHLWLKrkJFWJut7c3JKaXELZH1wYmohVZ9CLpuRM8aZJfKa4VNCsr6hB21tI8jJrkQq4ZdEG52S&#10;RkucUY7c/Fr0qPQ8eVAxGZdhJ8RFfqKI9VcP2TA25UZj2wRGplz87haw6KWF1Yl+HwTmpGh+JGp1&#10;Q7S+Xmhm1qDl9zRt2cYoVZ7RfSgnNrT2sATf4Ow62scd0BGeneM/LZfpHHXAvnYh74uJkObBRYKP&#10;Py/itIbsMlh1nCcuNRWwSreIxKIG/N3TYjzNq0f16zGUvqBypwJsHjBATdXeNjBPRW9EZcMoaprG&#10;5IlNM+N6BODj+LLHjz/+Bb/97h9xHiVgNvalBY7RYh7s3xCAV9gIxOTs6aJ7h6otggXHFq0r4WVZ&#10;x7TBIxNB+oYtsjxKTQiKHL9hrQPmpR20qQ1SKdQ1DqK9S0vL6UY89iBTm62uKEw8YI0il06Engai&#10;mDIu0iLewL18iLX1MxhnV2G1bcNJ27VK6y1K2kKRc5xdfJDVH5HovYy5kktdrkU1yIMEn7gvJkHE&#10;bPBB7C2ubn8j23bOmr1UdJUEG2GXRZubqZQTInkFNYRWBaFXKoMRtHoTFZyYKOFjGaVI42uE7U1I&#10;IRTzK/naEqrDQmh1VjhdQVRWvZYBCHIyhZvoCZKRpcTI6Dx866JNgOhrfIRxngysjj2MaT0w0E6O&#10;8nsSOYriZOL08XmeSCao5sYJtdHpVcxYd9FO8PRNOGmTNzHDE8b43AamCT41lZ+wt3KdH+1z15QH&#10;eipDYW2NtNGid4jRsY9WwlZY5QbVPOEXgnrKj/oeE171mtE1sYSWsXn08H0o6geQWNiE4hdDsgSu&#10;mpDrn1xEv9aOFx0aWQmifDmGDEUblHxNdulrtPZNPwLwcXzZQwDw9//8OzxcvpPXAE8Ij53tY6rA&#10;S3hcIQTWCSsCSjT4thB+oueHRu/EnC1AS2eHbSmECR7QDio6LVXfnC0oA1FFbe+gxkp1M4eG1lH0&#10;D5mw4gnLCo4lQmDCsAoTD9BJqhPDnB/mRT8mCJQl547s7LYk1OGkEx7PAQKb57ISZJfqcJvq7vT8&#10;AVfX32Evco/rm28l+AQAj0/fyWt/YlY4TOt7fvkBG1tn2Cd0RTWGjb9bUdpEO1uNXMVLZObVIpVK&#10;MJHQepJcjGza2g7VECxLLnSqBgi9Aiq6MmRkV9D2ltICUxlSASYShDV1rZib9/C7WUVnz6isJU6h&#10;akzNUBB+pXKWeXyCys69DtfqFoK04I5lUd0S4klig7BfwbTJK9tmilSdWQLRYPLLlGWN6MtLoGlp&#10;fdv75zAqAiZ4ItBZaWnNm5hbiVHVrcuggz6DH9ME3iCVoYaKUbu4RwUY4etFAOoR7SsVJmH4sscs&#10;LXBtuxHPmrXo4uOttOadVHcNg/wf8e9UtWpR1TKNDirExq4ZtPbOUgn2yJj8jOIWlNQOobRmCHnl&#10;XSiq7kJjzyT+D9hntw3MJ2FmAAAAAElFTkSuQmCC"/>
  <p:tag name="ISPRING_PRESENTERDATA_0" val="Tmd1eeG7hW4gVOG6pW4gSMO5bmc=|VOG7lSB0csaw4bufbmcg|dGFuaHVuZ2dvdmFwbnZ0QGdtYWlsLmNvbQ==||ezQ0RjZBOTRFLThFRjEtNDNCNS04QjRELTMwMUZDMDg5Rjg0Rn0=||SVNQUklOR19QUkVTRU5URVJfUEhPVE9fMA==|MA==|||MDkzMjAwMTc5Nw=="/>
  <p:tag name="FLASHSPRING_PRESENTATION_REFERENCES" val=""/>
  <p:tag name="ISPRING_RESOURCE_FOLDER" val="C:\Users\Hung\Desktop\THIẾT KẾ PHẦN TỰ HỌC CỦA HS\CHỦ ĐỀ  ĐỒ DÙNG ĐIỆN _PHẦN TỰ HỌC CỦA HỌC SINH\"/>
  <p:tag name="ISPRING_PRESENTATION_PATH" val="C:\Users\Hung\Desktop\THIẾT KẾ PHẦN TỰ HỌC CỦA HS\CHỦ ĐỀ  ĐỒ DÙNG ĐIỆN _PHẦN TỰ HỌC CỦA HỌC SINH.pptx"/>
  <p:tag name="ISPRING_SCREEN_RECS_UPDATED" val="C:\Users\Hung\Desktop\THIẾT KẾ PHẦN TỰ HỌC CỦA HS\CHỦ ĐỀ  ĐỒ DÙNG ĐIỆN _PHẦN TỰ HỌC CỦA HỌC SINH\"/>
  <p:tag name="FLASHSPRING_ZOOM_TAG" val="50"/>
  <p:tag name="ISPRING_PRESENTATION_INFO_2" val="&lt;?xml version=&quot;1.0&quot; encoding=&quot;UTF-8&quot; standalone=&quot;no&quot; ?&gt;&#10;&lt;presentation2&gt;&#10;&#10;  &lt;slides&gt;&#10;    &lt;slide id=&quot;{DED2B5B7-8B9B-4630-B6D3-57AD76AB8983}&quot; pptId=&quot;452&quot;/&gt;&#10;    &lt;slide id=&quot;{44300F86-9D64-4004-A286-63ABE3454C8E}&quot; pptId=&quot;394&quot;/&gt;&#10;    &lt;slide id=&quot;{6E618308-C1A3-42FE-B9AF-3E648F54E6A8}&quot; pptId=&quot;440&quot;/&gt;&#10;    &lt;slide id=&quot;{8A00089B-D638-425C-A635-87D7DDDEBA97}&quot; pptId=&quot;372&quot;/&gt;&#10;    &lt;slide id=&quot;{6F90E01B-7ED1-4AEB-8C53-458E1142997C}&quot; pptId=&quot;449&quot;/&gt;&#10;    &lt;slide id=&quot;{C926E8D1-C3A3-46BA-A1B1-24329421647F}&quot; pptId=&quot;453&quot;/&gt;&#10;    &lt;slide id=&quot;{E929D009-F77D-4CC8-9D91-909611A97AF5}&quot; pptId=&quot;441&quot;/&gt;&#10;    &lt;slide id=&quot;{AFFFFAD0-F62C-4476-B4AE-E9AFFF8CD9C5}&quot; pptId=&quot;450&quot;/&gt;&#10;    &lt;slide id=&quot;{22B5BBF9-24D9-4804-B7F2-8429CBEE30F1}&quot; pptId=&quot;454&quot;/&gt;&#10;    &lt;slide id=&quot;{DED647B9-2E1A-4C28-8099-B092216EB17C}&quot; pptId=&quot;448&quot;/&gt;&#10;    &lt;slide id=&quot;{618313B7-E51E-4641-9EEF-F6058B45CA69}&quot; pptId=&quot;361&quot;/&gt;&#10;    &lt;slide id=&quot;{A154EFD2-D3E4-4649-8C0B-FF00992F9261}&quot; pptId=&quot;384&quot;/&gt;&#10;    &lt;slide id=&quot;{C15AC8C7-FC31-425B-9C03-7F498CF3FD22}&quot; pptId=&quot;369&quot;/&gt;&#10;    &lt;slide id=&quot;{F0B5F9EB-208B-4367-B476-B1CC12603869}&quot; pptId=&quot;442&quot;/&gt;&#10;    &lt;slide id=&quot;{45152E2A-3E0F-4F32-B65B-CC011A99D815}&quot; pptId=&quot;390&quot;/&gt;&#10;    &lt;slide id=&quot;{1C261E4F-BBE4-4987-8335-701080447238}&quot; pptId=&quot;387&quot;/&gt;&#10;    &lt;slide id=&quot;{4022B1A4-C705-4BE6-8BFB-DA54E0F0198E}&quot; pptId=&quot;376&quot;/&gt;&#10;    &lt;slide id=&quot;{87C0DD0B-6BE2-4166-8ACC-9C415E2D9B0F}&quot; pptId=&quot;380&quot;/&gt;&#10;    &lt;slide id=&quot;{346E68CC-83F4-41D9-B423-583ED13AE378}&quot; pptId=&quot;379&quot;/&gt;&#10;    &lt;slide id=&quot;{7666D1AB-FDDC-48C9-8EB5-5BF1D162F574}&quot; pptId=&quot;443&quot;/&gt;&#10;    &lt;slide id=&quot;{FBB2C0AE-1C6A-4A94-9577-D4991F9DBB49}&quot; pptId=&quot;374&quot;/&gt;&#10;    &lt;slide id=&quot;{6A01266A-4D5C-43AE-9489-F3972F3E3CF5}&quot; pptId=&quot;393&quot;/&gt;&#10;    &lt;slide id=&quot;{89312AEE-3500-4010-BA3B-35B0B6022655}&quot; pptId=&quot;386&quot;/&gt;&#10;    &lt;slide id=&quot;{6524C77B-DE1A-4A9B-B140-2883BCF02B58}&quot; pptId=&quot;381&quot;/&gt;&#10;    &lt;slide id=&quot;{873EEF97-E519-4260-9381-2296503E654C}&quot; pptId=&quot;310&quot;/&gt;&#10;    &lt;slide id=&quot;{22CB250E-6709-4196-A37D-594663BD8158}&quot; pptId=&quot;382&quot;/&gt;&#10;    &lt;slide id=&quot;{35B08BEE-55F2-4B42-B31B-03594C257659}&quot; pptId=&quot;444&quot;/&gt;&#10;    &lt;slide id=&quot;{29B2ED05-5F27-447D-89D6-8E688C475BC5}&quot; pptId=&quot;424&quot;/&gt;&#10;    &lt;slide id=&quot;{8E3E5FB6-C3DF-4A88-BC7F-CE1B18185FAC}&quot; pptId=&quot;447&quot;/&gt;&#10;    &lt;slide id=&quot;{5E57D151-3BE4-4CE0-B6CA-61E1D09E575D}&quot; pptId=&quot;446&quot;/&gt;&#10;    &lt;slide id=&quot;{FBA44E4F-AB54-4773-AE9C-339AE56479AB}&quot; pptId=&quot;370&quot;/&gt;&#10;    &lt;slide id=&quot;{7AD8A31E-08D5-47CF-A644-DE1C04522AF3}&quot; pptId=&quot;287&quot;/&gt;&#10;    &lt;slide id=&quot;{F765D1DE-D2DE-40EC-ACDB-F71438221951}&quot; pptId=&quot;455&quot;/&gt;&#10;  &lt;/slides&gt;&#10;&#10;  &lt;narration&gt;&#10;    &lt;audioTracks&gt;&#10;      &lt;audioTrack muted=&quot;false&quot; name=&quot;Audio 1&quot; resource=&quot;b7102341&quot; slideId=&quot;{DED2B5B7-8B9B-4630-B6D3-57AD76AB8983}&quot; startTime=&quot;0&quot; stepIndex=&quot;0&quot; volume=&quot;1&quot;&gt;&#10;        &lt;audio channels=&quot;1&quot; format=&quot;s16&quot; sampleRate=&quot;44100&quot;/&gt;&#10;      &lt;/audioTrack&gt;&#10;      &lt;audioTrack muted=&quot;false&quot; name=&quot;Audio 2&quot; resource=&quot;f930bc47&quot; slideId=&quot;{6E618308-C1A3-42FE-B9AF-3E648F54E6A8}&quot; startTime=&quot;0&quot; volume=&quot;1&quot;&gt;&#10;        &lt;audio channels=&quot;1&quot; format=&quot;s16&quot; sampleRate=&quot;44100&quot;/&gt;&#10;      &lt;/audioTrack&gt;&#10;      &lt;audioTrack muted=&quot;false&quot; name=&quot;Audio 3&quot; resource=&quot;ee9d29e3&quot; slideId=&quot;{E929D009-F77D-4CC8-9D91-909611A97AF5}&quot; startTime=&quot;0&quot; volume=&quot;1&quot;&gt;&#10;        &lt;audio channels=&quot;1&quot; format=&quot;s16&quot; sampleRate=&quot;44100&quot;/&gt;&#10;      &lt;/audioTrack&gt;&#10;    &lt;/audioTracks&gt;&#10;    &lt;videoTracks/&gt;&#10;  &lt;/narration&gt;&#10;&#10;&lt;/presentation2&gt;&#10;"/>
  <p:tag name="ISPRING_ULTRA_SCORM_COURCE_TITLE" val="CHỦ ĐỀ  ĐỒ DÙNG ĐIỆN LAN 3"/>
  <p:tag name="ISPRING_SCORM_ENDPOINT" val="&lt;endpoint&gt;&lt;enable&gt;0&lt;/enable&gt;&lt;lrs&gt;http://&lt;/lrs&gt;&lt;auth&gt;0&lt;/auth&gt;&lt;login&gt;&lt;/login&gt;&lt;password&gt;&lt;/password&gt;&lt;key&gt;&lt;/key&gt;&lt;name&gt;&lt;/name&gt;&lt;email&gt;&lt;/email&gt;&lt;/endpoint&gt;&#10;"/>
  <p:tag name="ISPRING_OUTPUT_FOLDER" val="[[&quot;\uFFFDp[`{8A1FE297-1AA8-4755-BADE-6FA0491528DC}&quot;,&quot;C:\\Users\\Hung\\Desktop\\THIẾT KẾ PHẦN TỰ HỌC CỦA HS&quot;]]"/>
  <p:tag name="ISPRING_PRESENTATION_TITLE" val="CHỦ ĐỀ  ĐỒ DÙNG ĐIỆN LAN 3"/>
</p:tagLst>
</file>

<file path=ppt/tags/tag10.xml><?xml version="1.0" encoding="utf-8"?>
<p:tagLst xmlns:a="http://schemas.openxmlformats.org/drawingml/2006/main" xmlns:r="http://schemas.openxmlformats.org/officeDocument/2006/relationships" xmlns:p="http://schemas.openxmlformats.org/presentationml/2006/main">
  <p:tag name="GENSWF_SLIDE_UID" val="{2189BC89-ABE5-48E3-A6D0-4A0F2F89AC65}:442"/>
  <p:tag name="GENSWF_ADVANCE_TIME" val="300.000"/>
  <p:tag name="ISPRING_CUSTOM_TIMING_USED" val="1"/>
  <p:tag name="ISPRING_SLIDE_ID_2" val="{F0B5F9EB-208B-4367-B476-B1CC12603869}"/>
  <p:tag name="TIMING" val="|3.2|3.4"/>
</p:tagLst>
</file>

<file path=ppt/tags/tag11.xml><?xml version="1.0" encoding="utf-8"?>
<p:tagLst xmlns:a="http://schemas.openxmlformats.org/drawingml/2006/main" xmlns:r="http://schemas.openxmlformats.org/officeDocument/2006/relationships" xmlns:p="http://schemas.openxmlformats.org/presentationml/2006/main">
  <p:tag name="GENSWF_SLIDE_UID" val="{A5C50155-14B1-4645-8BEA-C876E8E4D562}:443"/>
  <p:tag name="GENSWF_ADVANCE_TIME" val="300.000"/>
  <p:tag name="ISPRING_CUSTOM_TIMING_USED" val="1"/>
  <p:tag name="ISPRING_SLIDE_ID_2" val="{7666D1AB-FDDC-48C9-8EB5-5BF1D162F574}"/>
</p:tagLst>
</file>

<file path=ppt/tags/tag12.xml><?xml version="1.0" encoding="utf-8"?>
<p:tagLst xmlns:a="http://schemas.openxmlformats.org/drawingml/2006/main" xmlns:r="http://schemas.openxmlformats.org/officeDocument/2006/relationships" xmlns:p="http://schemas.openxmlformats.org/presentationml/2006/main">
  <p:tag name="GENSWF_SLIDE_UID" val="{6DF7C858-CC35-4D41-882D-5E973C094F4A}:310"/>
  <p:tag name="GENSWF_ADVANCE_TIME" val="37.202"/>
  <p:tag name="TIMING" val="|0.001|37.2"/>
  <p:tag name="ISPRING_CUSTOM_TIMING_USED" val="1"/>
  <p:tag name="ISPRING_SLIDE_ID_2" val="{873EEF97-E519-4260-9381-2296503E654C}"/>
</p:tagLst>
</file>

<file path=ppt/tags/tag13.xml><?xml version="1.0" encoding="utf-8"?>
<p:tagLst xmlns:a="http://schemas.openxmlformats.org/drawingml/2006/main" xmlns:r="http://schemas.openxmlformats.org/officeDocument/2006/relationships" xmlns:p="http://schemas.openxmlformats.org/presentationml/2006/main">
  <p:tag name="GENSWF_SLIDE_UID" val="{D629BAF3-77D1-41B0-B6A9-A9C5F909A3CE}:446"/>
  <p:tag name="GENSWF_ADVANCE_TIME" val="5.000"/>
  <p:tag name="ISPRING_CUSTOM_TIMING_USED" val="1"/>
  <p:tag name="ISPRING_SLIDE_ID_2" val="{5E57D151-3BE4-4CE0-B6CA-61E1D09E575D}"/>
</p:tagLst>
</file>

<file path=ppt/tags/tag14.xml><?xml version="1.0" encoding="utf-8"?>
<p:tagLst xmlns:a="http://schemas.openxmlformats.org/drawingml/2006/main" xmlns:r="http://schemas.openxmlformats.org/officeDocument/2006/relationships" xmlns:p="http://schemas.openxmlformats.org/presentationml/2006/main">
  <p:tag name="GENSWF_SLIDE_UID" val="{D871194F-DCE3-405B-AC20-90D94C7AFC41}:370"/>
  <p:tag name="GENSWF_ADVANCE_TIME" val="5.000"/>
  <p:tag name="ISPRING_CUSTOM_TIMING_USED" val="1"/>
  <p:tag name="ISPRING_SLIDE_ID_2" val="{FBA44E4F-AB54-4773-AE9C-339AE56479AB}"/>
</p:tagLst>
</file>

<file path=ppt/tags/tag15.xml><?xml version="1.0" encoding="utf-8"?>
<p:tagLst xmlns:a="http://schemas.openxmlformats.org/drawingml/2006/main" xmlns:r="http://schemas.openxmlformats.org/officeDocument/2006/relationships" xmlns:p="http://schemas.openxmlformats.org/presentationml/2006/main">
  <p:tag name="TIMING" val="|0.6|0.7|0.3|0.3|0.3|0.3"/>
</p:tagLst>
</file>

<file path=ppt/tags/tag16.xml><?xml version="1.0" encoding="utf-8"?>
<p:tagLst xmlns:a="http://schemas.openxmlformats.org/drawingml/2006/main" xmlns:r="http://schemas.openxmlformats.org/officeDocument/2006/relationships" xmlns:p="http://schemas.openxmlformats.org/presentationml/2006/main">
  <p:tag name="TIMING" val="|0.6|0.7|0.3|0.3|0.3|0.3"/>
</p:tagLst>
</file>

<file path=ppt/tags/tag17.xml><?xml version="1.0" encoding="utf-8"?>
<p:tagLst xmlns:a="http://schemas.openxmlformats.org/drawingml/2006/main" xmlns:r="http://schemas.openxmlformats.org/officeDocument/2006/relationships" xmlns:p="http://schemas.openxmlformats.org/presentationml/2006/main">
  <p:tag name="TIMING" val="|0.6|0.7|0.3|0.3|0.3|0.3"/>
</p:tagLst>
</file>

<file path=ppt/tags/tag2.xml><?xml version="1.0" encoding="utf-8"?>
<p:tagLst xmlns:a="http://schemas.openxmlformats.org/drawingml/2006/main" xmlns:r="http://schemas.openxmlformats.org/officeDocument/2006/relationships" xmlns:p="http://schemas.openxmlformats.org/presentationml/2006/main">
  <p:tag name="GENSWF_SLIDE_UID" val="{7FB47405-31D4-47F4-B237-0343EE229740}:452"/>
  <p:tag name="GENSWF_ADVANCE_TIME" val="20.721"/>
  <p:tag name="ISPRING_CUSTOM_TIMING_USED" val="1"/>
  <p:tag name="TIMING" val="|0.001"/>
  <p:tag name="ISPRING_SLIDE_ID_2" val="{DED2B5B7-8B9B-4630-B6D3-57AD76AB8983}"/>
</p:tagLst>
</file>

<file path=ppt/tags/tag3.xml><?xml version="1.0" encoding="utf-8"?>
<p:tagLst xmlns:a="http://schemas.openxmlformats.org/drawingml/2006/main" xmlns:r="http://schemas.openxmlformats.org/officeDocument/2006/relationships" xmlns:p="http://schemas.openxmlformats.org/presentationml/2006/main">
  <p:tag name="GENSWF_SLIDE_UID" val="{9A3E45E7-E943-4928-A6CD-110F7FB505FA}:394"/>
  <p:tag name="GENSWF_ADVANCE_TIME" val="51.200"/>
  <p:tag name="TIMING" val="|13.2|7.6|7.6|7.6|7.6"/>
  <p:tag name="ISPRING_CUSTOM_TIMING_USED" val="1"/>
  <p:tag name="ISPRING_SLIDE_ID_2" val="{44300F86-9D64-4004-A286-63ABE3454C8E}"/>
</p:tagLst>
</file>

<file path=ppt/tags/tag4.xml><?xml version="1.0" encoding="utf-8"?>
<p:tagLst xmlns:a="http://schemas.openxmlformats.org/drawingml/2006/main" xmlns:r="http://schemas.openxmlformats.org/officeDocument/2006/relationships" xmlns:p="http://schemas.openxmlformats.org/presentationml/2006/main">
  <p:tag name="GENSWF_SLIDE_UID" val="{72B5D675-FEE3-4E36-AC22-B44265AAEA85}:440"/>
  <p:tag name="GENSWF_ADVANCE_TIME" val="300.000"/>
  <p:tag name="ISPRING_CUSTOM_TIMING_USED" val="1"/>
  <p:tag name="ISPRING_SLIDE_ID_2" val="{6E618308-C1A3-42FE-B9AF-3E648F54E6A8}"/>
</p:tagLst>
</file>

<file path=ppt/tags/tag5.xml><?xml version="1.0" encoding="utf-8"?>
<p:tagLst xmlns:a="http://schemas.openxmlformats.org/drawingml/2006/main" xmlns:r="http://schemas.openxmlformats.org/officeDocument/2006/relationships" xmlns:p="http://schemas.openxmlformats.org/presentationml/2006/main">
  <p:tag name="GENSWF_SLIDE_UID" val="{CB5ABA0C-8205-4E08-9108-DCDCC5FA1843}:441"/>
  <p:tag name="GENSWF_ADVANCE_TIME" val="300.000"/>
  <p:tag name="ISPRING_CUSTOM_TIMING_USED" val="1"/>
  <p:tag name="ISPRING_SLIDE_ID_2" val="{E929D009-F77D-4CC8-9D91-909611A97AF5}"/>
</p:tagLst>
</file>

<file path=ppt/tags/tag6.xml><?xml version="1.0" encoding="utf-8"?>
<p:tagLst xmlns:a="http://schemas.openxmlformats.org/drawingml/2006/main" xmlns:r="http://schemas.openxmlformats.org/officeDocument/2006/relationships" xmlns:p="http://schemas.openxmlformats.org/presentationml/2006/main">
  <p:tag name="GENSWF_SLIDE_UID" val="{0E832CBA-BD47-4FCB-84D3-5886AA3D891B}:424"/>
  <p:tag name="GENSWF_ADVANCE_TIME" val="5.000"/>
  <p:tag name="ISPRING_CUSTOM_TIMING_USED" val="1"/>
  <p:tag name="ISPRING_SLIDE_ID_2" val="{29B2ED05-5F27-447D-89D6-8E688C475BC5}"/>
</p:tagLst>
</file>

<file path=ppt/tags/tag7.xml><?xml version="1.0" encoding="utf-8"?>
<p:tagLst xmlns:a="http://schemas.openxmlformats.org/drawingml/2006/main" xmlns:r="http://schemas.openxmlformats.org/officeDocument/2006/relationships" xmlns:p="http://schemas.openxmlformats.org/presentationml/2006/main">
  <p:tag name="TIMING" val="|0.6|0.7|0.3|0.3|0.3|0.3"/>
</p:tagLst>
</file>

<file path=ppt/tags/tag8.xml><?xml version="1.0" encoding="utf-8"?>
<p:tagLst xmlns:a="http://schemas.openxmlformats.org/drawingml/2006/main" xmlns:r="http://schemas.openxmlformats.org/officeDocument/2006/relationships" xmlns:p="http://schemas.openxmlformats.org/presentationml/2006/main">
  <p:tag name="GENSWF_SLIDE_UID" val="{A6319A0B-D27E-43D3-98ED-79E62FDBEB95}:448"/>
  <p:tag name="GENSWF_ADVANCE_TIME" val="5.000"/>
  <p:tag name="ISPRING_CUSTOM_TIMING_USED" val="1"/>
  <p:tag name="ISPRING_SLIDE_ID_2" val="{DED647B9-2E1A-4C28-8099-B092216EB17C}"/>
</p:tagLst>
</file>

<file path=ppt/tags/tag9.xml><?xml version="1.0" encoding="utf-8"?>
<p:tagLst xmlns:a="http://schemas.openxmlformats.org/drawingml/2006/main" xmlns:r="http://schemas.openxmlformats.org/officeDocument/2006/relationships" xmlns:p="http://schemas.openxmlformats.org/presentationml/2006/main">
  <p:tag name="TIMING" val="|0.6|0.7|0.3|0.3|0.3|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4582</TotalTime>
  <Words>2240</Words>
  <Application>Microsoft Office PowerPoint</Application>
  <PresentationFormat>On-screen Show (4:3)</PresentationFormat>
  <Paragraphs>198</Paragraphs>
  <Slides>48</Slides>
  <Notes>12</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PowerPoint Presentation</vt:lpstr>
      <vt:lpstr>PHÒNG GIÁO DỤC VÀ ĐÀO TẠO QUẬN GÒ VẤP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9.3. Thông số kĩ thuật cơ bản của một số loại đèn 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ĐỒ DÙNG ĐIỆN LAN 3</dc:title>
  <dc:creator>user</dc:creator>
  <cp:lastModifiedBy>user</cp:lastModifiedBy>
  <cp:revision>372</cp:revision>
  <dcterms:created xsi:type="dcterms:W3CDTF">2012-02-01T14:05:19Z</dcterms:created>
  <dcterms:modified xsi:type="dcterms:W3CDTF">2022-03-06T11:08:06Z</dcterms:modified>
</cp:coreProperties>
</file>