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325" r:id="rId3"/>
    <p:sldId id="258" r:id="rId4"/>
    <p:sldId id="259" r:id="rId5"/>
    <p:sldId id="314" r:id="rId6"/>
    <p:sldId id="261" r:id="rId7"/>
    <p:sldId id="315" r:id="rId8"/>
    <p:sldId id="267" r:id="rId9"/>
    <p:sldId id="268" r:id="rId10"/>
    <p:sldId id="322" r:id="rId11"/>
    <p:sldId id="323" r:id="rId12"/>
    <p:sldId id="324" r:id="rId13"/>
    <p:sldId id="321" r:id="rId14"/>
    <p:sldId id="271" r:id="rId15"/>
    <p:sldId id="299" r:id="rId16"/>
    <p:sldId id="300" r:id="rId17"/>
    <p:sldId id="302" r:id="rId18"/>
    <p:sldId id="304" r:id="rId19"/>
    <p:sldId id="306" r:id="rId20"/>
    <p:sldId id="308" r:id="rId21"/>
    <p:sldId id="309" r:id="rId22"/>
    <p:sldId id="310" r:id="rId23"/>
    <p:sldId id="311" r:id="rId24"/>
    <p:sldId id="317" r:id="rId25"/>
    <p:sldId id="318" r:id="rId26"/>
    <p:sldId id="320" r:id="rId27"/>
    <p:sldId id="326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302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00" autoAdjust="0"/>
    <p:restoredTop sz="94660"/>
  </p:normalViewPr>
  <p:slideViewPr>
    <p:cSldViewPr>
      <p:cViewPr>
        <p:scale>
          <a:sx n="76" d="100"/>
          <a:sy n="76" d="100"/>
        </p:scale>
        <p:origin x="-1248" y="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B927EA-0F4D-4C32-ABD1-830C54CA00A7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8B5AE0-DDA8-40B2-A3AF-9F3DD7A31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0347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24624-172D-4E1B-9B12-A10BA2777039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625CF-EAC2-4317-8054-EDB1E23AB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1063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24624-172D-4E1B-9B12-A10BA2777039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625CF-EAC2-4317-8054-EDB1E23AB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736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24624-172D-4E1B-9B12-A10BA2777039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625CF-EAC2-4317-8054-EDB1E23AB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080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xmlns="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2647" y="339510"/>
            <a:ext cx="8679898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397022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24624-172D-4E1B-9B12-A10BA2777039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625CF-EAC2-4317-8054-EDB1E23AB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541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24624-172D-4E1B-9B12-A10BA2777039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625CF-EAC2-4317-8054-EDB1E23AB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4645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24624-172D-4E1B-9B12-A10BA2777039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625CF-EAC2-4317-8054-EDB1E23AB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7490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24624-172D-4E1B-9B12-A10BA2777039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625CF-EAC2-4317-8054-EDB1E23AB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8323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24624-172D-4E1B-9B12-A10BA2777039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625CF-EAC2-4317-8054-EDB1E23AB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21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24624-172D-4E1B-9B12-A10BA2777039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625CF-EAC2-4317-8054-EDB1E23AB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663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24624-172D-4E1B-9B12-A10BA2777039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625CF-EAC2-4317-8054-EDB1E23AB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5542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24624-172D-4E1B-9B12-A10BA2777039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625CF-EAC2-4317-8054-EDB1E23AB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057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024624-172D-4E1B-9B12-A10BA2777039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625CF-EAC2-4317-8054-EDB1E23AB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04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g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19.gif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8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gif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6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04801"/>
            <a:ext cx="9144000" cy="762000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PHÒNG GIÁO DỤC VÀ ĐÀO TẠO QUẬN GÒ VẤP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143000"/>
            <a:ext cx="9144000" cy="5638800"/>
          </a:xfrm>
        </p:spPr>
        <p:txBody>
          <a:bodyPr/>
          <a:lstStyle/>
          <a:p>
            <a:r>
              <a:rPr lang="en-US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GIẢNG CÔNG NGHỆ LỚP 6</a:t>
            </a:r>
          </a:p>
          <a:p>
            <a:r>
              <a:rPr lang="en-US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CHỦ ĐỀ: 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BẢO QUẢN VÀ CHẾ BIẾN THỰC PHẨM</a:t>
            </a:r>
          </a:p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NỘI DUNG 1: 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 PHẨM VÀ DINH DƯỠNG</a:t>
            </a:r>
          </a:p>
          <a:p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7" descr="101120081D7_45213767-H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" y="2895600"/>
            <a:ext cx="45720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tttt159d62db-d920-4dde-a455-efa7f2a08ea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2800" y="2895600"/>
            <a:ext cx="45212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1146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3B2A7-C68E-44F2-BE4A-D1E96FD36FBE}" type="slidenum">
              <a:rPr lang="en-US" altLang="en-US"/>
              <a:pPr/>
              <a:t>10</a:t>
            </a:fld>
            <a:endParaRPr lang="en-US" altLang="en-US"/>
          </a:p>
        </p:txBody>
      </p:sp>
      <p:graphicFrame>
        <p:nvGraphicFramePr>
          <p:cNvPr id="25641" name="Group 41"/>
          <p:cNvGraphicFramePr>
            <a:graphicFrameLocks noGrp="1"/>
          </p:cNvGraphicFramePr>
          <p:nvPr/>
        </p:nvGraphicFramePr>
        <p:xfrm>
          <a:off x="161925" y="838200"/>
          <a:ext cx="8791575" cy="5867401"/>
        </p:xfrm>
        <a:graphic>
          <a:graphicData uri="http://schemas.openxmlformats.org/drawingml/2006/table">
            <a:tbl>
              <a:tblPr/>
              <a:tblGrid>
                <a:gridCol w="1216025"/>
                <a:gridCol w="2813050"/>
                <a:gridCol w="2286000"/>
                <a:gridCol w="2476500"/>
              </a:tblGrid>
              <a:tr h="1465263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4" marR="9143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Arial" charset="0"/>
                        </a:rPr>
                        <a:t>Chất đạm</a:t>
                      </a:r>
                    </a:p>
                  </a:txBody>
                  <a:tcPr marL="91434" marR="9143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Arial" charset="0"/>
                        </a:rPr>
                        <a:t>Chất đường bột</a:t>
                      </a:r>
                    </a:p>
                  </a:txBody>
                  <a:tcPr marL="91434" marR="9143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Arial" charset="0"/>
                        </a:rPr>
                        <a:t>Chất béo</a:t>
                      </a:r>
                    </a:p>
                  </a:txBody>
                  <a:tcPr marL="91434" marR="9143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199390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Arial" charset="0"/>
                        </a:rPr>
                        <a:t>Thừa</a:t>
                      </a:r>
                    </a:p>
                  </a:txBody>
                  <a:tcPr marL="91434" marR="9143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rgbClr val="971515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4" marR="914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rgbClr val="971515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4" marR="914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rgbClr val="971515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4" marR="914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08238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Arial" charset="0"/>
                        </a:rPr>
                        <a:t>Thiếu</a:t>
                      </a:r>
                    </a:p>
                  </a:txBody>
                  <a:tcPr marL="91434" marR="9143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rgbClr val="971515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4" marR="914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rgbClr val="971515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4" marR="914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rgbClr val="971515"/>
                        </a:solidFill>
                        <a:effectLst/>
                        <a:latin typeface="VNI-Times" pitchFamily="2" charset="0"/>
                        <a:cs typeface="Arial" charset="0"/>
                      </a:endParaRPr>
                    </a:p>
                  </a:txBody>
                  <a:tcPr marL="91434" marR="914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5624" name="Text Box 27"/>
          <p:cNvSpPr txBox="1">
            <a:spLocks noChangeArrowheads="1"/>
          </p:cNvSpPr>
          <p:nvPr/>
        </p:nvSpPr>
        <p:spPr bwMode="auto">
          <a:xfrm>
            <a:off x="1371600" y="2578100"/>
            <a:ext cx="2743200" cy="1421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 b="1">
                <a:solidFill>
                  <a:srgbClr val="006600"/>
                </a:solidFill>
                <a:latin typeface="VNI-Ariston" pitchFamily="2" charset="0"/>
              </a:defRPr>
            </a:lvl1pPr>
            <a:lvl2pPr marL="742950" indent="-285750">
              <a:defRPr sz="3200" b="1">
                <a:solidFill>
                  <a:srgbClr val="006600"/>
                </a:solidFill>
                <a:latin typeface="VNI-Ariston" pitchFamily="2" charset="0"/>
              </a:defRPr>
            </a:lvl2pPr>
            <a:lvl3pPr marL="1143000" indent="-228600">
              <a:defRPr sz="3200" b="1">
                <a:solidFill>
                  <a:srgbClr val="006600"/>
                </a:solidFill>
                <a:latin typeface="VNI-Ariston" pitchFamily="2" charset="0"/>
              </a:defRPr>
            </a:lvl3pPr>
            <a:lvl4pPr marL="1600200" indent="-228600">
              <a:defRPr sz="3200" b="1">
                <a:solidFill>
                  <a:srgbClr val="006600"/>
                </a:solidFill>
                <a:latin typeface="VNI-Ariston" pitchFamily="2" charset="0"/>
              </a:defRPr>
            </a:lvl4pPr>
            <a:lvl5pPr marL="2057400" indent="-228600">
              <a:defRPr sz="3200" b="1">
                <a:solidFill>
                  <a:srgbClr val="006600"/>
                </a:solidFill>
                <a:latin typeface="VNI-Ariston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6600"/>
                </a:solidFill>
                <a:latin typeface="VNI-Ariston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6600"/>
                </a:solidFill>
                <a:latin typeface="VNI-Ariston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6600"/>
                </a:solidFill>
                <a:latin typeface="VNI-Ariston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6600"/>
                </a:solidFill>
                <a:latin typeface="VNI-Ariston" pitchFamily="2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en-US" dirty="0" err="1">
                <a:solidFill>
                  <a:schemeClr val="tx1"/>
                </a:solidFill>
              </a:rPr>
              <a:t>Beänh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  <a:r>
              <a:rPr lang="en-US" altLang="en-US" dirty="0" err="1">
                <a:solidFill>
                  <a:schemeClr val="tx1"/>
                </a:solidFill>
              </a:rPr>
              <a:t>beùo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  <a:r>
              <a:rPr lang="en-US" altLang="en-US" dirty="0" err="1">
                <a:solidFill>
                  <a:schemeClr val="tx1"/>
                </a:solidFill>
              </a:rPr>
              <a:t>phì</a:t>
            </a:r>
            <a:r>
              <a:rPr lang="en-US" altLang="en-US" dirty="0">
                <a:solidFill>
                  <a:schemeClr val="tx1"/>
                </a:solidFill>
              </a:rPr>
              <a:t>, </a:t>
            </a:r>
            <a:r>
              <a:rPr lang="en-US" altLang="en-US" dirty="0" err="1">
                <a:solidFill>
                  <a:schemeClr val="tx1"/>
                </a:solidFill>
              </a:rPr>
              <a:t>huyeát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  <a:r>
              <a:rPr lang="en-US" altLang="en-US" dirty="0" err="1">
                <a:solidFill>
                  <a:schemeClr val="tx1"/>
                </a:solidFill>
              </a:rPr>
              <a:t>aùp</a:t>
            </a:r>
            <a:r>
              <a:rPr lang="en-US" altLang="en-US" dirty="0">
                <a:solidFill>
                  <a:schemeClr val="tx1"/>
                </a:solidFill>
              </a:rPr>
              <a:t>, </a:t>
            </a:r>
            <a:r>
              <a:rPr lang="en-US" altLang="en-US" dirty="0" err="1">
                <a:solidFill>
                  <a:schemeClr val="tx1"/>
                </a:solidFill>
              </a:rPr>
              <a:t>tim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  <a:r>
              <a:rPr lang="en-US" altLang="en-US" dirty="0" err="1">
                <a:solidFill>
                  <a:schemeClr val="tx1"/>
                </a:solidFill>
              </a:rPr>
              <a:t>maïch</a:t>
            </a:r>
            <a:r>
              <a:rPr lang="en-US" altLang="en-US" dirty="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25625" name="Text Box 28"/>
          <p:cNvSpPr txBox="1">
            <a:spLocks noChangeArrowheads="1"/>
          </p:cNvSpPr>
          <p:nvPr/>
        </p:nvSpPr>
        <p:spPr bwMode="auto">
          <a:xfrm>
            <a:off x="1371600" y="4343400"/>
            <a:ext cx="3005138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 b="1">
                <a:solidFill>
                  <a:srgbClr val="006600"/>
                </a:solidFill>
                <a:latin typeface="VNI-Ariston" pitchFamily="2" charset="0"/>
              </a:defRPr>
            </a:lvl1pPr>
            <a:lvl2pPr marL="742950" indent="-285750">
              <a:defRPr sz="3200" b="1">
                <a:solidFill>
                  <a:srgbClr val="006600"/>
                </a:solidFill>
                <a:latin typeface="VNI-Ariston" pitchFamily="2" charset="0"/>
              </a:defRPr>
            </a:lvl2pPr>
            <a:lvl3pPr marL="1143000" indent="-228600">
              <a:defRPr sz="3200" b="1">
                <a:solidFill>
                  <a:srgbClr val="006600"/>
                </a:solidFill>
                <a:latin typeface="VNI-Ariston" pitchFamily="2" charset="0"/>
              </a:defRPr>
            </a:lvl3pPr>
            <a:lvl4pPr marL="1600200" indent="-228600">
              <a:defRPr sz="3200" b="1">
                <a:solidFill>
                  <a:srgbClr val="006600"/>
                </a:solidFill>
                <a:latin typeface="VNI-Ariston" pitchFamily="2" charset="0"/>
              </a:defRPr>
            </a:lvl4pPr>
            <a:lvl5pPr marL="2057400" indent="-228600">
              <a:defRPr sz="3200" b="1">
                <a:solidFill>
                  <a:srgbClr val="006600"/>
                </a:solidFill>
                <a:latin typeface="VNI-Ariston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6600"/>
                </a:solidFill>
                <a:latin typeface="VNI-Ariston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6600"/>
                </a:solidFill>
                <a:latin typeface="VNI-Ariston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6600"/>
                </a:solidFill>
                <a:latin typeface="VNI-Ariston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6600"/>
                </a:solidFill>
                <a:latin typeface="VNI-Ariston" pitchFamily="2" charset="0"/>
              </a:defRPr>
            </a:lvl9pPr>
          </a:lstStyle>
          <a:p>
            <a:pPr algn="l" eaLnBrk="1" hangingPunct="1"/>
            <a:r>
              <a:rPr lang="en-US" altLang="en-US" sz="2800" dirty="0">
                <a:solidFill>
                  <a:srgbClr val="0000CC"/>
                </a:solidFill>
              </a:rPr>
              <a:t> </a:t>
            </a:r>
            <a:r>
              <a:rPr lang="en-US" altLang="en-US" dirty="0">
                <a:solidFill>
                  <a:schemeClr val="tx1"/>
                </a:solidFill>
              </a:rPr>
              <a:t>- </a:t>
            </a:r>
            <a:r>
              <a:rPr lang="en-US" altLang="en-US" dirty="0" err="1">
                <a:solidFill>
                  <a:schemeClr val="tx1"/>
                </a:solidFill>
              </a:rPr>
              <a:t>Suy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  <a:r>
              <a:rPr lang="en-US" altLang="en-US" dirty="0" err="1">
                <a:solidFill>
                  <a:schemeClr val="tx1"/>
                </a:solidFill>
              </a:rPr>
              <a:t>dinh</a:t>
            </a:r>
            <a:endParaRPr lang="en-US" altLang="en-US" dirty="0">
              <a:solidFill>
                <a:schemeClr val="tx1"/>
              </a:solidFill>
            </a:endParaRPr>
          </a:p>
          <a:p>
            <a:pPr algn="l" eaLnBrk="1" hangingPunct="1"/>
            <a:r>
              <a:rPr lang="en-US" altLang="en-US" dirty="0">
                <a:solidFill>
                  <a:schemeClr val="tx1"/>
                </a:solidFill>
              </a:rPr>
              <a:t>   </a:t>
            </a:r>
            <a:r>
              <a:rPr lang="en-US" altLang="en-US" dirty="0" err="1" smtClean="0">
                <a:solidFill>
                  <a:schemeClr val="tx1"/>
                </a:solidFill>
              </a:rPr>
              <a:t>döôõng</a:t>
            </a:r>
            <a:r>
              <a:rPr lang="en-US" altLang="en-US" dirty="0">
                <a:solidFill>
                  <a:schemeClr val="tx1"/>
                </a:solidFill>
              </a:rPr>
              <a:t>.</a:t>
            </a:r>
          </a:p>
          <a:p>
            <a:pPr algn="l" eaLnBrk="1" hangingPunct="1"/>
            <a:r>
              <a:rPr lang="en-US" altLang="en-US" dirty="0" smtClean="0">
                <a:solidFill>
                  <a:schemeClr val="tx1"/>
                </a:solidFill>
              </a:rPr>
              <a:t>- </a:t>
            </a:r>
            <a:r>
              <a:rPr lang="en-US" altLang="en-US" dirty="0" err="1" smtClean="0">
                <a:solidFill>
                  <a:schemeClr val="tx1"/>
                </a:solidFill>
              </a:rPr>
              <a:t>Nhieãm</a:t>
            </a:r>
            <a:r>
              <a:rPr lang="en-US" altLang="en-US" dirty="0" smtClean="0">
                <a:solidFill>
                  <a:schemeClr val="tx1"/>
                </a:solidFill>
              </a:rPr>
              <a:t> </a:t>
            </a:r>
            <a:r>
              <a:rPr lang="en-US" altLang="en-US" dirty="0" err="1">
                <a:solidFill>
                  <a:schemeClr val="tx1"/>
                </a:solidFill>
              </a:rPr>
              <a:t>khuaån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</a:p>
          <a:p>
            <a:pPr algn="l" eaLnBrk="1" hangingPunct="1"/>
            <a:r>
              <a:rPr lang="en-US" altLang="en-US" dirty="0">
                <a:solidFill>
                  <a:schemeClr val="tx1"/>
                </a:solidFill>
              </a:rPr>
              <a:t>- </a:t>
            </a:r>
            <a:r>
              <a:rPr lang="en-US" altLang="en-US" dirty="0" err="1">
                <a:solidFill>
                  <a:schemeClr val="tx1"/>
                </a:solidFill>
              </a:rPr>
              <a:t>Trí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  <a:r>
              <a:rPr lang="en-US" altLang="en-US" dirty="0" err="1">
                <a:solidFill>
                  <a:schemeClr val="tx1"/>
                </a:solidFill>
              </a:rPr>
              <a:t>tueä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  <a:r>
              <a:rPr lang="en-US" altLang="en-US" dirty="0" err="1">
                <a:solidFill>
                  <a:schemeClr val="tx1"/>
                </a:solidFill>
              </a:rPr>
              <a:t>keùm</a:t>
            </a:r>
            <a:r>
              <a:rPr lang="en-US" altLang="en-US" dirty="0">
                <a:solidFill>
                  <a:srgbClr val="0000CC"/>
                </a:solidFill>
              </a:rPr>
              <a:t> </a:t>
            </a:r>
            <a:endParaRPr lang="en-US" altLang="en-US" dirty="0">
              <a:solidFill>
                <a:srgbClr val="CC00CC"/>
              </a:solidFill>
              <a:latin typeface="Arial" charset="0"/>
              <a:cs typeface="Arial" charset="0"/>
            </a:endParaRPr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0"/>
            <a:ext cx="7696200" cy="955675"/>
          </a:xfrm>
          <a:noFill/>
        </p:spPr>
        <p:txBody>
          <a:bodyPr rtlCol="0" anchor="t">
            <a:noAutofit/>
          </a:bodyPr>
          <a:lstStyle/>
          <a:p>
            <a:pPr marL="320040" indent="-320040" algn="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/>
            </a:pPr>
            <a:r>
              <a:rPr lang="en-US" altLang="en-US" sz="4000" b="1" kern="1200" dirty="0" smtClean="0">
                <a:solidFill>
                  <a:srgbClr val="CC00CC"/>
                </a:soli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altLang="en-US" sz="3600" b="1" kern="1200" dirty="0" err="1">
                <a:solidFill>
                  <a:srgbClr val="CC00CC"/>
                </a:soli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Nhu</a:t>
            </a:r>
            <a:r>
              <a:rPr lang="en-US" altLang="en-US" sz="3600" b="1" kern="1200" dirty="0">
                <a:solidFill>
                  <a:srgbClr val="CC00CC"/>
                </a:soli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altLang="en-US" sz="3600" b="1" kern="1200" dirty="0" err="1">
                <a:solidFill>
                  <a:srgbClr val="CC00CC"/>
                </a:soli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cầu</a:t>
            </a:r>
            <a:r>
              <a:rPr lang="en-US" altLang="en-US" sz="3600" b="1" kern="1200" dirty="0">
                <a:solidFill>
                  <a:srgbClr val="CC00CC"/>
                </a:soli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altLang="en-US" sz="3600" b="1" kern="1200" dirty="0" err="1">
                <a:solidFill>
                  <a:srgbClr val="CC00CC"/>
                </a:soli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dinh</a:t>
            </a:r>
            <a:r>
              <a:rPr lang="en-US" altLang="en-US" sz="3600" b="1" kern="1200" dirty="0">
                <a:solidFill>
                  <a:srgbClr val="CC00CC"/>
                </a:soli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altLang="en-US" sz="3600" b="1" kern="1200" dirty="0" err="1">
                <a:solidFill>
                  <a:srgbClr val="CC00CC"/>
                </a:soli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dưỡngcủa</a:t>
            </a:r>
            <a:r>
              <a:rPr lang="en-US" altLang="en-US" sz="3600" b="1" kern="1200" dirty="0">
                <a:solidFill>
                  <a:srgbClr val="CC00CC"/>
                </a:soli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altLang="en-US" sz="3600" b="1" kern="1200" dirty="0" err="1">
                <a:solidFill>
                  <a:srgbClr val="CC00CC"/>
                </a:soli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cơ</a:t>
            </a:r>
            <a:r>
              <a:rPr lang="en-US" altLang="en-US" sz="3600" b="1" kern="1200" dirty="0">
                <a:solidFill>
                  <a:srgbClr val="CC00CC"/>
                </a:soli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altLang="en-US" sz="3600" b="1" kern="1200" dirty="0" err="1">
                <a:solidFill>
                  <a:srgbClr val="CC00CC"/>
                </a:soli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thể</a:t>
            </a:r>
            <a:r>
              <a:rPr lang="en-US" altLang="en-US" sz="3600" b="1" kern="1200" dirty="0">
                <a:solidFill>
                  <a:srgbClr val="CC00CC"/>
                </a:soli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:</a:t>
            </a:r>
            <a:br>
              <a:rPr lang="en-US" altLang="en-US" sz="3600" b="1" kern="1200" dirty="0">
                <a:solidFill>
                  <a:srgbClr val="CC00CC"/>
                </a:soli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</a:br>
            <a:endParaRPr lang="en-US" altLang="en-US" sz="3600" b="1" kern="1200" dirty="0">
              <a:solidFill>
                <a:srgbClr val="CC00CC"/>
              </a:solidFill>
              <a:effectLst>
                <a:reflection blurRad="6350" stA="55000" endA="300" endPos="45500" dir="5400000" sy="-100000" algn="bl" rotWithShape="0"/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25627" name="TextBox 2"/>
          <p:cNvSpPr txBox="1">
            <a:spLocks noChangeArrowheads="1"/>
          </p:cNvSpPr>
          <p:nvPr/>
        </p:nvSpPr>
        <p:spPr bwMode="auto">
          <a:xfrm>
            <a:off x="4246323" y="4379760"/>
            <a:ext cx="2212323" cy="1920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 b="1">
                <a:solidFill>
                  <a:srgbClr val="006600"/>
                </a:solidFill>
                <a:latin typeface="VNI-Ariston" pitchFamily="2" charset="0"/>
              </a:defRPr>
            </a:lvl1pPr>
            <a:lvl2pPr marL="742950" indent="-285750">
              <a:defRPr sz="3200" b="1">
                <a:solidFill>
                  <a:srgbClr val="006600"/>
                </a:solidFill>
                <a:latin typeface="VNI-Ariston" pitchFamily="2" charset="0"/>
              </a:defRPr>
            </a:lvl2pPr>
            <a:lvl3pPr marL="1143000" indent="-228600">
              <a:defRPr sz="3200" b="1">
                <a:solidFill>
                  <a:srgbClr val="006600"/>
                </a:solidFill>
                <a:latin typeface="VNI-Ariston" pitchFamily="2" charset="0"/>
              </a:defRPr>
            </a:lvl3pPr>
            <a:lvl4pPr marL="1600200" indent="-228600">
              <a:defRPr sz="3200" b="1">
                <a:solidFill>
                  <a:srgbClr val="006600"/>
                </a:solidFill>
                <a:latin typeface="VNI-Ariston" pitchFamily="2" charset="0"/>
              </a:defRPr>
            </a:lvl4pPr>
            <a:lvl5pPr marL="2057400" indent="-228600">
              <a:defRPr sz="3200" b="1">
                <a:solidFill>
                  <a:srgbClr val="006600"/>
                </a:solidFill>
                <a:latin typeface="VNI-Ariston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6600"/>
                </a:solidFill>
                <a:latin typeface="VNI-Ariston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6600"/>
                </a:solidFill>
                <a:latin typeface="VNI-Ariston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6600"/>
                </a:solidFill>
                <a:latin typeface="VNI-Ariston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6600"/>
                </a:solidFill>
                <a:latin typeface="VNI-Ariston" pitchFamily="2" charset="0"/>
              </a:defRPr>
            </a:lvl9pPr>
          </a:lstStyle>
          <a:p>
            <a:pPr algn="l" eaLnBrk="1" hangingPunct="1">
              <a:lnSpc>
                <a:spcPct val="90000"/>
              </a:lnSpc>
            </a:pPr>
            <a:r>
              <a:rPr lang="en-US" altLang="en-US" sz="3600" dirty="0" smtClean="0">
                <a:solidFill>
                  <a:schemeClr val="tx1"/>
                </a:solidFill>
              </a:rPr>
              <a:t>-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  <a:r>
              <a:rPr lang="en-US" altLang="en-US" dirty="0" err="1" smtClean="0">
                <a:solidFill>
                  <a:schemeClr val="tx1"/>
                </a:solidFill>
              </a:rPr>
              <a:t>Dễ</a:t>
            </a:r>
            <a:r>
              <a:rPr lang="en-US" altLang="en-US" dirty="0" smtClean="0">
                <a:solidFill>
                  <a:schemeClr val="tx1"/>
                </a:solidFill>
              </a:rPr>
              <a:t> </a:t>
            </a:r>
            <a:r>
              <a:rPr lang="en-US" altLang="en-US" dirty="0" err="1" smtClean="0">
                <a:solidFill>
                  <a:schemeClr val="tx1"/>
                </a:solidFill>
              </a:rPr>
              <a:t>ñoùi</a:t>
            </a:r>
            <a:r>
              <a:rPr lang="en-US" altLang="en-US" dirty="0">
                <a:solidFill>
                  <a:schemeClr val="tx1"/>
                </a:solidFill>
              </a:rPr>
              <a:t>, </a:t>
            </a:r>
            <a:r>
              <a:rPr lang="en-US" altLang="en-US" dirty="0" err="1" smtClean="0">
                <a:solidFill>
                  <a:schemeClr val="tx1"/>
                </a:solidFill>
              </a:rPr>
              <a:t>meät</a:t>
            </a:r>
            <a:r>
              <a:rPr lang="en-US" altLang="en-US" dirty="0">
                <a:solidFill>
                  <a:schemeClr val="tx1"/>
                </a:solidFill>
              </a:rPr>
              <a:t>.</a:t>
            </a:r>
          </a:p>
          <a:p>
            <a:pPr algn="l" eaLnBrk="1" hangingPunct="1">
              <a:lnSpc>
                <a:spcPct val="90000"/>
              </a:lnSpc>
            </a:pPr>
            <a:r>
              <a:rPr lang="en-US" altLang="en-US" dirty="0" smtClean="0">
                <a:solidFill>
                  <a:schemeClr val="tx1"/>
                </a:solidFill>
              </a:rPr>
              <a:t>- </a:t>
            </a:r>
            <a:r>
              <a:rPr lang="en-US" altLang="en-US" dirty="0" err="1" smtClean="0">
                <a:solidFill>
                  <a:schemeClr val="tx1"/>
                </a:solidFill>
              </a:rPr>
              <a:t>Cô</a:t>
            </a:r>
            <a:r>
              <a:rPr lang="en-US" altLang="en-US" dirty="0" smtClean="0">
                <a:solidFill>
                  <a:schemeClr val="tx1"/>
                </a:solidFill>
              </a:rPr>
              <a:t> </a:t>
            </a:r>
            <a:r>
              <a:rPr lang="en-US" altLang="en-US" dirty="0" err="1">
                <a:solidFill>
                  <a:schemeClr val="tx1"/>
                </a:solidFill>
              </a:rPr>
              <a:t>theå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  <a:r>
              <a:rPr lang="en-US" altLang="en-US" dirty="0" err="1">
                <a:solidFill>
                  <a:schemeClr val="tx1"/>
                </a:solidFill>
              </a:rPr>
              <a:t>oám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  <a:r>
              <a:rPr lang="en-US" altLang="en-US" dirty="0" err="1">
                <a:solidFill>
                  <a:schemeClr val="tx1"/>
                </a:solidFill>
              </a:rPr>
              <a:t>yeáu</a:t>
            </a:r>
            <a:r>
              <a:rPr lang="en-US" altLang="en-US" dirty="0">
                <a:solidFill>
                  <a:schemeClr val="tx1"/>
                </a:solidFill>
              </a:rPr>
              <a:t>. </a:t>
            </a:r>
          </a:p>
        </p:txBody>
      </p:sp>
      <p:sp>
        <p:nvSpPr>
          <p:cNvPr id="25628" name="TextBox 3"/>
          <p:cNvSpPr txBox="1">
            <a:spLocks noChangeArrowheads="1"/>
          </p:cNvSpPr>
          <p:nvPr/>
        </p:nvSpPr>
        <p:spPr bwMode="auto">
          <a:xfrm>
            <a:off x="6432550" y="4572000"/>
            <a:ext cx="2679091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 b="1">
                <a:solidFill>
                  <a:srgbClr val="006600"/>
                </a:solidFill>
                <a:latin typeface="VNI-Ariston" pitchFamily="2" charset="0"/>
              </a:defRPr>
            </a:lvl1pPr>
            <a:lvl2pPr marL="742950" indent="-285750">
              <a:defRPr sz="3200" b="1">
                <a:solidFill>
                  <a:srgbClr val="006600"/>
                </a:solidFill>
                <a:latin typeface="VNI-Ariston" pitchFamily="2" charset="0"/>
              </a:defRPr>
            </a:lvl2pPr>
            <a:lvl3pPr marL="1143000" indent="-228600">
              <a:defRPr sz="3200" b="1">
                <a:solidFill>
                  <a:srgbClr val="006600"/>
                </a:solidFill>
                <a:latin typeface="VNI-Ariston" pitchFamily="2" charset="0"/>
              </a:defRPr>
            </a:lvl3pPr>
            <a:lvl4pPr marL="1600200" indent="-228600">
              <a:defRPr sz="3200" b="1">
                <a:solidFill>
                  <a:srgbClr val="006600"/>
                </a:solidFill>
                <a:latin typeface="VNI-Ariston" pitchFamily="2" charset="0"/>
              </a:defRPr>
            </a:lvl4pPr>
            <a:lvl5pPr marL="2057400" indent="-228600">
              <a:defRPr sz="3200" b="1">
                <a:solidFill>
                  <a:srgbClr val="006600"/>
                </a:solidFill>
                <a:latin typeface="VNI-Ariston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6600"/>
                </a:solidFill>
                <a:latin typeface="VNI-Ariston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6600"/>
                </a:solidFill>
                <a:latin typeface="VNI-Ariston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6600"/>
                </a:solidFill>
                <a:latin typeface="VNI-Ariston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6600"/>
                </a:solidFill>
                <a:latin typeface="VNI-Ariston" pitchFamily="2" charset="0"/>
              </a:defRPr>
            </a:lvl9pPr>
          </a:lstStyle>
          <a:p>
            <a:pPr algn="l"/>
            <a:r>
              <a:rPr lang="en-US" altLang="en-US" sz="2800" dirty="0" smtClean="0">
                <a:solidFill>
                  <a:schemeClr val="tx1"/>
                </a:solidFill>
              </a:rPr>
              <a:t>- </a:t>
            </a:r>
            <a:r>
              <a:rPr lang="en-US" altLang="en-US" sz="2800" dirty="0" err="1" smtClean="0">
                <a:solidFill>
                  <a:schemeClr val="tx1"/>
                </a:solidFill>
              </a:rPr>
              <a:t>Thiếu</a:t>
            </a:r>
            <a:r>
              <a:rPr lang="en-US" altLang="en-US" sz="2800" dirty="0" smtClean="0">
                <a:solidFill>
                  <a:schemeClr val="tx1"/>
                </a:solidFill>
              </a:rPr>
              <a:t> </a:t>
            </a:r>
            <a:r>
              <a:rPr lang="en-US" altLang="en-US" sz="2800" dirty="0" err="1" smtClean="0">
                <a:solidFill>
                  <a:schemeClr val="tx1"/>
                </a:solidFill>
              </a:rPr>
              <a:t>naêng</a:t>
            </a:r>
            <a:r>
              <a:rPr lang="en-US" altLang="en-US" sz="2800" dirty="0" smtClean="0">
                <a:solidFill>
                  <a:schemeClr val="tx1"/>
                </a:solidFill>
              </a:rPr>
              <a:t> </a:t>
            </a:r>
            <a:r>
              <a:rPr lang="en-US" altLang="en-US" sz="2800" dirty="0" err="1" smtClean="0">
                <a:solidFill>
                  <a:schemeClr val="tx1"/>
                </a:solidFill>
              </a:rPr>
              <a:t>löôïng</a:t>
            </a:r>
            <a:r>
              <a:rPr lang="en-US" altLang="en-US" sz="2800" dirty="0">
                <a:solidFill>
                  <a:schemeClr val="tx1"/>
                </a:solidFill>
              </a:rPr>
              <a:t>.</a:t>
            </a:r>
            <a:r>
              <a:rPr lang="en-US" altLang="en-US" sz="2800" dirty="0" smtClean="0">
                <a:solidFill>
                  <a:schemeClr val="tx1"/>
                </a:solidFill>
              </a:rPr>
              <a:t> </a:t>
            </a:r>
          </a:p>
          <a:p>
            <a:pPr algn="l"/>
            <a:r>
              <a:rPr lang="en-US" altLang="en-US" sz="2800" dirty="0" smtClean="0">
                <a:solidFill>
                  <a:schemeClr val="tx1"/>
                </a:solidFill>
              </a:rPr>
              <a:t>-</a:t>
            </a:r>
            <a:r>
              <a:rPr lang="en-US" altLang="en-US" sz="2800" dirty="0" err="1" smtClean="0">
                <a:solidFill>
                  <a:schemeClr val="tx1"/>
                </a:solidFill>
              </a:rPr>
              <a:t>Thiếu</a:t>
            </a:r>
            <a:r>
              <a:rPr lang="en-US" altLang="en-US" sz="2800" dirty="0" smtClean="0">
                <a:solidFill>
                  <a:schemeClr val="tx1"/>
                </a:solidFill>
              </a:rPr>
              <a:t> vitamin.</a:t>
            </a:r>
            <a:endParaRPr lang="en-US" altLang="en-US" sz="2800" dirty="0">
              <a:solidFill>
                <a:schemeClr val="tx1"/>
              </a:solidFill>
            </a:endParaRPr>
          </a:p>
        </p:txBody>
      </p:sp>
      <p:sp>
        <p:nvSpPr>
          <p:cNvPr id="25629" name="TextBox 4"/>
          <p:cNvSpPr txBox="1">
            <a:spLocks noChangeArrowheads="1"/>
          </p:cNvSpPr>
          <p:nvPr/>
        </p:nvSpPr>
        <p:spPr bwMode="auto">
          <a:xfrm>
            <a:off x="6458646" y="2317657"/>
            <a:ext cx="2362200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 b="1">
                <a:solidFill>
                  <a:srgbClr val="006600"/>
                </a:solidFill>
                <a:latin typeface="VNI-Ariston" pitchFamily="2" charset="0"/>
              </a:defRPr>
            </a:lvl1pPr>
            <a:lvl2pPr marL="742950" indent="-285750">
              <a:defRPr sz="3200" b="1">
                <a:solidFill>
                  <a:srgbClr val="006600"/>
                </a:solidFill>
                <a:latin typeface="VNI-Ariston" pitchFamily="2" charset="0"/>
              </a:defRPr>
            </a:lvl2pPr>
            <a:lvl3pPr marL="1143000" indent="-228600">
              <a:defRPr sz="3200" b="1">
                <a:solidFill>
                  <a:srgbClr val="006600"/>
                </a:solidFill>
                <a:latin typeface="VNI-Ariston" pitchFamily="2" charset="0"/>
              </a:defRPr>
            </a:lvl3pPr>
            <a:lvl4pPr marL="1600200" indent="-228600">
              <a:defRPr sz="3200" b="1">
                <a:solidFill>
                  <a:srgbClr val="006600"/>
                </a:solidFill>
                <a:latin typeface="VNI-Ariston" pitchFamily="2" charset="0"/>
              </a:defRPr>
            </a:lvl4pPr>
            <a:lvl5pPr marL="2057400" indent="-228600">
              <a:defRPr sz="3200" b="1">
                <a:solidFill>
                  <a:srgbClr val="006600"/>
                </a:solidFill>
                <a:latin typeface="VNI-Ariston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6600"/>
                </a:solidFill>
                <a:latin typeface="VNI-Ariston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6600"/>
                </a:solidFill>
                <a:latin typeface="VNI-Ariston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6600"/>
                </a:solidFill>
                <a:latin typeface="VNI-Ariston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6600"/>
                </a:solidFill>
                <a:latin typeface="VNI-Ariston" pitchFamily="2" charset="0"/>
              </a:defRPr>
            </a:lvl9pPr>
          </a:lstStyle>
          <a:p>
            <a:r>
              <a:rPr lang="en-US" altLang="en-US" dirty="0" err="1">
                <a:solidFill>
                  <a:schemeClr val="tx1"/>
                </a:solidFill>
              </a:rPr>
              <a:t>G</a:t>
            </a:r>
            <a:r>
              <a:rPr lang="en-US" altLang="en-US" dirty="0" err="1" smtClean="0">
                <a:solidFill>
                  <a:schemeClr val="tx1"/>
                </a:solidFill>
              </a:rPr>
              <a:t>aây</a:t>
            </a:r>
            <a:r>
              <a:rPr lang="en-US" altLang="en-US" dirty="0" smtClean="0">
                <a:solidFill>
                  <a:schemeClr val="tx1"/>
                </a:solidFill>
              </a:rPr>
              <a:t> </a:t>
            </a:r>
            <a:r>
              <a:rPr lang="en-US" altLang="en-US" dirty="0" err="1">
                <a:solidFill>
                  <a:schemeClr val="tx1"/>
                </a:solidFill>
              </a:rPr>
              <a:t>beänh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  <a:r>
              <a:rPr lang="en-US" altLang="en-US" dirty="0" err="1">
                <a:solidFill>
                  <a:schemeClr val="tx1"/>
                </a:solidFill>
              </a:rPr>
              <a:t>beùo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  <a:r>
              <a:rPr lang="en-US" altLang="en-US" dirty="0" err="1" smtClean="0">
                <a:solidFill>
                  <a:schemeClr val="tx1"/>
                </a:solidFill>
              </a:rPr>
              <a:t>pheä</a:t>
            </a:r>
            <a:r>
              <a:rPr lang="en-US" altLang="en-US" dirty="0" smtClean="0">
                <a:solidFill>
                  <a:schemeClr val="tx1"/>
                </a:solidFill>
              </a:rPr>
              <a:t>, </a:t>
            </a:r>
            <a:r>
              <a:rPr lang="en-US" altLang="en-US" dirty="0" err="1" smtClean="0">
                <a:solidFill>
                  <a:schemeClr val="tx1"/>
                </a:solidFill>
              </a:rPr>
              <a:t>huyeát</a:t>
            </a:r>
            <a:r>
              <a:rPr lang="en-US" altLang="en-US" dirty="0" smtClean="0">
                <a:solidFill>
                  <a:schemeClr val="tx1"/>
                </a:solidFill>
              </a:rPr>
              <a:t> </a:t>
            </a:r>
            <a:r>
              <a:rPr lang="en-US" altLang="en-US" dirty="0" err="1">
                <a:solidFill>
                  <a:schemeClr val="tx1"/>
                </a:solidFill>
              </a:rPr>
              <a:t>aùp</a:t>
            </a:r>
            <a:r>
              <a:rPr lang="en-US" altLang="en-US" dirty="0">
                <a:solidFill>
                  <a:schemeClr val="tx1"/>
                </a:solidFill>
              </a:rPr>
              <a:t>, </a:t>
            </a:r>
            <a:r>
              <a:rPr lang="en-US" altLang="en-US" dirty="0" err="1">
                <a:solidFill>
                  <a:schemeClr val="tx1"/>
                </a:solidFill>
              </a:rPr>
              <a:t>tim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  <a:r>
              <a:rPr lang="en-US" altLang="en-US" dirty="0" err="1">
                <a:solidFill>
                  <a:schemeClr val="tx1"/>
                </a:solidFill>
              </a:rPr>
              <a:t>maïch</a:t>
            </a:r>
            <a:r>
              <a:rPr lang="en-US" altLang="en-US" dirty="0" smtClean="0">
                <a:solidFill>
                  <a:schemeClr val="tx1"/>
                </a:solidFill>
              </a:rPr>
              <a:t>…</a:t>
            </a:r>
            <a:endParaRPr lang="en-US" altLang="en-US" dirty="0">
              <a:solidFill>
                <a:schemeClr val="tx1"/>
              </a:solidFill>
            </a:endParaRPr>
          </a:p>
        </p:txBody>
      </p:sp>
      <p:sp>
        <p:nvSpPr>
          <p:cNvPr id="25630" name="TextBox 5"/>
          <p:cNvSpPr txBox="1">
            <a:spLocks noChangeArrowheads="1"/>
          </p:cNvSpPr>
          <p:nvPr/>
        </p:nvSpPr>
        <p:spPr bwMode="auto">
          <a:xfrm>
            <a:off x="4114800" y="2286000"/>
            <a:ext cx="1676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 b="1">
                <a:solidFill>
                  <a:srgbClr val="006600"/>
                </a:solidFill>
                <a:latin typeface="VNI-Ariston" pitchFamily="2" charset="0"/>
              </a:defRPr>
            </a:lvl1pPr>
            <a:lvl2pPr marL="742950" indent="-285750">
              <a:defRPr sz="3200" b="1">
                <a:solidFill>
                  <a:srgbClr val="006600"/>
                </a:solidFill>
                <a:latin typeface="VNI-Ariston" pitchFamily="2" charset="0"/>
              </a:defRPr>
            </a:lvl2pPr>
            <a:lvl3pPr marL="1143000" indent="-228600">
              <a:defRPr sz="3200" b="1">
                <a:solidFill>
                  <a:srgbClr val="006600"/>
                </a:solidFill>
                <a:latin typeface="VNI-Ariston" pitchFamily="2" charset="0"/>
              </a:defRPr>
            </a:lvl3pPr>
            <a:lvl4pPr marL="1600200" indent="-228600">
              <a:defRPr sz="3200" b="1">
                <a:solidFill>
                  <a:srgbClr val="006600"/>
                </a:solidFill>
                <a:latin typeface="VNI-Ariston" pitchFamily="2" charset="0"/>
              </a:defRPr>
            </a:lvl4pPr>
            <a:lvl5pPr marL="2057400" indent="-228600">
              <a:defRPr sz="3200" b="1">
                <a:solidFill>
                  <a:srgbClr val="006600"/>
                </a:solidFill>
                <a:latin typeface="VNI-Ariston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6600"/>
                </a:solidFill>
                <a:latin typeface="VNI-Ariston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6600"/>
                </a:solidFill>
                <a:latin typeface="VNI-Ariston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6600"/>
                </a:solidFill>
                <a:latin typeface="VNI-Ariston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6600"/>
                </a:solidFill>
                <a:latin typeface="VNI-Ariston" pitchFamily="2" charset="0"/>
              </a:defRPr>
            </a:lvl9pPr>
          </a:lstStyle>
          <a:p>
            <a:endParaRPr lang="en-US" altLang="en-US"/>
          </a:p>
        </p:txBody>
      </p:sp>
      <p:sp>
        <p:nvSpPr>
          <p:cNvPr id="25631" name="TextBox 6"/>
          <p:cNvSpPr txBox="1">
            <a:spLocks noChangeArrowheads="1"/>
          </p:cNvSpPr>
          <p:nvPr/>
        </p:nvSpPr>
        <p:spPr bwMode="auto">
          <a:xfrm>
            <a:off x="4267200" y="2258012"/>
            <a:ext cx="2165350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 b="1">
                <a:solidFill>
                  <a:srgbClr val="006600"/>
                </a:solidFill>
                <a:latin typeface="VNI-Ariston" pitchFamily="2" charset="0"/>
              </a:defRPr>
            </a:lvl1pPr>
            <a:lvl2pPr marL="742950" indent="-285750">
              <a:defRPr sz="3200" b="1">
                <a:solidFill>
                  <a:srgbClr val="006600"/>
                </a:solidFill>
                <a:latin typeface="VNI-Ariston" pitchFamily="2" charset="0"/>
              </a:defRPr>
            </a:lvl2pPr>
            <a:lvl3pPr marL="1143000" indent="-228600">
              <a:defRPr sz="3200" b="1">
                <a:solidFill>
                  <a:srgbClr val="006600"/>
                </a:solidFill>
                <a:latin typeface="VNI-Ariston" pitchFamily="2" charset="0"/>
              </a:defRPr>
            </a:lvl3pPr>
            <a:lvl4pPr marL="1600200" indent="-228600">
              <a:defRPr sz="3200" b="1">
                <a:solidFill>
                  <a:srgbClr val="006600"/>
                </a:solidFill>
                <a:latin typeface="VNI-Ariston" pitchFamily="2" charset="0"/>
              </a:defRPr>
            </a:lvl4pPr>
            <a:lvl5pPr marL="2057400" indent="-228600">
              <a:defRPr sz="3200" b="1">
                <a:solidFill>
                  <a:srgbClr val="006600"/>
                </a:solidFill>
                <a:latin typeface="VNI-Ariston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6600"/>
                </a:solidFill>
                <a:latin typeface="VNI-Ariston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6600"/>
                </a:solidFill>
                <a:latin typeface="VNI-Ariston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6600"/>
                </a:solidFill>
                <a:latin typeface="VNI-Ariston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6600"/>
                </a:solidFill>
                <a:latin typeface="VNI-Ariston" pitchFamily="2" charset="0"/>
              </a:defRPr>
            </a:lvl9pPr>
          </a:lstStyle>
          <a:p>
            <a:r>
              <a:rPr lang="en-US" altLang="en-US" dirty="0" err="1">
                <a:solidFill>
                  <a:schemeClr val="tx1"/>
                </a:solidFill>
              </a:rPr>
              <a:t>B</a:t>
            </a:r>
            <a:r>
              <a:rPr lang="en-US" altLang="en-US" dirty="0" err="1" smtClean="0">
                <a:solidFill>
                  <a:schemeClr val="tx1"/>
                </a:solidFill>
              </a:rPr>
              <a:t>eänh</a:t>
            </a:r>
            <a:r>
              <a:rPr lang="en-US" altLang="en-US" dirty="0" smtClean="0">
                <a:solidFill>
                  <a:schemeClr val="tx1"/>
                </a:solidFill>
              </a:rPr>
              <a:t> </a:t>
            </a:r>
            <a:r>
              <a:rPr lang="en-US" altLang="en-US" dirty="0" err="1">
                <a:solidFill>
                  <a:schemeClr val="tx1"/>
                </a:solidFill>
              </a:rPr>
              <a:t>beùo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  <a:r>
              <a:rPr lang="en-US" altLang="en-US" dirty="0" err="1">
                <a:solidFill>
                  <a:schemeClr val="tx1"/>
                </a:solidFill>
              </a:rPr>
              <a:t>phì</a:t>
            </a:r>
            <a:r>
              <a:rPr lang="en-US" altLang="en-US" dirty="0">
                <a:solidFill>
                  <a:schemeClr val="tx1"/>
                </a:solidFill>
              </a:rPr>
              <a:t>, </a:t>
            </a:r>
            <a:r>
              <a:rPr lang="en-US" altLang="en-US" dirty="0" err="1" smtClean="0">
                <a:solidFill>
                  <a:schemeClr val="tx1"/>
                </a:solidFill>
              </a:rPr>
              <a:t>huyeát</a:t>
            </a:r>
            <a:r>
              <a:rPr lang="en-US" altLang="en-US" dirty="0" smtClean="0">
                <a:solidFill>
                  <a:schemeClr val="tx1"/>
                </a:solidFill>
              </a:rPr>
              <a:t> </a:t>
            </a:r>
            <a:r>
              <a:rPr lang="en-US" altLang="en-US" dirty="0" err="1">
                <a:solidFill>
                  <a:schemeClr val="tx1"/>
                </a:solidFill>
              </a:rPr>
              <a:t>aùp</a:t>
            </a:r>
            <a:r>
              <a:rPr lang="en-US" altLang="en-US" dirty="0">
                <a:solidFill>
                  <a:schemeClr val="tx1"/>
                </a:solidFill>
              </a:rPr>
              <a:t>, </a:t>
            </a:r>
            <a:r>
              <a:rPr lang="en-US" altLang="en-US" dirty="0" err="1">
                <a:solidFill>
                  <a:schemeClr val="tx1"/>
                </a:solidFill>
              </a:rPr>
              <a:t>tim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  <a:r>
              <a:rPr lang="en-US" altLang="en-US" dirty="0" err="1" smtClean="0">
                <a:solidFill>
                  <a:schemeClr val="tx1"/>
                </a:solidFill>
              </a:rPr>
              <a:t>maïch</a:t>
            </a:r>
            <a:r>
              <a:rPr lang="en-US" altLang="en-US" dirty="0" smtClean="0">
                <a:solidFill>
                  <a:schemeClr val="tx1"/>
                </a:solidFill>
              </a:rPr>
              <a:t>…</a:t>
            </a:r>
            <a:endParaRPr lang="en-US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014974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B9695-5CB9-46F8-8A3D-836D2A639E4F}" type="slidenum">
              <a:rPr lang="en-US" altLang="en-US"/>
              <a:pPr/>
              <a:t>11</a:t>
            </a:fld>
            <a:endParaRPr lang="en-US" altLang="en-US"/>
          </a:p>
        </p:txBody>
      </p:sp>
      <p:pic>
        <p:nvPicPr>
          <p:cNvPr id="4" name="Picture 42" descr="http://www.nuskin.com/content/nuskin/vi_VN/culture/nourish_the_children/the_children/_jcr_content/bodyContent/textimage_2/image.img.jpg/1345969863727-cach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259417"/>
            <a:ext cx="1905000" cy="2407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0" descr="http://caongua.com/wp-content/uploads/2010/12/suy-dinh-duong-e1292294454359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962400"/>
            <a:ext cx="2057400" cy="259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2" descr="http://ddhd.viendinhduong.vn/FileUpload/Images/161012_034534scan_258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32"/>
          <a:stretch/>
        </p:blipFill>
        <p:spPr bwMode="auto">
          <a:xfrm>
            <a:off x="1143000" y="1295400"/>
            <a:ext cx="1160463" cy="4216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9" name="TextBox 1"/>
          <p:cNvSpPr txBox="1">
            <a:spLocks noChangeArrowheads="1"/>
          </p:cNvSpPr>
          <p:nvPr/>
        </p:nvSpPr>
        <p:spPr bwMode="auto">
          <a:xfrm>
            <a:off x="381000" y="304800"/>
            <a:ext cx="8458200" cy="7016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 b="1">
                <a:solidFill>
                  <a:srgbClr val="006600"/>
                </a:solidFill>
                <a:latin typeface="VNI-Ariston" pitchFamily="2" charset="0"/>
              </a:defRPr>
            </a:lvl1pPr>
            <a:lvl2pPr marL="742950" indent="-285750">
              <a:defRPr sz="3200" b="1">
                <a:solidFill>
                  <a:srgbClr val="006600"/>
                </a:solidFill>
                <a:latin typeface="VNI-Ariston" pitchFamily="2" charset="0"/>
              </a:defRPr>
            </a:lvl2pPr>
            <a:lvl3pPr marL="1143000" indent="-228600">
              <a:defRPr sz="3200" b="1">
                <a:solidFill>
                  <a:srgbClr val="006600"/>
                </a:solidFill>
                <a:latin typeface="VNI-Ariston" pitchFamily="2" charset="0"/>
              </a:defRPr>
            </a:lvl3pPr>
            <a:lvl4pPr marL="1600200" indent="-228600">
              <a:defRPr sz="3200" b="1">
                <a:solidFill>
                  <a:srgbClr val="006600"/>
                </a:solidFill>
                <a:latin typeface="VNI-Ariston" pitchFamily="2" charset="0"/>
              </a:defRPr>
            </a:lvl4pPr>
            <a:lvl5pPr marL="2057400" indent="-228600">
              <a:defRPr sz="3200" b="1">
                <a:solidFill>
                  <a:srgbClr val="006600"/>
                </a:solidFill>
                <a:latin typeface="VNI-Ariston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6600"/>
                </a:solidFill>
                <a:latin typeface="VNI-Ariston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6600"/>
                </a:solidFill>
                <a:latin typeface="VNI-Ariston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6600"/>
                </a:solidFill>
                <a:latin typeface="VNI-Ariston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6600"/>
                </a:solidFill>
                <a:latin typeface="VNI-Ariston" pitchFamily="2" charset="0"/>
              </a:defRPr>
            </a:lvl9pPr>
          </a:lstStyle>
          <a:p>
            <a:r>
              <a:rPr lang="en-US" altLang="en-US" sz="4000"/>
              <a:t>Beänh suy dinh döôõng, nhieãm khuaån</a:t>
            </a:r>
          </a:p>
        </p:txBody>
      </p:sp>
      <p:pic>
        <p:nvPicPr>
          <p:cNvPr id="18440" name="Picture 36" descr="http://sachyte.com/data/News/An-gi-khi-tre-mac-benh-Nhiem-Khua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143000"/>
            <a:ext cx="2286000" cy="260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1" name="Picture 38" descr="http://pictures.vinatro.com/gia-dinh-hanh-phuc/2011/05/04/viem-phe-quan-o-tre-nho-1-VinaTro.com-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962400"/>
            <a:ext cx="2286000" cy="259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443" name="Group 6"/>
          <p:cNvGrpSpPr>
            <a:grpSpLocks/>
          </p:cNvGrpSpPr>
          <p:nvPr/>
        </p:nvGrpSpPr>
        <p:grpSpPr bwMode="auto">
          <a:xfrm>
            <a:off x="0" y="0"/>
            <a:ext cx="9220200" cy="6858000"/>
            <a:chOff x="0" y="0"/>
            <a:chExt cx="5760" cy="4333"/>
          </a:xfrm>
        </p:grpSpPr>
        <p:pic>
          <p:nvPicPr>
            <p:cNvPr id="18444" name="Picture 7" descr="N3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0" y="4214"/>
              <a:ext cx="5747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45" name="Picture 8" descr="N3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H="1" flipV="1">
              <a:off x="3562" y="2109"/>
              <a:ext cx="4283" cy="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46" name="Picture 9" descr="N3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H="1" flipV="1">
              <a:off x="-2085" y="2122"/>
              <a:ext cx="4283" cy="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47" name="Picture 10" descr="N3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0" y="0"/>
              <a:ext cx="5747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95937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D7228-4411-4B31-BC46-07E8BBBA95DC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1945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33528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 b="1">
                <a:solidFill>
                  <a:srgbClr val="006600"/>
                </a:solidFill>
                <a:latin typeface="VNI-Ariston" pitchFamily="2" charset="0"/>
              </a:defRPr>
            </a:lvl1pPr>
            <a:lvl2pPr marL="742950" indent="-285750">
              <a:defRPr sz="3200" b="1">
                <a:solidFill>
                  <a:srgbClr val="006600"/>
                </a:solidFill>
                <a:latin typeface="VNI-Ariston" pitchFamily="2" charset="0"/>
              </a:defRPr>
            </a:lvl2pPr>
            <a:lvl3pPr marL="1143000" indent="-228600">
              <a:defRPr sz="3200" b="1">
                <a:solidFill>
                  <a:srgbClr val="006600"/>
                </a:solidFill>
                <a:latin typeface="VNI-Ariston" pitchFamily="2" charset="0"/>
              </a:defRPr>
            </a:lvl3pPr>
            <a:lvl4pPr marL="1600200" indent="-228600">
              <a:defRPr sz="3200" b="1">
                <a:solidFill>
                  <a:srgbClr val="006600"/>
                </a:solidFill>
                <a:latin typeface="VNI-Ariston" pitchFamily="2" charset="0"/>
              </a:defRPr>
            </a:lvl4pPr>
            <a:lvl5pPr marL="2057400" indent="-228600">
              <a:defRPr sz="3200" b="1">
                <a:solidFill>
                  <a:srgbClr val="006600"/>
                </a:solidFill>
                <a:latin typeface="VNI-Ariston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6600"/>
                </a:solidFill>
                <a:latin typeface="VNI-Ariston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6600"/>
                </a:solidFill>
                <a:latin typeface="VNI-Ariston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6600"/>
                </a:solidFill>
                <a:latin typeface="VNI-Ariston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6600"/>
                </a:solidFill>
                <a:latin typeface="VNI-Ariston" pitchFamily="2" charset="0"/>
              </a:defRPr>
            </a:lvl9pPr>
          </a:lstStyle>
          <a:p>
            <a:pPr eaLnBrk="0" hangingPunct="0"/>
            <a:r>
              <a:rPr lang="en-US" altLang="en-US" sz="1000">
                <a:solidFill>
                  <a:schemeClr val="tx1"/>
                </a:solidFill>
              </a:rPr>
              <a:t>Truong THCS Quang Trung - Cong nghe 6</a:t>
            </a:r>
          </a:p>
        </p:txBody>
      </p:sp>
      <p:pic>
        <p:nvPicPr>
          <p:cNvPr id="19459" name="Picture 8" descr="Met%20mo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524000"/>
            <a:ext cx="3770313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TextBox 1"/>
          <p:cNvSpPr txBox="1">
            <a:spLocks noChangeArrowheads="1"/>
          </p:cNvSpPr>
          <p:nvPr/>
        </p:nvSpPr>
        <p:spPr bwMode="auto">
          <a:xfrm>
            <a:off x="1828800" y="457200"/>
            <a:ext cx="5105400" cy="762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 b="1">
                <a:solidFill>
                  <a:srgbClr val="006600"/>
                </a:solidFill>
                <a:latin typeface="VNI-Ariston" pitchFamily="2" charset="0"/>
              </a:defRPr>
            </a:lvl1pPr>
            <a:lvl2pPr marL="742950" indent="-285750">
              <a:defRPr sz="3200" b="1">
                <a:solidFill>
                  <a:srgbClr val="006600"/>
                </a:solidFill>
                <a:latin typeface="VNI-Ariston" pitchFamily="2" charset="0"/>
              </a:defRPr>
            </a:lvl2pPr>
            <a:lvl3pPr marL="1143000" indent="-228600">
              <a:defRPr sz="3200" b="1">
                <a:solidFill>
                  <a:srgbClr val="006600"/>
                </a:solidFill>
                <a:latin typeface="VNI-Ariston" pitchFamily="2" charset="0"/>
              </a:defRPr>
            </a:lvl3pPr>
            <a:lvl4pPr marL="1600200" indent="-228600">
              <a:defRPr sz="3200" b="1">
                <a:solidFill>
                  <a:srgbClr val="006600"/>
                </a:solidFill>
                <a:latin typeface="VNI-Ariston" pitchFamily="2" charset="0"/>
              </a:defRPr>
            </a:lvl4pPr>
            <a:lvl5pPr marL="2057400" indent="-228600">
              <a:defRPr sz="3200" b="1">
                <a:solidFill>
                  <a:srgbClr val="006600"/>
                </a:solidFill>
                <a:latin typeface="VNI-Ariston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6600"/>
                </a:solidFill>
                <a:latin typeface="VNI-Ariston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6600"/>
                </a:solidFill>
                <a:latin typeface="VNI-Ariston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6600"/>
                </a:solidFill>
                <a:latin typeface="VNI-Ariston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6600"/>
                </a:solidFill>
                <a:latin typeface="VNI-Ariston" pitchFamily="2" charset="0"/>
              </a:defRPr>
            </a:lvl9pPr>
          </a:lstStyle>
          <a:p>
            <a:r>
              <a:rPr lang="en-US" altLang="en-US" sz="4400">
                <a:solidFill>
                  <a:srgbClr val="CC3300"/>
                </a:solidFill>
              </a:rPr>
              <a:t>Thieáu naêng löôïng</a:t>
            </a:r>
          </a:p>
        </p:txBody>
      </p:sp>
      <p:pic>
        <p:nvPicPr>
          <p:cNvPr id="19461" name="Picture 7" descr="G:\dinh duong\downloa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343400"/>
            <a:ext cx="3276600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Picture 11" descr="images (4)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603"/>
          <a:stretch>
            <a:fillRect/>
          </a:stretch>
        </p:blipFill>
        <p:spPr bwMode="auto">
          <a:xfrm>
            <a:off x="5181599" y="1524000"/>
            <a:ext cx="2508069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466" name="Group 6"/>
          <p:cNvGrpSpPr>
            <a:grpSpLocks/>
          </p:cNvGrpSpPr>
          <p:nvPr/>
        </p:nvGrpSpPr>
        <p:grpSpPr bwMode="auto">
          <a:xfrm>
            <a:off x="0" y="0"/>
            <a:ext cx="9220200" cy="6858000"/>
            <a:chOff x="0" y="0"/>
            <a:chExt cx="5760" cy="4333"/>
          </a:xfrm>
        </p:grpSpPr>
        <p:pic>
          <p:nvPicPr>
            <p:cNvPr id="19467" name="Picture 7" descr="N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0" y="4214"/>
              <a:ext cx="5747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68" name="Picture 8" descr="N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H="1" flipV="1">
              <a:off x="3562" y="2109"/>
              <a:ext cx="4283" cy="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69" name="Picture 9" descr="N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H="1" flipV="1">
              <a:off x="-2085" y="2122"/>
              <a:ext cx="4283" cy="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70" name="Picture 10" descr="N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0" y="0"/>
              <a:ext cx="5747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9471" name="Picture 17" descr="images (2)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176712"/>
            <a:ext cx="3254375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402695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EBA96-D5E6-4B70-A471-ACD1AD1A4E0E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27651" name="AutoShape 4" descr="data:image/jpeg;base64,/9j/4AAQSkZJRgABAQAAAQABAAD/2wCEAAkGBxQTEhUUExQUFBQWFBUYFRQUFRQUGBQUFRQWFhUUFBUYHCggGBolHBQUITEhJSkrLi4uFx8zODMsNygtLisBCgoKDg0OGBAQGiwkHBwsLCwsLCwsLCwsLCwsLCwsLCwsLCwsLCwsLCwsLCwsLCwsLCwsLCwsNy4sNywrKysrK//AABEIALQA8AMBIgACEQEDEQH/xAAcAAABBQEBAQAAAAAAAAAAAAADAAECBAUGBwj/xAA4EAABAwIDBQUHBAICAwAAAAABAAIRAyEEMUEFElFhcQYTIoGRBzKhscHR8EJScuEjYhSCM7Lx/8QAGQEAAwEBAQAAAAAAAAAAAAAAAQIDAAQF/8QAJhEAAgICAgEEAwADAAAAAAAAAAECEQMhEjFBEyIyUQRhgRQzQv/aAAwDAQACEQMRAD8A8rCdME6xh4UwohTCIrHTpk6AR2hTATNUwiBiTpKQWCIBShIhOEQDpQnhJAYp4tt0XCmybFtTYUrALbUUBCaFbwmGdUcGtFz+SlsKTb0TwWBfV3twSGiXHQDK61tlbOkwKcuz8Z0y90rtdi7CbTphkZ3M68zzW3hcA0aBcmTJKWkehhhDHtq2cXitiOIBe1lswA0k8g1o+qzcd2av/jBabkAzB5RovU24EDIJf8YQkhzj5DOcJ6cTwurSLSWuBBBgg6FDAXde0HZoAZVGc7ruh90riCF3wlyVnnzjxdDAJ4TpJhRJJJImEUxTpOWMc2nATBSCQJIKSYJwiKh04CUKbVkEQCkkApQszISkEmhSCxmJPCcBOsBCSSTrDAcULIWGzVisLKtQzQAXWi69A7BbHt3rhcjw9Fw2AoGpUawfqIHxuvatlUA1gAyAUMsvBfCv+iw2nB8lYpBSDQpNso1RbkXaWSq1ika6BWqWTOQkVs5TtzfDn+TfmvOqdBzjDWlx5An5L0HtV49ylN6jwPJt3fRdZsPAMpMAY0ARp8ynxZKQMsLdni1bBPZ7zHt/k0j5oBavoLEUQQQ4SOBuF5Z227PNw7g+nam8kEfsdmI5FVWQi4+Tj0lMhRcqk7IwkQh1K0IQqk6INhMVTCi0K/svZlSu8MpNLjqdGji46IN0arZUTruqXszrlsmrTB/aWu+JlcntbZVTD1DTqt3XC/Iji06hKskZdDuDj2VGhbGwdg1MU6GQAPecch5arJaF6z2Awu7h2yM7+upSZJ8UPhxqTbfSB7O9ndAD/I59Q9dwegRMb7O8OQdwvpnQzvDzBXc4alP9JsQ2DFlLlLuy1RuqPC9vbBqYV4a8Atd7r25OjPoeSy4XtfaPZ7a9FzHCbEg8HD3SF4sWkfmqtjnyRHJj47+yMJ1s7I7N1q9wN1h/U6b9Bqt5nYAx/wCa/wDC3/si8sVqwLFJ+DiYUi1dLtDsbXpiWxUH+sg+hzXPPYQYIgjMG0JlNPoSUXHsDUFlSp2K0SFn1GwURTvfZxgd976h0gDzuV6fh6S5L2d4PcwzXERveL1yXb0nLkbts6elQzaBQqlF3BW21FCtVIW0ZNme+2aobQxoY0komPx7Ry62Xn3aXaxeS0HwjP7KXydIvVR5M0NhYvvsQ+ocrBs8AvRsJiYC4nsrsbdpAkw4+KOE6LpgSM0bp66NKpJfZqVcXOq879oWL3jTbzcfounxuODQdFy+ztm/82uXPnu2WP8AsTfdCeM/cLLFUDlcPgalT3GPf/FpKzscHNO6QWu4EEH0Xv2DwrWt3WNDWjIAQAs7tFsCliWFtRt9Hj3mniD9Ff1Gc3po8PwVOTdbtDAthZeL2c/D1nU35t1GTho4dQtjBun84JJNjRSOEYF7T2H2M2hQbbxuhzjxJ+y8ewQ/yMB/c35r3fZdXwiEPyJdIbBHTZv0aHhJPBef+1PZwfRZUaL03GebHAT6ESu4GJss/alMPpuBvyUuSVNDqN6Z4GBK9l7P+Gm0ch8l5VtHB9ziCzQOBb/ElepYCoC0aWT5pXTKfjw9skzqqeJgCEKpVVGi8wjPKTkNxoaq6fmvNtk9n+9xVXeH+NlR3RxJkDou/wATW3QUPYWE3Wzq8yfNBT+gygqt+C9hcOGgAK4KEhSpMV0MsmjGyMpGVVoLlu1/ZltVpewRUaLR+vkfuu4qNVStTWWmbTVM8GLfz6IeGwZq1m0x+twHkcz6LqO2uzxTr7wECoJ/7DNP7PdnF+IdUOVNsf8AZ39BdLl7bOZQ91HpeAohjWsaLNAHoFohUcP/AGrrFzWWaDtCkQosKO0CE6FZTxFAOzE9brEx3ZrDvN6TJnMCPkuhegEqctMdN0ZNHBBmUhWCDop1QQbRmou5qdlbsw+0LYpuMGwJtdE7LUtyi0ZE3McStsUpQTRLck1Dc9UauDxFpN01R9lk0a8GDI5H7qWMxsNsn5aJOGzgPaA0HEtIz3L+TrfMrHoPiyNiqNfF16j6dN72A7ocGmDu8CecqFHCuBuCCMwRB80/gm+zRr+zI7s0q53xeHtEEjgQZC2Ni7TLR3dUFlRlnNPH7FdrhCFz/ajYzapZUDtx7TBIHvNOQPQqM25RVs6cPGLa8MutxYhU8Zi5EC85DiVDBdm6kQa5LeAb9ZW3h9m06Q4nibpFGT7HcoRetnmu1dkF2LozrJd5XXYsYLRonbhBUxBqRZoIB4k5rWbhQmq/4FyUf6VMOyxPCJRN5DrbKcHSDY8M/RSNEhF2ja8My9uvinGriGjqSAtvAU4aOSwNoN3q1JnB28fJdHTyU1o2TUUi7hzKvgqlRcGidUWnW6roizjl2SxLFUrK7iHyqVZ1kJdhicF7QqfgYdd+3G9vstns1soUKLWfqPief9im2nh+9rU591h3yM7jIeq2KQW52qGlGnYZgVhqGGogKUQK0I4dCr0yiAqiYGELLZINVoHn+QrNRwa2fVcN2i26+C2hci7nCYbB93gSb+inklWh8WOU3SNzH1w0TbpxVHDY9rjnfSb/ABXMP2vVxDAYDd1vinNxB04Kth8buHx+E8RkdZXJPkejj/F9u+z0jDuESFOoOCxdhYpjmkh869LZRotLDVt4AxHLOJVYZHVHFPG4sG5h5dOKhRwDKjgXiwnwz4TP7grZQ5g/NVi0+xLZpiiN20QMhEDoBoua7WbMD6bnAeJoJBi5AFwujoVZaqeNMtKq+hF+ylTq81lbax7bMP6nAfFZB7SMDYad5xyDbknoEtnbKfUqCtXlsGWU5vOjnHlwXLf2dygo7Z2eGrgNEqFervW0VVgVhjUfUb0QcUnZKkAMlapEdEOnSR+7sqRsSTIVOIKz8XVIBOa0HKvWZZMxoNHMbMrB9d7uADR8yfkulprJZsRrahcw7oddzeLuI4LXw1I5aqTRbLJPaLFNsqwRGv5wT4YFo4+ievUnkqJUjlbtiLhCq13KTnqpiqtj+aIN2NGJQoCXOPG3otOkFk7PfIWrRSxGydhU+8oPclKN0JQek9Fou8X5oqco2GfdBT2BoF2j2l3bLDxGPjYEnquBoMc492ywc7S8xmRC6vtg4hrH33Q7xR1BC5luM7p7XN0mIvIIt80k3cj0PxI1jtLbBUMHJcPEQIggANgyZcfI6XUdo4gFwAbEADPw21krcoUGOYCwndcQ0ki5vLpGZMmM7LM7RYWHjcsJ3mkwDfSOgHqmlHR0Y8vKdMLgnN3paC17W3a22+BnfJddgiHMBGkXGoXB4AFrg68AGMpgrq+ytY90JMkkgdATdSlppkfyoas1pQqpRqiC9NbOAruxBZ0PwWP2j2/3VIhg3qjpDQOMXPQZrSx/ulZeC7PuZ/nrkF274WC4aDqeaeDbY1RrYfDYNlOzGNbxgXPmrTGqIzRmqV2UsnTCs00EFGYU0SbLjHIgcqPe3RKbv7V4ysk4ll1KQbc0E0PjlzVmlUmRcfFFa3eIGdrngFXjYnJopU8Ih47GMpiBdx8vVW8ZiwxjuPGZXIV6xNx7zpDQdJzKTI1FaL4o89voLW2q9xiYHL7psPtFw/UDyyVStT7tkOO8eM2nkM1mB5m0mR5Dkubk/s7o44yWlo7Kjjg6AbdfpxVbahO44jguewuIJPL5LVdXIscueY6qkZ3pk3i4S0B2XVy6D5Bb1Jy5TZlWDB0JHpK6bDusEYohnVSLLikCokKRas4kUxOPBMHqDmIRKk00OqZYxdMVGbpH1XHbTwb6RgWaSCZF2kCA2eC6ttQhQr4cVDdTk335L4Mnpv8ARi4aoG0vE/dLfdBnzyWNtfF7zgA7eDQfKTkAtzH7IsYvr0VPZ2yPFMOJkRN4vkYTerqmdeOUFc7A4TDueA1l97j+kc12GAwDabWtboABp1PmiNwLWXzJMnrzRX1EO+zkzZ3k66EUKoFKVBzkxAp4weEpbXxe7hg6Z8AjmU9fJc5tqs5zW0h7ocXa+QTY3TYXG6NhjkYOQQVJpUyhYa9FBVVhRmlFMVoISjUnlAapteqxEaLbXnJHZVIkk39Fn97wzUcRXu0dSbhVU6F4Wyht/Fx4Z5xqeqq7Ho99WaSPCASeED7lZeNfv1HE8TGuRXQdmnM3XOaIcGhpzyuRH5opOVyO3JD08WuwXaasxtSe7JIbG6BIAFyet1i4cbzgKRLtXD9IvlOvVdVj6oad/ch0ib5nmsTaj8Q2KtLu4Ag0Yg65OyvwhJ2yeLI1GigMcKTw1zZhxaXTYn9w4WRcaTTLpPTWefxWdUoVX1GgsLZO9czAJggq7tJoAgC0w2T0+CDZ2JK1+zPw9UtqOBzmV0+z8QuSx0d8BObTHVpv81qYKuRZ3LL6KkXWyGeCZ1QqKbaqyBUJHLii0KvAn4qtnC4Uam8oO9UJlSEz6+n5KDjYquwsJwCLoW+iU3WU3jQ9lgmUanUIEKs2opGolqgBHOUJUS9MlGSJl6g5yeEzljFeqARyWTjmXHn9FrViqGJaLExPzTRXuMmIKe+q4eiSpHRQZpRQ5VmqcoithwVMFV21FJr1RC0GD/FCo41pLp/bMD5/BFDzvdfin3hr5/mqZxbVDR07ManQO82QIDjzz1WhsfH9zULCPA73iNI1jkgYwQf5cPzmgtrNa6HDgJnTK5S9HTJc47OoxFek4DxNMjiLcLeirNqNLSC2eDsvVYrQxuhnhl5ItPGlsBoMn9Iy6yi2zl/x34NeuQKZkSYsYBI/IXMVLuAIzix4ZnzR6m0CXFsyb5ZD+JQqxkAnMC4BzOg6pHtnVhxuHZzHaN25Voxb3zbmQtjCVic1kdpHA1qciLHyyW3gmQ0RcaqslSQsnt2X8JinAEEExw/M1ep1TxN+YVDC1IMFW92PdH/1aLOaS2HLdRf84qQd6oVN/G/TIIzhKdEmS7xLeQWsKI4LGLLHKUodBqthiDjYLoGAj02poTbynxozdhSAgPKcvhV6tVB0gpWNUcqFYh3NPUc51hlqfsoOEeS2N27HaoHEqQMIbEnuUipYa5SLrKsydERjiTCaKZnQZqMwWyT4emIc5xAa3U8UCri3ZDwNHq7meAVox+xflpDViJSiWzoLZ/FV3Gckmm9s+Kcqo0idSnNlRxGEOuU55ErQYTqFMPGoQcU9jRm49GOd3eEkgjiTCd8QL20yF+PVa+4DoI4G/ok2iwEkNEnOyThIf1kZmHoF7vCInMxYXnNTrUN0i9hMAaniVpuesnaFRHjRlkcmcft1x79vVdTssSADwz1XJbRfOIZJyJldtsxkhNJaRGT+Qarhhz65qxTRzSEIW6VqOdytBQFJrUg2yJTZKZCMGAVMNkIwYpAIgHpiETejRSpG0EeaYlYUE+uhic0enTBVttEcEnFsPIynVDoJS7g8FtU8OBooVGhK8X2HmZvcQFlO8V+a3aywAIQaGg7KdOvOaK1/FZ7CjNcp0dbNJlUC4gxpx5KOI2m512BtNvAjePOToqYFpBMoOIP7XT5QrJixgmyzvuJlz3OjLeNm/wARkFJ1QlVRXjIzb05dVNtec/sjZVR+godGqLQqaGY0jQ6/RVHZotAb0xoMkTNaLgE2T05Ntfn05qq2qRZJxBv8VhaDGqmdW8kPv5s4SdDkVWr1UB4q9Ba1Y8VQxVTmnqVdFkbWxe4xzuAKVu9Iokoq2YVZ+/ibZD+l6Lsr3QvL+ztTfqFxzt6dV6hshtrlVyKmkcSdxbNqmLXQ30rojckXdWog2DYJCnTaiNYihiNCOQMMU2U0RicrCihJtCeiJTKNTWqzDMpQiAJ0lgUM5yrVHIz1WqFCQyKuKfAPmsuRCt4t02HFUDRMjgpWysUjFpmYVzGt3Ta1vokkkR1FP/lEyLC14ET1Ki8/L6pkk6HiDqFKi43SSRLeDZ2KQ8upuAIJBm+8LHIq7idlUwbb3K+XRJJFHHKTUmVq9EEGcwYniOfNU4hJJCXRWD0O0ys/Fu8Z6pJJSsOwD3Lm+07z3TucfNJJND5IOb4MpbAaAWr0vZgSSVMvyOKH+o2KJ/PNW6SSSKOdh6SIEkkRBAKTAkkgYkBcqSSSKME3k7kkkDAyq1ZJJJIKM+pmUOomSSxKI//Z"/>
          <p:cNvSpPr>
            <a:spLocks noChangeAspect="1" noChangeArrowheads="1"/>
          </p:cNvSpPr>
          <p:nvPr/>
        </p:nvSpPr>
        <p:spPr bwMode="auto">
          <a:xfrm>
            <a:off x="4537075" y="-242888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 b="1">
                <a:solidFill>
                  <a:srgbClr val="006600"/>
                </a:solidFill>
                <a:latin typeface="VNI-Ariston" pitchFamily="2" charset="0"/>
              </a:defRPr>
            </a:lvl1pPr>
            <a:lvl2pPr marL="742950" indent="-285750">
              <a:defRPr sz="3200" b="1">
                <a:solidFill>
                  <a:srgbClr val="006600"/>
                </a:solidFill>
                <a:latin typeface="VNI-Ariston" pitchFamily="2" charset="0"/>
              </a:defRPr>
            </a:lvl2pPr>
            <a:lvl3pPr marL="1143000" indent="-228600">
              <a:defRPr sz="3200" b="1">
                <a:solidFill>
                  <a:srgbClr val="006600"/>
                </a:solidFill>
                <a:latin typeface="VNI-Ariston" pitchFamily="2" charset="0"/>
              </a:defRPr>
            </a:lvl3pPr>
            <a:lvl4pPr marL="1600200" indent="-228600">
              <a:defRPr sz="3200" b="1">
                <a:solidFill>
                  <a:srgbClr val="006600"/>
                </a:solidFill>
                <a:latin typeface="VNI-Ariston" pitchFamily="2" charset="0"/>
              </a:defRPr>
            </a:lvl4pPr>
            <a:lvl5pPr marL="2057400" indent="-228600">
              <a:defRPr sz="3200" b="1">
                <a:solidFill>
                  <a:srgbClr val="006600"/>
                </a:solidFill>
                <a:latin typeface="VNI-Ariston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6600"/>
                </a:solidFill>
                <a:latin typeface="VNI-Ariston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6600"/>
                </a:solidFill>
                <a:latin typeface="VNI-Ariston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6600"/>
                </a:solidFill>
                <a:latin typeface="VNI-Ariston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6600"/>
                </a:solidFill>
                <a:latin typeface="VNI-Ariston" pitchFamily="2" charset="0"/>
              </a:defRPr>
            </a:lvl9pPr>
          </a:lstStyle>
          <a:p>
            <a:endParaRPr lang="en-US" altLang="en-US"/>
          </a:p>
        </p:txBody>
      </p:sp>
      <p:sp>
        <p:nvSpPr>
          <p:cNvPr id="27652" name="AutoShape 6" descr="data:image/jpeg;base64,/9j/4AAQSkZJRgABAQAAAQABAAD/2wCEAAkGBxQTEhUUExQUFBQWFBUYFRQUFRQUGBQUFRQWFhUUFBUYHCggGBolHBQUITEhJSkrLi4uFx8zODMsNygtLisBCgoKDg0OGBAQGiwkHBwsLCwsLCwsLCwsLCwsLCwsLCwsLCwsLCwsLCwsLCwsLCwsLCwsLCwsNy4sNywrKysrK//AABEIALQA8AMBIgACEQEDEQH/xAAcAAABBQEBAQAAAAAAAAAAAAADAAECBAUGBwj/xAA4EAABAwIDBQUHBAICAwAAAAABAAIRAyEEMUEFElFhcQYTIoGRBzKhscHR8EJScuEjYhSCM7Lx/8QAGQEAAwEBAQAAAAAAAAAAAAAAAQIDAAQF/8QAJhEAAgICAgEEAwADAAAAAAAAAAECEQMhEjFBEyIyUQRhgRQzQv/aAAwDAQACEQMRAD8A8rCdME6xh4UwohTCIrHTpk6AR2hTATNUwiBiTpKQWCIBShIhOEQDpQnhJAYp4tt0XCmybFtTYUrALbUUBCaFbwmGdUcGtFz+SlsKTb0TwWBfV3twSGiXHQDK61tlbOkwKcuz8Z0y90rtdi7CbTphkZ3M68zzW3hcA0aBcmTJKWkehhhDHtq2cXitiOIBe1lswA0k8g1o+qzcd2av/jBabkAzB5RovU24EDIJf8YQkhzj5DOcJ6cTwurSLSWuBBBgg6FDAXde0HZoAZVGc7ruh90riCF3wlyVnnzjxdDAJ4TpJhRJJJImEUxTpOWMc2nATBSCQJIKSYJwiKh04CUKbVkEQCkkApQszISkEmhSCxmJPCcBOsBCSSTrDAcULIWGzVisLKtQzQAXWi69A7BbHt3rhcjw9Fw2AoGpUawfqIHxuvatlUA1gAyAUMsvBfCv+iw2nB8lYpBSDQpNso1RbkXaWSq1ika6BWqWTOQkVs5TtzfDn+TfmvOqdBzjDWlx5An5L0HtV49ylN6jwPJt3fRdZsPAMpMAY0ARp8ynxZKQMsLdni1bBPZ7zHt/k0j5oBavoLEUQQQ4SOBuF5Z227PNw7g+nam8kEfsdmI5FVWQi4+Tj0lMhRcqk7IwkQh1K0IQqk6INhMVTCi0K/svZlSu8MpNLjqdGji46IN0arZUTruqXszrlsmrTB/aWu+JlcntbZVTD1DTqt3XC/Iji06hKskZdDuDj2VGhbGwdg1MU6GQAPecch5arJaF6z2Awu7h2yM7+upSZJ8UPhxqTbfSB7O9ndAD/I59Q9dwegRMb7O8OQdwvpnQzvDzBXc4alP9JsQ2DFlLlLuy1RuqPC9vbBqYV4a8Atd7r25OjPoeSy4XtfaPZ7a9FzHCbEg8HD3SF4sWkfmqtjnyRHJj47+yMJ1s7I7N1q9wN1h/U6b9Bqt5nYAx/wCa/wDC3/si8sVqwLFJ+DiYUi1dLtDsbXpiWxUH+sg+hzXPPYQYIgjMG0JlNPoSUXHsDUFlSp2K0SFn1GwURTvfZxgd976h0gDzuV6fh6S5L2d4PcwzXERveL1yXb0nLkbts6elQzaBQqlF3BW21FCtVIW0ZNme+2aobQxoY0komPx7Ry62Xn3aXaxeS0HwjP7KXydIvVR5M0NhYvvsQ+ocrBs8AvRsJiYC4nsrsbdpAkw4+KOE6LpgSM0bp66NKpJfZqVcXOq879oWL3jTbzcfounxuODQdFy+ztm/82uXPnu2WP8AsTfdCeM/cLLFUDlcPgalT3GPf/FpKzscHNO6QWu4EEH0Xv2DwrWt3WNDWjIAQAs7tFsCliWFtRt9Hj3mniD9Ff1Gc3po8PwVOTdbtDAthZeL2c/D1nU35t1GTho4dQtjBun84JJNjRSOEYF7T2H2M2hQbbxuhzjxJ+y8ewQ/yMB/c35r3fZdXwiEPyJdIbBHTZv0aHhJPBef+1PZwfRZUaL03GebHAT6ESu4GJss/alMPpuBvyUuSVNDqN6Z4GBK9l7P+Gm0ch8l5VtHB9ziCzQOBb/ElepYCoC0aWT5pXTKfjw9skzqqeJgCEKpVVGi8wjPKTkNxoaq6fmvNtk9n+9xVXeH+NlR3RxJkDou/wATW3QUPYWE3Wzq8yfNBT+gygqt+C9hcOGgAK4KEhSpMV0MsmjGyMpGVVoLlu1/ZltVpewRUaLR+vkfuu4qNVStTWWmbTVM8GLfz6IeGwZq1m0x+twHkcz6LqO2uzxTr7wECoJ/7DNP7PdnF+IdUOVNsf8AZ39BdLl7bOZQ91HpeAohjWsaLNAHoFohUcP/AGrrFzWWaDtCkQosKO0CE6FZTxFAOzE9brEx3ZrDvN6TJnMCPkuhegEqctMdN0ZNHBBmUhWCDop1QQbRmou5qdlbsw+0LYpuMGwJtdE7LUtyi0ZE3McStsUpQTRLck1Dc9UauDxFpN01R9lk0a8GDI5H7qWMxsNsn5aJOGzgPaA0HEtIz3L+TrfMrHoPiyNiqNfF16j6dN72A7ocGmDu8CecqFHCuBuCCMwRB80/gm+zRr+zI7s0q53xeHtEEjgQZC2Ni7TLR3dUFlRlnNPH7FdrhCFz/ajYzapZUDtx7TBIHvNOQPQqM25RVs6cPGLa8MutxYhU8Zi5EC85DiVDBdm6kQa5LeAb9ZW3h9m06Q4nibpFGT7HcoRetnmu1dkF2LozrJd5XXYsYLRonbhBUxBqRZoIB4k5rWbhQmq/4FyUf6VMOyxPCJRN5DrbKcHSDY8M/RSNEhF2ja8My9uvinGriGjqSAtvAU4aOSwNoN3q1JnB28fJdHTyU1o2TUUi7hzKvgqlRcGidUWnW6roizjl2SxLFUrK7iHyqVZ1kJdhicF7QqfgYdd+3G9vstns1soUKLWfqPief9im2nh+9rU591h3yM7jIeq2KQW52qGlGnYZgVhqGGogKUQK0I4dCr0yiAqiYGELLZINVoHn+QrNRwa2fVcN2i26+C2hci7nCYbB93gSb+inklWh8WOU3SNzH1w0TbpxVHDY9rjnfSb/ABXMP2vVxDAYDd1vinNxB04Kth8buHx+E8RkdZXJPkejj/F9u+z0jDuESFOoOCxdhYpjmkh869LZRotLDVt4AxHLOJVYZHVHFPG4sG5h5dOKhRwDKjgXiwnwz4TP7grZQ5g/NVi0+xLZpiiN20QMhEDoBoua7WbMD6bnAeJoJBi5AFwujoVZaqeNMtKq+hF+ylTq81lbax7bMP6nAfFZB7SMDYad5xyDbknoEtnbKfUqCtXlsGWU5vOjnHlwXLf2dygo7Z2eGrgNEqFervW0VVgVhjUfUb0QcUnZKkAMlapEdEOnSR+7sqRsSTIVOIKz8XVIBOa0HKvWZZMxoNHMbMrB9d7uADR8yfkulprJZsRrahcw7oddzeLuI4LXw1I5aqTRbLJPaLFNsqwRGv5wT4YFo4+ievUnkqJUjlbtiLhCq13KTnqpiqtj+aIN2NGJQoCXOPG3otOkFk7PfIWrRSxGydhU+8oPclKN0JQek9Fou8X5oqco2GfdBT2BoF2j2l3bLDxGPjYEnquBoMc492ywc7S8xmRC6vtg4hrH33Q7xR1BC5luM7p7XN0mIvIIt80k3cj0PxI1jtLbBUMHJcPEQIggANgyZcfI6XUdo4gFwAbEADPw21krcoUGOYCwndcQ0ki5vLpGZMmM7LM7RYWHjcsJ3mkwDfSOgHqmlHR0Y8vKdMLgnN3paC17W3a22+BnfJddgiHMBGkXGoXB4AFrg68AGMpgrq+ytY90JMkkgdATdSlppkfyoas1pQqpRqiC9NbOAruxBZ0PwWP2j2/3VIhg3qjpDQOMXPQZrSx/ulZeC7PuZ/nrkF274WC4aDqeaeDbY1RrYfDYNlOzGNbxgXPmrTGqIzRmqV2UsnTCs00EFGYU0SbLjHIgcqPe3RKbv7V4ysk4ll1KQbc0E0PjlzVmlUmRcfFFa3eIGdrngFXjYnJopU8Ih47GMpiBdx8vVW8ZiwxjuPGZXIV6xNx7zpDQdJzKTI1FaL4o89voLW2q9xiYHL7psPtFw/UDyyVStT7tkOO8eM2nkM1mB5m0mR5Dkubk/s7o44yWlo7Kjjg6AbdfpxVbahO44jguewuIJPL5LVdXIscueY6qkZ3pk3i4S0B2XVy6D5Bb1Jy5TZlWDB0JHpK6bDusEYohnVSLLikCokKRas4kUxOPBMHqDmIRKk00OqZYxdMVGbpH1XHbTwb6RgWaSCZF2kCA2eC6ttQhQr4cVDdTk335L4Mnpv8ARi4aoG0vE/dLfdBnzyWNtfF7zgA7eDQfKTkAtzH7IsYvr0VPZ2yPFMOJkRN4vkYTerqmdeOUFc7A4TDueA1l97j+kc12GAwDabWtboABp1PmiNwLWXzJMnrzRX1EO+zkzZ3k66EUKoFKVBzkxAp4weEpbXxe7hg6Z8AjmU9fJc5tqs5zW0h7ocXa+QTY3TYXG6NhjkYOQQVJpUyhYa9FBVVhRmlFMVoISjUnlAapteqxEaLbXnJHZVIkk39Fn97wzUcRXu0dSbhVU6F4Wyht/Fx4Z5xqeqq7Ho99WaSPCASeED7lZeNfv1HE8TGuRXQdmnM3XOaIcGhpzyuRH5opOVyO3JD08WuwXaasxtSe7JIbG6BIAFyet1i4cbzgKRLtXD9IvlOvVdVj6oad/ch0ib5nmsTaj8Q2KtLu4Ag0Yg65OyvwhJ2yeLI1GigMcKTw1zZhxaXTYn9w4WRcaTTLpPTWefxWdUoVX1GgsLZO9czAJggq7tJoAgC0w2T0+CDZ2JK1+zPw9UtqOBzmV0+z8QuSx0d8BObTHVpv81qYKuRZ3LL6KkXWyGeCZ1QqKbaqyBUJHLii0KvAn4qtnC4Uam8oO9UJlSEz6+n5KDjYquwsJwCLoW+iU3WU3jQ9lgmUanUIEKs2opGolqgBHOUJUS9MlGSJl6g5yeEzljFeqARyWTjmXHn9FrViqGJaLExPzTRXuMmIKe+q4eiSpHRQZpRQ5VmqcoithwVMFV21FJr1RC0GD/FCo41pLp/bMD5/BFDzvdfin3hr5/mqZxbVDR07ManQO82QIDjzz1WhsfH9zULCPA73iNI1jkgYwQf5cPzmgtrNa6HDgJnTK5S9HTJc47OoxFek4DxNMjiLcLeirNqNLSC2eDsvVYrQxuhnhl5ItPGlsBoMn9Iy6yi2zl/x34NeuQKZkSYsYBI/IXMVLuAIzix4ZnzR6m0CXFsyb5ZD+JQqxkAnMC4BzOg6pHtnVhxuHZzHaN25Voxb3zbmQtjCVic1kdpHA1qciLHyyW3gmQ0RcaqslSQsnt2X8JinAEEExw/M1ep1TxN+YVDC1IMFW92PdH/1aLOaS2HLdRf84qQd6oVN/G/TIIzhKdEmS7xLeQWsKI4LGLLHKUodBqthiDjYLoGAj02poTbynxozdhSAgPKcvhV6tVB0gpWNUcqFYh3NPUc51hlqfsoOEeS2N27HaoHEqQMIbEnuUipYa5SLrKsydERjiTCaKZnQZqMwWyT4emIc5xAa3U8UCri3ZDwNHq7meAVox+xflpDViJSiWzoLZ/FV3Gckmm9s+Kcqo0idSnNlRxGEOuU55ErQYTqFMPGoQcU9jRm49GOd3eEkgjiTCd8QL20yF+PVa+4DoI4G/ok2iwEkNEnOyThIf1kZmHoF7vCInMxYXnNTrUN0i9hMAaniVpuesnaFRHjRlkcmcft1x79vVdTssSADwz1XJbRfOIZJyJldtsxkhNJaRGT+Qarhhz65qxTRzSEIW6VqOdytBQFJrUg2yJTZKZCMGAVMNkIwYpAIgHpiETejRSpG0EeaYlYUE+uhic0enTBVttEcEnFsPIynVDoJS7g8FtU8OBooVGhK8X2HmZvcQFlO8V+a3aywAIQaGg7KdOvOaK1/FZ7CjNcp0dbNJlUC4gxpx5KOI2m512BtNvAjePOToqYFpBMoOIP7XT5QrJixgmyzvuJlz3OjLeNm/wARkFJ1QlVRXjIzb05dVNtec/sjZVR+godGqLQqaGY0jQ6/RVHZotAb0xoMkTNaLgE2T05Ntfn05qq2qRZJxBv8VhaDGqmdW8kPv5s4SdDkVWr1UB4q9Ba1Y8VQxVTmnqVdFkbWxe4xzuAKVu9Iokoq2YVZ+/ibZD+l6Lsr3QvL+ztTfqFxzt6dV6hshtrlVyKmkcSdxbNqmLXQ30rojckXdWog2DYJCnTaiNYihiNCOQMMU2U0RicrCihJtCeiJTKNTWqzDMpQiAJ0lgUM5yrVHIz1WqFCQyKuKfAPmsuRCt4t02HFUDRMjgpWysUjFpmYVzGt3Ta1vokkkR1FP/lEyLC14ET1Ki8/L6pkk6HiDqFKi43SSRLeDZ2KQ8upuAIJBm+8LHIq7idlUwbb3K+XRJJFHHKTUmVq9EEGcwYniOfNU4hJJCXRWD0O0ys/Fu8Z6pJJSsOwD3Lm+07z3TucfNJJND5IOb4MpbAaAWr0vZgSSVMvyOKH+o2KJ/PNW6SSSKOdh6SIEkkRBAKTAkkgYkBcqSSSKME3k7kkkDAyq1ZJJJIKM+pmUOomSSxKI//Z"/>
          <p:cNvSpPr>
            <a:spLocks noChangeAspect="1" noChangeArrowheads="1"/>
          </p:cNvSpPr>
          <p:nvPr/>
        </p:nvSpPr>
        <p:spPr bwMode="auto">
          <a:xfrm>
            <a:off x="4689475" y="-90488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 b="1">
                <a:solidFill>
                  <a:srgbClr val="006600"/>
                </a:solidFill>
                <a:latin typeface="VNI-Ariston" pitchFamily="2" charset="0"/>
              </a:defRPr>
            </a:lvl1pPr>
            <a:lvl2pPr marL="742950" indent="-285750">
              <a:defRPr sz="3200" b="1">
                <a:solidFill>
                  <a:srgbClr val="006600"/>
                </a:solidFill>
                <a:latin typeface="VNI-Ariston" pitchFamily="2" charset="0"/>
              </a:defRPr>
            </a:lvl2pPr>
            <a:lvl3pPr marL="1143000" indent="-228600">
              <a:defRPr sz="3200" b="1">
                <a:solidFill>
                  <a:srgbClr val="006600"/>
                </a:solidFill>
                <a:latin typeface="VNI-Ariston" pitchFamily="2" charset="0"/>
              </a:defRPr>
            </a:lvl3pPr>
            <a:lvl4pPr marL="1600200" indent="-228600">
              <a:defRPr sz="3200" b="1">
                <a:solidFill>
                  <a:srgbClr val="006600"/>
                </a:solidFill>
                <a:latin typeface="VNI-Ariston" pitchFamily="2" charset="0"/>
              </a:defRPr>
            </a:lvl4pPr>
            <a:lvl5pPr marL="2057400" indent="-228600">
              <a:defRPr sz="3200" b="1">
                <a:solidFill>
                  <a:srgbClr val="006600"/>
                </a:solidFill>
                <a:latin typeface="VNI-Ariston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6600"/>
                </a:solidFill>
                <a:latin typeface="VNI-Ariston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6600"/>
                </a:solidFill>
                <a:latin typeface="VNI-Ariston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6600"/>
                </a:solidFill>
                <a:latin typeface="VNI-Ariston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6600"/>
                </a:solidFill>
                <a:latin typeface="VNI-Ariston" pitchFamily="2" charset="0"/>
              </a:defRPr>
            </a:lvl9pPr>
          </a:lstStyle>
          <a:p>
            <a:endParaRPr lang="en-US" altLang="en-US"/>
          </a:p>
        </p:txBody>
      </p:sp>
      <p:sp>
        <p:nvSpPr>
          <p:cNvPr id="27653" name="AutoShape 8" descr="data:image/jpeg;base64,/9j/4AAQSkZJRgABAQAAAQABAAD/2wCEAAkGBxQTEhUUExQUFBQWFBUYFRQUFRQUGBQUFRQWFhUUFBUYHCggGBolHBQUITEhJSkrLi4uFx8zODMsNygtLisBCgoKDg0OGBAQGiwkHBwsLCwsLCwsLCwsLCwsLCwsLCwsLCwsLCwsLCwsLCwsLCwsLCwsLCwsNy4sNywrKysrK//AABEIALQA8AMBIgACEQEDEQH/xAAcAAABBQEBAQAAAAAAAAAAAAADAAECBAUGBwj/xAA4EAABAwIDBQUHBAICAwAAAAABAAIRAyEEMUEFElFhcQYTIoGRBzKhscHR8EJScuEjYhSCM7Lx/8QAGQEAAwEBAQAAAAAAAAAAAAAAAQIDAAQF/8QAJhEAAgICAgEEAwADAAAAAAAAAAECEQMhEjFBEyIyUQRhgRQzQv/aAAwDAQACEQMRAD8A8rCdME6xh4UwohTCIrHTpk6AR2hTATNUwiBiTpKQWCIBShIhOEQDpQnhJAYp4tt0XCmybFtTYUrALbUUBCaFbwmGdUcGtFz+SlsKTb0TwWBfV3twSGiXHQDK61tlbOkwKcuz8Z0y90rtdi7CbTphkZ3M68zzW3hcA0aBcmTJKWkehhhDHtq2cXitiOIBe1lswA0k8g1o+qzcd2av/jBabkAzB5RovU24EDIJf8YQkhzj5DOcJ6cTwurSLSWuBBBgg6FDAXde0HZoAZVGc7ruh90riCF3wlyVnnzjxdDAJ4TpJhRJJJImEUxTpOWMc2nATBSCQJIKSYJwiKh04CUKbVkEQCkkApQszISkEmhSCxmJPCcBOsBCSSTrDAcULIWGzVisLKtQzQAXWi69A7BbHt3rhcjw9Fw2AoGpUawfqIHxuvatlUA1gAyAUMsvBfCv+iw2nB8lYpBSDQpNso1RbkXaWSq1ika6BWqWTOQkVs5TtzfDn+TfmvOqdBzjDWlx5An5L0HtV49ylN6jwPJt3fRdZsPAMpMAY0ARp8ynxZKQMsLdni1bBPZ7zHt/k0j5oBavoLEUQQQ4SOBuF5Z227PNw7g+nam8kEfsdmI5FVWQi4+Tj0lMhRcqk7IwkQh1K0IQqk6INhMVTCi0K/svZlSu8MpNLjqdGji46IN0arZUTruqXszrlsmrTB/aWu+JlcntbZVTD1DTqt3XC/Iji06hKskZdDuDj2VGhbGwdg1MU6GQAPecch5arJaF6z2Awu7h2yM7+upSZJ8UPhxqTbfSB7O9ndAD/I59Q9dwegRMb7O8OQdwvpnQzvDzBXc4alP9JsQ2DFlLlLuy1RuqPC9vbBqYV4a8Atd7r25OjPoeSy4XtfaPZ7a9FzHCbEg8HD3SF4sWkfmqtjnyRHJj47+yMJ1s7I7N1q9wN1h/U6b9Bqt5nYAx/wCa/wDC3/si8sVqwLFJ+DiYUi1dLtDsbXpiWxUH+sg+hzXPPYQYIgjMG0JlNPoSUXHsDUFlSp2K0SFn1GwURTvfZxgd976h0gDzuV6fh6S5L2d4PcwzXERveL1yXb0nLkbts6elQzaBQqlF3BW21FCtVIW0ZNme+2aobQxoY0komPx7Ry62Xn3aXaxeS0HwjP7KXydIvVR5M0NhYvvsQ+ocrBs8AvRsJiYC4nsrsbdpAkw4+KOE6LpgSM0bp66NKpJfZqVcXOq879oWL3jTbzcfounxuODQdFy+ztm/82uXPnu2WP8AsTfdCeM/cLLFUDlcPgalT3GPf/FpKzscHNO6QWu4EEH0Xv2DwrWt3WNDWjIAQAs7tFsCliWFtRt9Hj3mniD9Ff1Gc3po8PwVOTdbtDAthZeL2c/D1nU35t1GTho4dQtjBun84JJNjRSOEYF7T2H2M2hQbbxuhzjxJ+y8ewQ/yMB/c35r3fZdXwiEPyJdIbBHTZv0aHhJPBef+1PZwfRZUaL03GebHAT6ESu4GJss/alMPpuBvyUuSVNDqN6Z4GBK9l7P+Gm0ch8l5VtHB9ziCzQOBb/ElepYCoC0aWT5pXTKfjw9skzqqeJgCEKpVVGi8wjPKTkNxoaq6fmvNtk9n+9xVXeH+NlR3RxJkDou/wATW3QUPYWE3Wzq8yfNBT+gygqt+C9hcOGgAK4KEhSpMV0MsmjGyMpGVVoLlu1/ZltVpewRUaLR+vkfuu4qNVStTWWmbTVM8GLfz6IeGwZq1m0x+twHkcz6LqO2uzxTr7wECoJ/7DNP7PdnF+IdUOVNsf8AZ39BdLl7bOZQ91HpeAohjWsaLNAHoFohUcP/AGrrFzWWaDtCkQosKO0CE6FZTxFAOzE9brEx3ZrDvN6TJnMCPkuhegEqctMdN0ZNHBBmUhWCDop1QQbRmou5qdlbsw+0LYpuMGwJtdE7LUtyi0ZE3McStsUpQTRLck1Dc9UauDxFpN01R9lk0a8GDI5H7qWMxsNsn5aJOGzgPaA0HEtIz3L+TrfMrHoPiyNiqNfF16j6dN72A7ocGmDu8CecqFHCuBuCCMwRB80/gm+zRr+zI7s0q53xeHtEEjgQZC2Ni7TLR3dUFlRlnNPH7FdrhCFz/ajYzapZUDtx7TBIHvNOQPQqM25RVs6cPGLa8MutxYhU8Zi5EC85DiVDBdm6kQa5LeAb9ZW3h9m06Q4nibpFGT7HcoRetnmu1dkF2LozrJd5XXYsYLRonbhBUxBqRZoIB4k5rWbhQmq/4FyUf6VMOyxPCJRN5DrbKcHSDY8M/RSNEhF2ja8My9uvinGriGjqSAtvAU4aOSwNoN3q1JnB28fJdHTyU1o2TUUi7hzKvgqlRcGidUWnW6roizjl2SxLFUrK7iHyqVZ1kJdhicF7QqfgYdd+3G9vstns1soUKLWfqPief9im2nh+9rU591h3yM7jIeq2KQW52qGlGnYZgVhqGGogKUQK0I4dCr0yiAqiYGELLZINVoHn+QrNRwa2fVcN2i26+C2hci7nCYbB93gSb+inklWh8WOU3SNzH1w0TbpxVHDY9rjnfSb/ABXMP2vVxDAYDd1vinNxB04Kth8buHx+E8RkdZXJPkejj/F9u+z0jDuESFOoOCxdhYpjmkh869LZRotLDVt4AxHLOJVYZHVHFPG4sG5h5dOKhRwDKjgXiwnwz4TP7grZQ5g/NVi0+xLZpiiN20QMhEDoBoua7WbMD6bnAeJoJBi5AFwujoVZaqeNMtKq+hF+ylTq81lbax7bMP6nAfFZB7SMDYad5xyDbknoEtnbKfUqCtXlsGWU5vOjnHlwXLf2dygo7Z2eGrgNEqFervW0VVgVhjUfUb0QcUnZKkAMlapEdEOnSR+7sqRsSTIVOIKz8XVIBOa0HKvWZZMxoNHMbMrB9d7uADR8yfkulprJZsRrahcw7oddzeLuI4LXw1I5aqTRbLJPaLFNsqwRGv5wT4YFo4+ievUnkqJUjlbtiLhCq13KTnqpiqtj+aIN2NGJQoCXOPG3otOkFk7PfIWrRSxGydhU+8oPclKN0JQek9Fou8X5oqco2GfdBT2BoF2j2l3bLDxGPjYEnquBoMc492ywc7S8xmRC6vtg4hrH33Q7xR1BC5luM7p7XN0mIvIIt80k3cj0PxI1jtLbBUMHJcPEQIggANgyZcfI6XUdo4gFwAbEADPw21krcoUGOYCwndcQ0ki5vLpGZMmM7LM7RYWHjcsJ3mkwDfSOgHqmlHR0Y8vKdMLgnN3paC17W3a22+BnfJddgiHMBGkXGoXB4AFrg68AGMpgrq+ytY90JMkkgdATdSlppkfyoas1pQqpRqiC9NbOAruxBZ0PwWP2j2/3VIhg3qjpDQOMXPQZrSx/ulZeC7PuZ/nrkF274WC4aDqeaeDbY1RrYfDYNlOzGNbxgXPmrTGqIzRmqV2UsnTCs00EFGYU0SbLjHIgcqPe3RKbv7V4ysk4ll1KQbc0E0PjlzVmlUmRcfFFa3eIGdrngFXjYnJopU8Ih47GMpiBdx8vVW8ZiwxjuPGZXIV6xNx7zpDQdJzKTI1FaL4o89voLW2q9xiYHL7psPtFw/UDyyVStT7tkOO8eM2nkM1mB5m0mR5Dkubk/s7o44yWlo7Kjjg6AbdfpxVbahO44jguewuIJPL5LVdXIscueY6qkZ3pk3i4S0B2XVy6D5Bb1Jy5TZlWDB0JHpK6bDusEYohnVSLLikCokKRas4kUxOPBMHqDmIRKk00OqZYxdMVGbpH1XHbTwb6RgWaSCZF2kCA2eC6ttQhQr4cVDdTk335L4Mnpv8ARi4aoG0vE/dLfdBnzyWNtfF7zgA7eDQfKTkAtzH7IsYvr0VPZ2yPFMOJkRN4vkYTerqmdeOUFc7A4TDueA1l97j+kc12GAwDabWtboABp1PmiNwLWXzJMnrzRX1EO+zkzZ3k66EUKoFKVBzkxAp4weEpbXxe7hg6Z8AjmU9fJc5tqs5zW0h7ocXa+QTY3TYXG6NhjkYOQQVJpUyhYa9FBVVhRmlFMVoISjUnlAapteqxEaLbXnJHZVIkk39Fn97wzUcRXu0dSbhVU6F4Wyht/Fx4Z5xqeqq7Ho99WaSPCASeED7lZeNfv1HE8TGuRXQdmnM3XOaIcGhpzyuRH5opOVyO3JD08WuwXaasxtSe7JIbG6BIAFyet1i4cbzgKRLtXD9IvlOvVdVj6oad/ch0ib5nmsTaj8Q2KtLu4Ag0Yg65OyvwhJ2yeLI1GigMcKTw1zZhxaXTYn9w4WRcaTTLpPTWefxWdUoVX1GgsLZO9czAJggq7tJoAgC0w2T0+CDZ2JK1+zPw9UtqOBzmV0+z8QuSx0d8BObTHVpv81qYKuRZ3LL6KkXWyGeCZ1QqKbaqyBUJHLii0KvAn4qtnC4Uam8oO9UJlSEz6+n5KDjYquwsJwCLoW+iU3WU3jQ9lgmUanUIEKs2opGolqgBHOUJUS9MlGSJl6g5yeEzljFeqARyWTjmXHn9FrViqGJaLExPzTRXuMmIKe+q4eiSpHRQZpRQ5VmqcoithwVMFV21FJr1RC0GD/FCo41pLp/bMD5/BFDzvdfin3hr5/mqZxbVDR07ManQO82QIDjzz1WhsfH9zULCPA73iNI1jkgYwQf5cPzmgtrNa6HDgJnTK5S9HTJc47OoxFek4DxNMjiLcLeirNqNLSC2eDsvVYrQxuhnhl5ItPGlsBoMn9Iy6yi2zl/x34NeuQKZkSYsYBI/IXMVLuAIzix4ZnzR6m0CXFsyb5ZD+JQqxkAnMC4BzOg6pHtnVhxuHZzHaN25Voxb3zbmQtjCVic1kdpHA1qciLHyyW3gmQ0RcaqslSQsnt2X8JinAEEExw/M1ep1TxN+YVDC1IMFW92PdH/1aLOaS2HLdRf84qQd6oVN/G/TIIzhKdEmS7xLeQWsKI4LGLLHKUodBqthiDjYLoGAj02poTbynxozdhSAgPKcvhV6tVB0gpWNUcqFYh3NPUc51hlqfsoOEeS2N27HaoHEqQMIbEnuUipYa5SLrKsydERjiTCaKZnQZqMwWyT4emIc5xAa3U8UCri3ZDwNHq7meAVox+xflpDViJSiWzoLZ/FV3Gckmm9s+Kcqo0idSnNlRxGEOuU55ErQYTqFMPGoQcU9jRm49GOd3eEkgjiTCd8QL20yF+PVa+4DoI4G/ok2iwEkNEnOyThIf1kZmHoF7vCInMxYXnNTrUN0i9hMAaniVpuesnaFRHjRlkcmcft1x79vVdTssSADwz1XJbRfOIZJyJldtsxkhNJaRGT+Qarhhz65qxTRzSEIW6VqOdytBQFJrUg2yJTZKZCMGAVMNkIwYpAIgHpiETejRSpG0EeaYlYUE+uhic0enTBVttEcEnFsPIynVDoJS7g8FtU8OBooVGhK8X2HmZvcQFlO8V+a3aywAIQaGg7KdOvOaK1/FZ7CjNcp0dbNJlUC4gxpx5KOI2m512BtNvAjePOToqYFpBMoOIP7XT5QrJixgmyzvuJlz3OjLeNm/wARkFJ1QlVRXjIzb05dVNtec/sjZVR+godGqLQqaGY0jQ6/RVHZotAb0xoMkTNaLgE2T05Ntfn05qq2qRZJxBv8VhaDGqmdW8kPv5s4SdDkVWr1UB4q9Ba1Y8VQxVTmnqVdFkbWxe4xzuAKVu9Iokoq2YVZ+/ibZD+l6Lsr3QvL+ztTfqFxzt6dV6hshtrlVyKmkcSdxbNqmLXQ30rojckXdWog2DYJCnTaiNYihiNCOQMMU2U0RicrCihJtCeiJTKNTWqzDMpQiAJ0lgUM5yrVHIz1WqFCQyKuKfAPmsuRCt4t02HFUDRMjgpWysUjFpmYVzGt3Ta1vokkkR1FP/lEyLC14ET1Ki8/L6pkk6HiDqFKi43SSRLeDZ2KQ8upuAIJBm+8LHIq7idlUwbb3K+XRJJFHHKTUmVq9EEGcwYniOfNU4hJJCXRWD0O0ys/Fu8Z6pJJSsOwD3Lm+07z3TucfNJJND5IOb4MpbAaAWr0vZgSSVMvyOKH+o2KJ/PNW6SSSKOdh6SIEkkRBAKTAkkgYkBcqSSSKME3k7kkkDAyq1ZJJJIKM+pmUOomSSxKI//Z"/>
          <p:cNvSpPr>
            <a:spLocks noChangeAspect="1" noChangeArrowheads="1"/>
          </p:cNvSpPr>
          <p:nvPr/>
        </p:nvSpPr>
        <p:spPr bwMode="auto">
          <a:xfrm>
            <a:off x="4841875" y="6191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 b="1">
                <a:solidFill>
                  <a:srgbClr val="006600"/>
                </a:solidFill>
                <a:latin typeface="VNI-Ariston" pitchFamily="2" charset="0"/>
              </a:defRPr>
            </a:lvl1pPr>
            <a:lvl2pPr marL="742950" indent="-285750">
              <a:defRPr sz="3200" b="1">
                <a:solidFill>
                  <a:srgbClr val="006600"/>
                </a:solidFill>
                <a:latin typeface="VNI-Ariston" pitchFamily="2" charset="0"/>
              </a:defRPr>
            </a:lvl2pPr>
            <a:lvl3pPr marL="1143000" indent="-228600">
              <a:defRPr sz="3200" b="1">
                <a:solidFill>
                  <a:srgbClr val="006600"/>
                </a:solidFill>
                <a:latin typeface="VNI-Ariston" pitchFamily="2" charset="0"/>
              </a:defRPr>
            </a:lvl3pPr>
            <a:lvl4pPr marL="1600200" indent="-228600">
              <a:defRPr sz="3200" b="1">
                <a:solidFill>
                  <a:srgbClr val="006600"/>
                </a:solidFill>
                <a:latin typeface="VNI-Ariston" pitchFamily="2" charset="0"/>
              </a:defRPr>
            </a:lvl4pPr>
            <a:lvl5pPr marL="2057400" indent="-228600">
              <a:defRPr sz="3200" b="1">
                <a:solidFill>
                  <a:srgbClr val="006600"/>
                </a:solidFill>
                <a:latin typeface="VNI-Ariston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6600"/>
                </a:solidFill>
                <a:latin typeface="VNI-Ariston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6600"/>
                </a:solidFill>
                <a:latin typeface="VNI-Ariston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6600"/>
                </a:solidFill>
                <a:latin typeface="VNI-Ariston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6600"/>
                </a:solidFill>
                <a:latin typeface="VNI-Ariston" pitchFamily="2" charset="0"/>
              </a:defRPr>
            </a:lvl9pPr>
          </a:lstStyle>
          <a:p>
            <a:endParaRPr lang="en-US" altLang="en-US"/>
          </a:p>
        </p:txBody>
      </p:sp>
      <p:pic>
        <p:nvPicPr>
          <p:cNvPr id="27654" name="Picture 11" descr="https://encrypted-tbn1.gstatic.com/images?q=tbn:ANd9GcSUl5-at4rKSm_w5yJT5LzozDsGekgPx2EGzZld4Lm9qFMO11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143000"/>
            <a:ext cx="2005013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5" name="Picture 34" descr="http://caongua.com/wp-content/uploads/2011/01/tr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>
            <a:fillRect/>
          </a:stretch>
        </p:blipFill>
        <p:spPr bwMode="auto">
          <a:xfrm>
            <a:off x="6629400" y="1524000"/>
            <a:ext cx="1828800" cy="311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6" name="TextBox 1"/>
          <p:cNvSpPr txBox="1">
            <a:spLocks noChangeArrowheads="1"/>
          </p:cNvSpPr>
          <p:nvPr/>
        </p:nvSpPr>
        <p:spPr bwMode="auto">
          <a:xfrm>
            <a:off x="457200" y="304800"/>
            <a:ext cx="8382000" cy="7016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 b="1">
                <a:solidFill>
                  <a:srgbClr val="006600"/>
                </a:solidFill>
                <a:latin typeface="VNI-Ariston" pitchFamily="2" charset="0"/>
              </a:defRPr>
            </a:lvl1pPr>
            <a:lvl2pPr marL="742950" indent="-285750">
              <a:defRPr sz="3200" b="1">
                <a:solidFill>
                  <a:srgbClr val="006600"/>
                </a:solidFill>
                <a:latin typeface="VNI-Ariston" pitchFamily="2" charset="0"/>
              </a:defRPr>
            </a:lvl2pPr>
            <a:lvl3pPr marL="1143000" indent="-228600">
              <a:defRPr sz="3200" b="1">
                <a:solidFill>
                  <a:srgbClr val="006600"/>
                </a:solidFill>
                <a:latin typeface="VNI-Ariston" pitchFamily="2" charset="0"/>
              </a:defRPr>
            </a:lvl3pPr>
            <a:lvl4pPr marL="1600200" indent="-228600">
              <a:defRPr sz="3200" b="1">
                <a:solidFill>
                  <a:srgbClr val="006600"/>
                </a:solidFill>
                <a:latin typeface="VNI-Ariston" pitchFamily="2" charset="0"/>
              </a:defRPr>
            </a:lvl4pPr>
            <a:lvl5pPr marL="2057400" indent="-228600">
              <a:defRPr sz="3200" b="1">
                <a:solidFill>
                  <a:srgbClr val="006600"/>
                </a:solidFill>
                <a:latin typeface="VNI-Ariston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6600"/>
                </a:solidFill>
                <a:latin typeface="VNI-Ariston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6600"/>
                </a:solidFill>
                <a:latin typeface="VNI-Ariston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6600"/>
                </a:solidFill>
                <a:latin typeface="VNI-Ariston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6600"/>
                </a:solidFill>
                <a:latin typeface="VNI-Ariston" pitchFamily="2" charset="0"/>
              </a:defRPr>
            </a:lvl9pPr>
          </a:lstStyle>
          <a:p>
            <a:r>
              <a:rPr lang="en-US" altLang="en-US" sz="4000"/>
              <a:t>Beänh do thieáu chaát khoaùng, vitamin</a:t>
            </a:r>
          </a:p>
        </p:txBody>
      </p:sp>
      <p:sp>
        <p:nvSpPr>
          <p:cNvPr id="27657" name="TextBox 1"/>
          <p:cNvSpPr txBox="1">
            <a:spLocks noChangeArrowheads="1"/>
          </p:cNvSpPr>
          <p:nvPr/>
        </p:nvSpPr>
        <p:spPr bwMode="auto">
          <a:xfrm>
            <a:off x="533400" y="3124200"/>
            <a:ext cx="22320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 b="1">
                <a:solidFill>
                  <a:srgbClr val="006600"/>
                </a:solidFill>
                <a:latin typeface="VNI-Ariston" pitchFamily="2" charset="0"/>
              </a:defRPr>
            </a:lvl1pPr>
            <a:lvl2pPr marL="742950" indent="-285750">
              <a:defRPr sz="3200" b="1">
                <a:solidFill>
                  <a:srgbClr val="006600"/>
                </a:solidFill>
                <a:latin typeface="VNI-Ariston" pitchFamily="2" charset="0"/>
              </a:defRPr>
            </a:lvl2pPr>
            <a:lvl3pPr marL="1143000" indent="-228600">
              <a:defRPr sz="3200" b="1">
                <a:solidFill>
                  <a:srgbClr val="006600"/>
                </a:solidFill>
                <a:latin typeface="VNI-Ariston" pitchFamily="2" charset="0"/>
              </a:defRPr>
            </a:lvl3pPr>
            <a:lvl4pPr marL="1600200" indent="-228600">
              <a:defRPr sz="3200" b="1">
                <a:solidFill>
                  <a:srgbClr val="006600"/>
                </a:solidFill>
                <a:latin typeface="VNI-Ariston" pitchFamily="2" charset="0"/>
              </a:defRPr>
            </a:lvl4pPr>
            <a:lvl5pPr marL="2057400" indent="-228600">
              <a:defRPr sz="3200" b="1">
                <a:solidFill>
                  <a:srgbClr val="006600"/>
                </a:solidFill>
                <a:latin typeface="VNI-Ariston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6600"/>
                </a:solidFill>
                <a:latin typeface="VNI-Ariston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6600"/>
                </a:solidFill>
                <a:latin typeface="VNI-Ariston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6600"/>
                </a:solidFill>
                <a:latin typeface="VNI-Ariston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6600"/>
                </a:solidFill>
                <a:latin typeface="VNI-Ariston" pitchFamily="2" charset="0"/>
              </a:defRPr>
            </a:lvl9pPr>
          </a:lstStyle>
          <a:p>
            <a:r>
              <a:rPr lang="en-US" altLang="en-US">
                <a:solidFill>
                  <a:srgbClr val="CC3300"/>
                </a:solidFill>
                <a:latin typeface="Arial" charset="0"/>
                <a:cs typeface="Arial" charset="0"/>
              </a:rPr>
              <a:t>Thiếu iốt</a:t>
            </a:r>
          </a:p>
        </p:txBody>
      </p:sp>
      <p:sp>
        <p:nvSpPr>
          <p:cNvPr id="27658" name="TextBox 12"/>
          <p:cNvSpPr txBox="1">
            <a:spLocks noChangeArrowheads="1"/>
          </p:cNvSpPr>
          <p:nvPr/>
        </p:nvSpPr>
        <p:spPr bwMode="auto">
          <a:xfrm>
            <a:off x="6248400" y="4724400"/>
            <a:ext cx="2660650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 b="1">
                <a:solidFill>
                  <a:srgbClr val="006600"/>
                </a:solidFill>
                <a:latin typeface="VNI-Ariston" pitchFamily="2" charset="0"/>
              </a:defRPr>
            </a:lvl1pPr>
            <a:lvl2pPr marL="742950" indent="-285750">
              <a:defRPr sz="3200" b="1">
                <a:solidFill>
                  <a:srgbClr val="006600"/>
                </a:solidFill>
                <a:latin typeface="VNI-Ariston" pitchFamily="2" charset="0"/>
              </a:defRPr>
            </a:lvl2pPr>
            <a:lvl3pPr marL="1143000" indent="-228600">
              <a:defRPr sz="3200" b="1">
                <a:solidFill>
                  <a:srgbClr val="006600"/>
                </a:solidFill>
                <a:latin typeface="VNI-Ariston" pitchFamily="2" charset="0"/>
              </a:defRPr>
            </a:lvl3pPr>
            <a:lvl4pPr marL="1600200" indent="-228600">
              <a:defRPr sz="3200" b="1">
                <a:solidFill>
                  <a:srgbClr val="006600"/>
                </a:solidFill>
                <a:latin typeface="VNI-Ariston" pitchFamily="2" charset="0"/>
              </a:defRPr>
            </a:lvl4pPr>
            <a:lvl5pPr marL="2057400" indent="-228600">
              <a:defRPr sz="3200" b="1">
                <a:solidFill>
                  <a:srgbClr val="006600"/>
                </a:solidFill>
                <a:latin typeface="VNI-Ariston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6600"/>
                </a:solidFill>
                <a:latin typeface="VNI-Ariston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6600"/>
                </a:solidFill>
                <a:latin typeface="VNI-Ariston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6600"/>
                </a:solidFill>
                <a:latin typeface="VNI-Ariston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6600"/>
                </a:solidFill>
                <a:latin typeface="VNI-Ariston" pitchFamily="2" charset="0"/>
              </a:defRPr>
            </a:lvl9pPr>
          </a:lstStyle>
          <a:p>
            <a:r>
              <a:rPr lang="en-US" altLang="en-US">
                <a:solidFill>
                  <a:srgbClr val="CC3300"/>
                </a:solidFill>
                <a:latin typeface="Arial" charset="0"/>
                <a:cs typeface="Arial" charset="0"/>
              </a:rPr>
              <a:t>Còi xương do thiếu</a:t>
            </a:r>
          </a:p>
          <a:p>
            <a:r>
              <a:rPr lang="en-US" altLang="en-US">
                <a:solidFill>
                  <a:srgbClr val="CC3300"/>
                </a:solidFill>
                <a:latin typeface="Arial" charset="0"/>
                <a:cs typeface="Arial" charset="0"/>
              </a:rPr>
              <a:t>Vitamin D</a:t>
            </a:r>
          </a:p>
        </p:txBody>
      </p:sp>
      <p:pic>
        <p:nvPicPr>
          <p:cNvPr id="27659" name="Picture 13" descr="images (9)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886200"/>
            <a:ext cx="1981200" cy="196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60" name="TextBox 1"/>
          <p:cNvSpPr txBox="1">
            <a:spLocks noChangeArrowheads="1"/>
          </p:cNvSpPr>
          <p:nvPr/>
        </p:nvSpPr>
        <p:spPr bwMode="auto">
          <a:xfrm>
            <a:off x="0" y="5943600"/>
            <a:ext cx="3505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 b="1">
                <a:solidFill>
                  <a:srgbClr val="006600"/>
                </a:solidFill>
                <a:latin typeface="VNI-Ariston" pitchFamily="2" charset="0"/>
              </a:defRPr>
            </a:lvl1pPr>
            <a:lvl2pPr marL="742950" indent="-285750">
              <a:defRPr sz="3200" b="1">
                <a:solidFill>
                  <a:srgbClr val="006600"/>
                </a:solidFill>
                <a:latin typeface="VNI-Ariston" pitchFamily="2" charset="0"/>
              </a:defRPr>
            </a:lvl2pPr>
            <a:lvl3pPr marL="1143000" indent="-228600">
              <a:defRPr sz="3200" b="1">
                <a:solidFill>
                  <a:srgbClr val="006600"/>
                </a:solidFill>
                <a:latin typeface="VNI-Ariston" pitchFamily="2" charset="0"/>
              </a:defRPr>
            </a:lvl3pPr>
            <a:lvl4pPr marL="1600200" indent="-228600">
              <a:defRPr sz="3200" b="1">
                <a:solidFill>
                  <a:srgbClr val="006600"/>
                </a:solidFill>
                <a:latin typeface="VNI-Ariston" pitchFamily="2" charset="0"/>
              </a:defRPr>
            </a:lvl4pPr>
            <a:lvl5pPr marL="2057400" indent="-228600">
              <a:defRPr sz="3200" b="1">
                <a:solidFill>
                  <a:srgbClr val="006600"/>
                </a:solidFill>
                <a:latin typeface="VNI-Ariston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6600"/>
                </a:solidFill>
                <a:latin typeface="VNI-Ariston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6600"/>
                </a:solidFill>
                <a:latin typeface="VNI-Ariston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6600"/>
                </a:solidFill>
                <a:latin typeface="VNI-Ariston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6600"/>
                </a:solidFill>
                <a:latin typeface="VNI-Ariston" pitchFamily="2" charset="0"/>
              </a:defRPr>
            </a:lvl9pPr>
          </a:lstStyle>
          <a:p>
            <a:r>
              <a:rPr lang="en-US" altLang="en-US">
                <a:solidFill>
                  <a:srgbClr val="CC3300"/>
                </a:solidFill>
                <a:latin typeface="Arial" charset="0"/>
                <a:cs typeface="Arial" charset="0"/>
              </a:rPr>
              <a:t>Thiếu chất sắt</a:t>
            </a:r>
          </a:p>
        </p:txBody>
      </p:sp>
      <p:pic>
        <p:nvPicPr>
          <p:cNvPr id="27661" name="Picture 14" descr="https://encrypted-tbn1.gstatic.com/images?q=tbn:ANd9GcSffNH5gAleZrI5NAfXPFHzDy37eAbGqssL-v0k34BQi3G63RsSrQ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4088" y="1055688"/>
            <a:ext cx="2143125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62" name="TextBox 1"/>
          <p:cNvSpPr txBox="1">
            <a:spLocks noChangeArrowheads="1"/>
          </p:cNvSpPr>
          <p:nvPr/>
        </p:nvSpPr>
        <p:spPr bwMode="auto">
          <a:xfrm>
            <a:off x="3406775" y="3124200"/>
            <a:ext cx="22320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 b="1">
                <a:solidFill>
                  <a:srgbClr val="006600"/>
                </a:solidFill>
                <a:latin typeface="VNI-Ariston" pitchFamily="2" charset="0"/>
              </a:defRPr>
            </a:lvl1pPr>
            <a:lvl2pPr marL="742950" indent="-285750">
              <a:defRPr sz="3200" b="1">
                <a:solidFill>
                  <a:srgbClr val="006600"/>
                </a:solidFill>
                <a:latin typeface="VNI-Ariston" pitchFamily="2" charset="0"/>
              </a:defRPr>
            </a:lvl2pPr>
            <a:lvl3pPr marL="1143000" indent="-228600">
              <a:defRPr sz="3200" b="1">
                <a:solidFill>
                  <a:srgbClr val="006600"/>
                </a:solidFill>
                <a:latin typeface="VNI-Ariston" pitchFamily="2" charset="0"/>
              </a:defRPr>
            </a:lvl3pPr>
            <a:lvl4pPr marL="1600200" indent="-228600">
              <a:defRPr sz="3200" b="1">
                <a:solidFill>
                  <a:srgbClr val="006600"/>
                </a:solidFill>
                <a:latin typeface="VNI-Ariston" pitchFamily="2" charset="0"/>
              </a:defRPr>
            </a:lvl4pPr>
            <a:lvl5pPr marL="2057400" indent="-228600">
              <a:defRPr sz="3200" b="1">
                <a:solidFill>
                  <a:srgbClr val="006600"/>
                </a:solidFill>
                <a:latin typeface="VNI-Ariston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6600"/>
                </a:solidFill>
                <a:latin typeface="VNI-Ariston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6600"/>
                </a:solidFill>
                <a:latin typeface="VNI-Ariston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6600"/>
                </a:solidFill>
                <a:latin typeface="VNI-Ariston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6600"/>
                </a:solidFill>
                <a:latin typeface="VNI-Ariston" pitchFamily="2" charset="0"/>
              </a:defRPr>
            </a:lvl9pPr>
          </a:lstStyle>
          <a:p>
            <a:r>
              <a:rPr lang="en-US" altLang="en-US">
                <a:solidFill>
                  <a:srgbClr val="CC3300"/>
                </a:solidFill>
                <a:latin typeface="Arial" charset="0"/>
                <a:cs typeface="Arial" charset="0"/>
              </a:rPr>
              <a:t>Thiếu C</a:t>
            </a:r>
          </a:p>
        </p:txBody>
      </p:sp>
      <p:sp>
        <p:nvSpPr>
          <p:cNvPr id="27664" name="TextBox 1"/>
          <p:cNvSpPr txBox="1">
            <a:spLocks noChangeArrowheads="1"/>
          </p:cNvSpPr>
          <p:nvPr/>
        </p:nvSpPr>
        <p:spPr bwMode="auto">
          <a:xfrm>
            <a:off x="3505200" y="5943600"/>
            <a:ext cx="22320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 b="1">
                <a:solidFill>
                  <a:srgbClr val="006600"/>
                </a:solidFill>
                <a:latin typeface="VNI-Ariston" pitchFamily="2" charset="0"/>
              </a:defRPr>
            </a:lvl1pPr>
            <a:lvl2pPr marL="742950" indent="-285750">
              <a:defRPr sz="3200" b="1">
                <a:solidFill>
                  <a:srgbClr val="006600"/>
                </a:solidFill>
                <a:latin typeface="VNI-Ariston" pitchFamily="2" charset="0"/>
              </a:defRPr>
            </a:lvl2pPr>
            <a:lvl3pPr marL="1143000" indent="-228600">
              <a:defRPr sz="3200" b="1">
                <a:solidFill>
                  <a:srgbClr val="006600"/>
                </a:solidFill>
                <a:latin typeface="VNI-Ariston" pitchFamily="2" charset="0"/>
              </a:defRPr>
            </a:lvl3pPr>
            <a:lvl4pPr marL="1600200" indent="-228600">
              <a:defRPr sz="3200" b="1">
                <a:solidFill>
                  <a:srgbClr val="006600"/>
                </a:solidFill>
                <a:latin typeface="VNI-Ariston" pitchFamily="2" charset="0"/>
              </a:defRPr>
            </a:lvl4pPr>
            <a:lvl5pPr marL="2057400" indent="-228600">
              <a:defRPr sz="3200" b="1">
                <a:solidFill>
                  <a:srgbClr val="006600"/>
                </a:solidFill>
                <a:latin typeface="VNI-Ariston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6600"/>
                </a:solidFill>
                <a:latin typeface="VNI-Ariston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6600"/>
                </a:solidFill>
                <a:latin typeface="VNI-Ariston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6600"/>
                </a:solidFill>
                <a:latin typeface="VNI-Ariston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6600"/>
                </a:solidFill>
                <a:latin typeface="VNI-Ariston" pitchFamily="2" charset="0"/>
              </a:defRPr>
            </a:lvl9pPr>
          </a:lstStyle>
          <a:p>
            <a:r>
              <a:rPr lang="en-US" altLang="en-US">
                <a:solidFill>
                  <a:srgbClr val="CC3300"/>
                </a:solidFill>
                <a:latin typeface="Arial" charset="0"/>
                <a:cs typeface="Arial" charset="0"/>
              </a:rPr>
              <a:t>Thiếu A</a:t>
            </a:r>
          </a:p>
        </p:txBody>
      </p:sp>
      <p:grpSp>
        <p:nvGrpSpPr>
          <p:cNvPr id="27666" name="Group 6"/>
          <p:cNvGrpSpPr>
            <a:grpSpLocks/>
          </p:cNvGrpSpPr>
          <p:nvPr/>
        </p:nvGrpSpPr>
        <p:grpSpPr bwMode="auto">
          <a:xfrm>
            <a:off x="0" y="0"/>
            <a:ext cx="9220200" cy="6858000"/>
            <a:chOff x="0" y="0"/>
            <a:chExt cx="5760" cy="4333"/>
          </a:xfrm>
        </p:grpSpPr>
        <p:pic>
          <p:nvPicPr>
            <p:cNvPr id="27667" name="Picture 7" descr="N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0" y="4214"/>
              <a:ext cx="5747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668" name="Picture 8" descr="N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H="1" flipV="1">
              <a:off x="3562" y="2109"/>
              <a:ext cx="4283" cy="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669" name="Picture 9" descr="N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H="1" flipV="1">
              <a:off x="-2085" y="2122"/>
              <a:ext cx="4283" cy="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670" name="Picture 10" descr="N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0" y="0"/>
              <a:ext cx="5747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5513" y="3964083"/>
            <a:ext cx="2333287" cy="1920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2107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4356" y="120041"/>
            <a:ext cx="7848600" cy="990600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Nhu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dinh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dưỡng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6200" y="1219200"/>
            <a:ext cx="8915400" cy="1600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uống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suy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dinh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dưỡng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chậm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kháng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dễ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nhiễm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tuệ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kém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9499" y="2971800"/>
            <a:ext cx="8915400" cy="2097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3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33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33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uống</a:t>
            </a:r>
            <a:r>
              <a:rPr lang="en-US" sz="33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33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thừa</a:t>
            </a:r>
            <a:r>
              <a:rPr lang="en-US" sz="33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33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3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nhu</a:t>
            </a:r>
            <a:r>
              <a:rPr lang="en-US" sz="33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33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3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3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3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kèm</a:t>
            </a:r>
            <a:r>
              <a:rPr lang="en-US" sz="33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3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thói</a:t>
            </a:r>
            <a:r>
              <a:rPr lang="en-US" sz="33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quen</a:t>
            </a:r>
            <a:r>
              <a:rPr lang="en-US" sz="33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ít</a:t>
            </a:r>
            <a:r>
              <a:rPr lang="en-US" sz="33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33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3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3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3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3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3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béo</a:t>
            </a:r>
            <a:r>
              <a:rPr lang="en-US" sz="33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phì</a:t>
            </a:r>
            <a:r>
              <a:rPr lang="en-US" sz="33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3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33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3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33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en-US" sz="33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3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chậm</a:t>
            </a:r>
            <a:r>
              <a:rPr lang="en-US" sz="33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chạp</a:t>
            </a:r>
            <a:r>
              <a:rPr lang="en-US" sz="33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3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dễ</a:t>
            </a:r>
            <a:r>
              <a:rPr lang="en-US" sz="33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mắc</a:t>
            </a:r>
            <a:r>
              <a:rPr lang="en-US" sz="33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3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3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33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3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33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huyết</a:t>
            </a:r>
            <a:r>
              <a:rPr lang="en-US" sz="33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sz="33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3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tim</a:t>
            </a:r>
            <a:r>
              <a:rPr lang="en-US" sz="33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sz="33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3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tiểu</a:t>
            </a:r>
            <a:r>
              <a:rPr lang="en-US" sz="33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3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…</a:t>
            </a:r>
          </a:p>
        </p:txBody>
      </p:sp>
      <p:pic>
        <p:nvPicPr>
          <p:cNvPr id="7" name="Picture 4" descr="Book-09-jun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1" y="43841"/>
            <a:ext cx="1295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3003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0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86200"/>
            <a:ext cx="8229600" cy="23622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kháng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chống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tật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-228600" y="3048000"/>
            <a:ext cx="2819400" cy="639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9600" y="685800"/>
            <a:ext cx="80709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chia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09600" y="1209020"/>
            <a:ext cx="8305800" cy="55313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giàu</a:t>
            </a:r>
            <a:r>
              <a:rPr lang="en-US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đạm</a:t>
            </a:r>
            <a:endParaRPr lang="en-US" b="1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09600" y="1751361"/>
            <a:ext cx="8686800" cy="4584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giàu</a:t>
            </a:r>
            <a:r>
              <a:rPr lang="en-US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bột</a:t>
            </a:r>
            <a:r>
              <a:rPr lang="en-US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b="1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609600" y="2356981"/>
            <a:ext cx="8070937" cy="5114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giàu</a:t>
            </a:r>
            <a:r>
              <a:rPr lang="en-US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béo</a:t>
            </a:r>
            <a:endParaRPr lang="en-US" b="1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3200400" y="2981047"/>
            <a:ext cx="4495800" cy="7736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itchFamily="34" charset="0"/>
              <a:buNone/>
            </a:pPr>
            <a:endParaRPr lang="en-US" sz="3100" dirty="0"/>
          </a:p>
        </p:txBody>
      </p:sp>
      <p:sp>
        <p:nvSpPr>
          <p:cNvPr id="11" name="Rectangle 10"/>
          <p:cNvSpPr/>
          <p:nvPr/>
        </p:nvSpPr>
        <p:spPr>
          <a:xfrm>
            <a:off x="609600" y="3042652"/>
            <a:ext cx="8440455" cy="569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1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1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31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giàu</a:t>
            </a:r>
            <a:r>
              <a:rPr lang="en-US" sz="31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vitamin </a:t>
            </a:r>
            <a:r>
              <a:rPr lang="en-US" sz="31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1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1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khoáng</a:t>
            </a:r>
            <a:r>
              <a:rPr lang="en-US" sz="31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100" b="1" dirty="0"/>
          </a:p>
        </p:txBody>
      </p:sp>
    </p:spTree>
    <p:extLst>
      <p:ext uri="{BB962C8B-B14F-4D97-AF65-F5344CB8AC3E}">
        <p14:creationId xmlns:p14="http://schemas.microsoft.com/office/powerpoint/2010/main" val="3558662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uống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5943600"/>
          </a:xfrm>
        </p:spPr>
        <p:txBody>
          <a:bodyPr/>
          <a:lstStyle/>
          <a:p>
            <a:pPr marL="0" indent="0">
              <a:buNone/>
            </a:pPr>
            <a:r>
              <a:rPr lang="en-US" sz="4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3.1 </a:t>
            </a:r>
            <a:r>
              <a:rPr lang="en-US" sz="40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4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4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bữa</a:t>
            </a:r>
            <a:r>
              <a:rPr lang="en-US" sz="4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4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dinh</a:t>
            </a:r>
            <a:r>
              <a:rPr lang="en-US" sz="4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dưỡng</a:t>
            </a:r>
            <a:r>
              <a:rPr lang="en-US" sz="4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4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sz="4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just"/>
            <a:r>
              <a:rPr lang="en-US" sz="3600" i="1" dirty="0" err="1" smtClean="0">
                <a:solidFill>
                  <a:srgbClr val="5302BE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600" i="1" dirty="0" smtClean="0">
                <a:solidFill>
                  <a:srgbClr val="5302B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rgbClr val="5302BE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3600" i="1" dirty="0">
                <a:solidFill>
                  <a:srgbClr val="5302B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rgbClr val="5302BE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i="1" dirty="0">
                <a:solidFill>
                  <a:srgbClr val="5302B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rgbClr val="5302BE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600" i="1" dirty="0">
                <a:solidFill>
                  <a:srgbClr val="5302B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rgbClr val="5302BE"/>
                </a:solidFill>
                <a:latin typeface="Times New Roman" pitchFamily="18" charset="0"/>
                <a:cs typeface="Times New Roman" pitchFamily="18" charset="0"/>
              </a:rPr>
              <a:t>món</a:t>
            </a:r>
            <a:r>
              <a:rPr lang="en-US" sz="3600" i="1" dirty="0">
                <a:solidFill>
                  <a:srgbClr val="5302B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rgbClr val="5302BE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3600" i="1" dirty="0">
                <a:solidFill>
                  <a:srgbClr val="5302B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rgbClr val="5302BE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i="1" dirty="0">
                <a:solidFill>
                  <a:srgbClr val="5302B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rgbClr val="5302BE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600" i="1" dirty="0">
                <a:solidFill>
                  <a:srgbClr val="5302B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rgbClr val="5302BE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600" i="1" dirty="0">
                <a:solidFill>
                  <a:srgbClr val="5302B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rgbClr val="5302BE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i="1" dirty="0">
                <a:solidFill>
                  <a:srgbClr val="5302B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rgbClr val="5302BE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600" i="1" dirty="0">
                <a:solidFill>
                  <a:srgbClr val="5302B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rgbClr val="5302BE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600" i="1" dirty="0">
                <a:solidFill>
                  <a:srgbClr val="5302B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rgbClr val="5302BE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3600" i="1" dirty="0">
                <a:solidFill>
                  <a:srgbClr val="5302B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rgbClr val="5302BE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3600" i="1" dirty="0">
                <a:solidFill>
                  <a:srgbClr val="5302B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rgbClr val="5302BE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i="1" dirty="0">
                <a:solidFill>
                  <a:srgbClr val="5302B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rgbClr val="5302BE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600" i="1" dirty="0">
                <a:solidFill>
                  <a:srgbClr val="5302B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rgbClr val="5302BE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600" i="1" dirty="0">
                <a:solidFill>
                  <a:srgbClr val="5302B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rgbClr val="5302BE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i="1" dirty="0">
                <a:solidFill>
                  <a:srgbClr val="5302B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rgbClr val="5302BE"/>
                </a:solidFill>
                <a:latin typeface="Times New Roman" pitchFamily="18" charset="0"/>
                <a:cs typeface="Times New Roman" pitchFamily="18" charset="0"/>
              </a:rPr>
              <a:t>bữa</a:t>
            </a:r>
            <a:r>
              <a:rPr lang="en-US" sz="3600" i="1" dirty="0">
                <a:solidFill>
                  <a:srgbClr val="5302B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rgbClr val="5302BE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3600" i="1" dirty="0">
                <a:solidFill>
                  <a:srgbClr val="5302BE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i="1" dirty="0" err="1">
                <a:solidFill>
                  <a:srgbClr val="5302BE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i="1" dirty="0">
                <a:solidFill>
                  <a:srgbClr val="5302B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rgbClr val="5302BE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600" i="1" dirty="0">
                <a:solidFill>
                  <a:srgbClr val="5302BE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>
              <a:buNone/>
            </a:pPr>
            <a:endParaRPr lang="en-US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D:\giao an cong nghe\CN6 CTST\cach-lam-mon-ga-xao-sa-ot-cay-cay-thom-nong-cuc--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1" y="3377657"/>
            <a:ext cx="22860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D:\giao an cong nghe\CN6 CTST\tải xuố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4351" y="3377657"/>
            <a:ext cx="2125249" cy="1550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D:\giao an cong nghe\CN6 CTST\tải xuống (1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599" y="3396967"/>
            <a:ext cx="2091337" cy="153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:\giao an cong nghe\CN6 CTST\an-com-trang-dung-cach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0769" y="3402379"/>
            <a:ext cx="2463677" cy="1525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-105949" y="5181600"/>
            <a:ext cx="23157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kho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gừng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61470" y="4977857"/>
            <a:ext cx="21910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Rau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muống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xào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tỏi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19599" y="4977857"/>
            <a:ext cx="19812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Canh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bí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nấu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thịt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10936" y="5133472"/>
            <a:ext cx="24636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Cơm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trắng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4407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uống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594360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3.1 </a:t>
            </a:r>
            <a:r>
              <a:rPr 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bữa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dinh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dưỡng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</p:txBody>
      </p:sp>
      <p:pic>
        <p:nvPicPr>
          <p:cNvPr id="5122" name="Picture 2" descr="D:\giao an cong nghe\CN6 CTST\cach-lam-mon-ga-xao-sa-ot-cay-cay-thom-nong-cuc--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236" y="1524000"/>
            <a:ext cx="3851564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62000" y="3928997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kho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gừng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0" y="4452217"/>
            <a:ext cx="4114800" cy="14151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8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Thịt</a:t>
            </a:r>
            <a:r>
              <a:rPr lang="en-US" sz="28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gà</a:t>
            </a:r>
            <a:r>
              <a:rPr lang="en-US" sz="28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giàu</a:t>
            </a:r>
            <a:r>
              <a:rPr lang="en-US" sz="28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đạm</a:t>
            </a:r>
            <a:r>
              <a:rPr lang="en-US" sz="28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pic>
        <p:nvPicPr>
          <p:cNvPr id="7" name="Picture 3" descr="D:\giao an cong nghe\CN6 CTST\tải xuố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514867"/>
            <a:ext cx="4038600" cy="2371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181600" y="3886200"/>
            <a:ext cx="32003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Rau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muống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xào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tỏi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419600" y="4343400"/>
            <a:ext cx="4724400" cy="2362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Rau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muống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giàu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Vitamin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khoáng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Mỡ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dầu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giàu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béo</a:t>
            </a:r>
            <a:endParaRPr lang="en-US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7687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uống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594360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3.1 </a:t>
            </a:r>
            <a:r>
              <a:rPr 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bữa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dinh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dưỡng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</p:txBody>
      </p:sp>
      <p:pic>
        <p:nvPicPr>
          <p:cNvPr id="5124" name="Picture 4" descr="D:\giao an cong nghe\CN6 CTST\tải xuống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447800"/>
            <a:ext cx="36576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09600" y="3735237"/>
            <a:ext cx="281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Canh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bí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nấu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thịt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0" y="3996847"/>
            <a:ext cx="4724400" cy="25581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l"/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Bí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giàu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vitamin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khoáng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l"/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Thịt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bằm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giàu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đạm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D:\giao an cong nghe\CN6 CTST\an-com-trang-dung-cac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416327"/>
            <a:ext cx="4014993" cy="2372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4933167" y="4539095"/>
            <a:ext cx="4191000" cy="13283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l"/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Gạo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tẻ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giàu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bột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410200" y="3864280"/>
            <a:ext cx="281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Cơm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trắng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4744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491" y="3657600"/>
            <a:ext cx="8409709" cy="1828800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Bữa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dinh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dưỡng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cơm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món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món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canh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món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xào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luộc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món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mặn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rán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kho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, rang …).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143000" y="76200"/>
            <a:ext cx="7543800" cy="715962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uống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04800" y="1424168"/>
            <a:ext cx="8534400" cy="2057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Bữa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dinh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dưỡng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phối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lệ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đầy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dinh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dưỡng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nhu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43307" y="990600"/>
            <a:ext cx="28194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-76200" y="891553"/>
            <a:ext cx="6553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3.1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bữa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dinh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dưỡng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286000" y="1405371"/>
            <a:ext cx="28194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4" descr="Book-09-jun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51" y="0"/>
            <a:ext cx="1248949" cy="946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0219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2647" y="339510"/>
            <a:ext cx="8679898" cy="724247"/>
          </a:xfrm>
        </p:spPr>
        <p:txBody>
          <a:bodyPr/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 TIÊU BÀI HỌC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xmlns="" id="{3BE0B2AB-0E11-4259-A172-D89567147D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5617153"/>
              </p:ext>
            </p:extLst>
          </p:nvPr>
        </p:nvGraphicFramePr>
        <p:xfrm>
          <a:off x="3429000" y="1351846"/>
          <a:ext cx="2476601" cy="482035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052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9554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4052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02610">
                <a:tc>
                  <a:txBody>
                    <a:bodyPr/>
                    <a:lstStyle/>
                    <a:p>
                      <a:endParaRPr lang="ko-KR" altLang="en-US" sz="2700" dirty="0">
                        <a:latin typeface="+mn-lt"/>
                      </a:endParaRPr>
                    </a:p>
                  </a:txBody>
                  <a:tcPr marL="68580" marR="68580"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3200" b="1" dirty="0" smtClean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2</a:t>
                      </a:r>
                      <a:endParaRPr lang="ko-KR" altLang="en-US" sz="3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68580" marR="6858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 marL="68580" marR="6858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326834">
                <a:tc>
                  <a:txBody>
                    <a:bodyPr/>
                    <a:lstStyle/>
                    <a:p>
                      <a:endParaRPr lang="ko-KR" altLang="en-US" sz="2700" dirty="0">
                        <a:latin typeface="+mn-lt"/>
                      </a:endParaRPr>
                    </a:p>
                  </a:txBody>
                  <a:tcPr marL="68580" marR="68580"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US" sz="3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*</a:t>
                      </a:r>
                      <a:r>
                        <a:rPr kumimoji="0" lang="en-US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Hình</a:t>
                      </a: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thành</a:t>
                      </a: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thói</a:t>
                      </a: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quen</a:t>
                      </a: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ăn</a:t>
                      </a: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uống</a:t>
                      </a: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khoa</a:t>
                      </a: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học</a:t>
                      </a: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 marL="68580" marR="6858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119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68580" marR="68580"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68580" marR="6858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68580" marR="6858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119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68580" marR="68580"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68580" marR="6858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68580" marR="6858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119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68580" marR="68580"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68580" marR="6858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68580" marR="6858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xmlns="" id="{71018CD4-DC84-4644-92D5-997BC66B2D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2204342"/>
              </p:ext>
            </p:extLst>
          </p:nvPr>
        </p:nvGraphicFramePr>
        <p:xfrm>
          <a:off x="685800" y="1356032"/>
          <a:ext cx="2376818" cy="482312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256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4724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701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70084">
                <a:tc>
                  <a:txBody>
                    <a:bodyPr/>
                    <a:lstStyle/>
                    <a:p>
                      <a:endParaRPr lang="ko-KR" altLang="en-US" sz="2700" dirty="0">
                        <a:latin typeface="+mn-lt"/>
                      </a:endParaRPr>
                    </a:p>
                  </a:txBody>
                  <a:tcPr marL="68580" marR="68580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32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ko-KR" altLang="en-US" sz="32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 marL="68580" marR="6858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34406">
                <a:tc>
                  <a:txBody>
                    <a:bodyPr/>
                    <a:lstStyle/>
                    <a:p>
                      <a:endParaRPr lang="ko-KR" altLang="en-US" sz="2700" dirty="0">
                        <a:latin typeface="+mn-lt"/>
                      </a:endParaRPr>
                    </a:p>
                  </a:txBody>
                  <a:tcPr marL="68580" marR="68580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kumimoji="0" lang="en-US" sz="3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US" sz="3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*</a:t>
                      </a:r>
                      <a:r>
                        <a:rPr kumimoji="0" lang="en-US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Nhận</a:t>
                      </a: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biết</a:t>
                      </a: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được</a:t>
                      </a: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một</a:t>
                      </a: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số</a:t>
                      </a: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nhóm</a:t>
                      </a: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thực</a:t>
                      </a: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phẩm</a:t>
                      </a: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chính</a:t>
                      </a: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dinh</a:t>
                      </a: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dưỡng</a:t>
                      </a: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từng</a:t>
                      </a: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loại</a:t>
                      </a: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ý </a:t>
                      </a:r>
                      <a:r>
                        <a:rPr kumimoji="0" lang="en-US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nghĩa</a:t>
                      </a: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đối</a:t>
                      </a: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với</a:t>
                      </a: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sức</a:t>
                      </a: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khỏe</a:t>
                      </a: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con </a:t>
                      </a:r>
                      <a:r>
                        <a:rPr kumimoji="0" lang="en-US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người</a:t>
                      </a: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4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23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68580" marR="6858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 marL="68580" marR="6858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0302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68580" marR="68580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68580" marR="6858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68580" marR="6858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0004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68580" marR="68580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68580" marR="6858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68580" marR="6858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xmlns="" id="{3BE0B2AB-0E11-4259-A172-D89567147D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1589164"/>
              </p:ext>
            </p:extLst>
          </p:nvPr>
        </p:nvGraphicFramePr>
        <p:xfrm>
          <a:off x="6172200" y="1371600"/>
          <a:ext cx="2476601" cy="481841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052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4128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478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61301">
                <a:tc>
                  <a:txBody>
                    <a:bodyPr/>
                    <a:lstStyle/>
                    <a:p>
                      <a:endParaRPr lang="ko-KR" altLang="en-US" sz="2700" dirty="0">
                        <a:latin typeface="+mn-lt"/>
                      </a:endParaRPr>
                    </a:p>
                  </a:txBody>
                  <a:tcPr marL="68580" marR="68580"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3200" b="1" dirty="0" smtClean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3</a:t>
                      </a:r>
                      <a:endParaRPr lang="ko-KR" altLang="en-US" sz="3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68580" marR="6858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 marL="68580" marR="6858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02238">
                <a:tc>
                  <a:txBody>
                    <a:bodyPr/>
                    <a:lstStyle/>
                    <a:p>
                      <a:endParaRPr lang="ko-KR" altLang="en-US" sz="2700" dirty="0">
                        <a:latin typeface="+mn-lt"/>
                      </a:endParaRPr>
                    </a:p>
                  </a:txBody>
                  <a:tcPr marL="68580" marR="68580"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kumimoji="0" lang="en-US" sz="3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kumimoji="0" lang="en-US" sz="3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*</a:t>
                      </a:r>
                      <a:r>
                        <a:rPr lang="en-US" sz="1800" b="1" dirty="0" err="1" smtClean="0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Tính</a:t>
                      </a:r>
                      <a:r>
                        <a:rPr lang="en-US" sz="1800" b="1" baseline="0" dirty="0" smtClean="0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b="1" baseline="0" dirty="0" err="1" smtClean="0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toán</a:t>
                      </a:r>
                      <a:r>
                        <a:rPr lang="en-US" sz="1800" b="1" baseline="0" dirty="0" smtClean="0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b="1" baseline="0" dirty="0" err="1" smtClean="0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sơ</a:t>
                      </a:r>
                      <a:r>
                        <a:rPr lang="en-US" sz="1800" b="1" baseline="0" dirty="0" smtClean="0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b="1" baseline="0" dirty="0" err="1" smtClean="0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bộ</a:t>
                      </a:r>
                      <a:r>
                        <a:rPr lang="en-US" sz="1800" b="1" baseline="0" dirty="0" smtClean="0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b="1" baseline="0" dirty="0" err="1" smtClean="0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được</a:t>
                      </a:r>
                      <a:r>
                        <a:rPr lang="en-US" sz="1800" b="1" baseline="0" dirty="0" smtClean="0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b="1" baseline="0" dirty="0" err="1" smtClean="0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dinh</a:t>
                      </a:r>
                      <a:r>
                        <a:rPr lang="en-US" sz="1800" b="1" baseline="0" dirty="0" smtClean="0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b="1" baseline="0" dirty="0" err="1" smtClean="0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dưỡng</a:t>
                      </a:r>
                      <a:r>
                        <a:rPr lang="en-US" sz="1800" b="1" baseline="0" dirty="0" smtClean="0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, chi </a:t>
                      </a:r>
                      <a:r>
                        <a:rPr lang="en-US" sz="1800" b="1" baseline="0" dirty="0" err="1" smtClean="0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phí</a:t>
                      </a:r>
                      <a:r>
                        <a:rPr lang="en-US" sz="1800" b="1" baseline="0" dirty="0" smtClean="0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b="1" baseline="0" dirty="0" err="1" smtClean="0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tài</a:t>
                      </a:r>
                      <a:r>
                        <a:rPr lang="en-US" sz="1800" b="1" baseline="0" dirty="0" smtClean="0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b="1" baseline="0" dirty="0" err="1" smtClean="0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chính</a:t>
                      </a:r>
                      <a:r>
                        <a:rPr lang="en-US" sz="1800" b="1" baseline="0" dirty="0" smtClean="0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b="1" baseline="0" dirty="0" err="1" smtClean="0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cho</a:t>
                      </a:r>
                      <a:r>
                        <a:rPr lang="en-US" sz="1800" b="1" baseline="0" dirty="0" smtClean="0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b="1" baseline="0" dirty="0" err="1" smtClean="0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một</a:t>
                      </a:r>
                      <a:r>
                        <a:rPr lang="en-US" sz="1800" b="1" baseline="0" dirty="0" smtClean="0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b="1" baseline="0" dirty="0" err="1" smtClean="0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bữa</a:t>
                      </a:r>
                      <a:r>
                        <a:rPr lang="en-US" sz="1800" b="1" baseline="0" dirty="0" smtClean="0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b="1" baseline="0" dirty="0" err="1" smtClean="0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ăn</a:t>
                      </a:r>
                      <a:r>
                        <a:rPr lang="en-US" sz="1800" b="1" baseline="0" dirty="0" smtClean="0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b="1" baseline="0" dirty="0" err="1" smtClean="0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gia</a:t>
                      </a:r>
                      <a:r>
                        <a:rPr lang="en-US" sz="1800" b="1" baseline="0" dirty="0" smtClean="0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b="1" baseline="0" dirty="0" err="1" smtClean="0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đình</a:t>
                      </a:r>
                      <a:r>
                        <a:rPr lang="en-US" sz="1800" b="1" dirty="0" smtClean="0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.</a:t>
                      </a:r>
                      <a:endParaRPr lang="en-US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68580" marR="6858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 marL="68580" marR="6858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300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68580" marR="68580"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68580" marR="6858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68580" marR="6858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0699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68580" marR="68580"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68580" marR="6858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68580" marR="6858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0363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uống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685800"/>
            <a:ext cx="8950036" cy="6019800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3.2 </a:t>
            </a:r>
            <a:r>
              <a:rPr lang="en-US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bữa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marL="0" indent="0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9" descr="2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8281" y="2099401"/>
            <a:ext cx="3810000" cy="4758599"/>
          </a:xfrm>
          <a:prstGeom prst="rect">
            <a:avLst/>
          </a:prstGeom>
          <a:noFill/>
          <a:ln w="101600">
            <a:pattFill prst="solidDmnd">
              <a:fgClr>
                <a:srgbClr val="9900CC"/>
              </a:fgClr>
              <a:bgClr>
                <a:srgbClr val="FFFFCC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untitl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1773" y="2480629"/>
            <a:ext cx="4452811" cy="397943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953000" y="1480066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81000" y="1295400"/>
            <a:ext cx="3124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Bữa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sáng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86400" y="1295400"/>
            <a:ext cx="3124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Bữa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trưa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6882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uống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685800"/>
            <a:ext cx="8950036" cy="6019800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3.2 </a:t>
            </a:r>
            <a:r>
              <a:rPr lang="en-US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bữa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Bữa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tối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3027243"/>
              </p:ext>
            </p:extLst>
          </p:nvPr>
        </p:nvGraphicFramePr>
        <p:xfrm>
          <a:off x="0" y="1841500"/>
          <a:ext cx="9144000" cy="5016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2" name="Photo Editor Photo" r:id="rId3" imgW="3428571" imgH="2523810" progId="MSPhotoEd.3">
                  <p:embed/>
                </p:oleObj>
              </mc:Choice>
              <mc:Fallback>
                <p:oleObj name="Photo Editor Photo" r:id="rId3" imgW="3428571" imgH="2523810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841500"/>
                        <a:ext cx="9144000" cy="5016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13148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64" y="685800"/>
            <a:ext cx="9026236" cy="61722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4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3.2 </a:t>
            </a:r>
            <a:r>
              <a:rPr lang="en-US" sz="40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4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40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bữa</a:t>
            </a:r>
            <a:r>
              <a:rPr lang="en-US" sz="4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4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4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sz="4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en-US" sz="40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40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4000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4000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4000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en-US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en-US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dạ</a:t>
            </a:r>
            <a:r>
              <a:rPr lang="en-US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dày</a:t>
            </a:r>
            <a:r>
              <a:rPr lang="en-US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bữa</a:t>
            </a:r>
            <a:r>
              <a:rPr lang="en-US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1564" y="4828813"/>
            <a:ext cx="9144000" cy="9144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en-US" sz="28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98764" y="27709"/>
            <a:ext cx="8229600" cy="639762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uống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81" y="1295400"/>
            <a:ext cx="8993312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6122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34636"/>
            <a:ext cx="7543800" cy="563562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uống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5656" y="3886200"/>
            <a:ext cx="8612688" cy="1295400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en-US" sz="3500" b="1" dirty="0" smtClean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500" b="1" dirty="0" err="1" smtClean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3500" b="1" dirty="0" smtClean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5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5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5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5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ần</a:t>
            </a:r>
            <a:r>
              <a:rPr lang="en-US" sz="35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5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35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nhai</a:t>
            </a:r>
            <a:r>
              <a:rPr lang="en-US" sz="35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kỹ</a:t>
            </a:r>
            <a:r>
              <a:rPr lang="en-US" sz="35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5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5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5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5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35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5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5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TV </a:t>
            </a:r>
            <a:r>
              <a:rPr lang="en-US" sz="35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hay </a:t>
            </a:r>
            <a:r>
              <a:rPr lang="en-US" sz="35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5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5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5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5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35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uống</a:t>
            </a:r>
            <a:r>
              <a:rPr lang="en-US" sz="35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endParaRPr lang="en-US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52400" y="703543"/>
            <a:ext cx="8915401" cy="7935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3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23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3.2 </a:t>
            </a:r>
            <a:r>
              <a:rPr lang="en-US" sz="123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123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123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123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3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bữa</a:t>
            </a:r>
            <a:r>
              <a:rPr lang="en-US" sz="123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3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123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3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123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3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sz="123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04800" y="1752600"/>
            <a:ext cx="8534400" cy="1524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1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2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1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1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bữa</a:t>
            </a:r>
            <a:r>
              <a:rPr lang="en-US" sz="1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12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hân</a:t>
            </a:r>
            <a:r>
              <a:rPr lang="en-US" sz="1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chia </a:t>
            </a:r>
            <a:r>
              <a:rPr lang="en-US" sz="1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1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bữa</a:t>
            </a:r>
            <a:r>
              <a:rPr lang="en-US" sz="1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1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1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1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sz="1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2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1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bữa</a:t>
            </a:r>
            <a:r>
              <a:rPr lang="en-US" sz="1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1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1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1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1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sz="1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en-US" sz="12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1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12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nhằm</a:t>
            </a:r>
            <a:r>
              <a:rPr lang="en-US" sz="1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1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1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1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1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1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1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1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sz="1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1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đầy</a:t>
            </a:r>
            <a:r>
              <a:rPr lang="en-US" sz="1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sz="1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1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1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1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1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1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1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1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11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marL="0" indent="0">
              <a:buFont typeface="Arial" pitchFamily="34" charset="0"/>
              <a:buNone/>
            </a:pPr>
            <a:endParaRPr lang="en-US" dirty="0"/>
          </a:p>
        </p:txBody>
      </p:sp>
      <p:pic>
        <p:nvPicPr>
          <p:cNvPr id="8" name="Picture 4" descr="Book-09-jun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52" y="0"/>
            <a:ext cx="1248949" cy="946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7398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447800"/>
            <a:ext cx="8991599" cy="4525963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en-US" b="1" dirty="0" smtClean="0">
                <a:solidFill>
                  <a:srgbClr val="5302BE"/>
                </a:solidFill>
                <a:latin typeface="Times New Roman" pitchFamily="18" charset="0"/>
                <a:cs typeface="Times New Roman" pitchFamily="18" charset="0"/>
              </a:rPr>
              <a:t>4.1 </a:t>
            </a:r>
            <a:r>
              <a:rPr lang="en-US" b="1" dirty="0" err="1" smtClean="0">
                <a:solidFill>
                  <a:srgbClr val="5302BE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b="1" dirty="0" smtClean="0">
                <a:solidFill>
                  <a:srgbClr val="5302B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5302BE"/>
                </a:solidFill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b="1" dirty="0" smtClean="0">
                <a:solidFill>
                  <a:srgbClr val="5302B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5302BE"/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b="1" dirty="0" smtClean="0">
                <a:solidFill>
                  <a:srgbClr val="5302B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5302BE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b="1" dirty="0" smtClean="0">
                <a:solidFill>
                  <a:srgbClr val="5302B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5302BE"/>
                </a:solidFill>
                <a:latin typeface="Times New Roman" pitchFamily="18" charset="0"/>
                <a:cs typeface="Times New Roman" pitchFamily="18" charset="0"/>
              </a:rPr>
              <a:t>bữa</a:t>
            </a:r>
            <a:r>
              <a:rPr lang="en-US" b="1" dirty="0" smtClean="0">
                <a:solidFill>
                  <a:srgbClr val="5302B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5302BE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b="1" dirty="0" smtClean="0">
                <a:solidFill>
                  <a:srgbClr val="5302B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5302BE"/>
                </a:solidFill>
                <a:latin typeface="Times New Roman" pitchFamily="18" charset="0"/>
                <a:cs typeface="Times New Roman" pitchFamily="18" charset="0"/>
              </a:rPr>
              <a:t>dinh</a:t>
            </a:r>
            <a:r>
              <a:rPr lang="en-US" b="1" dirty="0" smtClean="0">
                <a:solidFill>
                  <a:srgbClr val="5302B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5302BE"/>
                </a:solidFill>
                <a:latin typeface="Times New Roman" pitchFamily="18" charset="0"/>
                <a:cs typeface="Times New Roman" pitchFamily="18" charset="0"/>
              </a:rPr>
              <a:t>dưỡng</a:t>
            </a:r>
            <a:r>
              <a:rPr lang="en-US" b="1" dirty="0" smtClean="0">
                <a:solidFill>
                  <a:srgbClr val="5302BE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 smtClean="0">
                <a:solidFill>
                  <a:srgbClr val="5302BE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b="1" dirty="0" smtClean="0">
                <a:solidFill>
                  <a:srgbClr val="5302B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5302BE"/>
                </a:solidFill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b="1" dirty="0" smtClean="0">
                <a:solidFill>
                  <a:srgbClr val="5302BE"/>
                </a:solidFill>
                <a:latin typeface="Times New Roman" pitchFamily="18" charset="0"/>
                <a:cs typeface="Times New Roman" pitchFamily="18" charset="0"/>
              </a:rPr>
              <a:t>. (</a:t>
            </a:r>
            <a:r>
              <a:rPr lang="en-US" b="1" dirty="0" err="1" smtClean="0">
                <a:solidFill>
                  <a:srgbClr val="5302BE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b="1" dirty="0" smtClean="0">
                <a:solidFill>
                  <a:srgbClr val="5302B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5302BE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b="1" dirty="0" smtClean="0">
                <a:solidFill>
                  <a:srgbClr val="5302B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5302BE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b="1" dirty="0" smtClean="0">
                <a:solidFill>
                  <a:srgbClr val="5302BE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b="1" dirty="0" err="1" smtClean="0">
                <a:solidFill>
                  <a:srgbClr val="5302BE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b="1" dirty="0" smtClean="0">
                <a:solidFill>
                  <a:srgbClr val="5302BE"/>
                </a:solidFill>
                <a:latin typeface="Times New Roman" pitchFamily="18" charset="0"/>
                <a:cs typeface="Times New Roman" pitchFamily="18" charset="0"/>
              </a:rPr>
              <a:t> 3.1/</a:t>
            </a:r>
            <a:r>
              <a:rPr lang="en-US" b="1" dirty="0" err="1" smtClean="0">
                <a:solidFill>
                  <a:srgbClr val="5302BE"/>
                </a:solidFill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en-US" b="1" dirty="0">
                <a:solidFill>
                  <a:srgbClr val="5302B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5302BE"/>
                </a:solidFill>
                <a:latin typeface="Times New Roman" pitchFamily="18" charset="0"/>
                <a:cs typeface="Times New Roman" pitchFamily="18" charset="0"/>
              </a:rPr>
              <a:t>27)</a:t>
            </a:r>
          </a:p>
          <a:p>
            <a:pPr marL="0" indent="0" algn="just">
              <a:buNone/>
            </a:pPr>
            <a:r>
              <a:rPr lang="en-US" b="1" dirty="0" smtClean="0">
                <a:solidFill>
                  <a:srgbClr val="5302BE"/>
                </a:solidFill>
                <a:latin typeface="Times New Roman" pitchFamily="18" charset="0"/>
                <a:cs typeface="Times New Roman" pitchFamily="18" charset="0"/>
              </a:rPr>
              <a:t>4.2</a:t>
            </a:r>
            <a:r>
              <a:rPr lang="en-US" b="1" dirty="0">
                <a:solidFill>
                  <a:srgbClr val="5302BE"/>
                </a:solidFill>
                <a:latin typeface="Times New Roman" pitchFamily="18" charset="0"/>
                <a:cs typeface="Times New Roman" pitchFamily="18" charset="0"/>
              </a:rPr>
              <a:t>. Chi </a:t>
            </a:r>
            <a:r>
              <a:rPr lang="en-US" b="1" dirty="0" err="1">
                <a:solidFill>
                  <a:srgbClr val="5302BE"/>
                </a:solidFill>
                <a:latin typeface="Times New Roman" pitchFamily="18" charset="0"/>
                <a:cs typeface="Times New Roman" pitchFamily="18" charset="0"/>
              </a:rPr>
              <a:t>phí</a:t>
            </a:r>
            <a:r>
              <a:rPr lang="en-US" b="1" dirty="0">
                <a:solidFill>
                  <a:srgbClr val="5302B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5302BE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b="1" dirty="0">
                <a:solidFill>
                  <a:srgbClr val="5302B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5302BE"/>
                </a:solidFill>
                <a:latin typeface="Times New Roman" pitchFamily="18" charset="0"/>
                <a:cs typeface="Times New Roman" pitchFamily="18" charset="0"/>
              </a:rPr>
              <a:t>bữa</a:t>
            </a:r>
            <a:r>
              <a:rPr lang="en-US" b="1" dirty="0">
                <a:solidFill>
                  <a:srgbClr val="5302B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5302BE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b="1" dirty="0" smtClean="0">
                <a:solidFill>
                  <a:srgbClr val="5302BE"/>
                </a:solidFill>
                <a:latin typeface="Times New Roman" pitchFamily="18" charset="0"/>
                <a:cs typeface="Times New Roman" pitchFamily="18" charset="0"/>
              </a:rPr>
              <a:t>: HS </a:t>
            </a:r>
            <a:r>
              <a:rPr lang="en-US" b="1" dirty="0" err="1" smtClean="0">
                <a:solidFill>
                  <a:srgbClr val="5302BE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b="1" dirty="0" smtClean="0">
                <a:solidFill>
                  <a:srgbClr val="5302B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5302BE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b="1" dirty="0" smtClean="0">
                <a:solidFill>
                  <a:srgbClr val="5302BE"/>
                </a:solidFill>
                <a:latin typeface="Times New Roman" pitchFamily="18" charset="0"/>
                <a:cs typeface="Times New Roman" pitchFamily="18" charset="0"/>
              </a:rPr>
              <a:t> SGK/</a:t>
            </a:r>
            <a:r>
              <a:rPr lang="en-US" b="1" dirty="0" err="1" smtClean="0">
                <a:solidFill>
                  <a:srgbClr val="5302BE"/>
                </a:solidFill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en-US" b="1" dirty="0" smtClean="0">
                <a:solidFill>
                  <a:srgbClr val="5302BE"/>
                </a:solidFill>
                <a:latin typeface="Times New Roman" pitchFamily="18" charset="0"/>
                <a:cs typeface="Times New Roman" pitchFamily="18" charset="0"/>
              </a:rPr>
              <a:t> 28, 29</a:t>
            </a:r>
            <a:endParaRPr lang="en-US" b="1" dirty="0">
              <a:solidFill>
                <a:srgbClr val="5302BE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- Chi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phí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x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- Chi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phí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món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phí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) = chi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phí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+ chi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phí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2 + ….</a:t>
            </a:r>
          </a:p>
          <a:p>
            <a:pPr marL="0" indent="0" algn="just"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- Chi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phí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bữa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= chi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phí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món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+ chi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phí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món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2 + …</a:t>
            </a:r>
          </a:p>
          <a:p>
            <a:pPr marL="0" indent="0">
              <a:buNone/>
            </a:pPr>
            <a:endParaRPr lang="en-US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1000" y="764739"/>
            <a:ext cx="8153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bữa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dinh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dưỡng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0" y="21073"/>
            <a:ext cx="9144000" cy="646331"/>
          </a:xfrm>
          <a:prstGeom prst="rect">
            <a:avLst/>
          </a:prstGeom>
          <a:gradFill rotWithShape="1">
            <a:gsLst>
              <a:gs pos="0">
                <a:srgbClr val="99FF33"/>
              </a:gs>
              <a:gs pos="50000">
                <a:schemeClr val="bg1"/>
              </a:gs>
              <a:gs pos="100000">
                <a:srgbClr val="99FF33"/>
              </a:gs>
            </a:gsLst>
            <a:lin ang="5400000" scaled="1"/>
          </a:gradFill>
          <a:ln w="28575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nghiên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9028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1" y="762000"/>
            <a:ext cx="8991599" cy="528796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4.3. </a:t>
            </a:r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bữa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dinh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dưỡng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 algn="just">
              <a:buNone/>
            </a:pP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danh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món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ăn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món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món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canh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mặn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xào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..)</a:t>
            </a:r>
          </a:p>
          <a:p>
            <a:pPr marL="0" indent="0" algn="just">
              <a:buNone/>
            </a:pP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món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kèm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marL="0" indent="0" algn="just">
              <a:buNone/>
            </a:pP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thiện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bữa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5: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6: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phí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7: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phí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món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ăn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1" y="0"/>
            <a:ext cx="9144000" cy="646331"/>
          </a:xfrm>
          <a:prstGeom prst="rect">
            <a:avLst/>
          </a:prstGeom>
          <a:gradFill rotWithShape="1">
            <a:gsLst>
              <a:gs pos="0">
                <a:srgbClr val="99FF33"/>
              </a:gs>
              <a:gs pos="50000">
                <a:schemeClr val="bg1"/>
              </a:gs>
              <a:gs pos="100000">
                <a:srgbClr val="99FF33"/>
              </a:gs>
            </a:gsLst>
            <a:lin ang="5400000" scaled="1"/>
          </a:gradFill>
          <a:ln w="28575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nghiên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9695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9" name="Text Box 11"/>
          <p:cNvSpPr txBox="1">
            <a:spLocks noChangeArrowheads="1"/>
          </p:cNvSpPr>
          <p:nvPr/>
        </p:nvSpPr>
        <p:spPr bwMode="auto">
          <a:xfrm>
            <a:off x="152401" y="1189741"/>
            <a:ext cx="8839200" cy="5632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457200" indent="-457200" algn="just" eaLnBrk="0" hangingPunct="0">
              <a:buFont typeface="Arial" pitchFamily="34" charset="0"/>
              <a:buChar char="•"/>
            </a:pPr>
            <a:r>
              <a:rPr lang="en-US" sz="4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smtClean="0">
                <a:solidFill>
                  <a:srgbClr val="0000FF"/>
                </a:solidFill>
                <a:latin typeface="VNI-Times" pitchFamily="2" charset="0"/>
              </a:rPr>
              <a:t>.</a:t>
            </a:r>
            <a:endParaRPr lang="en-US" sz="4800" b="1" dirty="0">
              <a:solidFill>
                <a:srgbClr val="0000FF"/>
              </a:solidFill>
              <a:latin typeface="VNI-Times" pitchFamily="2" charset="0"/>
            </a:endParaRPr>
          </a:p>
          <a:p>
            <a:pPr marL="457200" indent="-457200" algn="just" eaLnBrk="0" hangingPunct="0">
              <a:buFont typeface="Arial" pitchFamily="34" charset="0"/>
              <a:buChar char="•"/>
            </a:pPr>
            <a:r>
              <a:rPr lang="en-US" sz="4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4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4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4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 algn="just" eaLnBrk="0" hangingPunct="0">
              <a:buFont typeface="Arial" pitchFamily="34" charset="0"/>
              <a:buChar char="•"/>
            </a:pPr>
            <a:r>
              <a:rPr lang="en-US" sz="4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4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4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4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4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4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4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quản</a:t>
            </a:r>
            <a:r>
              <a:rPr lang="en-US" sz="4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4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4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4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4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4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4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4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ở K12 Online</a:t>
            </a:r>
            <a:endParaRPr lang="en-US" sz="4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/>
            <a:endParaRPr lang="en-US" sz="2400" b="1" dirty="0">
              <a:solidFill>
                <a:srgbClr val="FF00FF"/>
              </a:solidFill>
              <a:latin typeface="VNI-Times" pitchFamily="2" charset="0"/>
            </a:endParaRPr>
          </a:p>
        </p:txBody>
      </p:sp>
      <p:sp>
        <p:nvSpPr>
          <p:cNvPr id="37900" name="Text Box 12"/>
          <p:cNvSpPr txBox="1">
            <a:spLocks noChangeArrowheads="1"/>
          </p:cNvSpPr>
          <p:nvPr/>
        </p:nvSpPr>
        <p:spPr bwMode="auto">
          <a:xfrm>
            <a:off x="381001" y="228600"/>
            <a:ext cx="822960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901" name="Line 13"/>
          <p:cNvSpPr>
            <a:spLocks noChangeShapeType="1"/>
          </p:cNvSpPr>
          <p:nvPr/>
        </p:nvSpPr>
        <p:spPr bwMode="auto">
          <a:xfrm>
            <a:off x="2124075" y="5589588"/>
            <a:ext cx="503238" cy="71437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183242"/>
      </p:ext>
    </p:extLst>
  </p:cSld>
  <p:clrMapOvr>
    <a:masterClrMapping/>
  </p:clrMapOvr>
  <p:transition>
    <p:checker dir="vert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79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9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7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7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7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7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7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7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37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6" presetID="55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79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79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79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ONATA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00" grpId="0"/>
      <p:bldP spid="3790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WordArt 5"/>
          <p:cNvSpPr>
            <a:spLocks noChangeArrowheads="1" noChangeShapeType="1" noTextEdit="1"/>
          </p:cNvSpPr>
          <p:nvPr/>
        </p:nvSpPr>
        <p:spPr bwMode="auto">
          <a:xfrm>
            <a:off x="649287" y="1752600"/>
            <a:ext cx="7800975" cy="3429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FFFFFF"/>
              </a:extrusionClr>
              <a:contourClr>
                <a:srgbClr val="FFFFFF"/>
              </a:contourClr>
            </a:sp3d>
          </a:bodyPr>
          <a:lstStyle/>
          <a:p>
            <a:pPr algn="ctr"/>
            <a:r>
              <a:rPr lang="en-US" sz="3600" b="1" kern="10" dirty="0" err="1">
                <a:ln w="9525">
                  <a:round/>
                  <a:headEnd/>
                  <a:tailEnd/>
                </a:ln>
                <a:blipFill dpi="0" rotWithShape="0">
                  <a:blip r:embed="rId2"/>
                  <a:srcRect/>
                  <a:stretch>
                    <a:fillRect/>
                  </a:stretch>
                </a:blip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3600" b="1" kern="10" dirty="0">
                <a:ln w="9525">
                  <a:round/>
                  <a:headEnd/>
                  <a:tailEnd/>
                </a:ln>
                <a:blipFill dpi="0" rotWithShape="0">
                  <a:blip r:embed="rId2"/>
                  <a:srcRect/>
                  <a:stretch>
                    <a:fillRect/>
                  </a:stretch>
                </a:blip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round/>
                  <a:headEnd/>
                  <a:tailEnd/>
                </a:ln>
                <a:blipFill dpi="0" rotWithShape="0">
                  <a:blip r:embed="rId2"/>
                  <a:srcRect/>
                  <a:stretch>
                    <a:fillRect/>
                  </a:stretch>
                </a:blip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600" b="1" kern="10" dirty="0">
                <a:ln w="9525">
                  <a:round/>
                  <a:headEnd/>
                  <a:tailEnd/>
                </a:ln>
                <a:blipFill dpi="0" rotWithShape="0">
                  <a:blip r:embed="rId2"/>
                  <a:srcRect/>
                  <a:stretch>
                    <a:fillRect/>
                  </a:stretch>
                </a:blip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round/>
                  <a:headEnd/>
                  <a:tailEnd/>
                </a:ln>
                <a:blipFill dpi="0" rotWithShape="0">
                  <a:blip r:embed="rId2"/>
                  <a:srcRect/>
                  <a:stretch>
                    <a:fillRect/>
                  </a:stretch>
                </a:blip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600" b="1" kern="10" dirty="0">
                <a:ln w="9525">
                  <a:round/>
                  <a:headEnd/>
                  <a:tailEnd/>
                </a:ln>
                <a:blipFill dpi="0" rotWithShape="0">
                  <a:blip r:embed="rId2"/>
                  <a:srcRect/>
                  <a:stretch>
                    <a:fillRect/>
                  </a:stretch>
                </a:blip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round/>
                  <a:headEnd/>
                  <a:tailEnd/>
                </a:ln>
                <a:blipFill dpi="0" rotWithShape="0">
                  <a:blip r:embed="rId2"/>
                  <a:srcRect/>
                  <a:stretch>
                    <a:fillRect/>
                  </a:stretch>
                </a:blipFill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sz="3600" b="1" kern="10" dirty="0">
                <a:ln w="9525">
                  <a:round/>
                  <a:headEnd/>
                  <a:tailEnd/>
                </a:ln>
                <a:blipFill dpi="0" rotWithShape="0">
                  <a:blip r:embed="rId2"/>
                  <a:srcRect/>
                  <a:stretch>
                    <a:fillRect/>
                  </a:stretch>
                </a:blip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round/>
                  <a:headEnd/>
                  <a:tailEnd/>
                </a:ln>
                <a:blipFill dpi="0" rotWithShape="0">
                  <a:blip r:embed="rId2"/>
                  <a:srcRect/>
                  <a:stretch>
                    <a:fillRect/>
                  </a:stretch>
                </a:blip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kern="10" dirty="0">
                <a:ln w="9525">
                  <a:round/>
                  <a:headEnd/>
                  <a:tailEnd/>
                </a:ln>
                <a:blipFill dpi="0" rotWithShape="0">
                  <a:blip r:embed="rId2"/>
                  <a:srcRect/>
                  <a:stretch>
                    <a:fillRect/>
                  </a:stretch>
                </a:blip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round/>
                  <a:headEnd/>
                  <a:tailEnd/>
                </a:ln>
                <a:blipFill dpi="0" rotWithShape="0">
                  <a:blip r:embed="rId2"/>
                  <a:srcRect/>
                  <a:stretch>
                    <a:fillRect/>
                  </a:stretch>
                </a:blip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kern="10" dirty="0">
                <a:ln w="9525">
                  <a:round/>
                  <a:headEnd/>
                  <a:tailEnd/>
                </a:ln>
                <a:blipFill dpi="0" rotWithShape="0">
                  <a:blip r:embed="rId2"/>
                  <a:srcRect/>
                  <a:stretch>
                    <a:fillRect/>
                  </a:stretch>
                </a:blip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3600" b="1" kern="10" dirty="0" err="1">
                <a:ln w="9525">
                  <a:round/>
                  <a:headEnd/>
                  <a:tailEnd/>
                </a:ln>
                <a:blipFill dpi="0" rotWithShape="0">
                  <a:blip r:embed="rId2"/>
                  <a:srcRect/>
                  <a:stretch>
                    <a:fillRect/>
                  </a:stretch>
                </a:blip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b="1" kern="10" dirty="0">
                <a:ln w="9525">
                  <a:round/>
                  <a:headEnd/>
                  <a:tailEnd/>
                </a:ln>
                <a:blipFill dpi="0" rotWithShape="0">
                  <a:blip r:embed="rId2"/>
                  <a:srcRect/>
                  <a:stretch>
                    <a:fillRect/>
                  </a:stretch>
                </a:blip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round/>
                  <a:headEnd/>
                  <a:tailEnd/>
                </a:ln>
                <a:blipFill dpi="0" rotWithShape="0">
                  <a:blip r:embed="rId2"/>
                  <a:srcRect/>
                  <a:stretch>
                    <a:fillRect/>
                  </a:stretch>
                </a:blip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600" b="1" kern="10" dirty="0">
                <a:ln w="9525">
                  <a:round/>
                  <a:headEnd/>
                  <a:tailEnd/>
                </a:ln>
                <a:blipFill dpi="0" rotWithShape="0">
                  <a:blip r:embed="rId2"/>
                  <a:srcRect/>
                  <a:stretch>
                    <a:fillRect/>
                  </a:stretch>
                </a:blip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round/>
                  <a:headEnd/>
                  <a:tailEnd/>
                </a:ln>
                <a:blipFill dpi="0" rotWithShape="0">
                  <a:blip r:embed="rId2"/>
                  <a:srcRect/>
                  <a:stretch>
                    <a:fillRect/>
                  </a:stretch>
                </a:blip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00" b="1" kern="10" dirty="0">
                <a:ln w="9525">
                  <a:round/>
                  <a:headEnd/>
                  <a:tailEnd/>
                </a:ln>
                <a:blipFill dpi="0" rotWithShape="0">
                  <a:blip r:embed="rId2"/>
                  <a:srcRect/>
                  <a:stretch>
                    <a:fillRect/>
                  </a:stretch>
                </a:blip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round/>
                  <a:headEnd/>
                  <a:tailEnd/>
                </a:ln>
                <a:blipFill dpi="0" rotWithShape="0">
                  <a:blip r:embed="rId2"/>
                  <a:srcRect/>
                  <a:stretch>
                    <a:fillRect/>
                  </a:stretch>
                </a:blip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600" b="1" kern="10" dirty="0">
                <a:ln w="9525">
                  <a:round/>
                  <a:headEnd/>
                  <a:tailEnd/>
                </a:ln>
                <a:blipFill dpi="0" rotWithShape="0">
                  <a:blip r:embed="rId2"/>
                  <a:srcRect/>
                  <a:stretch>
                    <a:fillRect/>
                  </a:stretch>
                </a:blip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9525">
                  <a:round/>
                  <a:headEnd/>
                  <a:tailEnd/>
                </a:ln>
                <a:blipFill dpi="0" rotWithShape="0">
                  <a:blip r:embed="rId2"/>
                  <a:srcRect/>
                  <a:stretch>
                    <a:fillRect/>
                  </a:stretch>
                </a:blipFill>
                <a:latin typeface="Times New Roman" panose="02020603050405020304" pitchFamily="18" charset="0"/>
                <a:cs typeface="Times New Roman" panose="02020603050405020304" pitchFamily="18" charset="0"/>
              </a:rPr>
              <a:t>dõi</a:t>
            </a:r>
            <a:endParaRPr lang="en-US" sz="3600" b="1" kern="10" dirty="0">
              <a:ln w="9525">
                <a:round/>
                <a:headEnd/>
                <a:tailEnd/>
              </a:ln>
              <a:blipFill dpi="0" rotWithShape="0">
                <a:blip r:embed="rId2"/>
                <a:srcRect/>
                <a:stretch>
                  <a:fillRect/>
                </a:stretch>
              </a:blip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8675" name="Picture 6" descr="blumen-pflanzen11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33400"/>
            <a:ext cx="94932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7" descr="blumen-pflanzen11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457200"/>
            <a:ext cx="94932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2736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 fontScale="90000"/>
          </a:bodyPr>
          <a:lstStyle/>
          <a:p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CHỦ ĐỀ: 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BẢO QUẢN VÀ CHẾ BIẾN THỰC PHẨM</a:t>
            </a:r>
            <a:b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I- 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 PHẨM VÀ DINH DƯỠNG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791200"/>
          </a:xfrm>
        </p:spPr>
        <p:txBody>
          <a:bodyPr/>
          <a:lstStyle/>
          <a:p>
            <a:pPr marL="514350" indent="-514350">
              <a:buAutoNum type="arabicPeriod"/>
              <a:tabLst>
                <a:tab pos="2152650" algn="l"/>
              </a:tabLst>
            </a:pPr>
            <a:r>
              <a:rPr lang="en-US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dinh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dưỡng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 algn="just">
              <a:buNone/>
            </a:pP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4.1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SGK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392" y="2554743"/>
            <a:ext cx="2952008" cy="1712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6540" y="2561057"/>
            <a:ext cx="2566260" cy="1753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330" y="4623593"/>
            <a:ext cx="2801225" cy="1777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571999"/>
            <a:ext cx="2667000" cy="1814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2662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Autofit/>
          </a:bodyPr>
          <a:lstStyle/>
          <a:p>
            <a:pPr marL="514350" indent="-514350"/>
            <a:r>
              <a:rPr lang="en-US" sz="3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1.Giá </a:t>
            </a:r>
            <a:r>
              <a:rPr lang="en-US" sz="32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3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dinh</a:t>
            </a:r>
            <a:r>
              <a:rPr lang="en-US" sz="3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dưỡng</a:t>
            </a:r>
            <a:r>
              <a:rPr lang="en-US" sz="3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3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04800" y="3276600"/>
            <a:ext cx="3810000" cy="6397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14350" indent="-514350"/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giàu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đạm</a:t>
            </a:r>
            <a:endParaRPr lang="en-US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5" y="861801"/>
            <a:ext cx="4131956" cy="2398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6427" y="838200"/>
            <a:ext cx="4876800" cy="359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37578" y="4435475"/>
            <a:ext cx="9144000" cy="21907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giàu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đạm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(Protein):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ó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chết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trưởng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8407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Autofit/>
          </a:bodyPr>
          <a:lstStyle/>
          <a:p>
            <a:pPr marL="514350" indent="-514350"/>
            <a:r>
              <a:rPr lang="en-US" sz="3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1.Giá </a:t>
            </a:r>
            <a:r>
              <a:rPr lang="en-US" sz="32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3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dinh</a:t>
            </a:r>
            <a:r>
              <a:rPr lang="en-US" sz="3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dưỡng</a:t>
            </a:r>
            <a:r>
              <a:rPr lang="en-US" sz="3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3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80792" y="3511504"/>
            <a:ext cx="6694592" cy="6397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14350" indent="-514350"/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giàu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bột</a:t>
            </a:r>
            <a:endParaRPr lang="en-US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01040"/>
            <a:ext cx="4114800" cy="2610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914401"/>
            <a:ext cx="4055206" cy="2583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152400" y="4419600"/>
            <a:ext cx="88392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giàu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bột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glucid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):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31779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792162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1.Giá </a:t>
            </a:r>
            <a:r>
              <a:rPr lang="en-US" sz="32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3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dinh</a:t>
            </a:r>
            <a:r>
              <a:rPr lang="en-US" sz="3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dưỡng</a:t>
            </a:r>
            <a:r>
              <a:rPr lang="en-US" sz="3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3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2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905000" y="3422367"/>
            <a:ext cx="3844636" cy="7921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giàu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béo</a:t>
            </a:r>
            <a:endParaRPr lang="en-US" sz="3200" dirty="0">
              <a:solidFill>
                <a:srgbClr val="C00000"/>
              </a:solidFill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901" y="762000"/>
            <a:ext cx="3793672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762000"/>
            <a:ext cx="4054475" cy="258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0" y="4419600"/>
            <a:ext cx="8991600" cy="13372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giàu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béo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(Lipid):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góp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vitamin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13324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792162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1.Giá </a:t>
            </a:r>
            <a:r>
              <a:rPr lang="en-US" sz="32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3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dinh</a:t>
            </a:r>
            <a:r>
              <a:rPr lang="en-US" sz="3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dưỡng</a:t>
            </a:r>
            <a:r>
              <a:rPr lang="en-US" sz="3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3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2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914400" y="3290780"/>
            <a:ext cx="7051087" cy="7478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giàu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khoáng</a:t>
            </a:r>
            <a:endParaRPr lang="en-US" sz="3200" dirty="0">
              <a:solidFill>
                <a:srgbClr val="C00000"/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58682"/>
            <a:ext cx="3733800" cy="2540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9056" y="838200"/>
            <a:ext cx="3860219" cy="246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152400" y="4067685"/>
            <a:ext cx="8839200" cy="14789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giàu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vitamin (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khoáng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kháng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khỏe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chống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tật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2288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3618" y="0"/>
            <a:ext cx="8229600" cy="1265238"/>
          </a:xfrm>
        </p:spPr>
        <p:txBody>
          <a:bodyPr>
            <a:noAutofit/>
          </a:bodyPr>
          <a:lstStyle/>
          <a:p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Căn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cứ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dinh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dưỡng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ta chia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1564" y="2743200"/>
            <a:ext cx="9102436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giàu</a:t>
            </a:r>
            <a:r>
              <a:rPr lang="en-US" sz="28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bột</a:t>
            </a:r>
            <a:r>
              <a:rPr lang="en-US" sz="28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glucid</a:t>
            </a:r>
            <a:r>
              <a:rPr lang="en-US" sz="28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):</a:t>
            </a:r>
            <a:r>
              <a:rPr lang="en-US" sz="28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en-US" sz="28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sz="28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28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8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28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28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7" name="Title 1"/>
          <p:cNvSpPr txBox="1">
            <a:spLocks noGrp="1"/>
          </p:cNvSpPr>
          <p:nvPr>
            <p:ph idx="1"/>
          </p:nvPr>
        </p:nvSpPr>
        <p:spPr>
          <a:xfrm>
            <a:off x="-13854" y="1295400"/>
            <a:ext cx="91440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giàu</a:t>
            </a:r>
            <a:r>
              <a:rPr lang="en-US" sz="28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đạm</a:t>
            </a:r>
            <a:r>
              <a:rPr lang="en-US" sz="28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(Protein): </a:t>
            </a:r>
            <a:r>
              <a:rPr lang="en-US" sz="28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28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8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28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28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8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28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8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sz="28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28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8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trưởng</a:t>
            </a:r>
            <a:r>
              <a:rPr lang="en-US" sz="28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8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8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4863" y="3658644"/>
            <a:ext cx="9043791" cy="11022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giàu</a:t>
            </a:r>
            <a:r>
              <a:rPr lang="en-US" sz="28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béo</a:t>
            </a:r>
            <a:r>
              <a:rPr lang="en-US" sz="28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(Lipid):</a:t>
            </a:r>
            <a:r>
              <a:rPr lang="en-US" sz="28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sz="28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28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8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8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28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8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vitamin </a:t>
            </a:r>
            <a:r>
              <a:rPr lang="en-US" sz="2800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28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4863" y="4760866"/>
            <a:ext cx="9144000" cy="9144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giàu</a:t>
            </a:r>
            <a:r>
              <a:rPr lang="en-US" sz="28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8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khoáng</a:t>
            </a:r>
            <a:r>
              <a:rPr lang="en-US" sz="28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8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28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28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kháng</a:t>
            </a:r>
            <a:r>
              <a:rPr lang="en-US" sz="28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8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khỏe</a:t>
            </a:r>
            <a:r>
              <a:rPr lang="en-US" sz="28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28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chống</a:t>
            </a:r>
            <a:r>
              <a:rPr lang="en-US" sz="28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8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tật</a:t>
            </a:r>
            <a:r>
              <a:rPr lang="en-US" sz="28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1564" y="5791200"/>
            <a:ext cx="9102436" cy="9144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đầy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khỏe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4" descr="Book-09-jun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1295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11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 build="p"/>
      <p:bldP spid="8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Nhu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dinh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dưỡng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38200" y="4191000"/>
            <a:ext cx="8077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sz="36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6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thừa</a:t>
            </a:r>
            <a:r>
              <a:rPr lang="en-US" sz="36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6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dinh</a:t>
            </a:r>
            <a:r>
              <a:rPr lang="en-US" sz="36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dưỡng</a:t>
            </a:r>
            <a:r>
              <a:rPr lang="en-US" sz="36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36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36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6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6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hại</a:t>
            </a:r>
            <a:r>
              <a:rPr lang="en-US" sz="36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6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6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6253" y="1295400"/>
            <a:ext cx="5830148" cy="2552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846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1675</TotalTime>
  <Words>1427</Words>
  <Application>Microsoft Office PowerPoint</Application>
  <PresentationFormat>On-screen Show (4:3)</PresentationFormat>
  <Paragraphs>152</Paragraphs>
  <Slides>27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9" baseType="lpstr">
      <vt:lpstr>Office Theme</vt:lpstr>
      <vt:lpstr>Photo Editor Photo</vt:lpstr>
      <vt:lpstr>PHÒNG GIÁO DỤC VÀ ĐÀO TẠO QUẬN GÒ VẤP</vt:lpstr>
      <vt:lpstr>PowerPoint Presentation</vt:lpstr>
      <vt:lpstr> CHỦ ĐỀ: BẢO QUẢN VÀ CHẾ BIẾN THỰC PHẨM I- THỰC PHẨM VÀ DINH DƯỠNG </vt:lpstr>
      <vt:lpstr>1.Giá trị dinh dưỡng của các nhóm thức ăn:</vt:lpstr>
      <vt:lpstr>1.Giá trị dinh dưỡng của các nhóm thức ăn:</vt:lpstr>
      <vt:lpstr>1.Giá trị dinh dưỡng của các nhóm thức ăn:</vt:lpstr>
      <vt:lpstr>1.Giá trị dinh dưỡng của các nhóm thức ăn:</vt:lpstr>
      <vt:lpstr>Căn cứ vào giá trị dinh dưỡng của mỗi loại thực phẩm, người ta chia thực phẩm thành 4 nhóm chính:</vt:lpstr>
      <vt:lpstr>2. Nhu cầu dinh dưỡng của cơ thể</vt:lpstr>
      <vt:lpstr> Nhu cầu dinh dưỡngcủa cơ thể: </vt:lpstr>
      <vt:lpstr>PowerPoint Presentation</vt:lpstr>
      <vt:lpstr>PowerPoint Presentation</vt:lpstr>
      <vt:lpstr>PowerPoint Presentation</vt:lpstr>
      <vt:lpstr>2. Nhu cầu dinh dưỡng của cơ thể</vt:lpstr>
      <vt:lpstr>Ghi nhớ</vt:lpstr>
      <vt:lpstr>3. Chế độ ăn uống khoa học</vt:lpstr>
      <vt:lpstr>3. Chế độ ăn uống khoa học</vt:lpstr>
      <vt:lpstr>3. Chế độ ăn uống khoa học</vt:lpstr>
      <vt:lpstr>3. Chế độ ăn uống khoa học</vt:lpstr>
      <vt:lpstr>3. Chế độ ăn uống khoa học</vt:lpstr>
      <vt:lpstr>3. Chế độ ăn uống khoa học</vt:lpstr>
      <vt:lpstr>3. Chế độ ăn uống khoa học</vt:lpstr>
      <vt:lpstr>3. Chế độ ăn uống khoa học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PHÒNG GIÁO DỤC VÀ ĐÀO TẠO QUẬN GÒ VẤP</dc:title>
  <dc:creator>AutoBVT</dc:creator>
  <cp:lastModifiedBy>Windows User</cp:lastModifiedBy>
  <cp:revision>104</cp:revision>
  <dcterms:created xsi:type="dcterms:W3CDTF">2021-08-20T02:59:38Z</dcterms:created>
  <dcterms:modified xsi:type="dcterms:W3CDTF">2021-11-02T01:05:19Z</dcterms:modified>
</cp:coreProperties>
</file>