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4"/>
  </p:notesMasterIdLst>
  <p:sldIdLst>
    <p:sldId id="411" r:id="rId2"/>
    <p:sldId id="412" r:id="rId3"/>
    <p:sldId id="404" r:id="rId4"/>
    <p:sldId id="413" r:id="rId5"/>
    <p:sldId id="263" r:id="rId6"/>
    <p:sldId id="331" r:id="rId7"/>
    <p:sldId id="414" r:id="rId8"/>
    <p:sldId id="415" r:id="rId9"/>
    <p:sldId id="416" r:id="rId10"/>
    <p:sldId id="418" r:id="rId11"/>
    <p:sldId id="419" r:id="rId12"/>
    <p:sldId id="417" r:id="rId13"/>
    <p:sldId id="421" r:id="rId14"/>
    <p:sldId id="422" r:id="rId15"/>
    <p:sldId id="420" r:id="rId16"/>
    <p:sldId id="408" r:id="rId17"/>
    <p:sldId id="423" r:id="rId18"/>
    <p:sldId id="403" r:id="rId19"/>
    <p:sldId id="424" r:id="rId20"/>
    <p:sldId id="401" r:id="rId21"/>
    <p:sldId id="261" r:id="rId22"/>
    <p:sldId id="264" r:id="rId2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5000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66"/>
    <a:srgbClr val="008000"/>
    <a:srgbClr val="FF0000"/>
    <a:srgbClr val="FF3399"/>
    <a:srgbClr val="FF99FF"/>
    <a:srgbClr val="66FF99"/>
    <a:srgbClr val="FF9900"/>
    <a:srgbClr val="FFCC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291" autoAdjust="0"/>
  </p:normalViewPr>
  <p:slideViewPr>
    <p:cSldViewPr showGuides="1">
      <p:cViewPr varScale="1">
        <p:scale>
          <a:sx n="69" d="100"/>
          <a:sy n="69" d="100"/>
        </p:scale>
        <p:origin x="750" y="72"/>
      </p:cViewPr>
      <p:guideLst>
        <p:guide orient="horz" pos="2183"/>
        <p:guide pos="383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Header Placeholder 6451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64515" name="Date Placeholder 6451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64516" name="Slide Image Placeholder 6451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Text Placeholder 6451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8" name="Footer Placeholder 6451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64519" name="Slide Number Placeholder 6451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060E-0F5E-4AE7-BEA7-F3B5B4F12F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58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>
              <a:spcBef>
                <a:spcPct val="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>
              <a:spcBef>
                <a:spcPct val="0"/>
              </a:spcBef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5000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D0646E-A632-4978-885B-B570733BFA63}"/>
              </a:ext>
            </a:extLst>
          </p:cNvPr>
          <p:cNvSpPr txBox="1"/>
          <p:nvPr/>
        </p:nvSpPr>
        <p:spPr>
          <a:xfrm>
            <a:off x="1562100" y="3810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PHÒNG GIÁO DỤC VÀ ĐÀO TẠO QUẬN GÒ VẤP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61A09-D9F4-4B65-9F1B-F1697389273D}"/>
              </a:ext>
            </a:extLst>
          </p:cNvPr>
          <p:cNvSpPr txBox="1"/>
          <p:nvPr/>
        </p:nvSpPr>
        <p:spPr>
          <a:xfrm>
            <a:off x="1559755" y="846149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BÀI GIẢNG LỊCH SỬ LỚP 6</a:t>
            </a:r>
          </a:p>
        </p:txBody>
      </p:sp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98BAE3-A44D-49E0-A322-AC1D86C9AB23}"/>
              </a:ext>
            </a:extLst>
          </p:cNvPr>
          <p:cNvSpPr/>
          <p:nvPr/>
        </p:nvSpPr>
        <p:spPr>
          <a:xfrm>
            <a:off x="2109391" y="1834518"/>
            <a:ext cx="79685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0E74A-F0CC-4693-A604-380A852A8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87" y="3962879"/>
            <a:ext cx="4800607" cy="252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C07500-4E65-480A-847D-11965370D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12" y="3912752"/>
            <a:ext cx="2743199" cy="2526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6317BF-85DE-47E5-843C-E2601576D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471" y="3934310"/>
            <a:ext cx="1931058" cy="2554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56D387-4643-4D10-AC7C-C880CA08E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8" b="99583" l="305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75" y="2062787"/>
            <a:ext cx="2209986" cy="12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1725043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D78AC-EB64-47AC-BF26-0D5E7A706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" y="1165442"/>
            <a:ext cx="7233138" cy="56831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75D5B63-4D83-4A03-A11D-96C2BADD399F}"/>
              </a:ext>
            </a:extLst>
          </p:cNvPr>
          <p:cNvSpPr/>
          <p:nvPr/>
        </p:nvSpPr>
        <p:spPr>
          <a:xfrm>
            <a:off x="5862" y="805375"/>
            <a:ext cx="2667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5486400" y="1055756"/>
            <a:ext cx="6444735" cy="2115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Dựa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vào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đồ</a:t>
            </a:r>
            <a:r>
              <a:rPr lang="en-US" b="1" i="1" dirty="0">
                <a:solidFill>
                  <a:srgbClr val="00B050"/>
                </a:solidFill>
              </a:rPr>
              <a:t> 20.4 (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102),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Xã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hội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có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tầng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lớp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r>
              <a:rPr lang="en-US" b="1" i="1" dirty="0" err="1">
                <a:solidFill>
                  <a:srgbClr val="00B050"/>
                </a:solidFill>
              </a:rPr>
              <a:t>Mô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tả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công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việc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họ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E0A69-64F5-4F68-A316-15FF0AE68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6108651"/>
            <a:ext cx="424603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572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b="1" dirty="0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Xã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hội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vua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triều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lữ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thủy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vua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Tu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vũ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nữ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quý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tộc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tăng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lữ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thợ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ngư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0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BIỂU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>
                <a:solidFill>
                  <a:srgbClr val="00B050"/>
                </a:solidFill>
              </a:rPr>
              <a:t>Quan </a:t>
            </a:r>
            <a:r>
              <a:rPr lang="en-US" b="1" i="1" dirty="0" err="1">
                <a:solidFill>
                  <a:srgbClr val="00B050"/>
                </a:solidFill>
              </a:rPr>
              <a:t>sát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các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20.5 </a:t>
            </a:r>
            <a:r>
              <a:rPr lang="en-US" b="1" i="1" dirty="0" err="1">
                <a:solidFill>
                  <a:srgbClr val="00B050"/>
                </a:solidFill>
              </a:rPr>
              <a:t>đến</a:t>
            </a:r>
            <a:r>
              <a:rPr lang="en-US" b="1" i="1" dirty="0">
                <a:solidFill>
                  <a:srgbClr val="00B050"/>
                </a:solidFill>
              </a:rPr>
              <a:t> 20.7,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nêu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thành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tựu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hóa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tiêu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biểu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kỉ</a:t>
            </a:r>
            <a:r>
              <a:rPr lang="en-US" b="1" i="1" dirty="0">
                <a:solidFill>
                  <a:srgbClr val="00B050"/>
                </a:solidFill>
              </a:rPr>
              <a:t> II </a:t>
            </a:r>
            <a:r>
              <a:rPr lang="en-US" b="1" i="1" dirty="0" err="1">
                <a:solidFill>
                  <a:srgbClr val="00B050"/>
                </a:solidFill>
              </a:rPr>
              <a:t>đến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kỉ</a:t>
            </a:r>
            <a:r>
              <a:rPr lang="en-US" b="1" i="1" dirty="0">
                <a:solidFill>
                  <a:srgbClr val="00B050"/>
                </a:solidFill>
              </a:rPr>
              <a:t> X.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574EFA-737A-43C0-8716-A68229859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39819" y="1985445"/>
            <a:ext cx="571824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1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25DE5-568F-4F7F-82E4-30BED9F9B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610773"/>
            <a:ext cx="2895600" cy="512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6341B-4C54-4329-86B9-ED8792B1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92" y="610772"/>
            <a:ext cx="5560284" cy="5120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51202">
            <a:extLst>
              <a:ext uri="{FF2B5EF4-FFF2-40B4-BE49-F238E27FC236}">
                <a16:creationId xmlns:a16="http://schemas.microsoft.com/office/drawing/2014/main" id="{59C0F1C5-1758-488E-9495-FC4A37DA5A07}"/>
              </a:ext>
            </a:extLst>
          </p:cNvPr>
          <p:cNvSpPr txBox="1"/>
          <p:nvPr/>
        </p:nvSpPr>
        <p:spPr>
          <a:xfrm>
            <a:off x="36161" y="5831728"/>
            <a:ext cx="526168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bia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Champa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VII, </a:t>
            </a:r>
          </a:p>
          <a:p>
            <a:pPr algn="ctr">
              <a:spcBef>
                <a:spcPts val="0"/>
              </a:spcBef>
            </a:pP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di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Nam). 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1202">
            <a:extLst>
              <a:ext uri="{FF2B5EF4-FFF2-40B4-BE49-F238E27FC236}">
                <a16:creationId xmlns:a16="http://schemas.microsoft.com/office/drawing/2014/main" id="{9E32C88E-503A-4649-8845-CB4D9BB3AD73}"/>
              </a:ext>
            </a:extLst>
          </p:cNvPr>
          <p:cNvSpPr txBox="1"/>
          <p:nvPr/>
        </p:nvSpPr>
        <p:spPr>
          <a:xfrm>
            <a:off x="5745892" y="5831728"/>
            <a:ext cx="556028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Nhạc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bệ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>
              <a:spcBef>
                <a:spcPts val="0"/>
              </a:spcBef>
            </a:pP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VIII, di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Mỹ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Nam)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2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DD872-0DDB-4453-890F-CA9829661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-20884"/>
            <a:ext cx="11201400" cy="68997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34E4FA-57E0-46B8-9D92-4C462101AA27}"/>
              </a:ext>
            </a:extLst>
          </p:cNvPr>
          <p:cNvSpPr/>
          <p:nvPr/>
        </p:nvSpPr>
        <p:spPr>
          <a:xfrm>
            <a:off x="2209800" y="-152400"/>
            <a:ext cx="982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08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381000" y="1219200"/>
            <a:ext cx="1162633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III. NHỮNG THÀNH TỰU VĂN HÓA TIÊU BIỂU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1438ACCD-6DD9-4C82-920D-B6B10A223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70815"/>
              </p:ext>
            </p:extLst>
          </p:nvPr>
        </p:nvGraphicFramePr>
        <p:xfrm>
          <a:off x="533401" y="1946901"/>
          <a:ext cx="11341208" cy="42573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14599">
                  <a:extLst>
                    <a:ext uri="{9D8B030D-6E8A-4147-A177-3AD203B41FA5}">
                      <a16:colId xmlns:a16="http://schemas.microsoft.com/office/drawing/2014/main" val="2793117550"/>
                    </a:ext>
                  </a:extLst>
                </a:gridCol>
                <a:gridCol w="8826609">
                  <a:extLst>
                    <a:ext uri="{9D8B030D-6E8A-4147-A177-3AD203B41FA5}">
                      <a16:colId xmlns:a16="http://schemas.microsoft.com/office/drawing/2014/main" val="1329696366"/>
                    </a:ext>
                  </a:extLst>
                </a:gridCol>
              </a:tblGrid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 vực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33090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 viết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IV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99973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(du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078910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Hin-đu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múa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662408"/>
                  </a:ext>
                </a:extLst>
              </a:tr>
              <a:tr h="646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Hin-đu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472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19DF2-F645-4212-8DD5-1AB5E89C2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23" y="0"/>
            <a:ext cx="9690354" cy="68580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BD041F6A-D44F-4C9C-9F4A-E6A009438C59}"/>
              </a:ext>
            </a:extLst>
          </p:cNvPr>
          <p:cNvSpPr/>
          <p:nvPr/>
        </p:nvSpPr>
        <p:spPr>
          <a:xfrm>
            <a:off x="110807" y="115669"/>
            <a:ext cx="3775393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Củng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cố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bài</a:t>
            </a:r>
            <a:r>
              <a:rPr lang="en-US" sz="3600" b="1" cap="none" spc="0" dirty="0">
                <a:ln w="0"/>
                <a:solidFill>
                  <a:schemeClr val="bg1"/>
                </a:solidFill>
              </a:rPr>
              <a:t> </a:t>
            </a:r>
            <a:r>
              <a:rPr lang="en-US" sz="3600" b="1" cap="none" spc="0" dirty="0" err="1">
                <a:ln w="0"/>
                <a:solidFill>
                  <a:schemeClr val="bg1"/>
                </a:solidFill>
              </a:rPr>
              <a:t>học</a:t>
            </a:r>
            <a:endParaRPr lang="en-US" sz="3600" b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5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2709874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gắn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  <a:p>
            <a:pPr algn="just"/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2.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yếu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miền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Trung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Nam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chú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trọng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 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1077218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nl-NL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gắn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với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2599251"/>
            <a:ext cx="11229338" cy="4131606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nl-NL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   </a:t>
            </a:r>
            <a:r>
              <a:rPr lang="nl-NL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,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buôn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trầm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ngoài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qua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họ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ngọt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dẫn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	Do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Champa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531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207580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LUYỆN TẬP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404926"/>
            <a:ext cx="11229338" cy="1338274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Em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hãy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nêu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chủ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yếu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xưa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Hoạt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động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kinh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tế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cư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dân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miền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Trung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Việt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Nam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chú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trọng</a:t>
            </a:r>
            <a:r>
              <a:rPr lang="en-US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188232"/>
            <a:ext cx="1045630" cy="95309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30C17D-3034-4C42-82A1-887E9B232F8D}"/>
              </a:ext>
            </a:extLst>
          </p:cNvPr>
          <p:cNvSpPr/>
          <p:nvPr/>
        </p:nvSpPr>
        <p:spPr>
          <a:xfrm>
            <a:off x="581662" y="2987451"/>
            <a:ext cx="11229338" cy="3743406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lúa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ruộng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chua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mặn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xây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chạm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trầm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hương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)…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biển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nay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dân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miền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Trung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Nam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chú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nghiệp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06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inus Sign 20">
            <a:extLst>
              <a:ext uri="{FF2B5EF4-FFF2-40B4-BE49-F238E27FC236}">
                <a16:creationId xmlns:a16="http://schemas.microsoft.com/office/drawing/2014/main" id="{73BD6972-8B53-42EB-9594-7402471473BE}"/>
              </a:ext>
            </a:extLst>
          </p:cNvPr>
          <p:cNvSpPr/>
          <p:nvPr/>
        </p:nvSpPr>
        <p:spPr>
          <a:xfrm>
            <a:off x="1512987" y="4351925"/>
            <a:ext cx="761999" cy="1058843"/>
          </a:xfrm>
          <a:prstGeom prst="mathMinus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A7A68718-C232-449D-9CB5-756D0434B0E4}"/>
              </a:ext>
            </a:extLst>
          </p:cNvPr>
          <p:cNvSpPr/>
          <p:nvPr/>
        </p:nvSpPr>
        <p:spPr>
          <a:xfrm>
            <a:off x="1545688" y="3048000"/>
            <a:ext cx="761999" cy="1058843"/>
          </a:xfrm>
          <a:prstGeom prst="mathMinus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96EE2232-C8C1-4B8C-B2B3-D7580E1D78EC}"/>
              </a:ext>
            </a:extLst>
          </p:cNvPr>
          <p:cNvSpPr/>
          <p:nvPr/>
        </p:nvSpPr>
        <p:spPr>
          <a:xfrm>
            <a:off x="1578636" y="1761125"/>
            <a:ext cx="761999" cy="1058843"/>
          </a:xfrm>
          <a:prstGeom prst="mathMinus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C95DD7-C006-40DC-A7CC-D3A2C0CF8BB5}"/>
              </a:ext>
            </a:extLst>
          </p:cNvPr>
          <p:cNvSpPr/>
          <p:nvPr/>
        </p:nvSpPr>
        <p:spPr>
          <a:xfrm>
            <a:off x="652975" y="1752600"/>
            <a:ext cx="1143000" cy="106680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ADBD6-D0F0-4D15-AD68-4257EFAC793B}"/>
              </a:ext>
            </a:extLst>
          </p:cNvPr>
          <p:cNvSpPr/>
          <p:nvPr/>
        </p:nvSpPr>
        <p:spPr>
          <a:xfrm>
            <a:off x="2057400" y="1752600"/>
            <a:ext cx="9448800" cy="1066800"/>
          </a:xfrm>
          <a:prstGeom prst="round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691850-6387-4939-8FE9-26B062E7F838}"/>
              </a:ext>
            </a:extLst>
          </p:cNvPr>
          <p:cNvSpPr/>
          <p:nvPr/>
        </p:nvSpPr>
        <p:spPr>
          <a:xfrm>
            <a:off x="652975" y="3056525"/>
            <a:ext cx="1143000" cy="1066800"/>
          </a:xfrm>
          <a:prstGeom prst="roundRect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A2527F-1DCB-4C2B-A9EE-23A211536862}"/>
              </a:ext>
            </a:extLst>
          </p:cNvPr>
          <p:cNvSpPr/>
          <p:nvPr/>
        </p:nvSpPr>
        <p:spPr>
          <a:xfrm>
            <a:off x="2057400" y="3056525"/>
            <a:ext cx="9448800" cy="1066800"/>
          </a:xfrm>
          <a:prstGeom prst="roundRect">
            <a:avLst/>
          </a:prstGeom>
          <a:solidFill>
            <a:srgbClr val="66FF99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6C5557-02F5-4ABD-AC67-0C4DF161B91E}"/>
              </a:ext>
            </a:extLst>
          </p:cNvPr>
          <p:cNvSpPr/>
          <p:nvPr/>
        </p:nvSpPr>
        <p:spPr>
          <a:xfrm>
            <a:off x="652975" y="4343400"/>
            <a:ext cx="1143000" cy="10668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3201C2F-E9FA-4226-8B6C-27AC6BCAB882}"/>
              </a:ext>
            </a:extLst>
          </p:cNvPr>
          <p:cNvSpPr/>
          <p:nvPr/>
        </p:nvSpPr>
        <p:spPr>
          <a:xfrm>
            <a:off x="2057400" y="4343400"/>
            <a:ext cx="9448800" cy="10668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Champa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5DC4A-ADA9-4E61-B44F-D6B989C4B1D0}"/>
              </a:ext>
            </a:extLst>
          </p:cNvPr>
          <p:cNvSpPr/>
          <p:nvPr/>
        </p:nvSpPr>
        <p:spPr>
          <a:xfrm>
            <a:off x="488589" y="1064281"/>
            <a:ext cx="370409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Học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xong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bài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này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,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em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 </a:t>
            </a:r>
            <a:r>
              <a:rPr lang="en-US" sz="2600" b="1" cap="none" spc="0" dirty="0" err="1">
                <a:ln w="0"/>
                <a:solidFill>
                  <a:srgbClr val="0066FF"/>
                </a:solidFill>
              </a:rPr>
              <a:t>sẽ</a:t>
            </a:r>
            <a:r>
              <a:rPr lang="en-US" sz="2600" b="1" cap="none" spc="0" dirty="0">
                <a:ln w="0"/>
                <a:solidFill>
                  <a:srgbClr val="0066FF"/>
                </a:solidFill>
              </a:rPr>
              <a:t>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216FCF-06AB-41CF-93AC-99452F72D247}"/>
              </a:ext>
            </a:extLst>
          </p:cNvPr>
          <p:cNvSpPr/>
          <p:nvPr/>
        </p:nvSpPr>
        <p:spPr>
          <a:xfrm>
            <a:off x="195608" y="5896252"/>
            <a:ext cx="11793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err="1">
                <a:ln w="0"/>
                <a:solidFill>
                  <a:srgbClr val="FF0000"/>
                </a:solidFill>
              </a:rPr>
              <a:t>Học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sinh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đọc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SGK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từ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trang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</a:rPr>
              <a:t>100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đến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</a:rPr>
              <a:t>103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,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trả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lời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câu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hỏi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ở slide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bên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 </a:t>
            </a:r>
            <a:r>
              <a:rPr lang="en-US" b="1" cap="none" spc="0" dirty="0" err="1">
                <a:ln w="0"/>
                <a:solidFill>
                  <a:srgbClr val="FF0000"/>
                </a:solidFill>
              </a:rPr>
              <a:t>dưới</a:t>
            </a:r>
            <a:r>
              <a:rPr lang="en-US" b="1" cap="none" spc="0" dirty="0">
                <a:ln w="0"/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E729CD-AA0F-4A82-850C-C8003425FE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9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601DE6-BB4A-4525-ABEA-C33A49461B54}"/>
              </a:ext>
            </a:extLst>
          </p:cNvPr>
          <p:cNvSpPr/>
          <p:nvPr/>
        </p:nvSpPr>
        <p:spPr>
          <a:xfrm>
            <a:off x="581662" y="480536"/>
            <a:ext cx="5819138" cy="95309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</a:rPr>
              <a:t>         VẬN DỤNG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1A7174-43EA-44BE-AC43-8842F8720341}"/>
              </a:ext>
            </a:extLst>
          </p:cNvPr>
          <p:cNvSpPr/>
          <p:nvPr/>
        </p:nvSpPr>
        <p:spPr>
          <a:xfrm>
            <a:off x="581662" y="1757495"/>
            <a:ext cx="11191891" cy="2176046"/>
          </a:xfrm>
          <a:prstGeom prst="roundRect">
            <a:avLst/>
          </a:prstGeom>
          <a:solidFill>
            <a:srgbClr val="66FF99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i="1" dirty="0">
                <a:solidFill>
                  <a:srgbClr val="00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      </a:t>
            </a:r>
            <a:r>
              <a:rPr lang="nl-NL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3.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Những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thành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tựu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tiêu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biểu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của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vương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quốc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Champa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vẫn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bảo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tồn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đến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ngày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nay? Di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tích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Chăm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nào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được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UNESCO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công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nhận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là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di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sản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văn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hóa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thế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en-US" sz="3200" b="1" i="1" dirty="0" err="1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giới</a:t>
            </a:r>
            <a:r>
              <a:rPr lang="en-US" sz="3200" b="1" i="1" dirty="0">
                <a:solidFill>
                  <a:srgbClr val="008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?</a:t>
            </a:r>
            <a:endParaRPr lang="en-US" sz="3200" b="1" i="1" dirty="0">
              <a:solidFill>
                <a:srgbClr val="008000"/>
              </a:solidFill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7C94DD-7B50-4535-A065-7B608D36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96117" l="0" r="97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00" y="468868"/>
            <a:ext cx="1045630" cy="953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61EC6D-400F-4816-9310-8C7B7DE12EB8}"/>
              </a:ext>
            </a:extLst>
          </p:cNvPr>
          <p:cNvSpPr txBox="1"/>
          <p:nvPr/>
        </p:nvSpPr>
        <p:spPr>
          <a:xfrm>
            <a:off x="8534400" y="480536"/>
            <a:ext cx="3239153" cy="369332"/>
          </a:xfrm>
          <a:prstGeom prst="rect">
            <a:avLst/>
          </a:prstGeom>
          <a:solidFill>
            <a:srgbClr val="FFFF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vi-VN" sz="18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HS KHÁ GIỎI</a:t>
            </a:r>
            <a:endParaRPr lang="en-US" sz="1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1412D8-7CC1-4D36-9BC2-5D4A1B6D9A9B}"/>
              </a:ext>
            </a:extLst>
          </p:cNvPr>
          <p:cNvSpPr/>
          <p:nvPr/>
        </p:nvSpPr>
        <p:spPr>
          <a:xfrm>
            <a:off x="581662" y="4114800"/>
            <a:ext cx="11229338" cy="2473452"/>
          </a:xfrm>
          <a:prstGeom prst="roundRect">
            <a:avLst/>
          </a:prstGeom>
          <a:solidFill>
            <a:srgbClr val="FFFF66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tích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nghệ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thuật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bảo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tang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điêu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khắc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Chăm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Nẵng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- Di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văn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hóa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Thánh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Mỹ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Sơn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36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27"/>
          <p:cNvSpPr/>
          <p:nvPr/>
        </p:nvSpPr>
        <p:spPr>
          <a:xfrm>
            <a:off x="899702" y="4748774"/>
            <a:ext cx="1140892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6" y="0"/>
                </a:moveTo>
                <a:lnTo>
                  <a:pt x="3243" y="0"/>
                </a:lnTo>
                <a:cubicBezTo>
                  <a:pt x="1453" y="4"/>
                  <a:pt x="4" y="1161"/>
                  <a:pt x="0" y="2589"/>
                </a:cubicBezTo>
                <a:lnTo>
                  <a:pt x="0" y="19012"/>
                </a:lnTo>
                <a:cubicBezTo>
                  <a:pt x="5" y="20440"/>
                  <a:pt x="1454" y="21596"/>
                  <a:pt x="3243" y="21600"/>
                </a:cubicBezTo>
                <a:lnTo>
                  <a:pt x="18356" y="21600"/>
                </a:lnTo>
                <a:cubicBezTo>
                  <a:pt x="20145" y="21597"/>
                  <a:pt x="21595" y="20440"/>
                  <a:pt x="21600" y="19012"/>
                </a:cubicBezTo>
                <a:lnTo>
                  <a:pt x="21600" y="2589"/>
                </a:lnTo>
                <a:cubicBezTo>
                  <a:pt x="21596" y="1160"/>
                  <a:pt x="20146" y="3"/>
                  <a:pt x="18356" y="0"/>
                </a:cubicBezTo>
                <a:close/>
                <a:moveTo>
                  <a:pt x="19487" y="19012"/>
                </a:moveTo>
                <a:cubicBezTo>
                  <a:pt x="19477" y="19507"/>
                  <a:pt x="18976" y="19907"/>
                  <a:pt x="18356" y="19915"/>
                </a:cubicBezTo>
                <a:lnTo>
                  <a:pt x="3243" y="19915"/>
                </a:lnTo>
                <a:cubicBezTo>
                  <a:pt x="2623" y="19906"/>
                  <a:pt x="2122" y="19507"/>
                  <a:pt x="2112" y="19012"/>
                </a:cubicBezTo>
                <a:lnTo>
                  <a:pt x="2112" y="2589"/>
                </a:lnTo>
                <a:cubicBezTo>
                  <a:pt x="2122" y="2094"/>
                  <a:pt x="2623" y="1695"/>
                  <a:pt x="3243" y="1687"/>
                </a:cubicBezTo>
                <a:lnTo>
                  <a:pt x="18356" y="1687"/>
                </a:lnTo>
                <a:cubicBezTo>
                  <a:pt x="18976" y="1695"/>
                  <a:pt x="19476" y="2094"/>
                  <a:pt x="19487" y="2589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4" name="Freeform 333"/>
          <p:cNvSpPr/>
          <p:nvPr/>
        </p:nvSpPr>
        <p:spPr>
          <a:xfrm>
            <a:off x="899381" y="1546278"/>
            <a:ext cx="1141265" cy="13276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8" y="0"/>
                </a:moveTo>
                <a:lnTo>
                  <a:pt x="3250" y="0"/>
                </a:lnTo>
                <a:cubicBezTo>
                  <a:pt x="1455" y="0"/>
                  <a:pt x="0" y="1162"/>
                  <a:pt x="0" y="2595"/>
                </a:cubicBezTo>
                <a:lnTo>
                  <a:pt x="0" y="19011"/>
                </a:lnTo>
                <a:cubicBezTo>
                  <a:pt x="4" y="20442"/>
                  <a:pt x="1458" y="21600"/>
                  <a:pt x="3250" y="21600"/>
                </a:cubicBezTo>
                <a:lnTo>
                  <a:pt x="18358" y="21600"/>
                </a:lnTo>
                <a:cubicBezTo>
                  <a:pt x="20147" y="21596"/>
                  <a:pt x="21596" y="20439"/>
                  <a:pt x="21600" y="19011"/>
                </a:cubicBezTo>
                <a:lnTo>
                  <a:pt x="21600" y="2589"/>
                </a:lnTo>
                <a:cubicBezTo>
                  <a:pt x="21596" y="1161"/>
                  <a:pt x="20147" y="4"/>
                  <a:pt x="18358" y="0"/>
                </a:cubicBezTo>
                <a:close/>
                <a:moveTo>
                  <a:pt x="19489" y="19011"/>
                </a:moveTo>
                <a:cubicBezTo>
                  <a:pt x="19478" y="19506"/>
                  <a:pt x="18978" y="19905"/>
                  <a:pt x="18358" y="19914"/>
                </a:cubicBezTo>
                <a:lnTo>
                  <a:pt x="3250" y="19914"/>
                </a:lnTo>
                <a:cubicBezTo>
                  <a:pt x="2630" y="19906"/>
                  <a:pt x="2129" y="19506"/>
                  <a:pt x="2120" y="19011"/>
                </a:cubicBezTo>
                <a:lnTo>
                  <a:pt x="2120" y="2589"/>
                </a:lnTo>
                <a:cubicBezTo>
                  <a:pt x="2129" y="2094"/>
                  <a:pt x="2630" y="1694"/>
                  <a:pt x="3250" y="1686"/>
                </a:cubicBezTo>
                <a:lnTo>
                  <a:pt x="18358" y="1686"/>
                </a:lnTo>
                <a:cubicBezTo>
                  <a:pt x="18979" y="1694"/>
                  <a:pt x="19479" y="2094"/>
                  <a:pt x="19489" y="2589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5" name="Freeform 334"/>
          <p:cNvSpPr/>
          <p:nvPr/>
        </p:nvSpPr>
        <p:spPr>
          <a:xfrm>
            <a:off x="902015" y="3204602"/>
            <a:ext cx="1140668" cy="1327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357" y="0"/>
                </a:moveTo>
                <a:lnTo>
                  <a:pt x="3240" y="0"/>
                </a:lnTo>
                <a:cubicBezTo>
                  <a:pt x="1452" y="5"/>
                  <a:pt x="5" y="1161"/>
                  <a:pt x="0" y="2588"/>
                </a:cubicBezTo>
                <a:lnTo>
                  <a:pt x="0" y="19012"/>
                </a:lnTo>
                <a:cubicBezTo>
                  <a:pt x="5" y="20440"/>
                  <a:pt x="1455" y="21597"/>
                  <a:pt x="3245" y="21600"/>
                </a:cubicBezTo>
                <a:lnTo>
                  <a:pt x="18357" y="21600"/>
                </a:lnTo>
                <a:cubicBezTo>
                  <a:pt x="20146" y="21596"/>
                  <a:pt x="21595" y="20440"/>
                  <a:pt x="21600" y="19012"/>
                </a:cubicBezTo>
                <a:lnTo>
                  <a:pt x="21600" y="2588"/>
                </a:lnTo>
                <a:cubicBezTo>
                  <a:pt x="21595" y="1160"/>
                  <a:pt x="20146" y="4"/>
                  <a:pt x="18357" y="0"/>
                </a:cubicBezTo>
                <a:close/>
                <a:moveTo>
                  <a:pt x="19488" y="19012"/>
                </a:moveTo>
                <a:cubicBezTo>
                  <a:pt x="19477" y="19507"/>
                  <a:pt x="18977" y="19906"/>
                  <a:pt x="18357" y="19915"/>
                </a:cubicBezTo>
                <a:lnTo>
                  <a:pt x="3240" y="19915"/>
                </a:lnTo>
                <a:cubicBezTo>
                  <a:pt x="2620" y="19907"/>
                  <a:pt x="2119" y="19507"/>
                  <a:pt x="2109" y="19012"/>
                </a:cubicBezTo>
                <a:lnTo>
                  <a:pt x="2109" y="2588"/>
                </a:lnTo>
                <a:cubicBezTo>
                  <a:pt x="2119" y="2093"/>
                  <a:pt x="2620" y="1693"/>
                  <a:pt x="3240" y="1685"/>
                </a:cubicBezTo>
                <a:lnTo>
                  <a:pt x="18357" y="1685"/>
                </a:lnTo>
                <a:cubicBezTo>
                  <a:pt x="18977" y="1694"/>
                  <a:pt x="19477" y="2093"/>
                  <a:pt x="19488" y="258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grpSp>
        <p:nvGrpSpPr>
          <p:cNvPr id="6" name="Group"/>
          <p:cNvGrpSpPr/>
          <p:nvPr/>
        </p:nvGrpSpPr>
        <p:grpSpPr>
          <a:xfrm>
            <a:off x="1257640" y="914982"/>
            <a:ext cx="10018762" cy="5764137"/>
            <a:chOff x="0" y="0"/>
            <a:chExt cx="4103117" cy="6209060"/>
          </a:xfrm>
        </p:grpSpPr>
        <p:sp>
          <p:nvSpPr>
            <p:cNvPr id="7" name="Freeform 336"/>
            <p:cNvSpPr/>
            <p:nvPr/>
          </p:nvSpPr>
          <p:spPr>
            <a:xfrm>
              <a:off x="0" y="74874"/>
              <a:ext cx="4103118" cy="613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92" y="0"/>
                  </a:moveTo>
                  <a:cubicBezTo>
                    <a:pt x="20653" y="0"/>
                    <a:pt x="20980" y="0"/>
                    <a:pt x="21217" y="0"/>
                  </a:cubicBezTo>
                  <a:cubicBezTo>
                    <a:pt x="21454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454" y="21600"/>
                    <a:pt x="21217" y="21600"/>
                  </a:cubicBezTo>
                  <a:cubicBezTo>
                    <a:pt x="20980" y="21600"/>
                    <a:pt x="20653" y="21600"/>
                    <a:pt x="20292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292" y="0"/>
                  </a:lnTo>
                  <a:close/>
                </a:path>
              </a:pathLst>
            </a:custGeom>
            <a:gradFill flip="none" rotWithShape="1">
              <a:gsLst>
                <a:gs pos="24000">
                  <a:srgbClr val="606867"/>
                </a:gs>
                <a:gs pos="79000">
                  <a:srgbClr val="222625"/>
                </a:gs>
              </a:gsLst>
              <a:lin ang="3514153" scaled="0"/>
            </a:gradFill>
            <a:ln w="6350" cap="flat">
              <a:solidFill>
                <a:srgbClr val="707473"/>
              </a:solidFill>
              <a:prstDash val="solid"/>
              <a:miter lim="800000"/>
            </a:ln>
            <a:effectLst>
              <a:outerShdw blurRad="241300" dist="1016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8" name="Freeform 337"/>
            <p:cNvSpPr/>
            <p:nvPr/>
          </p:nvSpPr>
          <p:spPr>
            <a:xfrm>
              <a:off x="59283" y="233325"/>
              <a:ext cx="3896607" cy="5652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0" y="0"/>
                  </a:moveTo>
                  <a:cubicBezTo>
                    <a:pt x="21345" y="0"/>
                    <a:pt x="21600" y="0"/>
                    <a:pt x="21600" y="0"/>
                  </a:cubicBezTo>
                  <a:lnTo>
                    <a:pt x="21600" y="21600"/>
                  </a:lnTo>
                  <a:cubicBezTo>
                    <a:pt x="21600" y="21600"/>
                    <a:pt x="21345" y="21600"/>
                    <a:pt x="21030" y="21600"/>
                  </a:cubicBezTo>
                  <a:lnTo>
                    <a:pt x="570" y="21600"/>
                  </a:lnTo>
                  <a:lnTo>
                    <a:pt x="570" y="0"/>
                  </a:lnTo>
                  <a:cubicBezTo>
                    <a:pt x="255" y="0"/>
                    <a:pt x="0" y="0"/>
                    <a:pt x="0" y="0"/>
                  </a:cubicBezTo>
                  <a:cubicBezTo>
                    <a:pt x="0" y="0"/>
                    <a:pt x="255" y="0"/>
                    <a:pt x="570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9" name="Freeform 511"/>
            <p:cNvSpPr/>
            <p:nvPr/>
          </p:nvSpPr>
          <p:spPr>
            <a:xfrm>
              <a:off x="121499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0" name="Freeform 512"/>
            <p:cNvSpPr/>
            <p:nvPr/>
          </p:nvSpPr>
          <p:spPr>
            <a:xfrm>
              <a:off x="131805" y="297182"/>
              <a:ext cx="170738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1" name="Freeform 513"/>
            <p:cNvSpPr/>
            <p:nvPr/>
          </p:nvSpPr>
          <p:spPr>
            <a:xfrm>
              <a:off x="14293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2" name="Freeform 514"/>
            <p:cNvSpPr/>
            <p:nvPr/>
          </p:nvSpPr>
          <p:spPr>
            <a:xfrm>
              <a:off x="23009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3" name="Freeform 515"/>
            <p:cNvSpPr/>
            <p:nvPr/>
          </p:nvSpPr>
          <p:spPr>
            <a:xfrm>
              <a:off x="397246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4" name="Freeform 516"/>
            <p:cNvSpPr/>
            <p:nvPr/>
          </p:nvSpPr>
          <p:spPr>
            <a:xfrm>
              <a:off x="407553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5" name="Freeform 517"/>
            <p:cNvSpPr/>
            <p:nvPr/>
          </p:nvSpPr>
          <p:spPr>
            <a:xfrm>
              <a:off x="418681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6" name="Freeform 518"/>
            <p:cNvSpPr/>
            <p:nvPr/>
          </p:nvSpPr>
          <p:spPr>
            <a:xfrm>
              <a:off x="505841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7" name="Freeform 519"/>
            <p:cNvSpPr/>
            <p:nvPr/>
          </p:nvSpPr>
          <p:spPr>
            <a:xfrm>
              <a:off x="67358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8" name="Freeform 520"/>
            <p:cNvSpPr/>
            <p:nvPr/>
          </p:nvSpPr>
          <p:spPr>
            <a:xfrm>
              <a:off x="683897" y="297182"/>
              <a:ext cx="170737" cy="170738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19" name="Freeform 521"/>
            <p:cNvSpPr/>
            <p:nvPr/>
          </p:nvSpPr>
          <p:spPr>
            <a:xfrm>
              <a:off x="69502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0" name="Freeform 522"/>
            <p:cNvSpPr/>
            <p:nvPr/>
          </p:nvSpPr>
          <p:spPr>
            <a:xfrm>
              <a:off x="78218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1" name="Freeform 523"/>
            <p:cNvSpPr/>
            <p:nvPr/>
          </p:nvSpPr>
          <p:spPr>
            <a:xfrm>
              <a:off x="947843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2" name="Freeform 524"/>
            <p:cNvSpPr/>
            <p:nvPr/>
          </p:nvSpPr>
          <p:spPr>
            <a:xfrm>
              <a:off x="958121" y="297120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3" name="Freeform 525"/>
            <p:cNvSpPr/>
            <p:nvPr/>
          </p:nvSpPr>
          <p:spPr>
            <a:xfrm>
              <a:off x="96920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4" name="Freeform 526"/>
            <p:cNvSpPr/>
            <p:nvPr/>
          </p:nvSpPr>
          <p:spPr>
            <a:xfrm>
              <a:off x="1056364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5" name="Freeform 527"/>
            <p:cNvSpPr/>
            <p:nvPr/>
          </p:nvSpPr>
          <p:spPr>
            <a:xfrm>
              <a:off x="1224860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6" name="Freeform 528"/>
            <p:cNvSpPr/>
            <p:nvPr/>
          </p:nvSpPr>
          <p:spPr>
            <a:xfrm>
              <a:off x="1223423" y="292371"/>
              <a:ext cx="170623" cy="170624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7" name="Freeform 529"/>
            <p:cNvSpPr/>
            <p:nvPr/>
          </p:nvSpPr>
          <p:spPr>
            <a:xfrm>
              <a:off x="1246220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8" name="Freeform 530"/>
            <p:cNvSpPr/>
            <p:nvPr/>
          </p:nvSpPr>
          <p:spPr>
            <a:xfrm>
              <a:off x="13334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29" name="Freeform 531"/>
            <p:cNvSpPr/>
            <p:nvPr/>
          </p:nvSpPr>
          <p:spPr>
            <a:xfrm>
              <a:off x="1498888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0" name="Freeform 532"/>
            <p:cNvSpPr/>
            <p:nvPr/>
          </p:nvSpPr>
          <p:spPr>
            <a:xfrm>
              <a:off x="1509419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1" name="Freeform 533"/>
            <p:cNvSpPr/>
            <p:nvPr/>
          </p:nvSpPr>
          <p:spPr>
            <a:xfrm>
              <a:off x="152039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2" name="Freeform 534"/>
            <p:cNvSpPr/>
            <p:nvPr/>
          </p:nvSpPr>
          <p:spPr>
            <a:xfrm>
              <a:off x="1607634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3" name="Freeform 535"/>
            <p:cNvSpPr/>
            <p:nvPr/>
          </p:nvSpPr>
          <p:spPr>
            <a:xfrm>
              <a:off x="1781805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4" name="Freeform 536"/>
            <p:cNvSpPr/>
            <p:nvPr/>
          </p:nvSpPr>
          <p:spPr>
            <a:xfrm>
              <a:off x="1792187" y="297182"/>
              <a:ext cx="170588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5" name="Freeform 537"/>
            <p:cNvSpPr/>
            <p:nvPr/>
          </p:nvSpPr>
          <p:spPr>
            <a:xfrm>
              <a:off x="180316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6" name="Freeform 538"/>
            <p:cNvSpPr/>
            <p:nvPr/>
          </p:nvSpPr>
          <p:spPr>
            <a:xfrm>
              <a:off x="189032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7" name="Freeform 539"/>
            <p:cNvSpPr/>
            <p:nvPr/>
          </p:nvSpPr>
          <p:spPr>
            <a:xfrm>
              <a:off x="2053146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8" name="Freeform 540"/>
            <p:cNvSpPr/>
            <p:nvPr/>
          </p:nvSpPr>
          <p:spPr>
            <a:xfrm>
              <a:off x="2063378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39" name="Freeform 541"/>
            <p:cNvSpPr/>
            <p:nvPr/>
          </p:nvSpPr>
          <p:spPr>
            <a:xfrm>
              <a:off x="207450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0" name="Freeform 542"/>
            <p:cNvSpPr/>
            <p:nvPr/>
          </p:nvSpPr>
          <p:spPr>
            <a:xfrm>
              <a:off x="2161667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60" y="0"/>
                    <a:pt x="10800" y="0"/>
                  </a:cubicBezTo>
                  <a:cubicBezTo>
                    <a:pt x="16740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1" name="Freeform 543"/>
            <p:cNvSpPr/>
            <p:nvPr/>
          </p:nvSpPr>
          <p:spPr>
            <a:xfrm>
              <a:off x="2331581" y="297182"/>
              <a:ext cx="191351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2" name="Freeform 544"/>
            <p:cNvSpPr/>
            <p:nvPr/>
          </p:nvSpPr>
          <p:spPr>
            <a:xfrm>
              <a:off x="2341813" y="297182"/>
              <a:ext cx="170737" cy="170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95" extrusionOk="0">
                  <a:moveTo>
                    <a:pt x="21590" y="10788"/>
                  </a:moveTo>
                  <a:cubicBezTo>
                    <a:pt x="21595" y="16751"/>
                    <a:pt x="16766" y="21590"/>
                    <a:pt x="10804" y="21595"/>
                  </a:cubicBezTo>
                  <a:cubicBezTo>
                    <a:pt x="4843" y="21600"/>
                    <a:pt x="5" y="16770"/>
                    <a:pt x="0" y="10807"/>
                  </a:cubicBezTo>
                  <a:cubicBezTo>
                    <a:pt x="-5" y="4844"/>
                    <a:pt x="4824" y="5"/>
                    <a:pt x="10786" y="0"/>
                  </a:cubicBezTo>
                  <a:cubicBezTo>
                    <a:pt x="10792" y="0"/>
                    <a:pt x="10798" y="0"/>
                    <a:pt x="10804" y="0"/>
                  </a:cubicBezTo>
                  <a:cubicBezTo>
                    <a:pt x="16761" y="0"/>
                    <a:pt x="21590" y="4830"/>
                    <a:pt x="21590" y="10788"/>
                  </a:cubicBezTo>
                  <a:close/>
                </a:path>
              </a:pathLst>
            </a:cu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3" name="Freeform 545"/>
            <p:cNvSpPr/>
            <p:nvPr/>
          </p:nvSpPr>
          <p:spPr>
            <a:xfrm>
              <a:off x="235294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4" name="Freeform 546"/>
            <p:cNvSpPr/>
            <p:nvPr/>
          </p:nvSpPr>
          <p:spPr>
            <a:xfrm>
              <a:off x="2440102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5" name="Freeform 547"/>
            <p:cNvSpPr/>
            <p:nvPr/>
          </p:nvSpPr>
          <p:spPr>
            <a:xfrm>
              <a:off x="2604266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6" name="Freeform 548"/>
            <p:cNvSpPr/>
            <p:nvPr/>
          </p:nvSpPr>
          <p:spPr>
            <a:xfrm>
              <a:off x="2614722" y="297182"/>
              <a:ext cx="170587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7" name="Freeform 549"/>
            <p:cNvSpPr/>
            <p:nvPr/>
          </p:nvSpPr>
          <p:spPr>
            <a:xfrm>
              <a:off x="262577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40" y="21600"/>
                    <a:pt x="10800" y="21600"/>
                  </a:cubicBezTo>
                  <a:cubicBezTo>
                    <a:pt x="4860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8" name="Freeform 550"/>
            <p:cNvSpPr/>
            <p:nvPr/>
          </p:nvSpPr>
          <p:spPr>
            <a:xfrm>
              <a:off x="2712936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49" name="Freeform 551"/>
            <p:cNvSpPr/>
            <p:nvPr/>
          </p:nvSpPr>
          <p:spPr>
            <a:xfrm>
              <a:off x="2878519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0" name="Freeform 552"/>
            <p:cNvSpPr/>
            <p:nvPr/>
          </p:nvSpPr>
          <p:spPr>
            <a:xfrm>
              <a:off x="2888945" y="297246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1" name="Freeform 553"/>
            <p:cNvSpPr/>
            <p:nvPr/>
          </p:nvSpPr>
          <p:spPr>
            <a:xfrm>
              <a:off x="2900178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2" name="Freeform 554"/>
            <p:cNvSpPr/>
            <p:nvPr/>
          </p:nvSpPr>
          <p:spPr>
            <a:xfrm>
              <a:off x="29871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3" name="Freeform 555"/>
            <p:cNvSpPr/>
            <p:nvPr/>
          </p:nvSpPr>
          <p:spPr>
            <a:xfrm>
              <a:off x="3156133" y="297182"/>
              <a:ext cx="191351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4" name="Freeform 556"/>
            <p:cNvSpPr/>
            <p:nvPr/>
          </p:nvSpPr>
          <p:spPr>
            <a:xfrm>
              <a:off x="3166527" y="297331"/>
              <a:ext cx="170589" cy="170590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5" name="Freeform 557"/>
            <p:cNvSpPr/>
            <p:nvPr/>
          </p:nvSpPr>
          <p:spPr>
            <a:xfrm>
              <a:off x="317756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6" name="Freeform 558"/>
            <p:cNvSpPr/>
            <p:nvPr/>
          </p:nvSpPr>
          <p:spPr>
            <a:xfrm>
              <a:off x="3264729" y="0"/>
              <a:ext cx="59750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7" name="Freeform 559"/>
            <p:cNvSpPr/>
            <p:nvPr/>
          </p:nvSpPr>
          <p:spPr>
            <a:xfrm>
              <a:off x="3434494" y="297182"/>
              <a:ext cx="191352" cy="191351"/>
            </a:xfrm>
            <a:prstGeom prst="ellipse">
              <a:avLst/>
            </a:pr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8" name="Freeform 560"/>
            <p:cNvSpPr/>
            <p:nvPr/>
          </p:nvSpPr>
          <p:spPr>
            <a:xfrm>
              <a:off x="3444842" y="297176"/>
              <a:ext cx="170589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59" name="Freeform 561"/>
            <p:cNvSpPr/>
            <p:nvPr/>
          </p:nvSpPr>
          <p:spPr>
            <a:xfrm>
              <a:off x="345585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0" name="Freeform 562"/>
            <p:cNvSpPr/>
            <p:nvPr/>
          </p:nvSpPr>
          <p:spPr>
            <a:xfrm>
              <a:off x="3543015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1" name="Freeform 563"/>
            <p:cNvSpPr/>
            <p:nvPr/>
          </p:nvSpPr>
          <p:spPr>
            <a:xfrm>
              <a:off x="3709643" y="297182"/>
              <a:ext cx="191352" cy="19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5" extrusionOk="0">
                  <a:moveTo>
                    <a:pt x="21600" y="10797"/>
                  </a:moveTo>
                  <a:cubicBezTo>
                    <a:pt x="21600" y="16761"/>
                    <a:pt x="16765" y="21595"/>
                    <a:pt x="10800" y="21595"/>
                  </a:cubicBezTo>
                  <a:cubicBezTo>
                    <a:pt x="4835" y="21595"/>
                    <a:pt x="0" y="16761"/>
                    <a:pt x="0" y="10797"/>
                  </a:cubicBezTo>
                  <a:cubicBezTo>
                    <a:pt x="0" y="4834"/>
                    <a:pt x="4835" y="0"/>
                    <a:pt x="10800" y="0"/>
                  </a:cubicBezTo>
                  <a:cubicBezTo>
                    <a:pt x="16760" y="-5"/>
                    <a:pt x="21595" y="4822"/>
                    <a:pt x="21600" y="10780"/>
                  </a:cubicBezTo>
                  <a:cubicBezTo>
                    <a:pt x="21600" y="10786"/>
                    <a:pt x="21600" y="10792"/>
                    <a:pt x="21600" y="10797"/>
                  </a:cubicBezTo>
                  <a:close/>
                </a:path>
              </a:pathLst>
            </a:custGeom>
            <a:solidFill>
              <a:srgbClr val="FFFFFF"/>
            </a:solidFill>
            <a:ln w="317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2" name="Freeform 564"/>
            <p:cNvSpPr/>
            <p:nvPr/>
          </p:nvSpPr>
          <p:spPr>
            <a:xfrm>
              <a:off x="3720044" y="297110"/>
              <a:ext cx="170590" cy="170589"/>
            </a:xfrm>
            <a:prstGeom prst="ellipse">
              <a:avLst/>
            </a:prstGeom>
            <a:solidFill>
              <a:srgbClr val="3C200B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3" name="Freeform 565"/>
            <p:cNvSpPr/>
            <p:nvPr/>
          </p:nvSpPr>
          <p:spPr>
            <a:xfrm>
              <a:off x="373107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  <p:sp>
          <p:nvSpPr>
            <p:cNvPr id="64" name="Freeform 566"/>
            <p:cNvSpPr/>
            <p:nvPr/>
          </p:nvSpPr>
          <p:spPr>
            <a:xfrm>
              <a:off x="3818239" y="0"/>
              <a:ext cx="59751" cy="40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01"/>
                  </a:moveTo>
                  <a:cubicBezTo>
                    <a:pt x="21600" y="20567"/>
                    <a:pt x="16767" y="21600"/>
                    <a:pt x="10800" y="21600"/>
                  </a:cubicBezTo>
                  <a:cubicBezTo>
                    <a:pt x="4833" y="21600"/>
                    <a:pt x="0" y="20567"/>
                    <a:pt x="0" y="19301"/>
                  </a:cubicBezTo>
                  <a:lnTo>
                    <a:pt x="0" y="2299"/>
                  </a:lnTo>
                  <a:cubicBezTo>
                    <a:pt x="0" y="1033"/>
                    <a:pt x="4833" y="0"/>
                    <a:pt x="10800" y="0"/>
                  </a:cubicBezTo>
                  <a:cubicBezTo>
                    <a:pt x="16767" y="0"/>
                    <a:pt x="21600" y="1033"/>
                    <a:pt x="21600" y="2299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44312">
                  <a:srgbClr val="AFAFAF"/>
                </a:gs>
                <a:gs pos="63743">
                  <a:srgbClr val="5E5E5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endParaRPr sz="1800">
                <a:cs typeface="Times New Roman" pitchFamily="18" charset="0"/>
              </a:endParaRPr>
            </a:p>
          </p:txBody>
        </p:sp>
      </p:grpSp>
      <p:grpSp>
        <p:nvGrpSpPr>
          <p:cNvPr id="65" name="Group"/>
          <p:cNvGrpSpPr/>
          <p:nvPr/>
        </p:nvGrpSpPr>
        <p:grpSpPr>
          <a:xfrm>
            <a:off x="2036372" y="1534292"/>
            <a:ext cx="9086178" cy="1636745"/>
            <a:chOff x="0" y="-5713"/>
            <a:chExt cx="3827630" cy="1097029"/>
          </a:xfrm>
        </p:grpSpPr>
        <p:pic>
          <p:nvPicPr>
            <p:cNvPr id="66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" name="Freeform 366"/>
            <p:cNvSpPr/>
            <p:nvPr/>
          </p:nvSpPr>
          <p:spPr>
            <a:xfrm>
              <a:off x="327218" y="-5713"/>
              <a:ext cx="3161014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pPr algn="just"/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FF000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Chép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đầy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đủ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Trả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lời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các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câu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hỏi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LUYỆN TẬP - VẬN DỤNG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theo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h</a:t>
              </a:r>
              <a:r>
                <a:rPr lang="vi-VN" sz="2999" b="1" dirty="0">
                  <a:solidFill>
                    <a:srgbClr val="FF000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ớng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FF0000"/>
                  </a:solidFill>
                  <a:cs typeface="Times New Roman" pitchFamily="18" charset="0"/>
                </a:rPr>
                <a:t>dẫn</a:t>
              </a:r>
              <a:r>
                <a:rPr lang="en-US" sz="2999" b="1" dirty="0">
                  <a:solidFill>
                    <a:srgbClr val="FF0000"/>
                  </a:solidFill>
                  <a:cs typeface="Times New Roman" pitchFamily="18" charset="0"/>
                </a:rPr>
                <a:t>. </a:t>
              </a:r>
              <a:endParaRPr sz="2999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8" name="Group"/>
          <p:cNvGrpSpPr/>
          <p:nvPr/>
        </p:nvGrpSpPr>
        <p:grpSpPr>
          <a:xfrm>
            <a:off x="2027311" y="3057813"/>
            <a:ext cx="9086178" cy="1568984"/>
            <a:chOff x="0" y="0"/>
            <a:chExt cx="3827630" cy="1091316"/>
          </a:xfrm>
        </p:grpSpPr>
        <p:pic>
          <p:nvPicPr>
            <p:cNvPr id="69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0" name="Freeform 366"/>
            <p:cNvSpPr/>
            <p:nvPr/>
          </p:nvSpPr>
          <p:spPr>
            <a:xfrm>
              <a:off x="310582" y="0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</a:t>
              </a:r>
              <a:r>
                <a:rPr lang="en-US" sz="2999" dirty="0">
                  <a:solidFill>
                    <a:srgbClr val="00B0F0"/>
                  </a:solidFill>
                  <a:cs typeface="Times New Roman" pitchFamily="18" charset="0"/>
                </a:rPr>
                <a:t>- 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Học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thuộc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nội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dung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ghi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trong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00B0F0"/>
                  </a:solidFill>
                  <a:cs typeface="Times New Roman" pitchFamily="18" charset="0"/>
                </a:rPr>
                <a:t>vở</a:t>
              </a:r>
              <a:r>
                <a:rPr lang="en-US" sz="2999" b="1" dirty="0">
                  <a:solidFill>
                    <a:srgbClr val="00B0F0"/>
                  </a:solidFill>
                  <a:cs typeface="Times New Roman" pitchFamily="18" charset="0"/>
                </a:rPr>
                <a:t>.</a:t>
              </a:r>
              <a:endParaRPr sz="2999" b="1" dirty="0">
                <a:solidFill>
                  <a:srgbClr val="00B0F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1" name="Group"/>
          <p:cNvGrpSpPr/>
          <p:nvPr/>
        </p:nvGrpSpPr>
        <p:grpSpPr>
          <a:xfrm>
            <a:off x="2062745" y="4651689"/>
            <a:ext cx="9086178" cy="1579556"/>
            <a:chOff x="0" y="-1551"/>
            <a:chExt cx="3827630" cy="1092867"/>
          </a:xfrm>
        </p:grpSpPr>
        <p:pic>
          <p:nvPicPr>
            <p:cNvPr id="72" name="TinyPPT_15.png" descr="TinyPPT_15.png"/>
            <p:cNvPicPr>
              <a:picLocks/>
            </p:cNvPicPr>
            <p:nvPr/>
          </p:nvPicPr>
          <p:blipFill>
            <a:blip r:embed="rId4"/>
            <a:srcRect l="8143" t="4699" r="8143" b="9791"/>
            <a:stretch>
              <a:fillRect/>
            </a:stretch>
          </p:blipFill>
          <p:spPr>
            <a:xfrm>
              <a:off x="0" y="9524"/>
              <a:ext cx="3827630" cy="1081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Freeform 366"/>
            <p:cNvSpPr/>
            <p:nvPr/>
          </p:nvSpPr>
          <p:spPr>
            <a:xfrm>
              <a:off x="304415" y="-1551"/>
              <a:ext cx="3213962" cy="90865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08" tIns="45708" rIns="45708" bIns="45708" numCol="1" anchor="ctr">
              <a:noAutofit/>
            </a:bodyPr>
            <a:lstStyle/>
            <a:p>
              <a:r>
                <a:rPr lang="en-US" sz="2999" dirty="0">
                  <a:cs typeface="Times New Roman" pitchFamily="18" charset="0"/>
                </a:rPr>
                <a:t>   </a:t>
              </a:r>
              <a:r>
                <a:rPr lang="en-US" sz="2999" dirty="0">
                  <a:solidFill>
                    <a:srgbClr val="92D050"/>
                  </a:solidFill>
                  <a:cs typeface="Times New Roman" pitchFamily="18" charset="0"/>
                </a:rPr>
                <a:t>-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Đọc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tr</a:t>
              </a:r>
              <a:r>
                <a:rPr lang="vi-VN" sz="2999" b="1" dirty="0">
                  <a:solidFill>
                    <a:srgbClr val="92D050"/>
                  </a:solidFill>
                  <a:cs typeface="Times New Roman" pitchFamily="18" charset="0"/>
                </a:rPr>
                <a:t>ư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ớc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</a:t>
              </a:r>
              <a:r>
                <a:rPr lang="en-US" sz="2999" b="1" dirty="0" err="1">
                  <a:solidFill>
                    <a:srgbClr val="92D050"/>
                  </a:solidFill>
                  <a:cs typeface="Times New Roman" pitchFamily="18" charset="0"/>
                </a:rPr>
                <a:t>bài</a:t>
              </a:r>
              <a:r>
                <a:rPr lang="en-US" sz="2999" b="1" dirty="0">
                  <a:solidFill>
                    <a:srgbClr val="92D050"/>
                  </a:solidFill>
                  <a:cs typeface="Times New Roman" pitchFamily="18" charset="0"/>
                </a:rPr>
                <a:t> 21: VƯƠNG QUỐC CỔ PHÙ NAM. </a:t>
              </a:r>
              <a:endParaRPr sz="2999" b="1" dirty="0">
                <a:solidFill>
                  <a:srgbClr val="92D050"/>
                </a:solidFill>
                <a:cs typeface="Times New Roman" pitchFamily="18" charset="0"/>
              </a:endParaRPr>
            </a:p>
          </p:txBody>
        </p:sp>
      </p:grpSp>
      <p:sp>
        <p:nvSpPr>
          <p:cNvPr id="74" name="Freeform 425"/>
          <p:cNvSpPr/>
          <p:nvPr/>
        </p:nvSpPr>
        <p:spPr>
          <a:xfrm>
            <a:off x="959208" y="3403848"/>
            <a:ext cx="1688631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6" y="19956"/>
                </a:moveTo>
                <a:cubicBezTo>
                  <a:pt x="16524" y="20864"/>
                  <a:pt x="15533" y="21600"/>
                  <a:pt x="14815" y="21600"/>
                </a:cubicBezTo>
                <a:lnTo>
                  <a:pt x="1307" y="21600"/>
                </a:lnTo>
                <a:cubicBezTo>
                  <a:pt x="586" y="21596"/>
                  <a:pt x="2" y="20585"/>
                  <a:pt x="0" y="19337"/>
                </a:cubicBezTo>
                <a:lnTo>
                  <a:pt x="0" y="2262"/>
                </a:lnTo>
                <a:cubicBezTo>
                  <a:pt x="2" y="1013"/>
                  <a:pt x="586" y="3"/>
                  <a:pt x="1307" y="0"/>
                </a:cubicBezTo>
                <a:lnTo>
                  <a:pt x="14815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9"/>
                  <a:pt x="21600" y="11444"/>
                  <a:pt x="21111" y="12378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5" name="Freeform 428"/>
          <p:cNvSpPr/>
          <p:nvPr/>
        </p:nvSpPr>
        <p:spPr>
          <a:xfrm>
            <a:off x="957041" y="4948018"/>
            <a:ext cx="1688733" cy="911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4" y="19956"/>
                </a:moveTo>
                <a:cubicBezTo>
                  <a:pt x="16524" y="20865"/>
                  <a:pt x="15533" y="21600"/>
                  <a:pt x="14814" y="21600"/>
                </a:cubicBezTo>
                <a:lnTo>
                  <a:pt x="1307" y="21600"/>
                </a:lnTo>
                <a:cubicBezTo>
                  <a:pt x="586" y="21595"/>
                  <a:pt x="3" y="20585"/>
                  <a:pt x="0" y="19337"/>
                </a:cubicBezTo>
                <a:lnTo>
                  <a:pt x="0" y="2262"/>
                </a:lnTo>
                <a:cubicBezTo>
                  <a:pt x="3" y="1014"/>
                  <a:pt x="587" y="4"/>
                  <a:pt x="1307" y="0"/>
                </a:cubicBezTo>
                <a:lnTo>
                  <a:pt x="14814" y="0"/>
                </a:lnTo>
                <a:cubicBezTo>
                  <a:pt x="15533" y="0"/>
                  <a:pt x="16524" y="738"/>
                  <a:pt x="17021" y="1644"/>
                </a:cubicBezTo>
                <a:lnTo>
                  <a:pt x="21104" y="9091"/>
                </a:lnTo>
                <a:cubicBezTo>
                  <a:pt x="21597" y="10018"/>
                  <a:pt x="21600" y="11444"/>
                  <a:pt x="21110" y="12378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sp>
        <p:nvSpPr>
          <p:cNvPr id="76" name="Freeform 423"/>
          <p:cNvSpPr/>
          <p:nvPr/>
        </p:nvSpPr>
        <p:spPr>
          <a:xfrm>
            <a:off x="957170" y="1745542"/>
            <a:ext cx="1688604" cy="911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600" extrusionOk="0">
                <a:moveTo>
                  <a:pt x="17015" y="19949"/>
                </a:moveTo>
                <a:cubicBezTo>
                  <a:pt x="16524" y="20857"/>
                  <a:pt x="15534" y="21600"/>
                  <a:pt x="14815" y="21600"/>
                </a:cubicBezTo>
                <a:lnTo>
                  <a:pt x="1308" y="21600"/>
                </a:lnTo>
                <a:cubicBezTo>
                  <a:pt x="586" y="21597"/>
                  <a:pt x="2" y="20586"/>
                  <a:pt x="0" y="19338"/>
                </a:cubicBezTo>
                <a:lnTo>
                  <a:pt x="0" y="2262"/>
                </a:lnTo>
                <a:cubicBezTo>
                  <a:pt x="2" y="1014"/>
                  <a:pt x="586" y="3"/>
                  <a:pt x="1308" y="0"/>
                </a:cubicBezTo>
                <a:lnTo>
                  <a:pt x="14815" y="0"/>
                </a:lnTo>
                <a:cubicBezTo>
                  <a:pt x="15534" y="0"/>
                  <a:pt x="16524" y="738"/>
                  <a:pt x="17022" y="1643"/>
                </a:cubicBezTo>
                <a:lnTo>
                  <a:pt x="21105" y="9086"/>
                </a:lnTo>
                <a:cubicBezTo>
                  <a:pt x="21597" y="10013"/>
                  <a:pt x="21600" y="11438"/>
                  <a:pt x="21111" y="12371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678" tIns="45679" rIns="45678" bIns="45679" anchor="ctr"/>
          <a:lstStyle/>
          <a:p>
            <a:endParaRPr sz="1800">
              <a:cs typeface="Times New Roman" pitchFamily="18" charset="0"/>
            </a:endParaRPr>
          </a:p>
        </p:txBody>
      </p:sp>
      <p:pic>
        <p:nvPicPr>
          <p:cNvPr id="77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1605" y="1775289"/>
            <a:ext cx="70612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56155" y="3427216"/>
            <a:ext cx="70611" cy="1498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icture1.png" descr="Picture1.png"/>
          <p:cNvPicPr>
            <a:picLocks/>
          </p:cNvPicPr>
          <p:nvPr/>
        </p:nvPicPr>
        <p:blipFill>
          <a:blip r:embed="rId5">
            <a:alphaModFix amt="59159"/>
          </a:blip>
          <a:srcRect b="1014"/>
          <a:stretch>
            <a:fillRect/>
          </a:stretch>
        </p:blipFill>
        <p:spPr>
          <a:xfrm rot="16200000" flipH="1">
            <a:off x="1577991" y="4970739"/>
            <a:ext cx="70611" cy="149817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TextBox 52"/>
          <p:cNvSpPr txBox="1"/>
          <p:nvPr/>
        </p:nvSpPr>
        <p:spPr>
          <a:xfrm>
            <a:off x="2906716" y="1573003"/>
            <a:ext cx="7312648" cy="399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78" tIns="45679" rIns="45678" bIns="4567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just"/>
            <a:endParaRPr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96B1482-CBD8-48C4-9706-82762F82F65E}"/>
              </a:ext>
            </a:extLst>
          </p:cNvPr>
          <p:cNvSpPr/>
          <p:nvPr/>
        </p:nvSpPr>
        <p:spPr>
          <a:xfrm>
            <a:off x="3512126" y="56379"/>
            <a:ext cx="5498963" cy="707736"/>
          </a:xfrm>
          <a:prstGeom prst="rect">
            <a:avLst/>
          </a:prstGeom>
          <a:noFill/>
        </p:spPr>
        <p:txBody>
          <a:bodyPr wrap="none" lIns="91419" tIns="45709" rIns="91419" bIns="45709">
            <a:spAutoFit/>
          </a:bodyPr>
          <a:lstStyle/>
          <a:p>
            <a:pPr algn="ctr"/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H</a:t>
            </a:r>
            <a:r>
              <a:rPr lang="vi-VN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Ư</a:t>
            </a:r>
            <a:r>
              <a:rPr lang="en-US" sz="3999" b="1" dirty="0">
                <a:ln w="0"/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ỚNG DẪN VỀ NHÀ</a:t>
            </a:r>
          </a:p>
        </p:txBody>
      </p:sp>
      <p:pic>
        <p:nvPicPr>
          <p:cNvPr id="81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B9BDE647-23EF-45A6-B9D3-11187E9CE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30" y="71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9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1BA8B3-DFC6-4D17-BAAA-CF65C2468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38" y="1241"/>
            <a:ext cx="8125061" cy="278281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CCA0A3-4149-4941-9E93-EB8C7FA87CCB}"/>
              </a:ext>
            </a:extLst>
          </p:cNvPr>
          <p:cNvSpPr/>
          <p:nvPr/>
        </p:nvSpPr>
        <p:spPr>
          <a:xfrm>
            <a:off x="217340" y="2667177"/>
            <a:ext cx="11757333" cy="1938211"/>
          </a:xfrm>
          <a:prstGeom prst="rect">
            <a:avLst/>
          </a:prstGeom>
          <a:noFill/>
        </p:spPr>
        <p:txBody>
          <a:bodyPr wrap="none" lIns="91407" tIns="45703" rIns="91407" bIns="45703">
            <a:spAutoFit/>
          </a:bodyPr>
          <a:lstStyle/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CẢM </a:t>
            </a:r>
            <a:r>
              <a:rPr lang="vi-VN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Ơ</a:t>
            </a:r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66FF"/>
                </a:solidFill>
                <a:cs typeface="Times New Roman" panose="02020603050405020304" pitchFamily="18" charset="0"/>
              </a:rPr>
              <a:t>N CÁC EM ĐÃ CHÚ Ý THEO DÕI</a:t>
            </a:r>
          </a:p>
          <a:p>
            <a:pPr algn="ctr"/>
            <a:r>
              <a:rPr lang="en-US" sz="4799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CHÚC CÁC EM VUI KHỎE!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FEFE28-1BD4-4A48-B634-0C15BF081874}"/>
              </a:ext>
            </a:extLst>
          </p:cNvPr>
          <p:cNvCxnSpPr/>
          <p:nvPr/>
        </p:nvCxnSpPr>
        <p:spPr>
          <a:xfrm>
            <a:off x="2204" y="54229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113BAF-7329-4AB1-851D-FFA5BB664646}"/>
              </a:ext>
            </a:extLst>
          </p:cNvPr>
          <p:cNvCxnSpPr/>
          <p:nvPr/>
        </p:nvCxnSpPr>
        <p:spPr>
          <a:xfrm>
            <a:off x="2204" y="6790524"/>
            <a:ext cx="12187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AC48F7D-4528-4AE3-A98F-1AB28EA02B78}"/>
              </a:ext>
            </a:extLst>
          </p:cNvPr>
          <p:cNvCxnSpPr/>
          <p:nvPr/>
        </p:nvCxnSpPr>
        <p:spPr>
          <a:xfrm>
            <a:off x="12150053" y="27734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80C308-BBF0-4B13-8E55-0F2F43FB2597}"/>
              </a:ext>
            </a:extLst>
          </p:cNvPr>
          <p:cNvCxnSpPr/>
          <p:nvPr/>
        </p:nvCxnSpPr>
        <p:spPr>
          <a:xfrm>
            <a:off x="41947" y="37009"/>
            <a:ext cx="0" cy="67495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D04AE94-6DC1-41CE-8546-2FED5D7FE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300" l="8600" r="94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" y="4073947"/>
            <a:ext cx="2855831" cy="2855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40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E10447CA-CE69-447E-B34C-223C5AD3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67390"/>
            <a:ext cx="1604810" cy="1273659"/>
          </a:xfrm>
          <a:prstGeom prst="rect">
            <a:avLst/>
          </a:prstGeom>
          <a:noFill/>
        </p:spPr>
      </p:pic>
      <p:sp>
        <p:nvSpPr>
          <p:cNvPr id="4" name="Diamond 3">
            <a:extLst>
              <a:ext uri="{FF2B5EF4-FFF2-40B4-BE49-F238E27FC236}">
                <a16:creationId xmlns:a16="http://schemas.microsoft.com/office/drawing/2014/main" id="{3EBF6925-6D67-42FC-8BEE-CFD0127690C4}"/>
              </a:ext>
            </a:extLst>
          </p:cNvPr>
          <p:cNvSpPr/>
          <p:nvPr/>
        </p:nvSpPr>
        <p:spPr>
          <a:xfrm>
            <a:off x="152400" y="1447798"/>
            <a:ext cx="1066800" cy="1066800"/>
          </a:xfrm>
          <a:prstGeom prst="diamond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441B507-793E-4742-A96F-F5B6E4120D6F}"/>
              </a:ext>
            </a:extLst>
          </p:cNvPr>
          <p:cNvSpPr/>
          <p:nvPr/>
        </p:nvSpPr>
        <p:spPr>
          <a:xfrm>
            <a:off x="1241474" y="1447798"/>
            <a:ext cx="8686800" cy="1066800"/>
          </a:xfrm>
          <a:prstGeom prst="hexagon">
            <a:avLst/>
          </a:prstGeom>
          <a:solidFill>
            <a:srgbClr val="FFCC00"/>
          </a:solidFill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RA ĐỜI VÀ QUÁ TRÌNH PHÁT TRIỂN CỦA VƯƠNG QUỐC CHAMPA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7FAD2221-A3BD-4B07-8414-B9CAB5A51E2F}"/>
              </a:ext>
            </a:extLst>
          </p:cNvPr>
          <p:cNvSpPr/>
          <p:nvPr/>
        </p:nvSpPr>
        <p:spPr>
          <a:xfrm>
            <a:off x="663526" y="2971799"/>
            <a:ext cx="1066800" cy="1066800"/>
          </a:xfrm>
          <a:prstGeom prst="diamond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662FF9D-EB6C-4493-9F07-2AAF2A037EC2}"/>
              </a:ext>
            </a:extLst>
          </p:cNvPr>
          <p:cNvSpPr/>
          <p:nvPr/>
        </p:nvSpPr>
        <p:spPr>
          <a:xfrm>
            <a:off x="1752600" y="2971799"/>
            <a:ext cx="8686800" cy="1066800"/>
          </a:xfrm>
          <a:prstGeom prst="hexagon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VÀ TỔ CHỨC XÃ HỘI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893731F4-70AD-4DBF-BF7F-71C1EE3FAA65}"/>
              </a:ext>
            </a:extLst>
          </p:cNvPr>
          <p:cNvSpPr/>
          <p:nvPr/>
        </p:nvSpPr>
        <p:spPr>
          <a:xfrm>
            <a:off x="1295400" y="4495800"/>
            <a:ext cx="1066800" cy="1066800"/>
          </a:xfrm>
          <a:prstGeom prst="diamond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85740F1-251C-4333-AA75-6F4C38BE75DD}"/>
              </a:ext>
            </a:extLst>
          </p:cNvPr>
          <p:cNvSpPr/>
          <p:nvPr/>
        </p:nvSpPr>
        <p:spPr>
          <a:xfrm>
            <a:off x="2362200" y="4495800"/>
            <a:ext cx="9220200" cy="1066800"/>
          </a:xfrm>
          <a:prstGeom prst="hexagon">
            <a:avLst/>
          </a:prstGeom>
          <a:solidFill>
            <a:srgbClr val="FF3399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THÀNH TỰU VĂN HÓA TIÊU BIỂU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1313DC2-B37D-45CE-8F02-02B37906895B}"/>
              </a:ext>
            </a:extLst>
          </p:cNvPr>
          <p:cNvSpPr/>
          <p:nvPr/>
        </p:nvSpPr>
        <p:spPr>
          <a:xfrm>
            <a:off x="1666059" y="5791200"/>
            <a:ext cx="10525940" cy="106680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GHI BÀI VÀO TẬP KHI THẤY BIỂU TƯỢNG NÀY</a:t>
            </a:r>
          </a:p>
        </p:txBody>
      </p:sp>
      <p:pic>
        <p:nvPicPr>
          <p:cNvPr id="17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9966BEEB-F0F2-4C76-8CF8-14056F98D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59" y="5957669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F42A8A-4F27-432B-9C81-58E095EB7F87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SỰ RA ĐỜI VÀ QUÁ TRÌNH PHÁT TRIỂN CỦA VƯƠNG QUỐC CHAMPA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Đọc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SGK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100,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Quá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thành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 err="1">
                <a:solidFill>
                  <a:srgbClr val="00B050"/>
                </a:solidFill>
              </a:rPr>
              <a:t>Chú</a:t>
            </a:r>
            <a:r>
              <a:rPr lang="en-US" b="1" i="1" dirty="0">
                <a:solidFill>
                  <a:srgbClr val="00B050"/>
                </a:solidFill>
              </a:rPr>
              <a:t> ý </a:t>
            </a:r>
            <a:r>
              <a:rPr lang="en-US" b="1" i="1" dirty="0" err="1">
                <a:solidFill>
                  <a:srgbClr val="00B050"/>
                </a:solidFill>
              </a:rPr>
              <a:t>các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từ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khóa</a:t>
            </a:r>
            <a:r>
              <a:rPr lang="en-US" b="1" i="1" dirty="0">
                <a:solidFill>
                  <a:srgbClr val="00B050"/>
                </a:solidFill>
              </a:rPr>
              <a:t>: Thu </a:t>
            </a:r>
            <a:r>
              <a:rPr lang="en-US" b="1" i="1" dirty="0" err="1">
                <a:solidFill>
                  <a:srgbClr val="00B050"/>
                </a:solidFill>
              </a:rPr>
              <a:t>Bồn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Tượng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Lâm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Lâm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Ấp</a:t>
            </a:r>
            <a:r>
              <a:rPr lang="en-US" b="1" i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97" y="2276925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1E1C5-313F-488B-AFF1-25174241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30795" y="1923297"/>
            <a:ext cx="5710744" cy="402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57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76A488-A476-45DE-A99C-009EC55B7FC4}"/>
              </a:ext>
            </a:extLst>
          </p:cNvPr>
          <p:cNvSpPr/>
          <p:nvPr/>
        </p:nvSpPr>
        <p:spPr>
          <a:xfrm>
            <a:off x="397566" y="2824369"/>
            <a:ext cx="2120347" cy="1209261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196483-AAAA-4BEA-AEDB-344C33E0FD34}"/>
              </a:ext>
            </a:extLst>
          </p:cNvPr>
          <p:cNvSpPr/>
          <p:nvPr/>
        </p:nvSpPr>
        <p:spPr>
          <a:xfrm>
            <a:off x="3392557" y="2824368"/>
            <a:ext cx="2120347" cy="1209261"/>
          </a:xfrm>
          <a:prstGeom prst="roundRect">
            <a:avLst/>
          </a:prstGeom>
          <a:solidFill>
            <a:srgbClr val="0066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B2BC6E-38FE-4290-BDCA-C552A5F67838}"/>
              </a:ext>
            </a:extLst>
          </p:cNvPr>
          <p:cNvSpPr/>
          <p:nvPr/>
        </p:nvSpPr>
        <p:spPr>
          <a:xfrm>
            <a:off x="6387548" y="2824367"/>
            <a:ext cx="2531165" cy="120926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259B1D-8420-464C-BEF3-7ACBF29556DE}"/>
              </a:ext>
            </a:extLst>
          </p:cNvPr>
          <p:cNvSpPr/>
          <p:nvPr/>
        </p:nvSpPr>
        <p:spPr>
          <a:xfrm>
            <a:off x="6387547" y="1048576"/>
            <a:ext cx="2531165" cy="1209261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5B5010-8D88-42F2-8516-F2FB45D0BE21}"/>
              </a:ext>
            </a:extLst>
          </p:cNvPr>
          <p:cNvSpPr/>
          <p:nvPr/>
        </p:nvSpPr>
        <p:spPr>
          <a:xfrm>
            <a:off x="6387547" y="4600163"/>
            <a:ext cx="2531165" cy="1209261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9AB195F-7158-411E-8480-1B303276117C}"/>
              </a:ext>
            </a:extLst>
          </p:cNvPr>
          <p:cNvCxnSpPr>
            <a:cxnSpLocks/>
          </p:cNvCxnSpPr>
          <p:nvPr/>
        </p:nvCxnSpPr>
        <p:spPr>
          <a:xfrm flipV="1">
            <a:off x="5512904" y="3412428"/>
            <a:ext cx="8746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EC74A9-3124-4076-B05C-17C83295DC84}"/>
              </a:ext>
            </a:extLst>
          </p:cNvPr>
          <p:cNvCxnSpPr>
            <a:stCxn id="7" idx="3"/>
            <a:endCxn id="9" idx="2"/>
          </p:cNvCxnSpPr>
          <p:nvPr/>
        </p:nvCxnSpPr>
        <p:spPr>
          <a:xfrm flipV="1">
            <a:off x="5512904" y="1653207"/>
            <a:ext cx="874643" cy="1775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5C4D3A1-A9C9-45D1-B0BC-32CF38A96001}"/>
              </a:ext>
            </a:extLst>
          </p:cNvPr>
          <p:cNvCxnSpPr>
            <a:stCxn id="7" idx="3"/>
            <a:endCxn id="12" idx="2"/>
          </p:cNvCxnSpPr>
          <p:nvPr/>
        </p:nvCxnSpPr>
        <p:spPr>
          <a:xfrm>
            <a:off x="5512904" y="3428999"/>
            <a:ext cx="874643" cy="1775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F691444-B71D-43E5-B340-ECCEE157E12B}"/>
              </a:ext>
            </a:extLst>
          </p:cNvPr>
          <p:cNvSpPr/>
          <p:nvPr/>
        </p:nvSpPr>
        <p:spPr>
          <a:xfrm>
            <a:off x="9475304" y="4600163"/>
            <a:ext cx="2531165" cy="120926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111896-1107-4FB4-828F-9E5D53515BD2}"/>
              </a:ext>
            </a:extLst>
          </p:cNvPr>
          <p:cNvCxnSpPr>
            <a:cxnSpLocks/>
            <a:stCxn id="12" idx="6"/>
            <a:endCxn id="24" idx="2"/>
          </p:cNvCxnSpPr>
          <p:nvPr/>
        </p:nvCxnSpPr>
        <p:spPr>
          <a:xfrm>
            <a:off x="8918712" y="5204794"/>
            <a:ext cx="556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AA023C-E43D-44F8-910B-D652089EB851}"/>
              </a:ext>
            </a:extLst>
          </p:cNvPr>
          <p:cNvCxnSpPr>
            <a:stCxn id="5" idx="3"/>
            <a:endCxn id="7" idx="1"/>
          </p:cNvCxnSpPr>
          <p:nvPr/>
        </p:nvCxnSpPr>
        <p:spPr>
          <a:xfrm flipV="1">
            <a:off x="2517913" y="3428999"/>
            <a:ext cx="8746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47BF298-17DA-4075-B6F2-ECC47A11A1F3}"/>
              </a:ext>
            </a:extLst>
          </p:cNvPr>
          <p:cNvSpPr/>
          <p:nvPr/>
        </p:nvSpPr>
        <p:spPr>
          <a:xfrm>
            <a:off x="9475304" y="2824368"/>
            <a:ext cx="2531165" cy="1209261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</a:t>
            </a:r>
          </a:p>
          <a:p>
            <a:pPr algn="ctr">
              <a:spcBef>
                <a:spcPts val="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1169D1-FE16-44C9-868A-4116E89CD396}"/>
              </a:ext>
            </a:extLst>
          </p:cNvPr>
          <p:cNvCxnSpPr>
            <a:stCxn id="17" idx="2"/>
            <a:endCxn id="24" idx="0"/>
          </p:cNvCxnSpPr>
          <p:nvPr/>
        </p:nvCxnSpPr>
        <p:spPr>
          <a:xfrm>
            <a:off x="10740887" y="4033629"/>
            <a:ext cx="0" cy="566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1969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3218">
        <p15:prstTrans prst="prestige"/>
      </p:transition>
    </mc:Choice>
    <mc:Fallback xmlns="">
      <p:transition spd="slow" advTm="33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2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3512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I. SỰ RA ĐỜI VÀ QUÁ TRÌNH PHÁT TRIỂN CỦA VƯƠNG QUỐC CHAMPA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Năm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192,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lãnh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đạo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huyện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lập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Ấp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kỉ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VI,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Champa</a:t>
            </a: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DFDEB-C8A5-4B9F-B440-FB172795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" y="1981200"/>
            <a:ext cx="12042214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C513F-531D-49CE-AA9F-21B92B0F56D9}"/>
              </a:ext>
            </a:extLst>
          </p:cNvPr>
          <p:cNvSpPr txBox="1"/>
          <p:nvPr/>
        </p:nvSpPr>
        <p:spPr>
          <a:xfrm>
            <a:off x="685800" y="533400"/>
            <a:ext cx="10820400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i="1" dirty="0" err="1">
                <a:solidFill>
                  <a:srgbClr val="00B050"/>
                </a:solidFill>
              </a:rPr>
              <a:t>Về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trình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phát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triển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, </a:t>
            </a:r>
            <a:r>
              <a:rPr lang="en-US" b="1" i="1" dirty="0" err="1">
                <a:solidFill>
                  <a:srgbClr val="00B050"/>
                </a:solidFill>
              </a:rPr>
              <a:t>học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tự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tìm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hiểu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qua </a:t>
            </a:r>
            <a:r>
              <a:rPr lang="en-US" b="1" i="1" dirty="0" err="1">
                <a:solidFill>
                  <a:srgbClr val="00B050"/>
                </a:solidFill>
              </a:rPr>
              <a:t>sơ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đồ</a:t>
            </a:r>
            <a:r>
              <a:rPr lang="en-US" b="1" i="1" dirty="0">
                <a:solidFill>
                  <a:srgbClr val="00B050"/>
                </a:solidFill>
              </a:rPr>
              <a:t> 20.2 </a:t>
            </a:r>
            <a:r>
              <a:rPr lang="en-US" b="1" i="1" dirty="0" err="1">
                <a:solidFill>
                  <a:srgbClr val="00B050"/>
                </a:solidFill>
              </a:rPr>
              <a:t>và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</a:t>
            </a:r>
            <a:r>
              <a:rPr lang="en-US" b="1" i="1" dirty="0" err="1">
                <a:solidFill>
                  <a:srgbClr val="00B050"/>
                </a:solidFill>
              </a:rPr>
              <a:t>trong</a:t>
            </a:r>
            <a:r>
              <a:rPr lang="en-US" b="1" i="1" dirty="0">
                <a:solidFill>
                  <a:srgbClr val="00B050"/>
                </a:solidFill>
              </a:rPr>
              <a:t> SGK,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101.</a:t>
            </a:r>
          </a:p>
        </p:txBody>
      </p:sp>
    </p:spTree>
    <p:extLst>
      <p:ext uri="{BB962C8B-B14F-4D97-AF65-F5344CB8AC3E}">
        <p14:creationId xmlns:p14="http://schemas.microsoft.com/office/powerpoint/2010/main" val="324138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61780-7504-4D91-9161-EF778299926D}"/>
              </a:ext>
            </a:extLst>
          </p:cNvPr>
          <p:cNvSpPr txBox="1"/>
          <p:nvPr/>
        </p:nvSpPr>
        <p:spPr>
          <a:xfrm>
            <a:off x="4191000" y="1219200"/>
            <a:ext cx="7816335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       </a:t>
            </a:r>
            <a:r>
              <a:rPr lang="en-US" b="1" i="1" dirty="0" err="1">
                <a:solidFill>
                  <a:srgbClr val="00B050"/>
                </a:solidFill>
              </a:rPr>
              <a:t>Đọc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thông</a:t>
            </a:r>
            <a:r>
              <a:rPr lang="en-US" b="1" i="1" dirty="0">
                <a:solidFill>
                  <a:srgbClr val="00B050"/>
                </a:solidFill>
              </a:rPr>
              <a:t> tin SGK </a:t>
            </a:r>
            <a:r>
              <a:rPr lang="en-US" b="1" i="1" dirty="0" err="1">
                <a:solidFill>
                  <a:srgbClr val="00B050"/>
                </a:solidFill>
              </a:rPr>
              <a:t>trang</a:t>
            </a:r>
            <a:r>
              <a:rPr lang="en-US" b="1" i="1" dirty="0">
                <a:solidFill>
                  <a:srgbClr val="00B050"/>
                </a:solidFill>
              </a:rPr>
              <a:t> 101, </a:t>
            </a:r>
            <a:r>
              <a:rPr lang="en-US" b="1" i="1" dirty="0" err="1">
                <a:solidFill>
                  <a:srgbClr val="00B050"/>
                </a:solidFill>
              </a:rPr>
              <a:t>em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hãy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biết</a:t>
            </a:r>
            <a:r>
              <a:rPr lang="en-US" b="1" i="1" dirty="0">
                <a:solidFill>
                  <a:srgbClr val="00B050"/>
                </a:solidFill>
              </a:rPr>
              <a:t>: </a:t>
            </a:r>
            <a:r>
              <a:rPr lang="en-US" b="1" i="1" dirty="0" err="1">
                <a:solidFill>
                  <a:srgbClr val="00B050"/>
                </a:solidFill>
              </a:rPr>
              <a:t>Những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hoạt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động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kinh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tế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chính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của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cư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dân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vương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quốc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Champa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en-US" b="1" i="1" dirty="0" err="1">
                <a:solidFill>
                  <a:srgbClr val="00B050"/>
                </a:solidFill>
              </a:rPr>
              <a:t>Hoạt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động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nào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quan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trọng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nhất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r>
              <a:rPr lang="en-US" b="1" i="1" dirty="0" err="1">
                <a:solidFill>
                  <a:srgbClr val="00B050"/>
                </a:solidFill>
              </a:rPr>
              <a:t>Tại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sao</a:t>
            </a:r>
            <a:r>
              <a:rPr lang="en-US" b="1" i="1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9" name="Picture 2" descr="100+ hình ảnh về dấu hỏi chấm - hinhanhsieudep.net">
            <a:extLst>
              <a:ext uri="{FF2B5EF4-FFF2-40B4-BE49-F238E27FC236}">
                <a16:creationId xmlns:a16="http://schemas.microsoft.com/office/drawing/2014/main" id="{AF3BCD02-6FC5-496C-A6B8-ED431D1DE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1725043"/>
            <a:ext cx="534270" cy="586699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9FA2F4-6F1A-410C-8CAF-797C0389D875}"/>
              </a:ext>
            </a:extLst>
          </p:cNvPr>
          <p:cNvSpPr/>
          <p:nvPr/>
        </p:nvSpPr>
        <p:spPr>
          <a:xfrm>
            <a:off x="3275810" y="101649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6DF83-F78B-4F7C-BE73-0D304836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831686" y="1987710"/>
            <a:ext cx="5708708" cy="4031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05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4CADEA-BE9A-4532-B1A7-B03E9F2DEB81}"/>
              </a:ext>
            </a:extLst>
          </p:cNvPr>
          <p:cNvSpPr txBox="1"/>
          <p:nvPr/>
        </p:nvSpPr>
        <p:spPr>
          <a:xfrm>
            <a:off x="685800" y="1066800"/>
            <a:ext cx="10820400" cy="4251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0070C0"/>
                </a:solidFill>
              </a:rPr>
              <a:t>II. KINH TẾ VÀ TỔ CHỨC XÃ HỘI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yếu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cụ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sắt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kéo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trâu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bò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thác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lâm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trao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buôn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a typeface="SimSun" panose="02010600030101010101" pitchFamily="2" charset="-122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ha\Pictures\1-mau_slide_powerpoint_dep_ctu.vn_(11).gif">
            <a:extLst>
              <a:ext uri="{FF2B5EF4-FFF2-40B4-BE49-F238E27FC236}">
                <a16:creationId xmlns:a16="http://schemas.microsoft.com/office/drawing/2014/main" id="{E1CF3382-3FF0-475E-9D58-64F844561D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938266" cy="7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44F0F5-604A-4745-9C13-C94F26C8F3F8}"/>
              </a:ext>
            </a:extLst>
          </p:cNvPr>
          <p:cNvSpPr/>
          <p:nvPr/>
        </p:nvSpPr>
        <p:spPr>
          <a:xfrm>
            <a:off x="3279395" y="112693"/>
            <a:ext cx="56332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</a:t>
            </a:r>
            <a:r>
              <a:rPr lang="en-US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: VƯƠNG QUỐC CHAMPA 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TỪ THẾ KỈ II ĐẾN THẾ KỈ X</a:t>
            </a:r>
            <a:endParaRPr lang="en-US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C3B50E-D0DA-429E-B8C4-82538DEDCE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" t="1617" r="15650" b="15971"/>
          <a:stretch/>
        </p:blipFill>
        <p:spPr>
          <a:xfrm>
            <a:off x="9525001" y="3085756"/>
            <a:ext cx="2644726" cy="37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2|3.8|6.2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TIMING" val="|0.001|1.208|3.573|16.967|20.566"/>
  <p:tag name="ISPRING_SLIDE_ID_2" val="{C3C7C346-B45F-45F4-86E8-7F85DEF8D76F}"/>
  <p:tag name="GENSWF_ADVANCE_TIME" val="96.8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1233</Words>
  <Application>Microsoft Office PowerPoint</Application>
  <PresentationFormat>Widescreen</PresentationFormat>
  <Paragraphs>115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SimSun</vt:lpstr>
      <vt:lpstr>Arial</vt:lpstr>
      <vt:lpstr>Calibri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Hua Nho</cp:lastModifiedBy>
  <cp:revision>51</cp:revision>
  <dcterms:created xsi:type="dcterms:W3CDTF">2009-04-24T07:43:00Z</dcterms:created>
  <dcterms:modified xsi:type="dcterms:W3CDTF">2022-03-20T03:29:00Z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