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73" r:id="rId2"/>
  </p:sldMasterIdLst>
  <p:notesMasterIdLst>
    <p:notesMasterId r:id="rId25"/>
  </p:notesMasterIdLst>
  <p:sldIdLst>
    <p:sldId id="335" r:id="rId3"/>
    <p:sldId id="403" r:id="rId4"/>
    <p:sldId id="361" r:id="rId5"/>
    <p:sldId id="397" r:id="rId6"/>
    <p:sldId id="363" r:id="rId7"/>
    <p:sldId id="374" r:id="rId8"/>
    <p:sldId id="365" r:id="rId9"/>
    <p:sldId id="366" r:id="rId10"/>
    <p:sldId id="367" r:id="rId11"/>
    <p:sldId id="376" r:id="rId12"/>
    <p:sldId id="414" r:id="rId13"/>
    <p:sldId id="404" r:id="rId14"/>
    <p:sldId id="405" r:id="rId15"/>
    <p:sldId id="407" r:id="rId16"/>
    <p:sldId id="380" r:id="rId17"/>
    <p:sldId id="383" r:id="rId18"/>
    <p:sldId id="384" r:id="rId19"/>
    <p:sldId id="385" r:id="rId20"/>
    <p:sldId id="390" r:id="rId21"/>
    <p:sldId id="402" r:id="rId22"/>
    <p:sldId id="415" r:id="rId23"/>
    <p:sldId id="33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83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33CC"/>
    <a:srgbClr val="FF9933"/>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15" autoAdjust="0"/>
    <p:restoredTop sz="94660"/>
  </p:normalViewPr>
  <p:slideViewPr>
    <p:cSldViewPr snapToGrid="0" showGuides="1">
      <p:cViewPr>
        <p:scale>
          <a:sx n="59" d="100"/>
          <a:sy n="59" d="100"/>
        </p:scale>
        <p:origin x="-1122" y="-318"/>
      </p:cViewPr>
      <p:guideLst>
        <p:guide orient="horz" pos="283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A2D0D2-26E9-4BD2-B1E1-05791D5D476B}" type="datetimeFigureOut">
              <a:rPr lang="en-US" smtClean="0"/>
              <a:t>11/17/2021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D0E9FE-915D-437E-A509-81D04C673DB3}" type="slidenum">
              <a:rPr lang="en-US" smtClean="0"/>
              <a:t>‹#›</a:t>
            </a:fld>
            <a:endParaRPr lang="en-US"/>
          </a:p>
        </p:txBody>
      </p:sp>
    </p:spTree>
    <p:extLst>
      <p:ext uri="{BB962C8B-B14F-4D97-AF65-F5344CB8AC3E}">
        <p14:creationId xmlns:p14="http://schemas.microsoft.com/office/powerpoint/2010/main" val="3932944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899324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684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2" name="그림 개체 틀 2">
            <a:extLst>
              <a:ext uri="{FF2B5EF4-FFF2-40B4-BE49-F238E27FC236}">
                <a16:creationId xmlns="" xmlns:a16="http://schemas.microsoft.com/office/drawing/2014/main" id="{CEF41FC5-18C8-46B4-9DAF-A0B5333EA27A}"/>
              </a:ext>
            </a:extLst>
          </p:cNvPr>
          <p:cNvSpPr>
            <a:spLocks noGrp="1"/>
          </p:cNvSpPr>
          <p:nvPr>
            <p:ph type="pic" sz="quarter" idx="14" hasCustomPrompt="1"/>
          </p:nvPr>
        </p:nvSpPr>
        <p:spPr>
          <a:xfrm>
            <a:off x="2333625" y="-1"/>
            <a:ext cx="3638550" cy="6858001"/>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 And Send To Back</a:t>
            </a:r>
            <a:endParaRPr lang="ko-KR" altLang="en-US" dirty="0"/>
          </a:p>
        </p:txBody>
      </p:sp>
      <p:sp>
        <p:nvSpPr>
          <p:cNvPr id="3" name="Rectangle 2">
            <a:extLst>
              <a:ext uri="{FF2B5EF4-FFF2-40B4-BE49-F238E27FC236}">
                <a16:creationId xmlns="" xmlns:a16="http://schemas.microsoft.com/office/drawing/2014/main" id="{DE073C10-8640-4F3C-B2E4-C837BE5509C5}"/>
              </a:ext>
            </a:extLst>
          </p:cNvPr>
          <p:cNvSpPr/>
          <p:nvPr userDrawn="1"/>
        </p:nvSpPr>
        <p:spPr>
          <a:xfrm>
            <a:off x="0" y="0"/>
            <a:ext cx="23336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8837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 xmlns:a16="http://schemas.microsoft.com/office/drawing/2014/main" id="{006D4B37-3DBA-4BD8-912F-A843033ADF9F}"/>
              </a:ext>
            </a:extLst>
          </p:cNvPr>
          <p:cNvSpPr>
            <a:spLocks noGrp="1"/>
          </p:cNvSpPr>
          <p:nvPr>
            <p:ph type="pic" sz="quarter" idx="15" hasCustomPrompt="1"/>
          </p:nvPr>
        </p:nvSpPr>
        <p:spPr>
          <a:xfrm>
            <a:off x="1500665" y="2855543"/>
            <a:ext cx="1963858" cy="1963858"/>
          </a:xfrm>
          <a:custGeom>
            <a:avLst/>
            <a:gdLst>
              <a:gd name="connsiteX0" fmla="*/ 1349829 w 2699658"/>
              <a:gd name="connsiteY0" fmla="*/ 0 h 2699658"/>
              <a:gd name="connsiteX1" fmla="*/ 2699658 w 2699658"/>
              <a:gd name="connsiteY1" fmla="*/ 1349829 h 2699658"/>
              <a:gd name="connsiteX2" fmla="*/ 1349829 w 2699658"/>
              <a:gd name="connsiteY2" fmla="*/ 2699658 h 2699658"/>
              <a:gd name="connsiteX3" fmla="*/ 0 w 2699658"/>
              <a:gd name="connsiteY3" fmla="*/ 1349829 h 2699658"/>
              <a:gd name="connsiteX4" fmla="*/ 1349829 w 2699658"/>
              <a:gd name="connsiteY4" fmla="*/ 0 h 2699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658" h="2699658">
                <a:moveTo>
                  <a:pt x="1349829" y="0"/>
                </a:moveTo>
                <a:cubicBezTo>
                  <a:pt x="2095319" y="0"/>
                  <a:pt x="2699658" y="604339"/>
                  <a:pt x="2699658" y="1349829"/>
                </a:cubicBezTo>
                <a:cubicBezTo>
                  <a:pt x="2699658" y="2095319"/>
                  <a:pt x="2095319" y="2699658"/>
                  <a:pt x="1349829" y="2699658"/>
                </a:cubicBezTo>
                <a:cubicBezTo>
                  <a:pt x="604339" y="2699658"/>
                  <a:pt x="0" y="2095319"/>
                  <a:pt x="0" y="1349829"/>
                </a:cubicBezTo>
                <a:cubicBezTo>
                  <a:pt x="0" y="604339"/>
                  <a:pt x="604339" y="0"/>
                  <a:pt x="1349829" y="0"/>
                </a:cubicBezTo>
                <a:close/>
              </a:path>
            </a:pathLst>
          </a:custGeom>
          <a:solidFill>
            <a:schemeClr val="bg1">
              <a:lumMod val="95000"/>
            </a:schemeClr>
          </a:solidFill>
          <a:ln w="1270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 </a:t>
            </a:r>
          </a:p>
        </p:txBody>
      </p:sp>
      <p:sp>
        <p:nvSpPr>
          <p:cNvPr id="3" name="Picture Placeholder 7">
            <a:extLst>
              <a:ext uri="{FF2B5EF4-FFF2-40B4-BE49-F238E27FC236}">
                <a16:creationId xmlns="" xmlns:a16="http://schemas.microsoft.com/office/drawing/2014/main" id="{6DCBC7DC-32B7-4775-8C88-50655FC58FB5}"/>
              </a:ext>
            </a:extLst>
          </p:cNvPr>
          <p:cNvSpPr>
            <a:spLocks noGrp="1"/>
          </p:cNvSpPr>
          <p:nvPr>
            <p:ph type="pic" sz="quarter" idx="16" hasCustomPrompt="1"/>
          </p:nvPr>
        </p:nvSpPr>
        <p:spPr>
          <a:xfrm>
            <a:off x="5088795" y="3584392"/>
            <a:ext cx="1963858" cy="1963858"/>
          </a:xfrm>
          <a:custGeom>
            <a:avLst/>
            <a:gdLst>
              <a:gd name="connsiteX0" fmla="*/ 1349829 w 2699658"/>
              <a:gd name="connsiteY0" fmla="*/ 0 h 2699658"/>
              <a:gd name="connsiteX1" fmla="*/ 2699658 w 2699658"/>
              <a:gd name="connsiteY1" fmla="*/ 1349829 h 2699658"/>
              <a:gd name="connsiteX2" fmla="*/ 1349829 w 2699658"/>
              <a:gd name="connsiteY2" fmla="*/ 2699658 h 2699658"/>
              <a:gd name="connsiteX3" fmla="*/ 0 w 2699658"/>
              <a:gd name="connsiteY3" fmla="*/ 1349829 h 2699658"/>
              <a:gd name="connsiteX4" fmla="*/ 1349829 w 2699658"/>
              <a:gd name="connsiteY4" fmla="*/ 0 h 2699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658" h="2699658">
                <a:moveTo>
                  <a:pt x="1349829" y="0"/>
                </a:moveTo>
                <a:cubicBezTo>
                  <a:pt x="2095319" y="0"/>
                  <a:pt x="2699658" y="604339"/>
                  <a:pt x="2699658" y="1349829"/>
                </a:cubicBezTo>
                <a:cubicBezTo>
                  <a:pt x="2699658" y="2095319"/>
                  <a:pt x="2095319" y="2699658"/>
                  <a:pt x="1349829" y="2699658"/>
                </a:cubicBezTo>
                <a:cubicBezTo>
                  <a:pt x="604339" y="2699658"/>
                  <a:pt x="0" y="2095319"/>
                  <a:pt x="0" y="1349829"/>
                </a:cubicBezTo>
                <a:cubicBezTo>
                  <a:pt x="0" y="604339"/>
                  <a:pt x="604339" y="0"/>
                  <a:pt x="1349829" y="0"/>
                </a:cubicBezTo>
                <a:close/>
              </a:path>
            </a:pathLst>
          </a:custGeom>
          <a:solidFill>
            <a:schemeClr val="bg1">
              <a:lumMod val="95000"/>
            </a:schemeClr>
          </a:solidFill>
          <a:ln w="127000">
            <a:solidFill>
              <a:schemeClr val="accent3">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 </a:t>
            </a:r>
          </a:p>
        </p:txBody>
      </p:sp>
      <p:sp>
        <p:nvSpPr>
          <p:cNvPr id="4" name="Picture Placeholder 8">
            <a:extLst>
              <a:ext uri="{FF2B5EF4-FFF2-40B4-BE49-F238E27FC236}">
                <a16:creationId xmlns="" xmlns:a16="http://schemas.microsoft.com/office/drawing/2014/main" id="{C594825B-001C-4F46-9DFF-BD6B030D0E0F}"/>
              </a:ext>
            </a:extLst>
          </p:cNvPr>
          <p:cNvSpPr>
            <a:spLocks noGrp="1"/>
          </p:cNvSpPr>
          <p:nvPr>
            <p:ph type="pic" sz="quarter" idx="17" hasCustomPrompt="1"/>
          </p:nvPr>
        </p:nvSpPr>
        <p:spPr>
          <a:xfrm>
            <a:off x="8694017" y="2855543"/>
            <a:ext cx="1963858" cy="1963858"/>
          </a:xfrm>
          <a:custGeom>
            <a:avLst/>
            <a:gdLst>
              <a:gd name="connsiteX0" fmla="*/ 1349829 w 2699658"/>
              <a:gd name="connsiteY0" fmla="*/ 0 h 2699658"/>
              <a:gd name="connsiteX1" fmla="*/ 2699658 w 2699658"/>
              <a:gd name="connsiteY1" fmla="*/ 1349829 h 2699658"/>
              <a:gd name="connsiteX2" fmla="*/ 1349829 w 2699658"/>
              <a:gd name="connsiteY2" fmla="*/ 2699658 h 2699658"/>
              <a:gd name="connsiteX3" fmla="*/ 0 w 2699658"/>
              <a:gd name="connsiteY3" fmla="*/ 1349829 h 2699658"/>
              <a:gd name="connsiteX4" fmla="*/ 1349829 w 2699658"/>
              <a:gd name="connsiteY4" fmla="*/ 0 h 2699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658" h="2699658">
                <a:moveTo>
                  <a:pt x="1349829" y="0"/>
                </a:moveTo>
                <a:cubicBezTo>
                  <a:pt x="2095319" y="0"/>
                  <a:pt x="2699658" y="604339"/>
                  <a:pt x="2699658" y="1349829"/>
                </a:cubicBezTo>
                <a:cubicBezTo>
                  <a:pt x="2699658" y="2095319"/>
                  <a:pt x="2095319" y="2699658"/>
                  <a:pt x="1349829" y="2699658"/>
                </a:cubicBezTo>
                <a:cubicBezTo>
                  <a:pt x="604339" y="2699658"/>
                  <a:pt x="0" y="2095319"/>
                  <a:pt x="0" y="1349829"/>
                </a:cubicBezTo>
                <a:cubicBezTo>
                  <a:pt x="0" y="604339"/>
                  <a:pt x="604339" y="0"/>
                  <a:pt x="1349829" y="0"/>
                </a:cubicBezTo>
                <a:close/>
              </a:path>
            </a:pathLst>
          </a:custGeom>
          <a:solidFill>
            <a:schemeClr val="bg1">
              <a:lumMod val="95000"/>
            </a:schemeClr>
          </a:solidFill>
          <a:ln w="12700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 </a:t>
            </a:r>
          </a:p>
        </p:txBody>
      </p:sp>
    </p:spTree>
    <p:extLst>
      <p:ext uri="{BB962C8B-B14F-4D97-AF65-F5344CB8AC3E}">
        <p14:creationId xmlns:p14="http://schemas.microsoft.com/office/powerpoint/2010/main" val="26455743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71709633-A92F-4ED9-99D1-042A99AAC6A5}"/>
              </a:ext>
            </a:extLst>
          </p:cNvPr>
          <p:cNvSpPr/>
          <p:nvPr userDrawn="1"/>
        </p:nvSpPr>
        <p:spPr>
          <a:xfrm>
            <a:off x="0" y="1581150"/>
            <a:ext cx="12192000" cy="4067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 xmlns:a16="http://schemas.microsoft.com/office/drawing/2014/main" id="{A40CBBFA-C5B7-4809-BA42-28256F92DD9B}"/>
              </a:ext>
            </a:extLst>
          </p:cNvPr>
          <p:cNvSpPr>
            <a:spLocks noGrp="1"/>
          </p:cNvSpPr>
          <p:nvPr>
            <p:ph type="pic" sz="quarter" idx="14" hasCustomPrompt="1"/>
          </p:nvPr>
        </p:nvSpPr>
        <p:spPr>
          <a:xfrm>
            <a:off x="647326" y="599613"/>
            <a:ext cx="4477497" cy="5658774"/>
          </a:xfrm>
          <a:custGeom>
            <a:avLst/>
            <a:gdLst>
              <a:gd name="connsiteX0" fmla="*/ 747136 w 4477497"/>
              <a:gd name="connsiteY0" fmla="*/ 4498539 h 5658774"/>
              <a:gd name="connsiteX1" fmla="*/ 546550 w 4477497"/>
              <a:gd name="connsiteY1" fmla="*/ 4845965 h 5658774"/>
              <a:gd name="connsiteX2" fmla="*/ 587761 w 4477497"/>
              <a:gd name="connsiteY2" fmla="*/ 4999768 h 5658774"/>
              <a:gd name="connsiteX3" fmla="*/ 1184640 w 4477497"/>
              <a:gd name="connsiteY3" fmla="*/ 5344376 h 5658774"/>
              <a:gd name="connsiteX4" fmla="*/ 1338443 w 4477497"/>
              <a:gd name="connsiteY4" fmla="*/ 5303165 h 5658774"/>
              <a:gd name="connsiteX5" fmla="*/ 1539030 w 4477497"/>
              <a:gd name="connsiteY5" fmla="*/ 4955738 h 5658774"/>
              <a:gd name="connsiteX6" fmla="*/ 1532973 w 4477497"/>
              <a:gd name="connsiteY6" fmla="*/ 4954049 h 5658774"/>
              <a:gd name="connsiteX7" fmla="*/ 1119562 w 4477497"/>
              <a:gd name="connsiteY7" fmla="*/ 4767877 h 5658774"/>
              <a:gd name="connsiteX8" fmla="*/ 751627 w 4477497"/>
              <a:gd name="connsiteY8" fmla="*/ 4502938 h 5658774"/>
              <a:gd name="connsiteX9" fmla="*/ 2282872 w 4477497"/>
              <a:gd name="connsiteY9" fmla="*/ 1186604 h 5658774"/>
              <a:gd name="connsiteX10" fmla="*/ 3060281 w 4477497"/>
              <a:gd name="connsiteY10" fmla="*/ 1406454 h 5658774"/>
              <a:gd name="connsiteX11" fmla="*/ 3661684 w 4477497"/>
              <a:gd name="connsiteY11" fmla="*/ 3650920 h 5658774"/>
              <a:gd name="connsiteX12" fmla="*/ 1417218 w 4477497"/>
              <a:gd name="connsiteY12" fmla="*/ 4252323 h 5658774"/>
              <a:gd name="connsiteX13" fmla="*/ 815815 w 4477497"/>
              <a:gd name="connsiteY13" fmla="*/ 2007857 h 5658774"/>
              <a:gd name="connsiteX14" fmla="*/ 2282872 w 4477497"/>
              <a:gd name="connsiteY14" fmla="*/ 1186604 h 5658774"/>
              <a:gd name="connsiteX15" fmla="*/ 2287220 w 4477497"/>
              <a:gd name="connsiteY15" fmla="*/ 1024707 h 5658774"/>
              <a:gd name="connsiteX16" fmla="*/ 675584 w 4477497"/>
              <a:gd name="connsiteY16" fmla="*/ 1926894 h 5658774"/>
              <a:gd name="connsiteX17" fmla="*/ 1336256 w 4477497"/>
              <a:gd name="connsiteY17" fmla="*/ 4392554 h 5658774"/>
              <a:gd name="connsiteX18" fmla="*/ 3801915 w 4477497"/>
              <a:gd name="connsiteY18" fmla="*/ 3731883 h 5658774"/>
              <a:gd name="connsiteX19" fmla="*/ 3141243 w 4477497"/>
              <a:gd name="connsiteY19" fmla="*/ 1266223 h 5658774"/>
              <a:gd name="connsiteX20" fmla="*/ 2287220 w 4477497"/>
              <a:gd name="connsiteY20" fmla="*/ 1024707 h 5658774"/>
              <a:gd name="connsiteX21" fmla="*/ 3250481 w 4477497"/>
              <a:gd name="connsiteY21" fmla="*/ 300148 h 5658774"/>
              <a:gd name="connsiteX22" fmla="*/ 3139056 w 4477497"/>
              <a:gd name="connsiteY22" fmla="*/ 355610 h 5658774"/>
              <a:gd name="connsiteX23" fmla="*/ 2938469 w 4477497"/>
              <a:gd name="connsiteY23" fmla="*/ 703037 h 5658774"/>
              <a:gd name="connsiteX24" fmla="*/ 2944526 w 4477497"/>
              <a:gd name="connsiteY24" fmla="*/ 704726 h 5658774"/>
              <a:gd name="connsiteX25" fmla="*/ 3357937 w 4477497"/>
              <a:gd name="connsiteY25" fmla="*/ 890898 h 5658774"/>
              <a:gd name="connsiteX26" fmla="*/ 3725872 w 4477497"/>
              <a:gd name="connsiteY26" fmla="*/ 1155836 h 5658774"/>
              <a:gd name="connsiteX27" fmla="*/ 3730363 w 4477497"/>
              <a:gd name="connsiteY27" fmla="*/ 1160237 h 5658774"/>
              <a:gd name="connsiteX28" fmla="*/ 3930950 w 4477497"/>
              <a:gd name="connsiteY28" fmla="*/ 812810 h 5658774"/>
              <a:gd name="connsiteX29" fmla="*/ 3889738 w 4477497"/>
              <a:gd name="connsiteY29" fmla="*/ 659007 h 5658774"/>
              <a:gd name="connsiteX30" fmla="*/ 3292859 w 4477497"/>
              <a:gd name="connsiteY30" fmla="*/ 314399 h 5658774"/>
              <a:gd name="connsiteX31" fmla="*/ 3250481 w 4477497"/>
              <a:gd name="connsiteY31" fmla="*/ 300148 h 5658774"/>
              <a:gd name="connsiteX32" fmla="*/ 3222523 w 4477497"/>
              <a:gd name="connsiteY32" fmla="*/ 860 h 5658774"/>
              <a:gd name="connsiteX33" fmla="*/ 3419003 w 4477497"/>
              <a:gd name="connsiteY33" fmla="*/ 46273 h 5658774"/>
              <a:gd name="connsiteX34" fmla="*/ 4058870 w 4477497"/>
              <a:gd name="connsiteY34" fmla="*/ 415700 h 5658774"/>
              <a:gd name="connsiteX35" fmla="*/ 4185130 w 4477497"/>
              <a:gd name="connsiteY35" fmla="*/ 886907 h 5658774"/>
              <a:gd name="connsiteX36" fmla="*/ 3917366 w 4477497"/>
              <a:gd name="connsiteY36" fmla="*/ 1350688 h 5658774"/>
              <a:gd name="connsiteX37" fmla="*/ 4024533 w 4477497"/>
              <a:gd name="connsiteY37" fmla="*/ 1478873 h 5658774"/>
              <a:gd name="connsiteX38" fmla="*/ 4177239 w 4477497"/>
              <a:gd name="connsiteY38" fmla="*/ 3948575 h 5658774"/>
              <a:gd name="connsiteX39" fmla="*/ 1962061 w 4477497"/>
              <a:gd name="connsiteY39" fmla="*/ 5051180 h 5658774"/>
              <a:gd name="connsiteX40" fmla="*/ 1797467 w 4477497"/>
              <a:gd name="connsiteY40" fmla="*/ 5022462 h 5658774"/>
              <a:gd name="connsiteX41" fmla="*/ 1529703 w 4477497"/>
              <a:gd name="connsiteY41" fmla="*/ 5486242 h 5658774"/>
              <a:gd name="connsiteX42" fmla="*/ 1058496 w 4477497"/>
              <a:gd name="connsiteY42" fmla="*/ 5612502 h 5658774"/>
              <a:gd name="connsiteX43" fmla="*/ 418629 w 4477497"/>
              <a:gd name="connsiteY43" fmla="*/ 5243075 h 5658774"/>
              <a:gd name="connsiteX44" fmla="*/ 292370 w 4477497"/>
              <a:gd name="connsiteY44" fmla="*/ 4771867 h 5658774"/>
              <a:gd name="connsiteX45" fmla="*/ 560133 w 4477497"/>
              <a:gd name="connsiteY45" fmla="*/ 4308088 h 5658774"/>
              <a:gd name="connsiteX46" fmla="*/ 452965 w 4477497"/>
              <a:gd name="connsiteY46" fmla="*/ 4179903 h 5658774"/>
              <a:gd name="connsiteX47" fmla="*/ 300260 w 4477497"/>
              <a:gd name="connsiteY47" fmla="*/ 1710200 h 5658774"/>
              <a:gd name="connsiteX48" fmla="*/ 2515437 w 4477497"/>
              <a:gd name="connsiteY48" fmla="*/ 607596 h 5658774"/>
              <a:gd name="connsiteX49" fmla="*/ 2680032 w 4477497"/>
              <a:gd name="connsiteY49" fmla="*/ 636313 h 5658774"/>
              <a:gd name="connsiteX50" fmla="*/ 2947796 w 4477497"/>
              <a:gd name="connsiteY50" fmla="*/ 172532 h 5658774"/>
              <a:gd name="connsiteX51" fmla="*/ 3222523 w 4477497"/>
              <a:gd name="connsiteY51" fmla="*/ 860 h 5658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477497" h="5658774">
                <a:moveTo>
                  <a:pt x="747136" y="4498539"/>
                </a:moveTo>
                <a:lnTo>
                  <a:pt x="546550" y="4845965"/>
                </a:lnTo>
                <a:cubicBezTo>
                  <a:pt x="515458" y="4899817"/>
                  <a:pt x="533909" y="4968677"/>
                  <a:pt x="587761" y="4999768"/>
                </a:cubicBezTo>
                <a:lnTo>
                  <a:pt x="1184640" y="5344376"/>
                </a:lnTo>
                <a:cubicBezTo>
                  <a:pt x="1238492" y="5375468"/>
                  <a:pt x="1307352" y="5357017"/>
                  <a:pt x="1338443" y="5303165"/>
                </a:cubicBezTo>
                <a:lnTo>
                  <a:pt x="1539030" y="4955738"/>
                </a:lnTo>
                <a:lnTo>
                  <a:pt x="1532973" y="4954049"/>
                </a:lnTo>
                <a:cubicBezTo>
                  <a:pt x="1391873" y="4907016"/>
                  <a:pt x="1253387" y="4845141"/>
                  <a:pt x="1119562" y="4767877"/>
                </a:cubicBezTo>
                <a:cubicBezTo>
                  <a:pt x="985737" y="4690613"/>
                  <a:pt x="862909" y="4601618"/>
                  <a:pt x="751627" y="4502938"/>
                </a:cubicBezTo>
                <a:close/>
                <a:moveTo>
                  <a:pt x="2282872" y="1186604"/>
                </a:moveTo>
                <a:cubicBezTo>
                  <a:pt x="2547727" y="1193483"/>
                  <a:pt x="2814698" y="1264667"/>
                  <a:pt x="3060281" y="1406454"/>
                </a:cubicBezTo>
                <a:cubicBezTo>
                  <a:pt x="3846146" y="1860174"/>
                  <a:pt x="4115403" y="2865055"/>
                  <a:pt x="3661684" y="3650920"/>
                </a:cubicBezTo>
                <a:cubicBezTo>
                  <a:pt x="3207964" y="4436785"/>
                  <a:pt x="2203083" y="4706042"/>
                  <a:pt x="1417218" y="4252323"/>
                </a:cubicBezTo>
                <a:cubicBezTo>
                  <a:pt x="631353" y="3798603"/>
                  <a:pt x="362096" y="2793722"/>
                  <a:pt x="815815" y="2007857"/>
                </a:cubicBezTo>
                <a:cubicBezTo>
                  <a:pt x="1127747" y="1467575"/>
                  <a:pt x="1700190" y="1171470"/>
                  <a:pt x="2282872" y="1186604"/>
                </a:cubicBezTo>
                <a:close/>
                <a:moveTo>
                  <a:pt x="2287220" y="1024707"/>
                </a:moveTo>
                <a:cubicBezTo>
                  <a:pt x="1647114" y="1008082"/>
                  <a:pt x="1018257" y="1333367"/>
                  <a:pt x="675584" y="1926894"/>
                </a:cubicBezTo>
                <a:cubicBezTo>
                  <a:pt x="177151" y="2790207"/>
                  <a:pt x="472943" y="3894121"/>
                  <a:pt x="1336256" y="4392554"/>
                </a:cubicBezTo>
                <a:cubicBezTo>
                  <a:pt x="2199568" y="4890988"/>
                  <a:pt x="3303481" y="4595195"/>
                  <a:pt x="3801915" y="3731883"/>
                </a:cubicBezTo>
                <a:cubicBezTo>
                  <a:pt x="4300349" y="2868570"/>
                  <a:pt x="4004556" y="1764657"/>
                  <a:pt x="3141243" y="1266223"/>
                </a:cubicBezTo>
                <a:cubicBezTo>
                  <a:pt x="2871458" y="1110463"/>
                  <a:pt x="2578177" y="1032263"/>
                  <a:pt x="2287220" y="1024707"/>
                </a:cubicBezTo>
                <a:close/>
                <a:moveTo>
                  <a:pt x="3250481" y="300148"/>
                </a:moveTo>
                <a:cubicBezTo>
                  <a:pt x="3206938" y="294745"/>
                  <a:pt x="3162375" y="315221"/>
                  <a:pt x="3139056" y="355610"/>
                </a:cubicBezTo>
                <a:lnTo>
                  <a:pt x="2938469" y="703037"/>
                </a:lnTo>
                <a:lnTo>
                  <a:pt x="2944526" y="704726"/>
                </a:lnTo>
                <a:cubicBezTo>
                  <a:pt x="3085626" y="751760"/>
                  <a:pt x="3224112" y="813634"/>
                  <a:pt x="3357937" y="890898"/>
                </a:cubicBezTo>
                <a:cubicBezTo>
                  <a:pt x="3491762" y="968162"/>
                  <a:pt x="3614590" y="1057158"/>
                  <a:pt x="3725872" y="1155836"/>
                </a:cubicBezTo>
                <a:lnTo>
                  <a:pt x="3730363" y="1160237"/>
                </a:lnTo>
                <a:lnTo>
                  <a:pt x="3930950" y="812810"/>
                </a:lnTo>
                <a:cubicBezTo>
                  <a:pt x="3962041" y="758958"/>
                  <a:pt x="3943590" y="690098"/>
                  <a:pt x="3889738" y="659007"/>
                </a:cubicBezTo>
                <a:lnTo>
                  <a:pt x="3292859" y="314399"/>
                </a:lnTo>
                <a:cubicBezTo>
                  <a:pt x="3279396" y="306626"/>
                  <a:pt x="3264995" y="301949"/>
                  <a:pt x="3250481" y="300148"/>
                </a:cubicBezTo>
                <a:close/>
                <a:moveTo>
                  <a:pt x="3222523" y="860"/>
                </a:moveTo>
                <a:cubicBezTo>
                  <a:pt x="3288798" y="-3824"/>
                  <a:pt x="3357133" y="10552"/>
                  <a:pt x="3419003" y="46273"/>
                </a:cubicBezTo>
                <a:lnTo>
                  <a:pt x="4058870" y="415700"/>
                </a:lnTo>
                <a:cubicBezTo>
                  <a:pt x="4223856" y="510955"/>
                  <a:pt x="4280385" y="721921"/>
                  <a:pt x="4185130" y="886907"/>
                </a:cubicBezTo>
                <a:lnTo>
                  <a:pt x="3917366" y="1350688"/>
                </a:lnTo>
                <a:lnTo>
                  <a:pt x="4024533" y="1478873"/>
                </a:lnTo>
                <a:cubicBezTo>
                  <a:pt x="4550384" y="2174844"/>
                  <a:pt x="4640821" y="3145626"/>
                  <a:pt x="4177239" y="3948575"/>
                </a:cubicBezTo>
                <a:cubicBezTo>
                  <a:pt x="3713656" y="4751523"/>
                  <a:pt x="2827715" y="5158594"/>
                  <a:pt x="1962061" y="5051180"/>
                </a:cubicBezTo>
                <a:lnTo>
                  <a:pt x="1797467" y="5022462"/>
                </a:lnTo>
                <a:lnTo>
                  <a:pt x="1529703" y="5486242"/>
                </a:lnTo>
                <a:cubicBezTo>
                  <a:pt x="1434448" y="5651229"/>
                  <a:pt x="1223482" y="5707757"/>
                  <a:pt x="1058496" y="5612502"/>
                </a:cubicBezTo>
                <a:lnTo>
                  <a:pt x="418629" y="5243075"/>
                </a:lnTo>
                <a:cubicBezTo>
                  <a:pt x="253643" y="5147820"/>
                  <a:pt x="197115" y="4936854"/>
                  <a:pt x="292370" y="4771867"/>
                </a:cubicBezTo>
                <a:lnTo>
                  <a:pt x="560133" y="4308088"/>
                </a:lnTo>
                <a:lnTo>
                  <a:pt x="452965" y="4179903"/>
                </a:lnTo>
                <a:cubicBezTo>
                  <a:pt x="-72886" y="3483931"/>
                  <a:pt x="-163323" y="2513148"/>
                  <a:pt x="300260" y="1710200"/>
                </a:cubicBezTo>
                <a:cubicBezTo>
                  <a:pt x="763842" y="907251"/>
                  <a:pt x="1649782" y="500181"/>
                  <a:pt x="2515437" y="607596"/>
                </a:cubicBezTo>
                <a:lnTo>
                  <a:pt x="2680032" y="636313"/>
                </a:lnTo>
                <a:lnTo>
                  <a:pt x="2947796" y="172532"/>
                </a:lnTo>
                <a:cubicBezTo>
                  <a:pt x="3007330" y="69416"/>
                  <a:pt x="3112064" y="8666"/>
                  <a:pt x="3222523" y="860"/>
                </a:cubicBez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3750974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366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DFFED1C-7347-44FB-B415-96ADEBB15B5A}"/>
              </a:ext>
            </a:extLst>
          </p:cNvPr>
          <p:cNvGrpSpPr/>
          <p:nvPr userDrawn="1"/>
        </p:nvGrpSpPr>
        <p:grpSpPr>
          <a:xfrm>
            <a:off x="0" y="1958505"/>
            <a:ext cx="8404456" cy="3883620"/>
            <a:chOff x="0" y="1992982"/>
            <a:chExt cx="3096864" cy="3380234"/>
          </a:xfrm>
        </p:grpSpPr>
        <p:sp>
          <p:nvSpPr>
            <p:cNvPr id="3" name="Rectangle 2">
              <a:extLst>
                <a:ext uri="{FF2B5EF4-FFF2-40B4-BE49-F238E27FC236}">
                  <a16:creationId xmlns="" xmlns:a16="http://schemas.microsoft.com/office/drawing/2014/main" id="{C0B78BFC-95A5-416C-AE31-98A37ED27526}"/>
                </a:ext>
              </a:extLst>
            </p:cNvPr>
            <p:cNvSpPr/>
            <p:nvPr/>
          </p:nvSpPr>
          <p:spPr>
            <a:xfrm>
              <a:off x="0" y="1992982"/>
              <a:ext cx="3025109" cy="33802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4" name="Rectangle 3">
              <a:extLst>
                <a:ext uri="{FF2B5EF4-FFF2-40B4-BE49-F238E27FC236}">
                  <a16:creationId xmlns="" xmlns:a16="http://schemas.microsoft.com/office/drawing/2014/main" id="{1225F02D-D8DA-4283-B0B2-0CB36F3B38BE}"/>
                </a:ext>
              </a:extLst>
            </p:cNvPr>
            <p:cNvSpPr/>
            <p:nvPr/>
          </p:nvSpPr>
          <p:spPr>
            <a:xfrm>
              <a:off x="3051145" y="1992982"/>
              <a:ext cx="45719" cy="33802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sp>
        <p:nvSpPr>
          <p:cNvPr id="5" name="Text Placeholder 9">
            <a:extLst>
              <a:ext uri="{FF2B5EF4-FFF2-40B4-BE49-F238E27FC236}">
                <a16:creationId xmlns="" xmlns:a16="http://schemas.microsoft.com/office/drawing/2014/main" id="{77809EEB-5FBD-405D-9DAF-33CFDC0B33E5}"/>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6" name="Group 5">
            <a:extLst>
              <a:ext uri="{FF2B5EF4-FFF2-40B4-BE49-F238E27FC236}">
                <a16:creationId xmlns="" xmlns:a16="http://schemas.microsoft.com/office/drawing/2014/main" id="{45A844D3-5676-40C9-8B70-99FCB08E080B}"/>
              </a:ext>
            </a:extLst>
          </p:cNvPr>
          <p:cNvGrpSpPr/>
          <p:nvPr userDrawn="1"/>
        </p:nvGrpSpPr>
        <p:grpSpPr>
          <a:xfrm>
            <a:off x="9172759" y="1907887"/>
            <a:ext cx="2266766" cy="3984856"/>
            <a:chOff x="4871870" y="1763729"/>
            <a:chExt cx="2448272" cy="4303935"/>
          </a:xfrm>
        </p:grpSpPr>
        <p:grpSp>
          <p:nvGrpSpPr>
            <p:cNvPr id="7" name="Group 3">
              <a:extLst>
                <a:ext uri="{FF2B5EF4-FFF2-40B4-BE49-F238E27FC236}">
                  <a16:creationId xmlns="" xmlns:a16="http://schemas.microsoft.com/office/drawing/2014/main" id="{FE5FA093-4730-40D3-9808-FCB8F2754301}"/>
                </a:ext>
              </a:extLst>
            </p:cNvPr>
            <p:cNvGrpSpPr/>
            <p:nvPr/>
          </p:nvGrpSpPr>
          <p:grpSpPr>
            <a:xfrm>
              <a:off x="4871870" y="1763729"/>
              <a:ext cx="2448272" cy="4303935"/>
              <a:chOff x="445712" y="1449040"/>
              <a:chExt cx="2113018" cy="3924176"/>
            </a:xfrm>
          </p:grpSpPr>
          <p:sp>
            <p:nvSpPr>
              <p:cNvPr id="9" name="Rounded Rectangle 4">
                <a:extLst>
                  <a:ext uri="{FF2B5EF4-FFF2-40B4-BE49-F238E27FC236}">
                    <a16:creationId xmlns="" xmlns:a16="http://schemas.microsoft.com/office/drawing/2014/main" id="{3F26B978-F2BA-4435-BD7D-8BA75383445C}"/>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10" name="Rectangle 5">
                <a:extLst>
                  <a:ext uri="{FF2B5EF4-FFF2-40B4-BE49-F238E27FC236}">
                    <a16:creationId xmlns="" xmlns:a16="http://schemas.microsoft.com/office/drawing/2014/main" id="{A9EE186C-4FA2-483F-9560-BC0FB4295DB0}"/>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11" name="Group 6">
                <a:extLst>
                  <a:ext uri="{FF2B5EF4-FFF2-40B4-BE49-F238E27FC236}">
                    <a16:creationId xmlns="" xmlns:a16="http://schemas.microsoft.com/office/drawing/2014/main" id="{AAB42CB8-FB70-4384-9995-4093F4013C6D}"/>
                  </a:ext>
                </a:extLst>
              </p:cNvPr>
              <p:cNvGrpSpPr/>
              <p:nvPr userDrawn="1"/>
            </p:nvGrpSpPr>
            <p:grpSpPr>
              <a:xfrm>
                <a:off x="1407705" y="5045834"/>
                <a:ext cx="211967" cy="211967"/>
                <a:chOff x="1549420" y="5712364"/>
                <a:chExt cx="312583" cy="312583"/>
              </a:xfrm>
            </p:grpSpPr>
            <p:sp>
              <p:nvSpPr>
                <p:cNvPr id="12" name="Oval 7">
                  <a:extLst>
                    <a:ext uri="{FF2B5EF4-FFF2-40B4-BE49-F238E27FC236}">
                      <a16:creationId xmlns="" xmlns:a16="http://schemas.microsoft.com/office/drawing/2014/main" id="{744D317D-5CFC-48E4-9BF4-98C3EF35219A}"/>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3" name="Rounded Rectangle 8">
                  <a:extLst>
                    <a:ext uri="{FF2B5EF4-FFF2-40B4-BE49-F238E27FC236}">
                      <a16:creationId xmlns="" xmlns:a16="http://schemas.microsoft.com/office/drawing/2014/main" id="{2D06F3B8-61E2-4783-87B7-3B516CEFD8FC}"/>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8" name="Picture Placeholder 2">
              <a:extLst>
                <a:ext uri="{FF2B5EF4-FFF2-40B4-BE49-F238E27FC236}">
                  <a16:creationId xmlns="" xmlns:a16="http://schemas.microsoft.com/office/drawing/2014/main" id="{96F46C5E-6300-4590-BCDF-772B5093F309}"/>
                </a:ext>
              </a:extLst>
            </p:cNvPr>
            <p:cNvSpPr txBox="1">
              <a:spLocks/>
            </p:cNvSpPr>
            <p:nvPr/>
          </p:nvSpPr>
          <p:spPr>
            <a:xfrm>
              <a:off x="5051890" y="2223507"/>
              <a:ext cx="2088232" cy="3384376"/>
            </a:xfrm>
            <a:prstGeom prst="rect">
              <a:avLst/>
            </a:prstGeom>
            <a:solidFill>
              <a:schemeClr val="bg1">
                <a:lumMod val="95000"/>
              </a:schemeClr>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75000"/>
                      <a:lumOff val="25000"/>
                    </a:schemeClr>
                  </a:solidFill>
                  <a:latin typeface="+mn-lt"/>
                  <a:ea typeface="+mn-ea"/>
                  <a:cs typeface="Arial" pitchFamily="34" charset="0"/>
                </a:defRPr>
              </a:lvl1pPr>
              <a:lvl2pPr marL="457223"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46"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69"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91"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114"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337"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56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783"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altLang="ko-KR"/>
                <a:t>Your Picture Here</a:t>
              </a:r>
              <a:endParaRPr lang="ko-KR" altLang="en-US" dirty="0"/>
            </a:p>
          </p:txBody>
        </p:sp>
      </p:grpSp>
      <p:sp>
        <p:nvSpPr>
          <p:cNvPr id="14" name="그림 개체 틀 2">
            <a:extLst>
              <a:ext uri="{FF2B5EF4-FFF2-40B4-BE49-F238E27FC236}">
                <a16:creationId xmlns="" xmlns:a16="http://schemas.microsoft.com/office/drawing/2014/main" id="{C047C560-DD35-4A91-83AA-295EE299363D}"/>
              </a:ext>
            </a:extLst>
          </p:cNvPr>
          <p:cNvSpPr>
            <a:spLocks noGrp="1"/>
          </p:cNvSpPr>
          <p:nvPr>
            <p:ph type="pic" sz="quarter" idx="14" hasCustomPrompt="1"/>
          </p:nvPr>
        </p:nvSpPr>
        <p:spPr>
          <a:xfrm>
            <a:off x="9297577" y="2240329"/>
            <a:ext cx="2046697" cy="322672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3964928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830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604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24463927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313676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8394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857622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30007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8" name="Title 7">
            <a:extLst>
              <a:ext uri="{FF2B5EF4-FFF2-40B4-BE49-F238E27FC236}">
                <a16:creationId xmlns="" xmlns:a16="http://schemas.microsoft.com/office/drawing/2014/main" id="{249656C5-9EBA-45D4-8DCC-4D18137C7E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9582731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76FD6A8E-6560-4FC1-93F7-B16A57B32DF2}"/>
              </a:ext>
            </a:extLst>
          </p:cNvPr>
          <p:cNvSpPr>
            <a:spLocks noGrp="1"/>
          </p:cNvSpPr>
          <p:nvPr>
            <p:ph type="pic" sz="quarter" idx="10"/>
          </p:nvPr>
        </p:nvSpPr>
        <p:spPr>
          <a:xfrm>
            <a:off x="1836113" y="0"/>
            <a:ext cx="2949168" cy="2762250"/>
          </a:xfrm>
          <a:prstGeom prst="diamond">
            <a:avLst/>
          </a:prstGeom>
        </p:spPr>
        <p:txBody>
          <a:bodyPr/>
          <a:lstStyle/>
          <a:p>
            <a:endParaRPr lang="en-US" dirty="0"/>
          </a:p>
        </p:txBody>
      </p:sp>
      <p:sp>
        <p:nvSpPr>
          <p:cNvPr id="10" name="Picture Placeholder 8">
            <a:extLst>
              <a:ext uri="{FF2B5EF4-FFF2-40B4-BE49-F238E27FC236}">
                <a16:creationId xmlns:a16="http://schemas.microsoft.com/office/drawing/2014/main" xmlns="" id="{84C47407-8B2D-44B4-AE97-38F22D8F7E96}"/>
              </a:ext>
            </a:extLst>
          </p:cNvPr>
          <p:cNvSpPr>
            <a:spLocks noGrp="1"/>
          </p:cNvSpPr>
          <p:nvPr>
            <p:ph type="pic" sz="quarter" idx="11"/>
          </p:nvPr>
        </p:nvSpPr>
        <p:spPr>
          <a:xfrm>
            <a:off x="1337081" y="3160942"/>
            <a:ext cx="3947233" cy="3697058"/>
          </a:xfrm>
          <a:prstGeom prst="diamond">
            <a:avLst/>
          </a:prstGeom>
        </p:spPr>
        <p:txBody>
          <a:bodyPr/>
          <a:lstStyle/>
          <a:p>
            <a:endParaRPr lang="en-US" dirty="0"/>
          </a:p>
        </p:txBody>
      </p:sp>
      <p:sp>
        <p:nvSpPr>
          <p:cNvPr id="11" name="Picture Placeholder 8">
            <a:extLst>
              <a:ext uri="{FF2B5EF4-FFF2-40B4-BE49-F238E27FC236}">
                <a16:creationId xmlns:a16="http://schemas.microsoft.com/office/drawing/2014/main" xmlns="" id="{2F5E123B-AAA4-4BF0-A32E-D6D9B409AECA}"/>
              </a:ext>
            </a:extLst>
          </p:cNvPr>
          <p:cNvSpPr>
            <a:spLocks noGrp="1"/>
          </p:cNvSpPr>
          <p:nvPr>
            <p:ph type="pic" sz="quarter" idx="12"/>
          </p:nvPr>
        </p:nvSpPr>
        <p:spPr>
          <a:xfrm>
            <a:off x="3520369" y="1113066"/>
            <a:ext cx="3947233" cy="3697058"/>
          </a:xfrm>
          <a:prstGeom prst="diamond">
            <a:avLst/>
          </a:prstGeom>
        </p:spPr>
        <p:txBody>
          <a:bodyPr/>
          <a:lstStyle/>
          <a:p>
            <a:endParaRPr lang="en-US" dirty="0"/>
          </a:p>
        </p:txBody>
      </p:sp>
    </p:spTree>
    <p:extLst>
      <p:ext uri="{BB962C8B-B14F-4D97-AF65-F5344CB8AC3E}">
        <p14:creationId xmlns:p14="http://schemas.microsoft.com/office/powerpoint/2010/main" val="39772614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720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320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3" name="Text Placeholder 9">
            <a:extLst>
              <a:ext uri="{FF2B5EF4-FFF2-40B4-BE49-F238E27FC236}">
                <a16:creationId xmlns="" xmlns:a16="http://schemas.microsoft.com/office/drawing/2014/main" id="{EF70765A-4598-4D75-8EBE-B820808F65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4" name="Rectangle 3">
            <a:extLst>
              <a:ext uri="{FF2B5EF4-FFF2-40B4-BE49-F238E27FC236}">
                <a16:creationId xmlns="" xmlns:a16="http://schemas.microsoft.com/office/drawing/2014/main" id="{F381E83D-1615-4CCC-B7E2-465DE0061B9F}"/>
              </a:ext>
            </a:extLst>
          </p:cNvPr>
          <p:cNvSpPr/>
          <p:nvPr userDrawn="1"/>
        </p:nvSpPr>
        <p:spPr>
          <a:xfrm>
            <a:off x="0" y="1746689"/>
            <a:ext cx="12192000" cy="20162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5" name="그림 개체 틀 2">
            <a:extLst>
              <a:ext uri="{FF2B5EF4-FFF2-40B4-BE49-F238E27FC236}">
                <a16:creationId xmlns="" xmlns:a16="http://schemas.microsoft.com/office/drawing/2014/main" id="{3CD33C19-9966-4061-9C06-8562E26E5C9D}"/>
              </a:ext>
            </a:extLst>
          </p:cNvPr>
          <p:cNvSpPr>
            <a:spLocks noGrp="1"/>
          </p:cNvSpPr>
          <p:nvPr>
            <p:ph type="pic" sz="quarter" idx="14" hasCustomPrompt="1"/>
          </p:nvPr>
        </p:nvSpPr>
        <p:spPr>
          <a:xfrm>
            <a:off x="669437" y="1512807"/>
            <a:ext cx="2352438" cy="2483988"/>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768664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5" name="Rectangle: Top Corners Rounded 4">
            <a:extLst>
              <a:ext uri="{FF2B5EF4-FFF2-40B4-BE49-F238E27FC236}">
                <a16:creationId xmlns="" xmlns:a16="http://schemas.microsoft.com/office/drawing/2014/main" id="{193C3917-5565-466A-887F-9A51D013E131}"/>
              </a:ext>
            </a:extLst>
          </p:cNvPr>
          <p:cNvSpPr/>
          <p:nvPr userDrawn="1"/>
        </p:nvSpPr>
        <p:spPr>
          <a:xfrm rot="5400000">
            <a:off x="1548042" y="126203"/>
            <a:ext cx="3509501" cy="6605587"/>
          </a:xfrm>
          <a:prstGeom prst="round2SameRect">
            <a:avLst>
              <a:gd name="adj1" fmla="val 50000"/>
              <a:gd name="adj2" fmla="val 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Top Corners Rounded 5">
            <a:extLst>
              <a:ext uri="{FF2B5EF4-FFF2-40B4-BE49-F238E27FC236}">
                <a16:creationId xmlns="" xmlns:a16="http://schemas.microsoft.com/office/drawing/2014/main" id="{AA5DBC2F-2573-4478-81A6-229D479F1BA5}"/>
              </a:ext>
            </a:extLst>
          </p:cNvPr>
          <p:cNvSpPr/>
          <p:nvPr userDrawn="1"/>
        </p:nvSpPr>
        <p:spPr>
          <a:xfrm rot="5400000">
            <a:off x="1582454" y="188115"/>
            <a:ext cx="3316851" cy="6481764"/>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Top Corners Rounded 2">
            <a:extLst>
              <a:ext uri="{FF2B5EF4-FFF2-40B4-BE49-F238E27FC236}">
                <a16:creationId xmlns="" xmlns:a16="http://schemas.microsoft.com/office/drawing/2014/main" id="{BEEA2D1A-FA3E-4C74-A09D-E1A106AB24E6}"/>
              </a:ext>
            </a:extLst>
          </p:cNvPr>
          <p:cNvSpPr/>
          <p:nvPr userDrawn="1"/>
        </p:nvSpPr>
        <p:spPr>
          <a:xfrm rot="5400000">
            <a:off x="1621631" y="245268"/>
            <a:ext cx="3124198" cy="636746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그림 개체 틀 2">
            <a:extLst>
              <a:ext uri="{FF2B5EF4-FFF2-40B4-BE49-F238E27FC236}">
                <a16:creationId xmlns="" xmlns:a16="http://schemas.microsoft.com/office/drawing/2014/main" id="{E5F47ABD-950C-435F-867F-66F849BD95CE}"/>
              </a:ext>
            </a:extLst>
          </p:cNvPr>
          <p:cNvSpPr>
            <a:spLocks noGrp="1" noChangeAspect="1"/>
          </p:cNvSpPr>
          <p:nvPr>
            <p:ph type="pic" sz="quarter" idx="14" hasCustomPrompt="1"/>
          </p:nvPr>
        </p:nvSpPr>
        <p:spPr>
          <a:xfrm>
            <a:off x="3277552" y="1941194"/>
            <a:ext cx="2975610" cy="2975610"/>
          </a:xfrm>
          <a:prstGeom prst="ellipse">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833295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445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 name="Picture Placeholder 7">
            <a:extLst>
              <a:ext uri="{FF2B5EF4-FFF2-40B4-BE49-F238E27FC236}">
                <a16:creationId xmlns="" xmlns:a16="http://schemas.microsoft.com/office/drawing/2014/main" id="{BAF8F5C0-FE3B-4322-834B-ADAF91515451}"/>
              </a:ext>
            </a:extLst>
          </p:cNvPr>
          <p:cNvSpPr>
            <a:spLocks noGrp="1"/>
          </p:cNvSpPr>
          <p:nvPr>
            <p:ph type="pic" sz="quarter" idx="16" hasCustomPrompt="1"/>
          </p:nvPr>
        </p:nvSpPr>
        <p:spPr>
          <a:xfrm>
            <a:off x="7259939" y="350044"/>
            <a:ext cx="4472711" cy="4472711"/>
          </a:xfrm>
          <a:custGeom>
            <a:avLst/>
            <a:gdLst>
              <a:gd name="connsiteX0" fmla="*/ 1349829 w 2699658"/>
              <a:gd name="connsiteY0" fmla="*/ 0 h 2699658"/>
              <a:gd name="connsiteX1" fmla="*/ 2699658 w 2699658"/>
              <a:gd name="connsiteY1" fmla="*/ 1349829 h 2699658"/>
              <a:gd name="connsiteX2" fmla="*/ 1349829 w 2699658"/>
              <a:gd name="connsiteY2" fmla="*/ 2699658 h 2699658"/>
              <a:gd name="connsiteX3" fmla="*/ 0 w 2699658"/>
              <a:gd name="connsiteY3" fmla="*/ 1349829 h 2699658"/>
              <a:gd name="connsiteX4" fmla="*/ 1349829 w 2699658"/>
              <a:gd name="connsiteY4" fmla="*/ 0 h 2699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658" h="2699658">
                <a:moveTo>
                  <a:pt x="1349829" y="0"/>
                </a:moveTo>
                <a:cubicBezTo>
                  <a:pt x="2095319" y="0"/>
                  <a:pt x="2699658" y="604339"/>
                  <a:pt x="2699658" y="1349829"/>
                </a:cubicBezTo>
                <a:cubicBezTo>
                  <a:pt x="2699658" y="2095319"/>
                  <a:pt x="2095319" y="2699658"/>
                  <a:pt x="1349829" y="2699658"/>
                </a:cubicBezTo>
                <a:cubicBezTo>
                  <a:pt x="604339" y="2699658"/>
                  <a:pt x="0" y="2095319"/>
                  <a:pt x="0" y="1349829"/>
                </a:cubicBezTo>
                <a:cubicBezTo>
                  <a:pt x="0" y="604339"/>
                  <a:pt x="604339" y="0"/>
                  <a:pt x="1349829" y="0"/>
                </a:cubicBezTo>
                <a:close/>
              </a:path>
            </a:pathLst>
          </a:custGeom>
          <a:solidFill>
            <a:schemeClr val="bg1">
              <a:lumMod val="95000"/>
            </a:schemeClr>
          </a:solidFill>
          <a:ln w="127000">
            <a:solidFill>
              <a:schemeClr val="accent3">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r">
              <a:buNone/>
              <a:defRPr lang="ko-KR" altLang="en-US" sz="1200" dirty="0">
                <a:solidFill>
                  <a:schemeClr val="tx1">
                    <a:lumMod val="75000"/>
                    <a:lumOff val="25000"/>
                  </a:schemeClr>
                </a:solidFill>
              </a:defRPr>
            </a:lvl1pPr>
          </a:lstStyle>
          <a:p>
            <a:pPr marL="0" lvl="0" algn="ctr"/>
            <a:r>
              <a:rPr lang="en-US" altLang="ko-KR" dirty="0"/>
              <a:t>Place Your Picture Here And Send To Back </a:t>
            </a:r>
          </a:p>
        </p:txBody>
      </p:sp>
      <p:sp>
        <p:nvSpPr>
          <p:cNvPr id="4" name="Picture Placeholder 7">
            <a:extLst>
              <a:ext uri="{FF2B5EF4-FFF2-40B4-BE49-F238E27FC236}">
                <a16:creationId xmlns="" xmlns:a16="http://schemas.microsoft.com/office/drawing/2014/main" id="{16B664DE-605A-4D0E-B2C7-0612FB124184}"/>
              </a:ext>
            </a:extLst>
          </p:cNvPr>
          <p:cNvSpPr>
            <a:spLocks noGrp="1"/>
          </p:cNvSpPr>
          <p:nvPr>
            <p:ph type="pic" sz="quarter" idx="18" hasCustomPrompt="1"/>
          </p:nvPr>
        </p:nvSpPr>
        <p:spPr>
          <a:xfrm>
            <a:off x="5395204" y="1531615"/>
            <a:ext cx="2925777" cy="2925777"/>
          </a:xfrm>
          <a:custGeom>
            <a:avLst/>
            <a:gdLst>
              <a:gd name="connsiteX0" fmla="*/ 1349829 w 2699658"/>
              <a:gd name="connsiteY0" fmla="*/ 0 h 2699658"/>
              <a:gd name="connsiteX1" fmla="*/ 2699658 w 2699658"/>
              <a:gd name="connsiteY1" fmla="*/ 1349829 h 2699658"/>
              <a:gd name="connsiteX2" fmla="*/ 1349829 w 2699658"/>
              <a:gd name="connsiteY2" fmla="*/ 2699658 h 2699658"/>
              <a:gd name="connsiteX3" fmla="*/ 0 w 2699658"/>
              <a:gd name="connsiteY3" fmla="*/ 1349829 h 2699658"/>
              <a:gd name="connsiteX4" fmla="*/ 1349829 w 2699658"/>
              <a:gd name="connsiteY4" fmla="*/ 0 h 2699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658" h="2699658">
                <a:moveTo>
                  <a:pt x="1349829" y="0"/>
                </a:moveTo>
                <a:cubicBezTo>
                  <a:pt x="2095319" y="0"/>
                  <a:pt x="2699658" y="604339"/>
                  <a:pt x="2699658" y="1349829"/>
                </a:cubicBezTo>
                <a:cubicBezTo>
                  <a:pt x="2699658" y="2095319"/>
                  <a:pt x="2095319" y="2699658"/>
                  <a:pt x="1349829" y="2699658"/>
                </a:cubicBezTo>
                <a:cubicBezTo>
                  <a:pt x="604339" y="2699658"/>
                  <a:pt x="0" y="2095319"/>
                  <a:pt x="0" y="1349829"/>
                </a:cubicBezTo>
                <a:cubicBezTo>
                  <a:pt x="0" y="604339"/>
                  <a:pt x="604339" y="0"/>
                  <a:pt x="1349829" y="0"/>
                </a:cubicBezTo>
                <a:close/>
              </a:path>
            </a:pathLst>
          </a:custGeom>
          <a:solidFill>
            <a:schemeClr val="bg1">
              <a:lumMod val="95000"/>
            </a:schemeClr>
          </a:solidFill>
          <a:ln w="12700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ko-KR" altLang="en-US" sz="1200" dirty="0">
                <a:solidFill>
                  <a:schemeClr val="tx1">
                    <a:lumMod val="75000"/>
                    <a:lumOff val="25000"/>
                  </a:schemeClr>
                </a:solidFill>
              </a:defRPr>
            </a:lvl1pPr>
          </a:lstStyle>
          <a:p>
            <a:pPr marL="0" lvl="0" algn="ctr"/>
            <a:r>
              <a:rPr lang="en-US" altLang="ko-KR" dirty="0"/>
              <a:t>Place Your Picture Here And Send To Back </a:t>
            </a:r>
          </a:p>
        </p:txBody>
      </p:sp>
      <p:sp>
        <p:nvSpPr>
          <p:cNvPr id="3" name="Picture Placeholder 7">
            <a:extLst>
              <a:ext uri="{FF2B5EF4-FFF2-40B4-BE49-F238E27FC236}">
                <a16:creationId xmlns="" xmlns:a16="http://schemas.microsoft.com/office/drawing/2014/main" id="{02A65B3A-02FE-4279-B8F1-0E86FB60BA42}"/>
              </a:ext>
            </a:extLst>
          </p:cNvPr>
          <p:cNvSpPr>
            <a:spLocks noGrp="1"/>
          </p:cNvSpPr>
          <p:nvPr>
            <p:ph type="pic" sz="quarter" idx="17" hasCustomPrompt="1"/>
          </p:nvPr>
        </p:nvSpPr>
        <p:spPr>
          <a:xfrm>
            <a:off x="7292568" y="3526796"/>
            <a:ext cx="2925777" cy="2925777"/>
          </a:xfrm>
          <a:custGeom>
            <a:avLst/>
            <a:gdLst>
              <a:gd name="connsiteX0" fmla="*/ 1349829 w 2699658"/>
              <a:gd name="connsiteY0" fmla="*/ 0 h 2699658"/>
              <a:gd name="connsiteX1" fmla="*/ 2699658 w 2699658"/>
              <a:gd name="connsiteY1" fmla="*/ 1349829 h 2699658"/>
              <a:gd name="connsiteX2" fmla="*/ 1349829 w 2699658"/>
              <a:gd name="connsiteY2" fmla="*/ 2699658 h 2699658"/>
              <a:gd name="connsiteX3" fmla="*/ 0 w 2699658"/>
              <a:gd name="connsiteY3" fmla="*/ 1349829 h 2699658"/>
              <a:gd name="connsiteX4" fmla="*/ 1349829 w 2699658"/>
              <a:gd name="connsiteY4" fmla="*/ 0 h 2699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658" h="2699658">
                <a:moveTo>
                  <a:pt x="1349829" y="0"/>
                </a:moveTo>
                <a:cubicBezTo>
                  <a:pt x="2095319" y="0"/>
                  <a:pt x="2699658" y="604339"/>
                  <a:pt x="2699658" y="1349829"/>
                </a:cubicBezTo>
                <a:cubicBezTo>
                  <a:pt x="2699658" y="2095319"/>
                  <a:pt x="2095319" y="2699658"/>
                  <a:pt x="1349829" y="2699658"/>
                </a:cubicBezTo>
                <a:cubicBezTo>
                  <a:pt x="604339" y="2699658"/>
                  <a:pt x="0" y="2095319"/>
                  <a:pt x="0" y="1349829"/>
                </a:cubicBezTo>
                <a:cubicBezTo>
                  <a:pt x="0" y="604339"/>
                  <a:pt x="604339" y="0"/>
                  <a:pt x="1349829" y="0"/>
                </a:cubicBezTo>
                <a:close/>
              </a:path>
            </a:pathLst>
          </a:custGeom>
          <a:solidFill>
            <a:schemeClr val="bg1">
              <a:lumMod val="95000"/>
            </a:schemeClr>
          </a:solidFill>
          <a:ln w="1270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ko-KR" altLang="en-US" sz="1200" dirty="0">
                <a:solidFill>
                  <a:schemeClr val="tx1">
                    <a:lumMod val="75000"/>
                    <a:lumOff val="25000"/>
                  </a:schemeClr>
                </a:solidFill>
              </a:defRPr>
            </a:lvl1pPr>
          </a:lstStyle>
          <a:p>
            <a:pPr marL="0" lvl="0" algn="ctr"/>
            <a:r>
              <a:rPr lang="en-US" altLang="ko-KR" dirty="0"/>
              <a:t>Place Your Picture Here And Send To Back </a:t>
            </a:r>
          </a:p>
        </p:txBody>
      </p:sp>
      <p:sp>
        <p:nvSpPr>
          <p:cNvPr id="5" name="Picture Placeholder 7">
            <a:extLst>
              <a:ext uri="{FF2B5EF4-FFF2-40B4-BE49-F238E27FC236}">
                <a16:creationId xmlns="" xmlns:a16="http://schemas.microsoft.com/office/drawing/2014/main" id="{C8044A80-8C78-4E5F-9DD6-8F16BD1AC648}"/>
              </a:ext>
            </a:extLst>
          </p:cNvPr>
          <p:cNvSpPr>
            <a:spLocks noGrp="1"/>
          </p:cNvSpPr>
          <p:nvPr>
            <p:ph type="pic" sz="quarter" idx="19" hasCustomPrompt="1"/>
          </p:nvPr>
        </p:nvSpPr>
        <p:spPr>
          <a:xfrm>
            <a:off x="5500226" y="4000500"/>
            <a:ext cx="2346448" cy="2346448"/>
          </a:xfrm>
          <a:custGeom>
            <a:avLst/>
            <a:gdLst>
              <a:gd name="connsiteX0" fmla="*/ 1349829 w 2699658"/>
              <a:gd name="connsiteY0" fmla="*/ 0 h 2699658"/>
              <a:gd name="connsiteX1" fmla="*/ 2699658 w 2699658"/>
              <a:gd name="connsiteY1" fmla="*/ 1349829 h 2699658"/>
              <a:gd name="connsiteX2" fmla="*/ 1349829 w 2699658"/>
              <a:gd name="connsiteY2" fmla="*/ 2699658 h 2699658"/>
              <a:gd name="connsiteX3" fmla="*/ 0 w 2699658"/>
              <a:gd name="connsiteY3" fmla="*/ 1349829 h 2699658"/>
              <a:gd name="connsiteX4" fmla="*/ 1349829 w 2699658"/>
              <a:gd name="connsiteY4" fmla="*/ 0 h 2699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658" h="2699658">
                <a:moveTo>
                  <a:pt x="1349829" y="0"/>
                </a:moveTo>
                <a:cubicBezTo>
                  <a:pt x="2095319" y="0"/>
                  <a:pt x="2699658" y="604339"/>
                  <a:pt x="2699658" y="1349829"/>
                </a:cubicBezTo>
                <a:cubicBezTo>
                  <a:pt x="2699658" y="2095319"/>
                  <a:pt x="2095319" y="2699658"/>
                  <a:pt x="1349829" y="2699658"/>
                </a:cubicBezTo>
                <a:cubicBezTo>
                  <a:pt x="604339" y="2699658"/>
                  <a:pt x="0" y="2095319"/>
                  <a:pt x="0" y="1349829"/>
                </a:cubicBezTo>
                <a:cubicBezTo>
                  <a:pt x="0" y="604339"/>
                  <a:pt x="604339" y="0"/>
                  <a:pt x="1349829" y="0"/>
                </a:cubicBezTo>
                <a:close/>
              </a:path>
            </a:pathLst>
          </a:custGeom>
          <a:solidFill>
            <a:schemeClr val="bg1">
              <a:lumMod val="95000"/>
            </a:schemeClr>
          </a:solidFill>
          <a:ln w="1270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 </a:t>
            </a:r>
          </a:p>
        </p:txBody>
      </p:sp>
    </p:spTree>
    <p:extLst>
      <p:ext uri="{BB962C8B-B14F-4D97-AF65-F5344CB8AC3E}">
        <p14:creationId xmlns:p14="http://schemas.microsoft.com/office/powerpoint/2010/main" val="1199585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667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2" name="그림 개체 틀 2">
            <a:extLst>
              <a:ext uri="{FF2B5EF4-FFF2-40B4-BE49-F238E27FC236}">
                <a16:creationId xmlns="" xmlns:a16="http://schemas.microsoft.com/office/drawing/2014/main" id="{6B69EC6E-2DBC-4CA7-860F-ECFAA8EF01F7}"/>
              </a:ext>
            </a:extLst>
          </p:cNvPr>
          <p:cNvSpPr>
            <a:spLocks noGrp="1"/>
          </p:cNvSpPr>
          <p:nvPr>
            <p:ph type="pic" sz="quarter" idx="14" hasCustomPrompt="1"/>
          </p:nvPr>
        </p:nvSpPr>
        <p:spPr>
          <a:xfrm>
            <a:off x="0" y="-1"/>
            <a:ext cx="12192000" cy="3038475"/>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2445283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311501"/>
      </p:ext>
    </p:extLst>
  </p:cSld>
  <p:clrMap bg1="lt1" tx1="dk1" bg2="lt2" tx2="dk2" accent1="accent1" accent2="accent2" accent3="accent3" accent4="accent4" accent5="accent5" accent6="accent6" hlink="hlink" folHlink="folHlink"/>
  <p:sldLayoutIdLst>
    <p:sldLayoutId id="2147483652" r:id="rId1"/>
    <p:sldLayoutId id="214748365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9" r:id="rId15"/>
    <p:sldLayoutId id="2147483687" r:id="rId16"/>
    <p:sldLayoutId id="2147483688" r:id="rId17"/>
    <p:sldLayoutId id="2147483671" r:id="rId18"/>
    <p:sldLayoutId id="2147483672" r:id="rId19"/>
    <p:sldLayoutId id="2147483690" r:id="rId20"/>
    <p:sldLayoutId id="2147483691" r:id="rId21"/>
    <p:sldLayoutId id="2147483692" r:id="rId22"/>
    <p:sldLayoutId id="2147483693"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408049"/>
      </p:ext>
    </p:extLst>
  </p:cSld>
  <p:clrMap bg1="lt1" tx1="dk1" bg2="lt2" tx2="dk2" accent1="accent1" accent2="accent2" accent3="accent3" accent4="accent4" accent5="accent5" accent6="accent6" hlink="hlink" folHlink="folHlink"/>
  <p:sldLayoutIdLst>
    <p:sldLayoutId id="214748367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3.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1.jpg"/><Relationship Id="rId4" Type="http://schemas.openxmlformats.org/officeDocument/2006/relationships/image" Target="../media/image25.png"/><Relationship Id="rId9"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gif"/><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 xmlns:a16="http://schemas.microsoft.com/office/drawing/2014/main" id="{700AA7CE-96B9-4FAC-96EB-A91DF9DFF52A}"/>
              </a:ext>
            </a:extLst>
          </p:cNvPr>
          <p:cNvSpPr txBox="1"/>
          <p:nvPr/>
        </p:nvSpPr>
        <p:spPr>
          <a:xfrm>
            <a:off x="1" y="0"/>
            <a:ext cx="12191999" cy="1477328"/>
          </a:xfrm>
          <a:prstGeom prst="rect">
            <a:avLst/>
          </a:prstGeom>
          <a:solidFill>
            <a:schemeClr val="bg1"/>
          </a:solidFill>
        </p:spPr>
        <p:txBody>
          <a:bodyPr wrap="square" lIns="36000" tIns="0" rIns="36000" bIns="0" rtlCol="0" anchor="ctr">
            <a:spAutoFit/>
          </a:bodyPr>
          <a:lstStyle/>
          <a:p>
            <a:pPr algn="ctr"/>
            <a:r>
              <a:rPr lang="en-US" sz="3200" b="1" dirty="0">
                <a:ln w="0"/>
                <a:solidFill>
                  <a:srgbClr val="FF0000"/>
                </a:solidFill>
                <a:latin typeface="Times New Roman" panose="02020603050405020304" pitchFamily="18" charset="0"/>
                <a:cs typeface="Times New Roman" panose="02020603050405020304" pitchFamily="18" charset="0"/>
              </a:rPr>
              <a:t>PHÒNG GIÁO DỤC VÀ ĐÀO TẠO QUẬN GÒ </a:t>
            </a:r>
            <a:r>
              <a:rPr lang="en-US" sz="3200" b="1" dirty="0" smtClean="0">
                <a:ln w="0"/>
                <a:solidFill>
                  <a:srgbClr val="FF0000"/>
                </a:solidFill>
                <a:latin typeface="Times New Roman" panose="02020603050405020304" pitchFamily="18" charset="0"/>
                <a:cs typeface="Times New Roman" panose="02020603050405020304" pitchFamily="18" charset="0"/>
              </a:rPr>
              <a:t>VẤP</a:t>
            </a:r>
            <a:endParaRPr lang="en-US" sz="3200" b="1" dirty="0">
              <a:ln w="0"/>
              <a:solidFill>
                <a:srgbClr val="FF0000"/>
              </a:solidFill>
              <a:latin typeface="Times New Roman" panose="02020603050405020304" pitchFamily="18" charset="0"/>
              <a:cs typeface="Times New Roman" panose="02020603050405020304" pitchFamily="18" charset="0"/>
            </a:endParaRPr>
          </a:p>
          <a:p>
            <a:pPr algn="ctr"/>
            <a:r>
              <a:rPr lang="en-US" sz="3200" b="1" dirty="0" smtClean="0">
                <a:ln w="0"/>
                <a:solidFill>
                  <a:srgbClr val="FF0000"/>
                </a:solidFill>
                <a:latin typeface="Times New Roman" panose="02020603050405020304" pitchFamily="18" charset="0"/>
                <a:cs typeface="Times New Roman" panose="02020603050405020304" pitchFamily="18" charset="0"/>
              </a:rPr>
              <a:t>÷÷÷÷÷÷÷÷÷÷÷÷÷÷÷÷</a:t>
            </a:r>
          </a:p>
          <a:p>
            <a:pPr algn="ctr"/>
            <a:r>
              <a:rPr lang="en-US" sz="3200" b="1" dirty="0" smtClean="0">
                <a:ln w="0"/>
                <a:solidFill>
                  <a:srgbClr val="FF0000"/>
                </a:solidFill>
                <a:latin typeface="Times New Roman" panose="02020603050405020304" pitchFamily="18" charset="0"/>
                <a:cs typeface="Times New Roman" panose="02020603050405020304" pitchFamily="18" charset="0"/>
              </a:rPr>
              <a:t>BÀI </a:t>
            </a:r>
            <a:r>
              <a:rPr lang="en-US" sz="3200" b="1" dirty="0">
                <a:ln w="0"/>
                <a:solidFill>
                  <a:srgbClr val="FF0000"/>
                </a:solidFill>
                <a:latin typeface="Times New Roman" panose="02020603050405020304" pitchFamily="18" charset="0"/>
                <a:cs typeface="Times New Roman" panose="02020603050405020304" pitchFamily="18" charset="0"/>
              </a:rPr>
              <a:t>GIẢNG CÔNG NGHỆ LỚP </a:t>
            </a:r>
            <a:r>
              <a:rPr lang="en-US" sz="3200" b="1" dirty="0" smtClean="0">
                <a:ln w="0"/>
                <a:solidFill>
                  <a:srgbClr val="FF0000"/>
                </a:solidFill>
                <a:latin typeface="Times New Roman" panose="02020603050405020304" pitchFamily="18" charset="0"/>
                <a:cs typeface="Times New Roman" panose="02020603050405020304" pitchFamily="18" charset="0"/>
              </a:rPr>
              <a:t>6</a:t>
            </a:r>
          </a:p>
        </p:txBody>
      </p:sp>
      <p:sp>
        <p:nvSpPr>
          <p:cNvPr id="13" name="TextBox 12">
            <a:extLst>
              <a:ext uri="{FF2B5EF4-FFF2-40B4-BE49-F238E27FC236}">
                <a16:creationId xmlns="" xmlns:a16="http://schemas.microsoft.com/office/drawing/2014/main" id="{0EAE028D-57AD-4A3E-B0E3-D1040D7764FE}"/>
              </a:ext>
            </a:extLst>
          </p:cNvPr>
          <p:cNvSpPr txBox="1"/>
          <p:nvPr/>
        </p:nvSpPr>
        <p:spPr>
          <a:xfrm>
            <a:off x="2" y="2899700"/>
            <a:ext cx="12191998" cy="1508105"/>
          </a:xfrm>
          <a:prstGeom prst="rect">
            <a:avLst/>
          </a:prstGeom>
          <a:solidFill>
            <a:schemeClr val="bg1"/>
          </a:solidFill>
        </p:spPr>
        <p:txBody>
          <a:bodyPr wrap="square" lIns="36000" tIns="0" rIns="36000" bIns="0" rtlCol="0" anchor="ctr">
            <a:spAutoFit/>
          </a:bodyPr>
          <a:lstStyle/>
          <a:p>
            <a:pPr algn="ctr"/>
            <a:r>
              <a:rPr lang="en-US" sz="4000" b="1" dirty="0" smtClean="0">
                <a:ln w="0">
                  <a:solidFill>
                    <a:srgbClr val="C00000"/>
                  </a:solidFill>
                </a:ln>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CHỦ ĐỀ 2: </a:t>
            </a:r>
            <a:r>
              <a:rPr lang="en-US" sz="4000" b="1" dirty="0" smtClean="0">
                <a:ln w="0">
                  <a:solidFill>
                    <a:srgbClr val="C00000"/>
                  </a:solidFill>
                </a:ln>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BẢO </a:t>
            </a:r>
            <a:r>
              <a:rPr lang="en-US" sz="4000" b="1" dirty="0">
                <a:ln w="0">
                  <a:solidFill>
                    <a:srgbClr val="C00000"/>
                  </a:solidFill>
                </a:ln>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QUẢN VÀ CHẾ BIẾN THỰC PHẨM </a:t>
            </a:r>
          </a:p>
          <a:p>
            <a:pPr algn="ctr"/>
            <a:r>
              <a:rPr lang="en-US" sz="4000" b="1" dirty="0" smtClean="0">
                <a:ln w="0">
                  <a:solidFill>
                    <a:srgbClr val="C00000"/>
                  </a:solidFill>
                </a:ln>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a:t>
            </a:r>
            <a:r>
              <a:rPr lang="en-US" sz="4000" b="1" dirty="0" err="1" smtClean="0">
                <a:ln w="0">
                  <a:solidFill>
                    <a:srgbClr val="C00000"/>
                  </a:solidFill>
                </a:ln>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Tiết</a:t>
            </a:r>
            <a:r>
              <a:rPr lang="en-US" sz="4000" b="1" dirty="0" smtClean="0">
                <a:ln w="0">
                  <a:solidFill>
                    <a:srgbClr val="C00000"/>
                  </a:solidFill>
                </a:ln>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3)</a:t>
            </a:r>
          </a:p>
          <a:p>
            <a:endParaRPr lang="en-US" b="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336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68745" y="2099137"/>
            <a:ext cx="11425990" cy="1477328"/>
          </a:xfrm>
          <a:prstGeom prst="rect">
            <a:avLst/>
          </a:prstGeom>
          <a:solidFill>
            <a:schemeClr val="bg1"/>
          </a:solidFill>
          <a:ln w="28575">
            <a:noFill/>
            <a:prstDash val="solid"/>
          </a:ln>
        </p:spPr>
        <p:txBody>
          <a:bodyPr wrap="square">
            <a:spAutoFit/>
          </a:bodyPr>
          <a:lstStyle/>
          <a:p>
            <a:pPr algn="just">
              <a:defRPr/>
            </a:pPr>
            <a:r>
              <a:rPr lang="vi-VN" sz="3000" dirty="0">
                <a:latin typeface="Times New Roman" panose="02020603050405020304" pitchFamily="18" charset="0"/>
                <a:cs typeface="Times New Roman" panose="02020603050405020304" pitchFamily="18" charset="0"/>
              </a:rPr>
              <a:t>Phương pháp chế biến thực phẩm có sử dụng nhiệt là làm </a:t>
            </a:r>
            <a:r>
              <a:rPr lang="vi-VN" sz="3000" dirty="0" smtClean="0">
                <a:latin typeface="Times New Roman" panose="02020603050405020304" pitchFamily="18" charset="0"/>
                <a:cs typeface="Times New Roman" panose="02020603050405020304" pitchFamily="18" charset="0"/>
              </a:rPr>
              <a:t>ch</a:t>
            </a:r>
            <a:r>
              <a:rPr lang="en-US" sz="3000" dirty="0" err="1" smtClean="0">
                <a:latin typeface="Times New Roman" panose="02020603050405020304" pitchFamily="18" charset="0"/>
                <a:cs typeface="Times New Roman" panose="02020603050405020304" pitchFamily="18" charset="0"/>
              </a:rPr>
              <a:t>ín</a:t>
            </a:r>
            <a:r>
              <a:rPr lang="vi-VN" sz="3000" dirty="0" smtClean="0">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thực phẩm ở </a:t>
            </a:r>
            <a:r>
              <a:rPr lang="en-US" sz="3000" dirty="0" err="1" smtClean="0">
                <a:latin typeface="Times New Roman" panose="02020603050405020304" pitchFamily="18" charset="0"/>
                <a:cs typeface="Times New Roman" panose="02020603050405020304" pitchFamily="18" charset="0"/>
              </a:rPr>
              <a:t>nhiệt</a:t>
            </a:r>
            <a:r>
              <a:rPr lang="vi-VN" sz="3000" dirty="0" smtClean="0">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độ và thời gian </a:t>
            </a:r>
            <a:r>
              <a:rPr lang="vi-VN" sz="3000" dirty="0" smtClean="0">
                <a:latin typeface="Times New Roman" panose="02020603050405020304" pitchFamily="18" charset="0"/>
                <a:cs typeface="Times New Roman" panose="02020603050405020304" pitchFamily="18" charset="0"/>
              </a:rPr>
              <a:t>thíc</a:t>
            </a:r>
            <a:r>
              <a:rPr lang="en-US" sz="3000" dirty="0" smtClean="0">
                <a:latin typeface="Times New Roman" panose="02020603050405020304" pitchFamily="18" charset="0"/>
                <a:cs typeface="Times New Roman" panose="02020603050405020304" pitchFamily="18" charset="0"/>
              </a:rPr>
              <a:t>h</a:t>
            </a:r>
            <a:r>
              <a:rPr lang="vi-VN" sz="3000" dirty="0" smtClean="0">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hợp để món ăn trở nên dễ tiêu hóa và thơm ngon hơn</a:t>
            </a:r>
            <a:r>
              <a:rPr lang="vi-VN" sz="3000" dirty="0" smtClean="0">
                <a:latin typeface="Times New Roman" panose="02020603050405020304" pitchFamily="18" charset="0"/>
                <a:cs typeface="Times New Roman" panose="02020603050405020304" pitchFamily="18" charset="0"/>
              </a:rPr>
              <a:t>.</a:t>
            </a:r>
            <a:endParaRPr lang="en-US" sz="3000" dirty="0" smtClean="0">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flipV="1">
            <a:off x="257908" y="1541051"/>
            <a:ext cx="11665527" cy="7059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90288" y="328146"/>
            <a:ext cx="10787312" cy="1015663"/>
          </a:xfrm>
          <a:prstGeom prst="rect">
            <a:avLst/>
          </a:prstGeom>
          <a:noFill/>
        </p:spPr>
        <p:txBody>
          <a:bodyPr wrap="square" rtlCol="0">
            <a:spAutoFit/>
          </a:bodyPr>
          <a:lstStyle/>
          <a:p>
            <a:r>
              <a:rPr lang="en-US" sz="3000" b="1" dirty="0" smtClean="0">
                <a:solidFill>
                  <a:srgbClr val="FF0000"/>
                </a:solidFill>
                <a:latin typeface="Times New Roman" panose="02020603050405020304" pitchFamily="18" charset="0"/>
                <a:cs typeface="Times New Roman" panose="02020603050405020304" pitchFamily="18" charset="0"/>
              </a:rPr>
              <a:t>2. CHẾ BIẾN THỰC PHẨM</a:t>
            </a:r>
          </a:p>
          <a:p>
            <a:r>
              <a:rPr lang="en-US" altLang="ko-KR" sz="3000" b="1" dirty="0" smtClean="0">
                <a:solidFill>
                  <a:schemeClr val="tx2">
                    <a:lumMod val="60000"/>
                    <a:lumOff val="40000"/>
                  </a:schemeClr>
                </a:solidFill>
                <a:latin typeface="Times New Roman" panose="02020603050405020304" pitchFamily="18" charset="0"/>
                <a:cs typeface="Times New Roman" panose="02020603050405020304" pitchFamily="18" charset="0"/>
              </a:rPr>
              <a:t>2.3. </a:t>
            </a:r>
            <a:r>
              <a:rPr lang="en-US" altLang="ko-KR" sz="3000" b="1" dirty="0" err="1">
                <a:solidFill>
                  <a:schemeClr val="tx2">
                    <a:lumMod val="60000"/>
                    <a:lumOff val="40000"/>
                  </a:schemeClr>
                </a:solidFill>
                <a:latin typeface="Times New Roman" panose="02020603050405020304" pitchFamily="18" charset="0"/>
                <a:cs typeface="Times New Roman" panose="02020603050405020304" pitchFamily="18" charset="0"/>
              </a:rPr>
              <a:t>Phương</a:t>
            </a:r>
            <a:r>
              <a:rPr lang="en-US" altLang="ko-KR" sz="30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ko-KR" sz="3000" b="1" dirty="0" err="1">
                <a:solidFill>
                  <a:schemeClr val="tx2">
                    <a:lumMod val="60000"/>
                    <a:lumOff val="40000"/>
                  </a:schemeClr>
                </a:solidFill>
                <a:latin typeface="Times New Roman" panose="02020603050405020304" pitchFamily="18" charset="0"/>
                <a:cs typeface="Times New Roman" panose="02020603050405020304" pitchFamily="18" charset="0"/>
              </a:rPr>
              <a:t>pháp</a:t>
            </a:r>
            <a:r>
              <a:rPr lang="en-US" altLang="ko-KR" sz="30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ko-KR" sz="3000" b="1" dirty="0" err="1">
                <a:solidFill>
                  <a:schemeClr val="tx2">
                    <a:lumMod val="60000"/>
                    <a:lumOff val="40000"/>
                  </a:schemeClr>
                </a:solidFill>
                <a:latin typeface="Times New Roman" panose="02020603050405020304" pitchFamily="18" charset="0"/>
                <a:cs typeface="Times New Roman" panose="02020603050405020304" pitchFamily="18" charset="0"/>
              </a:rPr>
              <a:t>chế</a:t>
            </a:r>
            <a:r>
              <a:rPr lang="en-US" altLang="ko-KR" sz="30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ko-KR" sz="3000" b="1" dirty="0" err="1">
                <a:solidFill>
                  <a:schemeClr val="tx2">
                    <a:lumMod val="60000"/>
                    <a:lumOff val="40000"/>
                  </a:schemeClr>
                </a:solidFill>
                <a:latin typeface="Times New Roman" panose="02020603050405020304" pitchFamily="18" charset="0"/>
                <a:cs typeface="Times New Roman" panose="02020603050405020304" pitchFamily="18" charset="0"/>
              </a:rPr>
              <a:t>biến</a:t>
            </a:r>
            <a:r>
              <a:rPr lang="en-US" altLang="ko-KR" sz="30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ko-KR" sz="3000" b="1" dirty="0" err="1">
                <a:solidFill>
                  <a:schemeClr val="tx2">
                    <a:lumMod val="60000"/>
                    <a:lumOff val="40000"/>
                  </a:schemeClr>
                </a:solidFill>
                <a:latin typeface="Times New Roman" panose="02020603050405020304" pitchFamily="18" charset="0"/>
                <a:cs typeface="Times New Roman" panose="02020603050405020304" pitchFamily="18" charset="0"/>
              </a:rPr>
              <a:t>thực</a:t>
            </a:r>
            <a:r>
              <a:rPr lang="en-US" altLang="ko-KR" sz="30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ko-KR" sz="3000" b="1" dirty="0" err="1" smtClean="0">
                <a:solidFill>
                  <a:schemeClr val="tx2">
                    <a:lumMod val="60000"/>
                    <a:lumOff val="40000"/>
                  </a:schemeClr>
                </a:solidFill>
                <a:latin typeface="Times New Roman" panose="02020603050405020304" pitchFamily="18" charset="0"/>
                <a:cs typeface="Times New Roman" panose="02020603050405020304" pitchFamily="18" charset="0"/>
              </a:rPr>
              <a:t>phẩm</a:t>
            </a:r>
            <a:r>
              <a:rPr lang="en-US" altLang="ko-KR" sz="3000"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ko-KR" sz="3000" b="1" dirty="0" err="1" smtClean="0">
                <a:solidFill>
                  <a:schemeClr val="tx2">
                    <a:lumMod val="60000"/>
                    <a:lumOff val="40000"/>
                  </a:schemeClr>
                </a:solidFill>
                <a:latin typeface="Times New Roman" panose="02020603050405020304" pitchFamily="18" charset="0"/>
                <a:cs typeface="Times New Roman" panose="02020603050405020304" pitchFamily="18" charset="0"/>
              </a:rPr>
              <a:t>có</a:t>
            </a:r>
            <a:r>
              <a:rPr lang="en-US" altLang="ko-KR" sz="3000"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ko-KR" sz="3000" b="1" dirty="0" err="1" smtClean="0">
                <a:solidFill>
                  <a:schemeClr val="tx2">
                    <a:lumMod val="60000"/>
                    <a:lumOff val="40000"/>
                  </a:schemeClr>
                </a:solidFill>
                <a:latin typeface="Times New Roman" panose="02020603050405020304" pitchFamily="18" charset="0"/>
                <a:cs typeface="Times New Roman" panose="02020603050405020304" pitchFamily="18" charset="0"/>
              </a:rPr>
              <a:t>sử</a:t>
            </a:r>
            <a:r>
              <a:rPr lang="en-US" altLang="ko-KR" sz="3000"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ko-KR" sz="3000" b="1" dirty="0" err="1">
                <a:solidFill>
                  <a:schemeClr val="tx2">
                    <a:lumMod val="60000"/>
                    <a:lumOff val="40000"/>
                  </a:schemeClr>
                </a:solidFill>
                <a:latin typeface="Times New Roman" panose="02020603050405020304" pitchFamily="18" charset="0"/>
                <a:cs typeface="Times New Roman" panose="02020603050405020304" pitchFamily="18" charset="0"/>
              </a:rPr>
              <a:t>dụng</a:t>
            </a:r>
            <a:r>
              <a:rPr lang="en-US" altLang="ko-KR" sz="30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ko-KR" sz="3000" b="1" dirty="0" err="1" smtClean="0">
                <a:solidFill>
                  <a:schemeClr val="tx2">
                    <a:lumMod val="60000"/>
                    <a:lumOff val="40000"/>
                  </a:schemeClr>
                </a:solidFill>
                <a:latin typeface="Times New Roman" panose="02020603050405020304" pitchFamily="18" charset="0"/>
                <a:cs typeface="Times New Roman" panose="02020603050405020304" pitchFamily="18" charset="0"/>
              </a:rPr>
              <a:t>nhiệt</a:t>
            </a:r>
            <a:endParaRPr lang="ko-KR" altLang="en-US" sz="3000" b="1"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pic>
        <p:nvPicPr>
          <p:cNvPr id="5" name="Picture 8" descr="Ảnh động Powerpoint CTU"/>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728235">
            <a:off x="-26494" y="1364439"/>
            <a:ext cx="1033565" cy="103356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57908" y="3846366"/>
            <a:ext cx="11741448" cy="1938992"/>
          </a:xfrm>
          <a:prstGeom prst="rect">
            <a:avLst/>
          </a:prstGeom>
          <a:solidFill>
            <a:schemeClr val="bg1"/>
          </a:solidFill>
          <a:ln w="28575">
            <a:noFill/>
            <a:prstDash val="solid"/>
          </a:ln>
        </p:spPr>
        <p:txBody>
          <a:bodyPr wrap="square">
            <a:spAutoFit/>
          </a:bodyPr>
          <a:lstStyle/>
          <a:p>
            <a:pPr algn="just">
              <a:defRPr/>
            </a:pPr>
            <a:r>
              <a:rPr lang="en-US" sz="3000" b="1" dirty="0" smtClean="0">
                <a:latin typeface="Times New Roman" pitchFamily="18" charset="0"/>
                <a:cs typeface="Times New Roman" pitchFamily="18" charset="0"/>
              </a:rPr>
              <a:t>a. </a:t>
            </a:r>
            <a:r>
              <a:rPr lang="vi-VN" sz="3000" b="1" dirty="0" smtClean="0">
                <a:latin typeface="Times New Roman" pitchFamily="18" charset="0"/>
                <a:cs typeface="Times New Roman" pitchFamily="18" charset="0"/>
              </a:rPr>
              <a:t>Phương </a:t>
            </a:r>
            <a:r>
              <a:rPr lang="vi-VN" sz="3000" b="1" dirty="0">
                <a:latin typeface="Times New Roman" pitchFamily="18" charset="0"/>
                <a:cs typeface="Times New Roman" pitchFamily="18" charset="0"/>
              </a:rPr>
              <a:t>pháp làm chín thực phẩm trong </a:t>
            </a:r>
            <a:r>
              <a:rPr lang="vi-VN" sz="3000" b="1" dirty="0" smtClean="0">
                <a:latin typeface="Times New Roman" pitchFamily="18" charset="0"/>
                <a:cs typeface="Times New Roman" pitchFamily="18" charset="0"/>
              </a:rPr>
              <a:t>nước</a:t>
            </a:r>
            <a:r>
              <a:rPr lang="en-US" sz="3000" b="1"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luộc</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nấu</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kho</a:t>
            </a:r>
            <a:r>
              <a:rPr lang="en-US" sz="3000" dirty="0" smtClean="0">
                <a:latin typeface="Times New Roman" pitchFamily="18" charset="0"/>
                <a:cs typeface="Times New Roman" pitchFamily="18" charset="0"/>
              </a:rPr>
              <a:t>.</a:t>
            </a:r>
            <a:endParaRPr lang="en-US" sz="3000" dirty="0">
              <a:latin typeface="Times New Roman" pitchFamily="18" charset="0"/>
              <a:cs typeface="Times New Roman" pitchFamily="18" charset="0"/>
            </a:endParaRPr>
          </a:p>
          <a:p>
            <a:pPr algn="just">
              <a:defRPr/>
            </a:pPr>
            <a:r>
              <a:rPr lang="vi-VN" sz="3000" b="1" dirty="0">
                <a:latin typeface="Times New Roman" pitchFamily="18" charset="0"/>
                <a:cs typeface="Times New Roman" pitchFamily="18" charset="0"/>
              </a:rPr>
              <a:t>b. Phương pháp làm chín thực phẩm trong chất </a:t>
            </a:r>
            <a:r>
              <a:rPr lang="vi-VN" sz="3000" b="1" dirty="0" smtClean="0">
                <a:latin typeface="Times New Roman" pitchFamily="18" charset="0"/>
                <a:cs typeface="Times New Roman" pitchFamily="18" charset="0"/>
              </a:rPr>
              <a:t>béo</a:t>
            </a:r>
            <a:r>
              <a:rPr lang="en-US" sz="3000" b="1"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rán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xào</a:t>
            </a:r>
            <a:r>
              <a:rPr lang="en-US" sz="3000" dirty="0" smtClean="0">
                <a:latin typeface="Times New Roman" pitchFamily="18" charset="0"/>
                <a:cs typeface="Times New Roman" pitchFamily="18" charset="0"/>
              </a:rPr>
              <a:t>, rang.</a:t>
            </a:r>
            <a:endParaRPr lang="en-US" sz="3000" dirty="0">
              <a:latin typeface="Times New Roman" pitchFamily="18" charset="0"/>
              <a:cs typeface="Times New Roman" pitchFamily="18" charset="0"/>
            </a:endParaRPr>
          </a:p>
          <a:p>
            <a:pPr algn="just">
              <a:defRPr/>
            </a:pPr>
            <a:r>
              <a:rPr lang="vi-VN" sz="3000" b="1" dirty="0">
                <a:latin typeface="Times New Roman" pitchFamily="18" charset="0"/>
                <a:cs typeface="Times New Roman" pitchFamily="18" charset="0"/>
              </a:rPr>
              <a:t>c. Phương pháp làm chín thực phẩm bằng hơi nước và bằng nguồn nhiệt trực </a:t>
            </a:r>
            <a:r>
              <a:rPr lang="vi-VN" sz="3000" b="1" dirty="0" smtClean="0">
                <a:latin typeface="Times New Roman" pitchFamily="18" charset="0"/>
                <a:cs typeface="Times New Roman" pitchFamily="18" charset="0"/>
              </a:rPr>
              <a:t>tiếp</a:t>
            </a:r>
            <a:r>
              <a:rPr lang="en-US" sz="3000" b="1"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hấp</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chưng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nướng</a:t>
            </a:r>
            <a:r>
              <a:rPr lang="en-US" sz="3000" dirty="0" smtClean="0">
                <a:latin typeface="Times New Roman" pitchFamily="18" charset="0"/>
                <a:cs typeface="Times New Roman" pitchFamily="18" charset="0"/>
              </a:rPr>
              <a:t>.</a:t>
            </a:r>
            <a:endParaRPr lang="en-US" sz="3000" dirty="0">
              <a:latin typeface="Times New Roman" pitchFamily="18" charset="0"/>
              <a:cs typeface="Times New Roman" pitchFamily="18" charset="0"/>
            </a:endParaRPr>
          </a:p>
        </p:txBody>
      </p:sp>
    </p:spTree>
    <p:extLst>
      <p:ext uri="{BB962C8B-B14F-4D97-AF65-F5344CB8AC3E}">
        <p14:creationId xmlns:p14="http://schemas.microsoft.com/office/powerpoint/2010/main" val="10685496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down)">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2020-6-3-vn-10-nguyen-tac-vang-thuc-pham-ngoc-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8420" y="27090"/>
            <a:ext cx="8983579" cy="683091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398584" y="750277"/>
            <a:ext cx="2681499" cy="58029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Times New Roman" pitchFamily="18" charset="0"/>
                <a:cs typeface="Times New Roman" pitchFamily="18" charset="0"/>
              </a:rPr>
              <a:t>Trong</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quá</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trình</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chế</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biến</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thực</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phẩm</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phải</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đảm</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bảo</a:t>
            </a:r>
            <a:r>
              <a:rPr lang="en-US" sz="2800" b="1" dirty="0" smtClean="0">
                <a:solidFill>
                  <a:schemeClr val="tx1"/>
                </a:solidFill>
                <a:latin typeface="Times New Roman" pitchFamily="18" charset="0"/>
                <a:cs typeface="Times New Roman" pitchFamily="18" charset="0"/>
              </a:rPr>
              <a:t> an </a:t>
            </a:r>
            <a:r>
              <a:rPr lang="en-US" sz="2800" b="1" dirty="0" err="1" smtClean="0">
                <a:solidFill>
                  <a:schemeClr val="tx1"/>
                </a:solidFill>
                <a:latin typeface="Times New Roman" pitchFamily="18" charset="0"/>
                <a:cs typeface="Times New Roman" pitchFamily="18" charset="0"/>
              </a:rPr>
              <a:t>toàn</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vệ</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sinh</a:t>
            </a:r>
            <a:r>
              <a:rPr lang="en-US" sz="2800" b="1" dirty="0" smtClean="0">
                <a:solidFill>
                  <a:schemeClr val="tx1"/>
                </a:solidFill>
                <a:latin typeface="Times New Roman" pitchFamily="18" charset="0"/>
                <a:cs typeface="Times New Roman" pitchFamily="18" charset="0"/>
              </a:rPr>
              <a:t>.</a:t>
            </a:r>
            <a:endParaRPr lang="en-US" sz="28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698679129"/>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3056642C-9B12-4BBE-A61E-A4115741038B}"/>
              </a:ext>
            </a:extLst>
          </p:cNvPr>
          <p:cNvSpPr>
            <a:spLocks noGrp="1"/>
          </p:cNvSpPr>
          <p:nvPr>
            <p:ph type="title"/>
          </p:nvPr>
        </p:nvSpPr>
        <p:spPr>
          <a:xfrm>
            <a:off x="246742" y="350155"/>
            <a:ext cx="11626737" cy="1103507"/>
          </a:xfrm>
        </p:spPr>
        <p:txBody>
          <a:bodyPr/>
          <a:lstStyle/>
          <a:p>
            <a:pPr>
              <a:lnSpc>
                <a:spcPct val="100000"/>
              </a:lnSpc>
            </a:pPr>
            <a:r>
              <a:rPr lang="es-CO" sz="3000" b="1" dirty="0" smtClean="0">
                <a:solidFill>
                  <a:srgbClr val="FF0000"/>
                </a:solidFill>
                <a:latin typeface="Times New Roman" panose="02020603050405020304" pitchFamily="18" charset="0"/>
                <a:cs typeface="Times New Roman" panose="02020603050405020304" pitchFamily="18" charset="0"/>
              </a:rPr>
              <a:t>3. THỰC HÀNH CHẾ BIẾN MÓN ĂN KHÔNG SỬ DỤNG NHIỆT</a:t>
            </a:r>
            <a:r>
              <a:rPr lang="es-CO" sz="3000" b="1" u="sng" dirty="0" smtClean="0">
                <a:solidFill>
                  <a:srgbClr val="FF0000"/>
                </a:solidFill>
                <a:latin typeface="Times New Roman" panose="02020603050405020304" pitchFamily="18" charset="0"/>
                <a:cs typeface="Times New Roman" panose="02020603050405020304" pitchFamily="18" charset="0"/>
              </a:rPr>
              <a:t/>
            </a:r>
            <a:br>
              <a:rPr lang="es-CO" sz="3000" b="1" u="sng" dirty="0" smtClean="0">
                <a:solidFill>
                  <a:srgbClr val="FF0000"/>
                </a:solidFill>
                <a:latin typeface="Times New Roman" panose="02020603050405020304" pitchFamily="18" charset="0"/>
                <a:cs typeface="Times New Roman" panose="02020603050405020304" pitchFamily="18" charset="0"/>
              </a:rPr>
            </a:br>
            <a:r>
              <a:rPr lang="en-US" altLang="en-US" sz="3200" dirty="0">
                <a:solidFill>
                  <a:srgbClr val="0070C0"/>
                </a:solidFill>
                <a:latin typeface="Times New Roman" panose="02020603050405020304" pitchFamily="18" charset="0"/>
                <a:cs typeface="Times New Roman" panose="02020603050405020304" pitchFamily="18" charset="0"/>
              </a:rPr>
              <a:t>3.1. </a:t>
            </a:r>
            <a:r>
              <a:rPr lang="en-US" altLang="en-US" sz="3200" b="1" dirty="0" err="1">
                <a:solidFill>
                  <a:srgbClr val="0070C0"/>
                </a:solidFill>
                <a:latin typeface="Times New Roman" panose="02020603050405020304" pitchFamily="18" charset="0"/>
                <a:cs typeface="Times New Roman" panose="02020603050405020304" pitchFamily="18" charset="0"/>
              </a:rPr>
              <a:t>Quy</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trình</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chung</a:t>
            </a:r>
            <a:r>
              <a:rPr lang="en-US" altLang="en-US" sz="3200" dirty="0">
                <a:solidFill>
                  <a:schemeClr val="accent1">
                    <a:lumMod val="75000"/>
                  </a:schemeClr>
                </a:solidFill>
                <a:latin typeface="Times New Roman" panose="02020603050405020304" pitchFamily="18" charset="0"/>
                <a:cs typeface="Times New Roman" panose="02020603050405020304" pitchFamily="18" charset="0"/>
              </a:rPr>
              <a:t/>
            </a:r>
            <a:br>
              <a:rPr lang="en-US" altLang="en-US" sz="3200" dirty="0">
                <a:solidFill>
                  <a:schemeClr val="accent1">
                    <a:lumMod val="75000"/>
                  </a:schemeClr>
                </a:solidFill>
                <a:latin typeface="Times New Roman" panose="02020603050405020304" pitchFamily="18" charset="0"/>
                <a:cs typeface="Times New Roman" panose="02020603050405020304" pitchFamily="18" charset="0"/>
              </a:rPr>
            </a:br>
            <a:endParaRPr lang="en-US" sz="3000" b="1" u="sng" dirty="0">
              <a:solidFill>
                <a:srgbClr val="FF0000"/>
              </a:solidFill>
              <a:latin typeface="Times New Roman" panose="02020603050405020304" pitchFamily="18" charset="0"/>
              <a:cs typeface="Times New Roman" panose="02020603050405020304" pitchFamily="18" charset="0"/>
            </a:endParaRPr>
          </a:p>
        </p:txBody>
      </p:sp>
      <p:sp>
        <p:nvSpPr>
          <p:cNvPr id="495" name="Rectangle 494"/>
          <p:cNvSpPr/>
          <p:nvPr/>
        </p:nvSpPr>
        <p:spPr>
          <a:xfrm>
            <a:off x="282883" y="1291690"/>
            <a:ext cx="11803605" cy="1463233"/>
          </a:xfrm>
          <a:prstGeom prst="rect">
            <a:avLst/>
          </a:prstGeom>
          <a:solidFill>
            <a:schemeClr val="bg1"/>
          </a:solidFill>
          <a:ln>
            <a:solidFill>
              <a:srgbClr val="A95DB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0" indent="-571500">
              <a:buFont typeface="Wingdings" panose="05000000000000000000" pitchFamily="2" charset="2"/>
              <a:buChar char="Ø"/>
              <a:defRPr/>
            </a:pPr>
            <a:r>
              <a:rPr lang="vi-VN" sz="2800" dirty="0" smtClean="0">
                <a:solidFill>
                  <a:schemeClr val="tx1"/>
                </a:solidFill>
                <a:latin typeface="Times New Roman" panose="02020603050405020304" pitchFamily="18" charset="0"/>
                <a:cs typeface="Times New Roman" panose="02020603050405020304" pitchFamily="18" charset="0"/>
              </a:rPr>
              <a:t>Sơ </a:t>
            </a:r>
            <a:r>
              <a:rPr lang="vi-VN" sz="2800" dirty="0">
                <a:solidFill>
                  <a:schemeClr val="tx1"/>
                </a:solidFill>
                <a:latin typeface="Times New Roman" panose="02020603050405020304" pitchFamily="18" charset="0"/>
                <a:cs typeface="Times New Roman" panose="02020603050405020304" pitchFamily="18" charset="0"/>
              </a:rPr>
              <a:t>chế các loại nguyên liệu </a:t>
            </a:r>
            <a:endParaRPr lang="en-US" sz="2800" dirty="0" smtClean="0">
              <a:solidFill>
                <a:schemeClr val="tx1"/>
              </a:solidFill>
              <a:latin typeface="Times New Roman" panose="02020603050405020304" pitchFamily="18" charset="0"/>
              <a:cs typeface="Times New Roman" panose="02020603050405020304" pitchFamily="18" charset="0"/>
            </a:endParaRPr>
          </a:p>
          <a:p>
            <a:pPr marL="571500" indent="-571500">
              <a:buFont typeface="Wingdings" panose="05000000000000000000" pitchFamily="2" charset="2"/>
              <a:buChar char="Ø"/>
              <a:defRPr/>
            </a:pPr>
            <a:r>
              <a:rPr lang="en-US" sz="2800" dirty="0" err="1" smtClean="0">
                <a:solidFill>
                  <a:schemeClr val="tx1"/>
                </a:solidFill>
                <a:latin typeface="Times New Roman" panose="02020603050405020304" pitchFamily="18" charset="0"/>
                <a:cs typeface="Times New Roman" panose="02020603050405020304" pitchFamily="18" charset="0"/>
              </a:rPr>
              <a:t>Chế</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biến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món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ăn</a:t>
            </a:r>
            <a:r>
              <a:rPr lang="en-US" sz="2800" dirty="0" smtClean="0">
                <a:solidFill>
                  <a:schemeClr val="tx1"/>
                </a:solidFill>
                <a:latin typeface="Times New Roman" panose="02020603050405020304" pitchFamily="18" charset="0"/>
                <a:cs typeface="Times New Roman" panose="02020603050405020304" pitchFamily="18" charset="0"/>
              </a:rPr>
              <a:t>: </a:t>
            </a:r>
            <a:r>
              <a:rPr lang="vi-VN" sz="2800" dirty="0" smtClean="0">
                <a:solidFill>
                  <a:schemeClr val="tx1"/>
                </a:solidFill>
                <a:latin typeface="Times New Roman" panose="02020603050405020304" pitchFamily="18" charset="0"/>
                <a:cs typeface="Times New Roman" panose="02020603050405020304" pitchFamily="18" charset="0"/>
              </a:rPr>
              <a:t>Pha </a:t>
            </a:r>
            <a:r>
              <a:rPr lang="vi-VN" sz="2800" dirty="0">
                <a:solidFill>
                  <a:schemeClr val="tx1"/>
                </a:solidFill>
                <a:latin typeface="Times New Roman" panose="02020603050405020304" pitchFamily="18" charset="0"/>
                <a:cs typeface="Times New Roman" panose="02020603050405020304" pitchFamily="18" charset="0"/>
              </a:rPr>
              <a:t>hỗn hợp nước trộn và trộn nguyên liệu với </a:t>
            </a:r>
            <a:r>
              <a:rPr lang="vi-VN" sz="2800" dirty="0" smtClean="0">
                <a:solidFill>
                  <a:schemeClr val="tx1"/>
                </a:solidFill>
                <a:latin typeface="Times New Roman" panose="02020603050405020304" pitchFamily="18" charset="0"/>
                <a:cs typeface="Times New Roman" panose="02020603050405020304" pitchFamily="18" charset="0"/>
              </a:rPr>
              <a:t>nước </a:t>
            </a:r>
            <a:r>
              <a:rPr lang="vi-VN" sz="2800" dirty="0">
                <a:solidFill>
                  <a:schemeClr val="tx1"/>
                </a:solidFill>
                <a:latin typeface="Times New Roman" panose="02020603050405020304" pitchFamily="18" charset="0"/>
                <a:cs typeface="Times New Roman" panose="02020603050405020304" pitchFamily="18" charset="0"/>
              </a:rPr>
              <a:t>trộn </a:t>
            </a:r>
            <a:endParaRPr lang="en-US" sz="2800" dirty="0" smtClean="0">
              <a:solidFill>
                <a:schemeClr val="tx1"/>
              </a:solidFill>
              <a:latin typeface="Times New Roman" panose="02020603050405020304" pitchFamily="18" charset="0"/>
              <a:cs typeface="Times New Roman" panose="02020603050405020304" pitchFamily="18" charset="0"/>
            </a:endParaRPr>
          </a:p>
          <a:p>
            <a:pPr marL="571500" indent="-571500">
              <a:buFont typeface="Wingdings" panose="05000000000000000000" pitchFamily="2" charset="2"/>
              <a:buChar char="Ø"/>
              <a:defRPr/>
            </a:pPr>
            <a:r>
              <a:rPr lang="vi-VN" sz="2800" dirty="0" smtClean="0">
                <a:solidFill>
                  <a:schemeClr val="tx1"/>
                </a:solidFill>
                <a:latin typeface="Times New Roman" panose="02020603050405020304" pitchFamily="18" charset="0"/>
                <a:cs typeface="Times New Roman" panose="02020603050405020304" pitchFamily="18" charset="0"/>
              </a:rPr>
              <a:t>Trình </a:t>
            </a:r>
            <a:r>
              <a:rPr lang="vi-VN" sz="2800" dirty="0">
                <a:solidFill>
                  <a:schemeClr val="tx1"/>
                </a:solidFill>
                <a:latin typeface="Times New Roman" panose="02020603050405020304" pitchFamily="18" charset="0"/>
                <a:cs typeface="Times New Roman" panose="02020603050405020304" pitchFamily="18" charset="0"/>
              </a:rPr>
              <a:t>bày món ăn.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 name="Rectangle 1"/>
          <p:cNvSpPr/>
          <p:nvPr/>
        </p:nvSpPr>
        <p:spPr>
          <a:xfrm>
            <a:off x="282882" y="2766647"/>
            <a:ext cx="11803605" cy="553998"/>
          </a:xfrm>
          <a:prstGeom prst="rect">
            <a:avLst/>
          </a:prstGeom>
        </p:spPr>
        <p:txBody>
          <a:bodyPr wrap="square">
            <a:spAutoFit/>
          </a:bodyPr>
          <a:lstStyle/>
          <a:p>
            <a:r>
              <a:rPr lang="en-US" altLang="en-US" sz="3000" b="1" dirty="0">
                <a:solidFill>
                  <a:srgbClr val="0070C0"/>
                </a:solidFill>
                <a:latin typeface="Times New Roman" pitchFamily="18" charset="0"/>
                <a:cs typeface="Times New Roman" pitchFamily="18" charset="0"/>
              </a:rPr>
              <a:t>3.2. </a:t>
            </a:r>
            <a:r>
              <a:rPr lang="en-US" altLang="en-US" sz="3000" dirty="0">
                <a:solidFill>
                  <a:srgbClr val="0070C0"/>
                </a:solidFill>
                <a:latin typeface="Times New Roman" pitchFamily="18" charset="0"/>
                <a:cs typeface="Times New Roman" pitchFamily="18" charset="0"/>
              </a:rPr>
              <a:t> </a:t>
            </a:r>
            <a:r>
              <a:rPr lang="en-US" altLang="en-US" sz="3000" b="1" dirty="0" err="1">
                <a:solidFill>
                  <a:srgbClr val="0070C0"/>
                </a:solidFill>
                <a:latin typeface="Times New Roman" pitchFamily="18" charset="0"/>
                <a:cs typeface="Times New Roman" pitchFamily="18" charset="0"/>
              </a:rPr>
              <a:t>Yêu</a:t>
            </a:r>
            <a:r>
              <a:rPr lang="en-US" altLang="en-US" sz="3000" b="1" dirty="0">
                <a:solidFill>
                  <a:srgbClr val="0070C0"/>
                </a:solidFill>
                <a:latin typeface="Times New Roman" pitchFamily="18" charset="0"/>
                <a:cs typeface="Times New Roman" pitchFamily="18" charset="0"/>
              </a:rPr>
              <a:t> </a:t>
            </a:r>
            <a:r>
              <a:rPr lang="en-US" altLang="en-US" sz="3000" b="1" dirty="0" err="1">
                <a:solidFill>
                  <a:srgbClr val="0070C0"/>
                </a:solidFill>
                <a:latin typeface="Times New Roman" pitchFamily="18" charset="0"/>
                <a:cs typeface="Times New Roman" pitchFamily="18" charset="0"/>
              </a:rPr>
              <a:t>cầu</a:t>
            </a:r>
            <a:r>
              <a:rPr lang="en-US" altLang="en-US" sz="3000" b="1" dirty="0">
                <a:solidFill>
                  <a:srgbClr val="0070C0"/>
                </a:solidFill>
                <a:latin typeface="Times New Roman" pitchFamily="18" charset="0"/>
                <a:cs typeface="Times New Roman" pitchFamily="18" charset="0"/>
              </a:rPr>
              <a:t> </a:t>
            </a:r>
            <a:r>
              <a:rPr lang="en-US" altLang="en-US" sz="3000" b="1" dirty="0" err="1">
                <a:solidFill>
                  <a:srgbClr val="0070C0"/>
                </a:solidFill>
                <a:latin typeface="Times New Roman" pitchFamily="18" charset="0"/>
                <a:cs typeface="Times New Roman" pitchFamily="18" charset="0"/>
              </a:rPr>
              <a:t>kĩ</a:t>
            </a:r>
            <a:r>
              <a:rPr lang="en-US" altLang="en-US" sz="3000" b="1" dirty="0">
                <a:solidFill>
                  <a:srgbClr val="0070C0"/>
                </a:solidFill>
                <a:latin typeface="Times New Roman" pitchFamily="18" charset="0"/>
                <a:cs typeface="Times New Roman" pitchFamily="18" charset="0"/>
              </a:rPr>
              <a:t> </a:t>
            </a:r>
            <a:r>
              <a:rPr lang="en-US" altLang="en-US" sz="3000" b="1" dirty="0" err="1">
                <a:solidFill>
                  <a:srgbClr val="0070C0"/>
                </a:solidFill>
                <a:latin typeface="Times New Roman" pitchFamily="18" charset="0"/>
                <a:cs typeface="Times New Roman" pitchFamily="18" charset="0"/>
              </a:rPr>
              <a:t>thuật</a:t>
            </a:r>
            <a:endParaRPr lang="en-US" altLang="en-US" sz="3000" b="1" dirty="0">
              <a:solidFill>
                <a:srgbClr val="0070C0"/>
              </a:solidFill>
              <a:latin typeface="Times New Roman" pitchFamily="18" charset="0"/>
              <a:cs typeface="Times New Roman" pitchFamily="18" charset="0"/>
            </a:endParaRPr>
          </a:p>
        </p:txBody>
      </p:sp>
      <p:sp>
        <p:nvSpPr>
          <p:cNvPr id="497" name="Rectangle 496"/>
          <p:cNvSpPr/>
          <p:nvPr/>
        </p:nvSpPr>
        <p:spPr>
          <a:xfrm>
            <a:off x="282882" y="3308922"/>
            <a:ext cx="11803604" cy="1817022"/>
          </a:xfrm>
          <a:prstGeom prst="rect">
            <a:avLst/>
          </a:prstGeom>
          <a:solidFill>
            <a:schemeClr val="bg1"/>
          </a:solidFill>
          <a:ln>
            <a:solidFill>
              <a:srgbClr val="A95DB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0" indent="-571500">
              <a:buFont typeface="Wingdings" panose="05000000000000000000" pitchFamily="2" charset="2"/>
              <a:buChar char="ü"/>
              <a:defRPr/>
            </a:pPr>
            <a:r>
              <a:rPr lang="vi-VN" sz="2800" dirty="0" smtClean="0">
                <a:solidFill>
                  <a:schemeClr val="tx1"/>
                </a:solidFill>
                <a:latin typeface="Times New Roman" pitchFamily="18" charset="0"/>
                <a:cs typeface="Times New Roman" pitchFamily="18" charset="0"/>
              </a:rPr>
              <a:t>Món </a:t>
            </a:r>
            <a:r>
              <a:rPr lang="vi-VN" sz="2800" dirty="0">
                <a:solidFill>
                  <a:schemeClr val="tx1"/>
                </a:solidFill>
                <a:latin typeface="Times New Roman" pitchFamily="18" charset="0"/>
                <a:cs typeface="Times New Roman" pitchFamily="18" charset="0"/>
              </a:rPr>
              <a:t>ăn ráo nước, có độ giòn và không bị </a:t>
            </a:r>
            <a:r>
              <a:rPr lang="vi-VN" sz="2800" dirty="0" smtClean="0">
                <a:solidFill>
                  <a:schemeClr val="tx1"/>
                </a:solidFill>
                <a:latin typeface="Times New Roman" pitchFamily="18" charset="0"/>
                <a:cs typeface="Times New Roman" pitchFamily="18" charset="0"/>
              </a:rPr>
              <a:t>nát</a:t>
            </a:r>
            <a:r>
              <a:rPr lang="en-US" sz="2800" dirty="0" smtClean="0">
                <a:solidFill>
                  <a:schemeClr val="tx1"/>
                </a:solidFill>
                <a:latin typeface="Times New Roman" pitchFamily="18" charset="0"/>
                <a:cs typeface="Times New Roman" pitchFamily="18" charset="0"/>
              </a:rPr>
              <a:t>.</a:t>
            </a:r>
            <a:endParaRPr lang="en-US" sz="2800" dirty="0">
              <a:solidFill>
                <a:schemeClr val="tx1"/>
              </a:solidFill>
              <a:latin typeface="Times New Roman" pitchFamily="18" charset="0"/>
              <a:cs typeface="Times New Roman" pitchFamily="18" charset="0"/>
            </a:endParaRPr>
          </a:p>
          <a:p>
            <a:pPr marL="571500" indent="-571500">
              <a:buFont typeface="Wingdings" panose="05000000000000000000" pitchFamily="2" charset="2"/>
              <a:buChar char="ü"/>
              <a:defRPr/>
            </a:pPr>
            <a:r>
              <a:rPr lang="vi-VN" sz="2800" dirty="0" smtClean="0">
                <a:solidFill>
                  <a:schemeClr val="tx1"/>
                </a:solidFill>
                <a:latin typeface="Times New Roman" pitchFamily="18" charset="0"/>
                <a:cs typeface="Times New Roman" pitchFamily="18" charset="0"/>
              </a:rPr>
              <a:t>Có </a:t>
            </a:r>
            <a:r>
              <a:rPr lang="vi-VN" sz="2800" dirty="0">
                <a:solidFill>
                  <a:schemeClr val="tx1"/>
                </a:solidFill>
                <a:latin typeface="Times New Roman" pitchFamily="18" charset="0"/>
                <a:cs typeface="Times New Roman" pitchFamily="18" charset="0"/>
              </a:rPr>
              <a:t>mùi thơm đặc trưng của nguyên </a:t>
            </a:r>
            <a:r>
              <a:rPr lang="vi-VN" sz="2800" dirty="0" smtClean="0">
                <a:solidFill>
                  <a:schemeClr val="tx1"/>
                </a:solidFill>
                <a:latin typeface="Times New Roman" pitchFamily="18" charset="0"/>
                <a:cs typeface="Times New Roman" pitchFamily="18" charset="0"/>
              </a:rPr>
              <a:t>liệu</a:t>
            </a:r>
            <a:r>
              <a:rPr lang="en-US" sz="2800" dirty="0" smtClean="0">
                <a:solidFill>
                  <a:schemeClr val="tx1"/>
                </a:solidFill>
                <a:latin typeface="Times New Roman" pitchFamily="18" charset="0"/>
                <a:cs typeface="Times New Roman" pitchFamily="18" charset="0"/>
              </a:rPr>
              <a:t>.</a:t>
            </a:r>
            <a:r>
              <a:rPr lang="vi-VN" sz="2800" dirty="0" smtClean="0">
                <a:solidFill>
                  <a:schemeClr val="tx1"/>
                </a:solidFill>
                <a:latin typeface="Times New Roman" pitchFamily="18" charset="0"/>
                <a:cs typeface="Times New Roman" pitchFamily="18" charset="0"/>
              </a:rPr>
              <a:t> </a:t>
            </a:r>
            <a:endParaRPr lang="en-US" sz="2800" dirty="0">
              <a:solidFill>
                <a:schemeClr val="tx1"/>
              </a:solidFill>
              <a:latin typeface="Times New Roman" pitchFamily="18" charset="0"/>
              <a:cs typeface="Times New Roman" pitchFamily="18" charset="0"/>
            </a:endParaRPr>
          </a:p>
          <a:p>
            <a:pPr marL="571500" indent="-571500">
              <a:buFont typeface="Wingdings" panose="05000000000000000000" pitchFamily="2" charset="2"/>
              <a:buChar char="ü"/>
              <a:defRPr/>
            </a:pPr>
            <a:r>
              <a:rPr lang="vi-VN" sz="2800" dirty="0" smtClean="0">
                <a:solidFill>
                  <a:schemeClr val="tx1"/>
                </a:solidFill>
                <a:latin typeface="Times New Roman" pitchFamily="18" charset="0"/>
                <a:cs typeface="Times New Roman" pitchFamily="18" charset="0"/>
              </a:rPr>
              <a:t>Có </a:t>
            </a:r>
            <a:r>
              <a:rPr lang="vi-VN" sz="2800" dirty="0">
                <a:solidFill>
                  <a:schemeClr val="tx1"/>
                </a:solidFill>
                <a:latin typeface="Times New Roman" pitchFamily="18" charset="0"/>
                <a:cs typeface="Times New Roman" pitchFamily="18" charset="0"/>
              </a:rPr>
              <a:t>màu sắc đặc trưng của từng loại nguyên </a:t>
            </a:r>
            <a:r>
              <a:rPr lang="vi-VN" sz="2800" dirty="0" smtClean="0">
                <a:solidFill>
                  <a:schemeClr val="tx1"/>
                </a:solidFill>
                <a:latin typeface="Times New Roman" pitchFamily="18" charset="0"/>
                <a:cs typeface="Times New Roman" pitchFamily="18" charset="0"/>
              </a:rPr>
              <a:t>liệu</a:t>
            </a:r>
            <a:endParaRPr lang="en-US" sz="2800" dirty="0">
              <a:solidFill>
                <a:schemeClr val="tx1"/>
              </a:solidFill>
              <a:latin typeface="Times New Roman" pitchFamily="18" charset="0"/>
              <a:cs typeface="Times New Roman" pitchFamily="18" charset="0"/>
            </a:endParaRPr>
          </a:p>
          <a:p>
            <a:pPr marL="571500" indent="-571500">
              <a:buFont typeface="Wingdings" panose="05000000000000000000" pitchFamily="2" charset="2"/>
              <a:buChar char="ü"/>
              <a:defRPr/>
            </a:pPr>
            <a:r>
              <a:rPr lang="en-US" sz="2800" dirty="0" err="1" smtClean="0">
                <a:solidFill>
                  <a:schemeClr val="tx1"/>
                </a:solidFill>
                <a:latin typeface="Times New Roman" pitchFamily="18" charset="0"/>
                <a:cs typeface="Times New Roman" pitchFamily="18" charset="0"/>
              </a:rPr>
              <a:t>Vị</a:t>
            </a:r>
            <a:r>
              <a:rPr lang="en-US" sz="2800" dirty="0" smtClean="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vừa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ăn</a:t>
            </a:r>
            <a:r>
              <a:rPr lang="en-US" sz="2800" dirty="0">
                <a:solidFill>
                  <a:schemeClr val="tx1"/>
                </a:solidFill>
                <a:latin typeface="Times New Roman" pitchFamily="18" charset="0"/>
                <a:cs typeface="Times New Roman" pitchFamily="18" charset="0"/>
              </a:rPr>
              <a:t>. </a:t>
            </a:r>
          </a:p>
        </p:txBody>
      </p:sp>
      <p:sp>
        <p:nvSpPr>
          <p:cNvPr id="6" name="Rectangle 5"/>
          <p:cNvSpPr/>
          <p:nvPr/>
        </p:nvSpPr>
        <p:spPr>
          <a:xfrm>
            <a:off x="282882" y="5342352"/>
            <a:ext cx="11803604" cy="1015663"/>
          </a:xfrm>
          <a:prstGeom prst="rect">
            <a:avLst/>
          </a:prstGeom>
        </p:spPr>
        <p:txBody>
          <a:bodyPr wrap="square">
            <a:spAutoFit/>
          </a:bodyPr>
          <a:lstStyle/>
          <a:p>
            <a:r>
              <a:rPr lang="en-US" altLang="en-US" sz="3000" b="1" dirty="0">
                <a:solidFill>
                  <a:srgbClr val="0070C0"/>
                </a:solidFill>
                <a:latin typeface="Times New Roman" pitchFamily="18" charset="0"/>
                <a:cs typeface="Times New Roman" pitchFamily="18" charset="0"/>
              </a:rPr>
              <a:t>3.3. </a:t>
            </a:r>
            <a:r>
              <a:rPr lang="en-US" altLang="en-US" sz="3000" dirty="0">
                <a:solidFill>
                  <a:srgbClr val="0070C0"/>
                </a:solidFill>
                <a:latin typeface="Times New Roman" pitchFamily="18" charset="0"/>
                <a:cs typeface="Times New Roman" pitchFamily="18" charset="0"/>
              </a:rPr>
              <a:t> </a:t>
            </a:r>
            <a:r>
              <a:rPr lang="en-US" altLang="en-US" sz="3000" b="1" dirty="0" err="1">
                <a:solidFill>
                  <a:srgbClr val="0070C0"/>
                </a:solidFill>
                <a:latin typeface="Times New Roman" pitchFamily="18" charset="0"/>
                <a:cs typeface="Times New Roman" pitchFamily="18" charset="0"/>
              </a:rPr>
              <a:t>Các</a:t>
            </a:r>
            <a:r>
              <a:rPr lang="en-US" altLang="en-US" sz="3000" b="1" dirty="0">
                <a:solidFill>
                  <a:srgbClr val="0070C0"/>
                </a:solidFill>
                <a:latin typeface="Times New Roman" pitchFamily="18" charset="0"/>
                <a:cs typeface="Times New Roman" pitchFamily="18" charset="0"/>
              </a:rPr>
              <a:t> </a:t>
            </a:r>
            <a:r>
              <a:rPr lang="en-US" altLang="en-US" sz="3000" b="1" dirty="0" err="1">
                <a:solidFill>
                  <a:srgbClr val="0070C0"/>
                </a:solidFill>
                <a:latin typeface="Times New Roman" pitchFamily="18" charset="0"/>
                <a:cs typeface="Times New Roman" pitchFamily="18" charset="0"/>
              </a:rPr>
              <a:t>bước</a:t>
            </a:r>
            <a:r>
              <a:rPr lang="en-US" altLang="en-US" sz="3000" b="1" dirty="0">
                <a:solidFill>
                  <a:srgbClr val="0070C0"/>
                </a:solidFill>
                <a:latin typeface="Times New Roman" pitchFamily="18" charset="0"/>
                <a:cs typeface="Times New Roman" pitchFamily="18" charset="0"/>
              </a:rPr>
              <a:t> </a:t>
            </a:r>
            <a:r>
              <a:rPr lang="en-US" altLang="en-US" sz="3000" b="1" dirty="0" err="1">
                <a:solidFill>
                  <a:srgbClr val="0070C0"/>
                </a:solidFill>
                <a:latin typeface="Times New Roman" pitchFamily="18" charset="0"/>
                <a:cs typeface="Times New Roman" pitchFamily="18" charset="0"/>
              </a:rPr>
              <a:t>chế</a:t>
            </a:r>
            <a:r>
              <a:rPr lang="en-US" altLang="en-US" sz="3000" b="1" dirty="0">
                <a:solidFill>
                  <a:srgbClr val="0070C0"/>
                </a:solidFill>
                <a:latin typeface="Times New Roman" pitchFamily="18" charset="0"/>
                <a:cs typeface="Times New Roman" pitchFamily="18" charset="0"/>
              </a:rPr>
              <a:t> </a:t>
            </a:r>
            <a:r>
              <a:rPr lang="en-US" altLang="en-US" sz="3000" b="1" dirty="0" err="1" smtClean="0">
                <a:solidFill>
                  <a:srgbClr val="0070C0"/>
                </a:solidFill>
                <a:latin typeface="Times New Roman" pitchFamily="18" charset="0"/>
                <a:cs typeface="Times New Roman" pitchFamily="18" charset="0"/>
              </a:rPr>
              <a:t>biến</a:t>
            </a:r>
            <a:r>
              <a:rPr lang="en-US" altLang="en-US" sz="3000" b="1" dirty="0" smtClean="0">
                <a:solidFill>
                  <a:srgbClr val="0070C0"/>
                </a:solidFill>
                <a:latin typeface="Times New Roman" pitchFamily="18" charset="0"/>
                <a:cs typeface="Times New Roman" pitchFamily="18" charset="0"/>
              </a:rPr>
              <a:t>     </a:t>
            </a:r>
            <a:r>
              <a:rPr lang="en-US" altLang="en-US" sz="3000" b="1" dirty="0" err="1" smtClean="0">
                <a:latin typeface="Times New Roman" pitchFamily="18" charset="0"/>
                <a:cs typeface="Times New Roman" pitchFamily="18" charset="0"/>
              </a:rPr>
              <a:t>ví</a:t>
            </a:r>
            <a:r>
              <a:rPr lang="en-US" altLang="en-US" sz="3000" b="1" dirty="0" smtClean="0">
                <a:latin typeface="Times New Roman" pitchFamily="18" charset="0"/>
                <a:cs typeface="Times New Roman" pitchFamily="18" charset="0"/>
              </a:rPr>
              <a:t> </a:t>
            </a:r>
            <a:r>
              <a:rPr lang="en-US" altLang="en-US" sz="3000" b="1" dirty="0" err="1" smtClean="0">
                <a:latin typeface="Times New Roman" pitchFamily="18" charset="0"/>
                <a:cs typeface="Times New Roman" pitchFamily="18" charset="0"/>
              </a:rPr>
              <a:t>dụ</a:t>
            </a:r>
            <a:r>
              <a:rPr lang="en-US" altLang="en-US" sz="3000" b="1" dirty="0" smtClean="0">
                <a:latin typeface="Times New Roman" pitchFamily="18" charset="0"/>
                <a:cs typeface="Times New Roman" pitchFamily="18" charset="0"/>
              </a:rPr>
              <a:t>: </a:t>
            </a:r>
            <a:r>
              <a:rPr lang="en-US" altLang="en-US" sz="3000" b="1" dirty="0" err="1" smtClean="0">
                <a:latin typeface="Times New Roman" pitchFamily="18" charset="0"/>
                <a:cs typeface="Times New Roman" pitchFamily="18" charset="0"/>
              </a:rPr>
              <a:t>món</a:t>
            </a:r>
            <a:r>
              <a:rPr lang="en-US" altLang="en-US" sz="3000" b="1" dirty="0" smtClean="0">
                <a:latin typeface="Times New Roman" pitchFamily="18" charset="0"/>
                <a:cs typeface="Times New Roman" pitchFamily="18" charset="0"/>
              </a:rPr>
              <a:t> </a:t>
            </a:r>
            <a:r>
              <a:rPr lang="en-US" altLang="en-US" sz="3000" b="1" dirty="0" err="1" smtClean="0">
                <a:latin typeface="Times New Roman" pitchFamily="18" charset="0"/>
                <a:cs typeface="Times New Roman" pitchFamily="18" charset="0"/>
              </a:rPr>
              <a:t>nộm</a:t>
            </a:r>
            <a:r>
              <a:rPr lang="en-US" altLang="en-US" sz="3000" b="1" dirty="0" smtClean="0">
                <a:latin typeface="Times New Roman" pitchFamily="18" charset="0"/>
                <a:cs typeface="Times New Roman" pitchFamily="18" charset="0"/>
              </a:rPr>
              <a:t> </a:t>
            </a:r>
            <a:r>
              <a:rPr lang="en-US" altLang="en-US" sz="3000" b="1" dirty="0" err="1" smtClean="0">
                <a:latin typeface="Times New Roman" pitchFamily="18" charset="0"/>
                <a:cs typeface="Times New Roman" pitchFamily="18" charset="0"/>
              </a:rPr>
              <a:t>dưa</a:t>
            </a:r>
            <a:r>
              <a:rPr lang="en-US" altLang="en-US" sz="3000" b="1" dirty="0" smtClean="0">
                <a:latin typeface="Times New Roman" pitchFamily="18" charset="0"/>
                <a:cs typeface="Times New Roman" pitchFamily="18" charset="0"/>
              </a:rPr>
              <a:t> </a:t>
            </a:r>
            <a:r>
              <a:rPr lang="en-US" altLang="en-US" sz="3000" b="1" dirty="0" err="1" smtClean="0">
                <a:latin typeface="Times New Roman" pitchFamily="18" charset="0"/>
                <a:cs typeface="Times New Roman" pitchFamily="18" charset="0"/>
              </a:rPr>
              <a:t>leo</a:t>
            </a:r>
            <a:endParaRPr lang="en-US" altLang="en-US" sz="3000" b="1" dirty="0" smtClean="0">
              <a:latin typeface="Times New Roman" pitchFamily="18" charset="0"/>
              <a:cs typeface="Times New Roman" pitchFamily="18" charset="0"/>
            </a:endParaRPr>
          </a:p>
          <a:p>
            <a:r>
              <a:rPr lang="en-US" altLang="en-US" sz="3000" b="1" dirty="0">
                <a:latin typeface="Times New Roman" pitchFamily="18" charset="0"/>
                <a:cs typeface="Times New Roman" pitchFamily="18" charset="0"/>
              </a:rPr>
              <a:t> </a:t>
            </a:r>
            <a:r>
              <a:rPr lang="en-US" altLang="en-US" sz="3000" b="1" dirty="0" smtClean="0">
                <a:latin typeface="Times New Roman" pitchFamily="18" charset="0"/>
                <a:cs typeface="Times New Roman" pitchFamily="18" charset="0"/>
              </a:rPr>
              <a:t>            </a:t>
            </a:r>
            <a:r>
              <a:rPr lang="en-US" altLang="en-US" sz="3000" b="1" dirty="0" err="1">
                <a:latin typeface="Times New Roman" pitchFamily="18" charset="0"/>
                <a:cs typeface="Times New Roman" pitchFamily="18" charset="0"/>
              </a:rPr>
              <a:t>xem</a:t>
            </a:r>
            <a:r>
              <a:rPr lang="en-US" altLang="en-US" sz="3000" b="1" dirty="0">
                <a:latin typeface="Times New Roman" pitchFamily="18" charset="0"/>
                <a:cs typeface="Times New Roman" pitchFamily="18" charset="0"/>
              </a:rPr>
              <a:t> </a:t>
            </a:r>
            <a:r>
              <a:rPr lang="en-US" altLang="en-US" sz="3000" b="1" dirty="0" err="1">
                <a:latin typeface="Times New Roman" pitchFamily="18" charset="0"/>
                <a:cs typeface="Times New Roman" pitchFamily="18" charset="0"/>
              </a:rPr>
              <a:t>bảng</a:t>
            </a:r>
            <a:r>
              <a:rPr lang="en-US" altLang="en-US" sz="3000" b="1" dirty="0">
                <a:latin typeface="Times New Roman" pitchFamily="18" charset="0"/>
                <a:cs typeface="Times New Roman" pitchFamily="18" charset="0"/>
              </a:rPr>
              <a:t> </a:t>
            </a:r>
            <a:r>
              <a:rPr lang="en-US" altLang="en-US" sz="3000" b="1" dirty="0" smtClean="0">
                <a:latin typeface="Times New Roman" pitchFamily="18" charset="0"/>
                <a:cs typeface="Times New Roman" pitchFamily="18" charset="0"/>
              </a:rPr>
              <a:t>5.1sgk/</a:t>
            </a:r>
            <a:r>
              <a:rPr lang="en-US" altLang="en-US" sz="3000" b="1" dirty="0" err="1" smtClean="0">
                <a:latin typeface="Times New Roman" pitchFamily="18" charset="0"/>
                <a:cs typeface="Times New Roman" pitchFamily="18" charset="0"/>
              </a:rPr>
              <a:t>trg</a:t>
            </a:r>
            <a:r>
              <a:rPr lang="en-US" altLang="en-US" sz="3000" b="1" dirty="0" smtClean="0">
                <a:latin typeface="Times New Roman" pitchFamily="18" charset="0"/>
                <a:cs typeface="Times New Roman" pitchFamily="18" charset="0"/>
              </a:rPr>
              <a:t> 38</a:t>
            </a:r>
            <a:endParaRPr lang="en-US" altLang="en-US" sz="3000" b="1" dirty="0">
              <a:latin typeface="Times New Roman" pitchFamily="18" charset="0"/>
              <a:cs typeface="Times New Roman" pitchFamily="18" charset="0"/>
            </a:endParaRPr>
          </a:p>
        </p:txBody>
      </p:sp>
    </p:spTree>
    <p:extLst>
      <p:ext uri="{BB962C8B-B14F-4D97-AF65-F5344CB8AC3E}">
        <p14:creationId xmlns:p14="http://schemas.microsoft.com/office/powerpoint/2010/main" val="199952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95"/>
                                        </p:tgtEl>
                                        <p:attrNameLst>
                                          <p:attrName>style.visibility</p:attrName>
                                        </p:attrNameLst>
                                      </p:cBhvr>
                                      <p:to>
                                        <p:strVal val="visible"/>
                                      </p:to>
                                    </p:set>
                                    <p:anim calcmode="lin" valueType="num">
                                      <p:cBhvr additive="base">
                                        <p:cTn id="13" dur="500" fill="hold"/>
                                        <p:tgtEl>
                                          <p:spTgt spid="495"/>
                                        </p:tgtEl>
                                        <p:attrNameLst>
                                          <p:attrName>ppt_x</p:attrName>
                                        </p:attrNameLst>
                                      </p:cBhvr>
                                      <p:tavLst>
                                        <p:tav tm="0">
                                          <p:val>
                                            <p:strVal val="#ppt_x"/>
                                          </p:val>
                                        </p:tav>
                                        <p:tav tm="100000">
                                          <p:val>
                                            <p:strVal val="#ppt_x"/>
                                          </p:val>
                                        </p:tav>
                                      </p:tavLst>
                                    </p:anim>
                                    <p:anim calcmode="lin" valueType="num">
                                      <p:cBhvr additive="base">
                                        <p:cTn id="14" dur="500" fill="hold"/>
                                        <p:tgtEl>
                                          <p:spTgt spid="49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97"/>
                                        </p:tgtEl>
                                        <p:attrNameLst>
                                          <p:attrName>style.visibility</p:attrName>
                                        </p:attrNameLst>
                                      </p:cBhvr>
                                      <p:to>
                                        <p:strVal val="visible"/>
                                      </p:to>
                                    </p:set>
                                    <p:anim calcmode="lin" valueType="num">
                                      <p:cBhvr additive="base">
                                        <p:cTn id="25" dur="500" fill="hold"/>
                                        <p:tgtEl>
                                          <p:spTgt spid="497"/>
                                        </p:tgtEl>
                                        <p:attrNameLst>
                                          <p:attrName>ppt_x</p:attrName>
                                        </p:attrNameLst>
                                      </p:cBhvr>
                                      <p:tavLst>
                                        <p:tav tm="0">
                                          <p:val>
                                            <p:strVal val="#ppt_x"/>
                                          </p:val>
                                        </p:tav>
                                        <p:tav tm="100000">
                                          <p:val>
                                            <p:strVal val="#ppt_x"/>
                                          </p:val>
                                        </p:tav>
                                      </p:tavLst>
                                    </p:anim>
                                    <p:anim calcmode="lin" valueType="num">
                                      <p:cBhvr additive="base">
                                        <p:cTn id="26" dur="500" fill="hold"/>
                                        <p:tgtEl>
                                          <p:spTgt spid="49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95" grpId="0" animBg="1"/>
      <p:bldP spid="2" grpId="0"/>
      <p:bldP spid="497"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3056642C-9B12-4BBE-A61E-A4115741038B}"/>
              </a:ext>
            </a:extLst>
          </p:cNvPr>
          <p:cNvSpPr>
            <a:spLocks noGrp="1"/>
          </p:cNvSpPr>
          <p:nvPr>
            <p:ph type="title"/>
          </p:nvPr>
        </p:nvSpPr>
        <p:spPr>
          <a:xfrm>
            <a:off x="-47232" y="45724"/>
            <a:ext cx="12239231" cy="833331"/>
          </a:xfrm>
        </p:spPr>
        <p:txBody>
          <a:bodyPr/>
          <a:lstStyle/>
          <a:p>
            <a:r>
              <a:rPr lang="es-CO" sz="3000" b="1" dirty="0">
                <a:solidFill>
                  <a:srgbClr val="FF0000"/>
                </a:solidFill>
                <a:latin typeface="Times New Roman" panose="02020603050405020304" pitchFamily="18" charset="0"/>
                <a:cs typeface="Times New Roman" panose="02020603050405020304" pitchFamily="18" charset="0"/>
              </a:rPr>
              <a:t>3. THỰC HÀNH CHẾ BIẾN MÓN ĂN KHÔNG SỬ DỤNG NHIỆT</a:t>
            </a:r>
            <a:r>
              <a:rPr lang="es-CO" sz="3000" b="1" dirty="0" smtClean="0">
                <a:solidFill>
                  <a:srgbClr val="92D050"/>
                </a:solidFill>
              </a:rPr>
              <a:t/>
            </a:r>
            <a:br>
              <a:rPr lang="es-CO" sz="3000" b="1" dirty="0" smtClean="0">
                <a:solidFill>
                  <a:srgbClr val="92D050"/>
                </a:solidFill>
              </a:rPr>
            </a:br>
            <a:r>
              <a:rPr lang="es-CO" sz="3000" b="1" dirty="0">
                <a:solidFill>
                  <a:srgbClr val="92D050"/>
                </a:solidFill>
                <a:latin typeface="Times New Roman" panose="02020603050405020304" pitchFamily="18" charset="0"/>
                <a:cs typeface="Times New Roman" panose="02020603050405020304" pitchFamily="18" charset="0"/>
              </a:rPr>
              <a:t> </a:t>
            </a:r>
            <a:r>
              <a:rPr lang="es-CO" sz="3000" b="1" dirty="0">
                <a:solidFill>
                  <a:srgbClr val="00B050"/>
                </a:solidFill>
                <a:latin typeface="Times New Roman" panose="02020603050405020304" pitchFamily="18" charset="0"/>
                <a:cs typeface="Times New Roman" panose="02020603050405020304" pitchFamily="18" charset="0"/>
              </a:rPr>
              <a:t>(</a:t>
            </a:r>
            <a:r>
              <a:rPr lang="es-CO" sz="3000" b="1" dirty="0" err="1">
                <a:solidFill>
                  <a:srgbClr val="00B050"/>
                </a:solidFill>
                <a:latin typeface="Times New Roman" panose="02020603050405020304" pitchFamily="18" charset="0"/>
                <a:cs typeface="Times New Roman" panose="02020603050405020304" pitchFamily="18" charset="0"/>
              </a:rPr>
              <a:t>Nộm</a:t>
            </a:r>
            <a:r>
              <a:rPr lang="es-CO" sz="3000" b="1" dirty="0">
                <a:solidFill>
                  <a:srgbClr val="00B050"/>
                </a:solidFill>
                <a:latin typeface="Times New Roman" panose="02020603050405020304" pitchFamily="18" charset="0"/>
                <a:cs typeface="Times New Roman" panose="02020603050405020304" pitchFamily="18" charset="0"/>
              </a:rPr>
              <a:t> </a:t>
            </a:r>
            <a:r>
              <a:rPr lang="es-CO" sz="3000" b="1" dirty="0" err="1">
                <a:solidFill>
                  <a:srgbClr val="00B050"/>
                </a:solidFill>
                <a:latin typeface="Times New Roman" panose="02020603050405020304" pitchFamily="18" charset="0"/>
                <a:cs typeface="Times New Roman" panose="02020603050405020304" pitchFamily="18" charset="0"/>
              </a:rPr>
              <a:t>dưa</a:t>
            </a:r>
            <a:r>
              <a:rPr lang="es-CO" sz="3000" b="1" dirty="0">
                <a:solidFill>
                  <a:srgbClr val="00B050"/>
                </a:solidFill>
                <a:latin typeface="Times New Roman" panose="02020603050405020304" pitchFamily="18" charset="0"/>
                <a:cs typeface="Times New Roman" panose="02020603050405020304" pitchFamily="18" charset="0"/>
              </a:rPr>
              <a:t> </a:t>
            </a:r>
            <a:r>
              <a:rPr lang="es-CO" sz="3000" b="1" dirty="0" err="1">
                <a:solidFill>
                  <a:srgbClr val="00B050"/>
                </a:solidFill>
                <a:latin typeface="Times New Roman" panose="02020603050405020304" pitchFamily="18" charset="0"/>
                <a:cs typeface="Times New Roman" panose="02020603050405020304" pitchFamily="18" charset="0"/>
              </a:rPr>
              <a:t>chuột</a:t>
            </a:r>
            <a:r>
              <a:rPr lang="es-CO" sz="3000" b="1" dirty="0">
                <a:solidFill>
                  <a:srgbClr val="00B050"/>
                </a:solidFill>
                <a:latin typeface="Times New Roman" panose="02020603050405020304" pitchFamily="18" charset="0"/>
                <a:cs typeface="Times New Roman" panose="02020603050405020304" pitchFamily="18" charset="0"/>
              </a:rPr>
              <a:t>, </a:t>
            </a:r>
            <a:r>
              <a:rPr lang="es-CO" sz="3000" b="1" dirty="0" err="1">
                <a:solidFill>
                  <a:srgbClr val="00B050"/>
                </a:solidFill>
                <a:latin typeface="Times New Roman" panose="02020603050405020304" pitchFamily="18" charset="0"/>
                <a:cs typeface="Times New Roman" panose="02020603050405020304" pitchFamily="18" charset="0"/>
              </a:rPr>
              <a:t>cà</a:t>
            </a:r>
            <a:r>
              <a:rPr lang="es-CO" sz="3000" b="1" dirty="0">
                <a:solidFill>
                  <a:srgbClr val="00B050"/>
                </a:solidFill>
                <a:latin typeface="Times New Roman" panose="02020603050405020304" pitchFamily="18" charset="0"/>
                <a:cs typeface="Times New Roman" panose="02020603050405020304" pitchFamily="18" charset="0"/>
              </a:rPr>
              <a:t> </a:t>
            </a:r>
            <a:r>
              <a:rPr lang="es-CO" sz="3000" b="1" dirty="0" err="1">
                <a:solidFill>
                  <a:srgbClr val="00B050"/>
                </a:solidFill>
                <a:latin typeface="Times New Roman" panose="02020603050405020304" pitchFamily="18" charset="0"/>
                <a:cs typeface="Times New Roman" panose="02020603050405020304" pitchFamily="18" charset="0"/>
              </a:rPr>
              <a:t>rốt</a:t>
            </a:r>
            <a:r>
              <a:rPr lang="es-CO" sz="3000" b="1" dirty="0">
                <a:solidFill>
                  <a:srgbClr val="00B050"/>
                </a:solidFill>
                <a:latin typeface="Times New Roman" panose="02020603050405020304" pitchFamily="18" charset="0"/>
                <a:cs typeface="Times New Roman" panose="02020603050405020304" pitchFamily="18" charset="0"/>
              </a:rPr>
              <a:t>)</a:t>
            </a:r>
            <a:endParaRPr lang="en-US" sz="3000" b="1" dirty="0">
              <a:solidFill>
                <a:srgbClr val="92D050"/>
              </a:solidFill>
            </a:endParaRPr>
          </a:p>
        </p:txBody>
      </p:sp>
      <p:grpSp>
        <p:nvGrpSpPr>
          <p:cNvPr id="5" name="Group 4">
            <a:extLst>
              <a:ext uri="{FF2B5EF4-FFF2-40B4-BE49-F238E27FC236}">
                <a16:creationId xmlns="" xmlns:a16="http://schemas.microsoft.com/office/drawing/2014/main" id="{274EF8D3-E0A7-4F6A-8A94-C9419625B5F8}"/>
              </a:ext>
            </a:extLst>
          </p:cNvPr>
          <p:cNvGrpSpPr>
            <a:grpSpLocks noChangeAspect="1"/>
          </p:cNvGrpSpPr>
          <p:nvPr/>
        </p:nvGrpSpPr>
        <p:grpSpPr bwMode="auto">
          <a:xfrm>
            <a:off x="8837904" y="424893"/>
            <a:ext cx="3248467" cy="1823915"/>
            <a:chOff x="3726" y="1517"/>
            <a:chExt cx="3515" cy="1755"/>
          </a:xfrm>
        </p:grpSpPr>
        <p:grpSp>
          <p:nvGrpSpPr>
            <p:cNvPr id="7" name="Group 205">
              <a:extLst>
                <a:ext uri="{FF2B5EF4-FFF2-40B4-BE49-F238E27FC236}">
                  <a16:creationId xmlns="" xmlns:a16="http://schemas.microsoft.com/office/drawing/2014/main" id="{8DAD39E5-36D4-4DBE-AA50-8381BCD0F28B}"/>
                </a:ext>
              </a:extLst>
            </p:cNvPr>
            <p:cNvGrpSpPr>
              <a:grpSpLocks/>
            </p:cNvGrpSpPr>
            <p:nvPr/>
          </p:nvGrpSpPr>
          <p:grpSpPr bwMode="auto">
            <a:xfrm>
              <a:off x="4289" y="1676"/>
              <a:ext cx="1998" cy="1596"/>
              <a:chOff x="4289" y="1676"/>
              <a:chExt cx="1998" cy="1596"/>
            </a:xfrm>
          </p:grpSpPr>
          <p:sp>
            <p:nvSpPr>
              <p:cNvPr id="6761" name="Freeform 5">
                <a:extLst>
                  <a:ext uri="{FF2B5EF4-FFF2-40B4-BE49-F238E27FC236}">
                    <a16:creationId xmlns="" xmlns:a16="http://schemas.microsoft.com/office/drawing/2014/main" id="{7668EF30-44DA-4378-911A-FD9F0D47C3B2}"/>
                  </a:ext>
                </a:extLst>
              </p:cNvPr>
              <p:cNvSpPr>
                <a:spLocks/>
              </p:cNvSpPr>
              <p:nvPr/>
            </p:nvSpPr>
            <p:spPr bwMode="auto">
              <a:xfrm>
                <a:off x="5070" y="3208"/>
                <a:ext cx="76" cy="64"/>
              </a:xfrm>
              <a:custGeom>
                <a:avLst/>
                <a:gdLst>
                  <a:gd name="T0" fmla="*/ 36 w 36"/>
                  <a:gd name="T1" fmla="*/ 20 h 30"/>
                  <a:gd name="T2" fmla="*/ 15 w 36"/>
                  <a:gd name="T3" fmla="*/ 0 h 30"/>
                  <a:gd name="T4" fmla="*/ 16 w 36"/>
                  <a:gd name="T5" fmla="*/ 6 h 30"/>
                  <a:gd name="T6" fmla="*/ 1 w 36"/>
                  <a:gd name="T7" fmla="*/ 1 h 30"/>
                  <a:gd name="T8" fmla="*/ 1 w 36"/>
                  <a:gd name="T9" fmla="*/ 12 h 30"/>
                  <a:gd name="T10" fmla="*/ 36 w 36"/>
                  <a:gd name="T11" fmla="*/ 20 h 30"/>
                </a:gdLst>
                <a:ahLst/>
                <a:cxnLst>
                  <a:cxn ang="0">
                    <a:pos x="T0" y="T1"/>
                  </a:cxn>
                  <a:cxn ang="0">
                    <a:pos x="T2" y="T3"/>
                  </a:cxn>
                  <a:cxn ang="0">
                    <a:pos x="T4" y="T5"/>
                  </a:cxn>
                  <a:cxn ang="0">
                    <a:pos x="T6" y="T7"/>
                  </a:cxn>
                  <a:cxn ang="0">
                    <a:pos x="T8" y="T9"/>
                  </a:cxn>
                  <a:cxn ang="0">
                    <a:pos x="T10" y="T11"/>
                  </a:cxn>
                </a:cxnLst>
                <a:rect l="0" t="0" r="r" b="b"/>
                <a:pathLst>
                  <a:path w="36" h="30">
                    <a:moveTo>
                      <a:pt x="36" y="20"/>
                    </a:moveTo>
                    <a:cubicBezTo>
                      <a:pt x="36" y="15"/>
                      <a:pt x="21" y="2"/>
                      <a:pt x="15" y="0"/>
                    </a:cubicBezTo>
                    <a:cubicBezTo>
                      <a:pt x="17" y="1"/>
                      <a:pt x="19" y="5"/>
                      <a:pt x="16" y="6"/>
                    </a:cubicBezTo>
                    <a:cubicBezTo>
                      <a:pt x="12" y="8"/>
                      <a:pt x="4" y="5"/>
                      <a:pt x="1" y="1"/>
                    </a:cubicBezTo>
                    <a:cubicBezTo>
                      <a:pt x="0" y="4"/>
                      <a:pt x="0" y="9"/>
                      <a:pt x="1" y="12"/>
                    </a:cubicBezTo>
                    <a:cubicBezTo>
                      <a:pt x="1" y="16"/>
                      <a:pt x="34" y="30"/>
                      <a:pt x="36" y="20"/>
                    </a:cubicBezTo>
                    <a:close/>
                  </a:path>
                </a:pathLst>
              </a:custGeom>
              <a:solidFill>
                <a:srgbClr val="301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62" name="Freeform 6">
                <a:extLst>
                  <a:ext uri="{FF2B5EF4-FFF2-40B4-BE49-F238E27FC236}">
                    <a16:creationId xmlns="" xmlns:a16="http://schemas.microsoft.com/office/drawing/2014/main" id="{F900170C-B9F7-4E71-A42E-A34BE58AB55F}"/>
                  </a:ext>
                </a:extLst>
              </p:cNvPr>
              <p:cNvSpPr>
                <a:spLocks/>
              </p:cNvSpPr>
              <p:nvPr/>
            </p:nvSpPr>
            <p:spPr bwMode="auto">
              <a:xfrm>
                <a:off x="5072" y="3194"/>
                <a:ext cx="49" cy="40"/>
              </a:xfrm>
              <a:custGeom>
                <a:avLst/>
                <a:gdLst>
                  <a:gd name="T0" fmla="*/ 20 w 23"/>
                  <a:gd name="T1" fmla="*/ 17 h 19"/>
                  <a:gd name="T2" fmla="*/ 15 w 23"/>
                  <a:gd name="T3" fmla="*/ 7 h 19"/>
                  <a:gd name="T4" fmla="*/ 8 w 23"/>
                  <a:gd name="T5" fmla="*/ 4 h 19"/>
                  <a:gd name="T6" fmla="*/ 5 w 23"/>
                  <a:gd name="T7" fmla="*/ 0 h 19"/>
                  <a:gd name="T8" fmla="*/ 2 w 23"/>
                  <a:gd name="T9" fmla="*/ 0 h 19"/>
                  <a:gd name="T10" fmla="*/ 1 w 23"/>
                  <a:gd name="T11" fmla="*/ 6 h 19"/>
                  <a:gd name="T12" fmla="*/ 0 w 23"/>
                  <a:gd name="T13" fmla="*/ 8 h 19"/>
                  <a:gd name="T14" fmla="*/ 20 w 23"/>
                  <a:gd name="T15" fmla="*/ 17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19">
                    <a:moveTo>
                      <a:pt x="20" y="17"/>
                    </a:moveTo>
                    <a:cubicBezTo>
                      <a:pt x="23" y="15"/>
                      <a:pt x="16" y="9"/>
                      <a:pt x="15" y="7"/>
                    </a:cubicBezTo>
                    <a:cubicBezTo>
                      <a:pt x="10" y="4"/>
                      <a:pt x="8" y="4"/>
                      <a:pt x="8" y="4"/>
                    </a:cubicBezTo>
                    <a:cubicBezTo>
                      <a:pt x="6" y="3"/>
                      <a:pt x="5" y="0"/>
                      <a:pt x="5" y="0"/>
                    </a:cubicBezTo>
                    <a:cubicBezTo>
                      <a:pt x="2" y="0"/>
                      <a:pt x="2" y="0"/>
                      <a:pt x="2" y="0"/>
                    </a:cubicBezTo>
                    <a:cubicBezTo>
                      <a:pt x="2" y="0"/>
                      <a:pt x="3" y="2"/>
                      <a:pt x="1" y="6"/>
                    </a:cubicBezTo>
                    <a:cubicBezTo>
                      <a:pt x="1" y="6"/>
                      <a:pt x="1" y="7"/>
                      <a:pt x="0" y="8"/>
                    </a:cubicBezTo>
                    <a:cubicBezTo>
                      <a:pt x="3" y="12"/>
                      <a:pt x="16" y="19"/>
                      <a:pt x="20" y="17"/>
                    </a:cubicBezTo>
                    <a:close/>
                  </a:path>
                </a:pathLst>
              </a:custGeom>
              <a:solidFill>
                <a:srgbClr val="FF9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63" name="Freeform 7">
                <a:extLst>
                  <a:ext uri="{FF2B5EF4-FFF2-40B4-BE49-F238E27FC236}">
                    <a16:creationId xmlns="" xmlns:a16="http://schemas.microsoft.com/office/drawing/2014/main" id="{5CB8AC23-E72F-484C-B1B1-EC602BA8F889}"/>
                  </a:ext>
                </a:extLst>
              </p:cNvPr>
              <p:cNvSpPr>
                <a:spLocks/>
              </p:cNvSpPr>
              <p:nvPr/>
            </p:nvSpPr>
            <p:spPr bwMode="auto">
              <a:xfrm>
                <a:off x="4585" y="3217"/>
                <a:ext cx="91" cy="40"/>
              </a:xfrm>
              <a:custGeom>
                <a:avLst/>
                <a:gdLst>
                  <a:gd name="T0" fmla="*/ 0 w 43"/>
                  <a:gd name="T1" fmla="*/ 12 h 19"/>
                  <a:gd name="T2" fmla="*/ 20 w 43"/>
                  <a:gd name="T3" fmla="*/ 0 h 19"/>
                  <a:gd name="T4" fmla="*/ 20 w 43"/>
                  <a:gd name="T5" fmla="*/ 5 h 19"/>
                  <a:gd name="T6" fmla="*/ 41 w 43"/>
                  <a:gd name="T7" fmla="*/ 0 h 19"/>
                  <a:gd name="T8" fmla="*/ 43 w 43"/>
                  <a:gd name="T9" fmla="*/ 10 h 19"/>
                  <a:gd name="T10" fmla="*/ 0 w 43"/>
                  <a:gd name="T11" fmla="*/ 12 h 19"/>
                </a:gdLst>
                <a:ahLst/>
                <a:cxnLst>
                  <a:cxn ang="0">
                    <a:pos x="T0" y="T1"/>
                  </a:cxn>
                  <a:cxn ang="0">
                    <a:pos x="T2" y="T3"/>
                  </a:cxn>
                  <a:cxn ang="0">
                    <a:pos x="T4" y="T5"/>
                  </a:cxn>
                  <a:cxn ang="0">
                    <a:pos x="T6" y="T7"/>
                  </a:cxn>
                  <a:cxn ang="0">
                    <a:pos x="T8" y="T9"/>
                  </a:cxn>
                  <a:cxn ang="0">
                    <a:pos x="T10" y="T11"/>
                  </a:cxn>
                </a:cxnLst>
                <a:rect l="0" t="0" r="r" b="b"/>
                <a:pathLst>
                  <a:path w="43" h="19">
                    <a:moveTo>
                      <a:pt x="0" y="12"/>
                    </a:moveTo>
                    <a:cubicBezTo>
                      <a:pt x="0" y="3"/>
                      <a:pt x="12" y="3"/>
                      <a:pt x="20" y="0"/>
                    </a:cubicBezTo>
                    <a:cubicBezTo>
                      <a:pt x="18" y="2"/>
                      <a:pt x="16" y="4"/>
                      <a:pt x="20" y="5"/>
                    </a:cubicBezTo>
                    <a:cubicBezTo>
                      <a:pt x="25" y="6"/>
                      <a:pt x="38" y="4"/>
                      <a:pt x="41" y="0"/>
                    </a:cubicBezTo>
                    <a:cubicBezTo>
                      <a:pt x="43" y="3"/>
                      <a:pt x="43" y="7"/>
                      <a:pt x="43" y="10"/>
                    </a:cubicBezTo>
                    <a:cubicBezTo>
                      <a:pt x="43" y="14"/>
                      <a:pt x="1" y="19"/>
                      <a:pt x="0" y="12"/>
                    </a:cubicBezTo>
                    <a:close/>
                  </a:path>
                </a:pathLst>
              </a:custGeom>
              <a:solidFill>
                <a:srgbClr val="301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64" name="Freeform 8">
                <a:extLst>
                  <a:ext uri="{FF2B5EF4-FFF2-40B4-BE49-F238E27FC236}">
                    <a16:creationId xmlns="" xmlns:a16="http://schemas.microsoft.com/office/drawing/2014/main" id="{A836D55B-98E1-45B8-BD77-0C3E979824D5}"/>
                  </a:ext>
                </a:extLst>
              </p:cNvPr>
              <p:cNvSpPr>
                <a:spLocks/>
              </p:cNvSpPr>
              <p:nvPr/>
            </p:nvSpPr>
            <p:spPr bwMode="auto">
              <a:xfrm>
                <a:off x="4619" y="3172"/>
                <a:ext cx="53" cy="58"/>
              </a:xfrm>
              <a:custGeom>
                <a:avLst/>
                <a:gdLst>
                  <a:gd name="T0" fmla="*/ 4 w 25"/>
                  <a:gd name="T1" fmla="*/ 26 h 27"/>
                  <a:gd name="T2" fmla="*/ 4 w 25"/>
                  <a:gd name="T3" fmla="*/ 21 h 27"/>
                  <a:gd name="T4" fmla="*/ 15 w 25"/>
                  <a:gd name="T5" fmla="*/ 15 h 27"/>
                  <a:gd name="T6" fmla="*/ 17 w 25"/>
                  <a:gd name="T7" fmla="*/ 0 h 27"/>
                  <a:gd name="T8" fmla="*/ 24 w 25"/>
                  <a:gd name="T9" fmla="*/ 0 h 27"/>
                  <a:gd name="T10" fmla="*/ 25 w 25"/>
                  <a:gd name="T11" fmla="*/ 21 h 27"/>
                  <a:gd name="T12" fmla="*/ 4 w 25"/>
                  <a:gd name="T13" fmla="*/ 26 h 27"/>
                </a:gdLst>
                <a:ahLst/>
                <a:cxnLst>
                  <a:cxn ang="0">
                    <a:pos x="T0" y="T1"/>
                  </a:cxn>
                  <a:cxn ang="0">
                    <a:pos x="T2" y="T3"/>
                  </a:cxn>
                  <a:cxn ang="0">
                    <a:pos x="T4" y="T5"/>
                  </a:cxn>
                  <a:cxn ang="0">
                    <a:pos x="T6" y="T7"/>
                  </a:cxn>
                  <a:cxn ang="0">
                    <a:pos x="T8" y="T9"/>
                  </a:cxn>
                  <a:cxn ang="0">
                    <a:pos x="T10" y="T11"/>
                  </a:cxn>
                  <a:cxn ang="0">
                    <a:pos x="T12" y="T13"/>
                  </a:cxn>
                </a:cxnLst>
                <a:rect l="0" t="0" r="r" b="b"/>
                <a:pathLst>
                  <a:path w="25" h="27">
                    <a:moveTo>
                      <a:pt x="4" y="26"/>
                    </a:moveTo>
                    <a:cubicBezTo>
                      <a:pt x="0" y="25"/>
                      <a:pt x="2" y="23"/>
                      <a:pt x="4" y="21"/>
                    </a:cubicBezTo>
                    <a:cubicBezTo>
                      <a:pt x="9" y="19"/>
                      <a:pt x="14" y="16"/>
                      <a:pt x="15" y="15"/>
                    </a:cubicBezTo>
                    <a:cubicBezTo>
                      <a:pt x="18" y="12"/>
                      <a:pt x="17" y="0"/>
                      <a:pt x="17" y="0"/>
                    </a:cubicBezTo>
                    <a:cubicBezTo>
                      <a:pt x="24" y="0"/>
                      <a:pt x="24" y="0"/>
                      <a:pt x="24" y="0"/>
                    </a:cubicBezTo>
                    <a:cubicBezTo>
                      <a:pt x="24" y="0"/>
                      <a:pt x="25" y="20"/>
                      <a:pt x="25" y="21"/>
                    </a:cubicBezTo>
                    <a:cubicBezTo>
                      <a:pt x="22" y="25"/>
                      <a:pt x="9" y="27"/>
                      <a:pt x="4" y="26"/>
                    </a:cubicBezTo>
                    <a:close/>
                  </a:path>
                </a:pathLst>
              </a:custGeom>
              <a:solidFill>
                <a:srgbClr val="FF9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65" name="Freeform 9">
                <a:extLst>
                  <a:ext uri="{FF2B5EF4-FFF2-40B4-BE49-F238E27FC236}">
                    <a16:creationId xmlns="" xmlns:a16="http://schemas.microsoft.com/office/drawing/2014/main" id="{B78795FF-2B9D-44CA-AEBC-9A2795A6EB0B}"/>
                  </a:ext>
                </a:extLst>
              </p:cNvPr>
              <p:cNvSpPr>
                <a:spLocks/>
              </p:cNvSpPr>
              <p:nvPr/>
            </p:nvSpPr>
            <p:spPr bwMode="auto">
              <a:xfrm>
                <a:off x="4579" y="2119"/>
                <a:ext cx="508" cy="1098"/>
              </a:xfrm>
              <a:custGeom>
                <a:avLst/>
                <a:gdLst>
                  <a:gd name="T0" fmla="*/ 62 w 240"/>
                  <a:gd name="T1" fmla="*/ 2 h 518"/>
                  <a:gd name="T2" fmla="*/ 20 w 240"/>
                  <a:gd name="T3" fmla="*/ 82 h 518"/>
                  <a:gd name="T4" fmla="*/ 32 w 240"/>
                  <a:gd name="T5" fmla="*/ 511 h 518"/>
                  <a:gd name="T6" fmla="*/ 48 w 240"/>
                  <a:gd name="T7" fmla="*/ 500 h 518"/>
                  <a:gd name="T8" fmla="*/ 103 w 240"/>
                  <a:gd name="T9" fmla="*/ 126 h 518"/>
                  <a:gd name="T10" fmla="*/ 224 w 240"/>
                  <a:gd name="T11" fmla="*/ 512 h 518"/>
                  <a:gd name="T12" fmla="*/ 240 w 240"/>
                  <a:gd name="T13" fmla="*/ 509 h 518"/>
                  <a:gd name="T14" fmla="*/ 222 w 240"/>
                  <a:gd name="T15" fmla="*/ 235 h 518"/>
                  <a:gd name="T16" fmla="*/ 161 w 240"/>
                  <a:gd name="T17" fmla="*/ 20 h 518"/>
                  <a:gd name="T18" fmla="*/ 62 w 240"/>
                  <a:gd name="T19" fmla="*/ 2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518">
                    <a:moveTo>
                      <a:pt x="62" y="2"/>
                    </a:moveTo>
                    <a:cubicBezTo>
                      <a:pt x="62" y="4"/>
                      <a:pt x="27" y="48"/>
                      <a:pt x="20" y="82"/>
                    </a:cubicBezTo>
                    <a:cubicBezTo>
                      <a:pt x="0" y="184"/>
                      <a:pt x="24" y="457"/>
                      <a:pt x="32" y="511"/>
                    </a:cubicBezTo>
                    <a:cubicBezTo>
                      <a:pt x="32" y="518"/>
                      <a:pt x="47" y="510"/>
                      <a:pt x="48" y="500"/>
                    </a:cubicBezTo>
                    <a:cubicBezTo>
                      <a:pt x="51" y="443"/>
                      <a:pt x="103" y="126"/>
                      <a:pt x="103" y="126"/>
                    </a:cubicBezTo>
                    <a:cubicBezTo>
                      <a:pt x="224" y="512"/>
                      <a:pt x="224" y="512"/>
                      <a:pt x="224" y="512"/>
                    </a:cubicBezTo>
                    <a:cubicBezTo>
                      <a:pt x="240" y="509"/>
                      <a:pt x="240" y="509"/>
                      <a:pt x="240" y="509"/>
                    </a:cubicBezTo>
                    <a:cubicBezTo>
                      <a:pt x="240" y="509"/>
                      <a:pt x="232" y="350"/>
                      <a:pt x="222" y="235"/>
                    </a:cubicBezTo>
                    <a:cubicBezTo>
                      <a:pt x="217" y="175"/>
                      <a:pt x="219" y="96"/>
                      <a:pt x="161" y="20"/>
                    </a:cubicBezTo>
                    <a:cubicBezTo>
                      <a:pt x="144" y="16"/>
                      <a:pt x="88" y="0"/>
                      <a:pt x="62" y="2"/>
                    </a:cubicBezTo>
                    <a:close/>
                  </a:path>
                </a:pathLst>
              </a:custGeom>
              <a:solidFill>
                <a:srgbClr val="301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66" name="Freeform 10">
                <a:extLst>
                  <a:ext uri="{FF2B5EF4-FFF2-40B4-BE49-F238E27FC236}">
                    <a16:creationId xmlns="" xmlns:a16="http://schemas.microsoft.com/office/drawing/2014/main" id="{4EEB93ED-4A2A-4906-B933-04C46F47F978}"/>
                  </a:ext>
                </a:extLst>
              </p:cNvPr>
              <p:cNvSpPr>
                <a:spLocks/>
              </p:cNvSpPr>
              <p:nvPr/>
            </p:nvSpPr>
            <p:spPr bwMode="auto">
              <a:xfrm>
                <a:off x="4579" y="2123"/>
                <a:ext cx="489" cy="1094"/>
              </a:xfrm>
              <a:custGeom>
                <a:avLst/>
                <a:gdLst>
                  <a:gd name="T0" fmla="*/ 62 w 231"/>
                  <a:gd name="T1" fmla="*/ 0 h 516"/>
                  <a:gd name="T2" fmla="*/ 20 w 231"/>
                  <a:gd name="T3" fmla="*/ 80 h 516"/>
                  <a:gd name="T4" fmla="*/ 32 w 231"/>
                  <a:gd name="T5" fmla="*/ 509 h 516"/>
                  <a:gd name="T6" fmla="*/ 48 w 231"/>
                  <a:gd name="T7" fmla="*/ 498 h 516"/>
                  <a:gd name="T8" fmla="*/ 103 w 231"/>
                  <a:gd name="T9" fmla="*/ 124 h 516"/>
                  <a:gd name="T10" fmla="*/ 224 w 231"/>
                  <a:gd name="T11" fmla="*/ 510 h 516"/>
                  <a:gd name="T12" fmla="*/ 231 w 231"/>
                  <a:gd name="T13" fmla="*/ 509 h 516"/>
                  <a:gd name="T14" fmla="*/ 168 w 231"/>
                  <a:gd name="T15" fmla="*/ 222 h 516"/>
                  <a:gd name="T16" fmla="*/ 88 w 231"/>
                  <a:gd name="T17" fmla="*/ 1 h 516"/>
                  <a:gd name="T18" fmla="*/ 62 w 231"/>
                  <a:gd name="T19"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1" h="516">
                    <a:moveTo>
                      <a:pt x="62" y="0"/>
                    </a:moveTo>
                    <a:cubicBezTo>
                      <a:pt x="62" y="2"/>
                      <a:pt x="27" y="46"/>
                      <a:pt x="20" y="80"/>
                    </a:cubicBezTo>
                    <a:cubicBezTo>
                      <a:pt x="0" y="182"/>
                      <a:pt x="24" y="455"/>
                      <a:pt x="32" y="509"/>
                    </a:cubicBezTo>
                    <a:cubicBezTo>
                      <a:pt x="32" y="516"/>
                      <a:pt x="47" y="508"/>
                      <a:pt x="48" y="498"/>
                    </a:cubicBezTo>
                    <a:cubicBezTo>
                      <a:pt x="51" y="441"/>
                      <a:pt x="103" y="124"/>
                      <a:pt x="103" y="124"/>
                    </a:cubicBezTo>
                    <a:cubicBezTo>
                      <a:pt x="224" y="510"/>
                      <a:pt x="224" y="510"/>
                      <a:pt x="224" y="510"/>
                    </a:cubicBezTo>
                    <a:cubicBezTo>
                      <a:pt x="231" y="509"/>
                      <a:pt x="231" y="509"/>
                      <a:pt x="231" y="509"/>
                    </a:cubicBezTo>
                    <a:cubicBezTo>
                      <a:pt x="231" y="509"/>
                      <a:pt x="189" y="281"/>
                      <a:pt x="168" y="222"/>
                    </a:cubicBezTo>
                    <a:cubicBezTo>
                      <a:pt x="144" y="153"/>
                      <a:pt x="88" y="1"/>
                      <a:pt x="88" y="1"/>
                    </a:cubicBezTo>
                    <a:cubicBezTo>
                      <a:pt x="88" y="1"/>
                      <a:pt x="70" y="0"/>
                      <a:pt x="62" y="0"/>
                    </a:cubicBezTo>
                    <a:close/>
                  </a:path>
                </a:pathLst>
              </a:custGeom>
              <a:solidFill>
                <a:srgbClr val="3B2B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67" name="Freeform 11">
                <a:extLst>
                  <a:ext uri="{FF2B5EF4-FFF2-40B4-BE49-F238E27FC236}">
                    <a16:creationId xmlns="" xmlns:a16="http://schemas.microsoft.com/office/drawing/2014/main" id="{7B55B2A8-23B9-4300-A2C4-635EAE0BF0DC}"/>
                  </a:ext>
                </a:extLst>
              </p:cNvPr>
              <p:cNvSpPr>
                <a:spLocks/>
              </p:cNvSpPr>
              <p:nvPr/>
            </p:nvSpPr>
            <p:spPr bwMode="auto">
              <a:xfrm>
                <a:off x="4666" y="1862"/>
                <a:ext cx="290" cy="354"/>
              </a:xfrm>
              <a:custGeom>
                <a:avLst/>
                <a:gdLst>
                  <a:gd name="T0" fmla="*/ 32 w 137"/>
                  <a:gd name="T1" fmla="*/ 11 h 167"/>
                  <a:gd name="T2" fmla="*/ 114 w 137"/>
                  <a:gd name="T3" fmla="*/ 15 h 167"/>
                  <a:gd name="T4" fmla="*/ 132 w 137"/>
                  <a:gd name="T5" fmla="*/ 23 h 167"/>
                  <a:gd name="T6" fmla="*/ 137 w 137"/>
                  <a:gd name="T7" fmla="*/ 59 h 167"/>
                  <a:gd name="T8" fmla="*/ 127 w 137"/>
                  <a:gd name="T9" fmla="*/ 108 h 167"/>
                  <a:gd name="T10" fmla="*/ 132 w 137"/>
                  <a:gd name="T11" fmla="*/ 158 h 167"/>
                  <a:gd name="T12" fmla="*/ 47 w 137"/>
                  <a:gd name="T13" fmla="*/ 166 h 167"/>
                  <a:gd name="T14" fmla="*/ 0 w 137"/>
                  <a:gd name="T15" fmla="*/ 146 h 167"/>
                  <a:gd name="T16" fmla="*/ 9 w 137"/>
                  <a:gd name="T17" fmla="*/ 71 h 167"/>
                  <a:gd name="T18" fmla="*/ 32 w 137"/>
                  <a:gd name="T19" fmla="*/ 11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167">
                    <a:moveTo>
                      <a:pt x="32" y="11"/>
                    </a:moveTo>
                    <a:cubicBezTo>
                      <a:pt x="42" y="8"/>
                      <a:pt x="55" y="0"/>
                      <a:pt x="114" y="15"/>
                    </a:cubicBezTo>
                    <a:cubicBezTo>
                      <a:pt x="119" y="16"/>
                      <a:pt x="127" y="20"/>
                      <a:pt x="132" y="23"/>
                    </a:cubicBezTo>
                    <a:cubicBezTo>
                      <a:pt x="128" y="43"/>
                      <a:pt x="137" y="59"/>
                      <a:pt x="137" y="59"/>
                    </a:cubicBezTo>
                    <a:cubicBezTo>
                      <a:pt x="130" y="71"/>
                      <a:pt x="128" y="97"/>
                      <a:pt x="127" y="108"/>
                    </a:cubicBezTo>
                    <a:cubicBezTo>
                      <a:pt x="124" y="125"/>
                      <a:pt x="132" y="158"/>
                      <a:pt x="132" y="158"/>
                    </a:cubicBezTo>
                    <a:cubicBezTo>
                      <a:pt x="132" y="158"/>
                      <a:pt x="67" y="167"/>
                      <a:pt x="47" y="166"/>
                    </a:cubicBezTo>
                    <a:cubicBezTo>
                      <a:pt x="31" y="164"/>
                      <a:pt x="0" y="156"/>
                      <a:pt x="0" y="146"/>
                    </a:cubicBezTo>
                    <a:cubicBezTo>
                      <a:pt x="1" y="127"/>
                      <a:pt x="3" y="98"/>
                      <a:pt x="9" y="71"/>
                    </a:cubicBezTo>
                    <a:cubicBezTo>
                      <a:pt x="15" y="40"/>
                      <a:pt x="32" y="11"/>
                      <a:pt x="32" y="11"/>
                    </a:cubicBezTo>
                    <a:close/>
                  </a:path>
                </a:pathLst>
              </a:custGeom>
              <a:solidFill>
                <a:srgbClr val="F9F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68" name="Freeform 12">
                <a:extLst>
                  <a:ext uri="{FF2B5EF4-FFF2-40B4-BE49-F238E27FC236}">
                    <a16:creationId xmlns="" xmlns:a16="http://schemas.microsoft.com/office/drawing/2014/main" id="{83D47D0B-403C-4CD8-8518-468EFC58B595}"/>
                  </a:ext>
                </a:extLst>
              </p:cNvPr>
              <p:cNvSpPr>
                <a:spLocks/>
              </p:cNvSpPr>
              <p:nvPr/>
            </p:nvSpPr>
            <p:spPr bwMode="auto">
              <a:xfrm>
                <a:off x="4613" y="2043"/>
                <a:ext cx="393" cy="413"/>
              </a:xfrm>
              <a:custGeom>
                <a:avLst/>
                <a:gdLst>
                  <a:gd name="T0" fmla="*/ 147 w 186"/>
                  <a:gd name="T1" fmla="*/ 51 h 195"/>
                  <a:gd name="T2" fmla="*/ 171 w 186"/>
                  <a:gd name="T3" fmla="*/ 92 h 195"/>
                  <a:gd name="T4" fmla="*/ 186 w 186"/>
                  <a:gd name="T5" fmla="*/ 134 h 195"/>
                  <a:gd name="T6" fmla="*/ 0 w 186"/>
                  <a:gd name="T7" fmla="*/ 147 h 195"/>
                  <a:gd name="T8" fmla="*/ 35 w 186"/>
                  <a:gd name="T9" fmla="*/ 39 h 195"/>
                  <a:gd name="T10" fmla="*/ 147 w 186"/>
                  <a:gd name="T11" fmla="*/ 51 h 195"/>
                </a:gdLst>
                <a:ahLst/>
                <a:cxnLst>
                  <a:cxn ang="0">
                    <a:pos x="T0" y="T1"/>
                  </a:cxn>
                  <a:cxn ang="0">
                    <a:pos x="T2" y="T3"/>
                  </a:cxn>
                  <a:cxn ang="0">
                    <a:pos x="T4" y="T5"/>
                  </a:cxn>
                  <a:cxn ang="0">
                    <a:pos x="T6" y="T7"/>
                  </a:cxn>
                  <a:cxn ang="0">
                    <a:pos x="T8" y="T9"/>
                  </a:cxn>
                  <a:cxn ang="0">
                    <a:pos x="T10" y="T11"/>
                  </a:cxn>
                </a:cxnLst>
                <a:rect l="0" t="0" r="r" b="b"/>
                <a:pathLst>
                  <a:path w="186" h="195">
                    <a:moveTo>
                      <a:pt x="147" y="51"/>
                    </a:moveTo>
                    <a:cubicBezTo>
                      <a:pt x="147" y="51"/>
                      <a:pt x="162" y="72"/>
                      <a:pt x="171" y="92"/>
                    </a:cubicBezTo>
                    <a:cubicBezTo>
                      <a:pt x="180" y="110"/>
                      <a:pt x="184" y="126"/>
                      <a:pt x="186" y="134"/>
                    </a:cubicBezTo>
                    <a:cubicBezTo>
                      <a:pt x="186" y="134"/>
                      <a:pt x="114" y="195"/>
                      <a:pt x="0" y="147"/>
                    </a:cubicBezTo>
                    <a:cubicBezTo>
                      <a:pt x="0" y="147"/>
                      <a:pt x="2" y="79"/>
                      <a:pt x="35" y="39"/>
                    </a:cubicBezTo>
                    <a:cubicBezTo>
                      <a:pt x="68" y="0"/>
                      <a:pt x="147" y="51"/>
                      <a:pt x="147" y="51"/>
                    </a:cubicBezTo>
                    <a:close/>
                  </a:path>
                </a:pathLst>
              </a:custGeom>
              <a:solidFill>
                <a:srgbClr val="F9F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69" name="Freeform 13">
                <a:extLst>
                  <a:ext uri="{FF2B5EF4-FFF2-40B4-BE49-F238E27FC236}">
                    <a16:creationId xmlns="" xmlns:a16="http://schemas.microsoft.com/office/drawing/2014/main" id="{8DA0AEFC-E900-46F8-9C1A-C1FB4EB7E73F}"/>
                  </a:ext>
                </a:extLst>
              </p:cNvPr>
              <p:cNvSpPr>
                <a:spLocks/>
              </p:cNvSpPr>
              <p:nvPr/>
            </p:nvSpPr>
            <p:spPr bwMode="auto">
              <a:xfrm>
                <a:off x="4784" y="1879"/>
                <a:ext cx="222" cy="515"/>
              </a:xfrm>
              <a:custGeom>
                <a:avLst/>
                <a:gdLst>
                  <a:gd name="T0" fmla="*/ 90 w 105"/>
                  <a:gd name="T1" fmla="*/ 169 h 243"/>
                  <a:gd name="T2" fmla="*/ 74 w 105"/>
                  <a:gd name="T3" fmla="*/ 139 h 243"/>
                  <a:gd name="T4" fmla="*/ 71 w 105"/>
                  <a:gd name="T5" fmla="*/ 100 h 243"/>
                  <a:gd name="T6" fmla="*/ 81 w 105"/>
                  <a:gd name="T7" fmla="*/ 51 h 243"/>
                  <a:gd name="T8" fmla="*/ 76 w 105"/>
                  <a:gd name="T9" fmla="*/ 15 h 243"/>
                  <a:gd name="T10" fmla="*/ 58 w 105"/>
                  <a:gd name="T11" fmla="*/ 7 h 243"/>
                  <a:gd name="T12" fmla="*/ 26 w 105"/>
                  <a:gd name="T13" fmla="*/ 0 h 243"/>
                  <a:gd name="T14" fmla="*/ 23 w 105"/>
                  <a:gd name="T15" fmla="*/ 0 h 243"/>
                  <a:gd name="T16" fmla="*/ 4 w 105"/>
                  <a:gd name="T17" fmla="*/ 106 h 243"/>
                  <a:gd name="T18" fmla="*/ 6 w 105"/>
                  <a:gd name="T19" fmla="*/ 243 h 243"/>
                  <a:gd name="T20" fmla="*/ 40 w 105"/>
                  <a:gd name="T21" fmla="*/ 240 h 243"/>
                  <a:gd name="T22" fmla="*/ 105 w 105"/>
                  <a:gd name="T23" fmla="*/ 211 h 243"/>
                  <a:gd name="T24" fmla="*/ 90 w 105"/>
                  <a:gd name="T25" fmla="*/ 16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243">
                    <a:moveTo>
                      <a:pt x="90" y="169"/>
                    </a:moveTo>
                    <a:cubicBezTo>
                      <a:pt x="85" y="158"/>
                      <a:pt x="79" y="147"/>
                      <a:pt x="74" y="139"/>
                    </a:cubicBezTo>
                    <a:cubicBezTo>
                      <a:pt x="72" y="128"/>
                      <a:pt x="69" y="111"/>
                      <a:pt x="71" y="100"/>
                    </a:cubicBezTo>
                    <a:cubicBezTo>
                      <a:pt x="72" y="89"/>
                      <a:pt x="74" y="63"/>
                      <a:pt x="81" y="51"/>
                    </a:cubicBezTo>
                    <a:cubicBezTo>
                      <a:pt x="81" y="51"/>
                      <a:pt x="72" y="35"/>
                      <a:pt x="76" y="15"/>
                    </a:cubicBezTo>
                    <a:cubicBezTo>
                      <a:pt x="71" y="12"/>
                      <a:pt x="63" y="8"/>
                      <a:pt x="58" y="7"/>
                    </a:cubicBezTo>
                    <a:cubicBezTo>
                      <a:pt x="45" y="4"/>
                      <a:pt x="35" y="2"/>
                      <a:pt x="26" y="0"/>
                    </a:cubicBezTo>
                    <a:cubicBezTo>
                      <a:pt x="25" y="0"/>
                      <a:pt x="23" y="0"/>
                      <a:pt x="23" y="0"/>
                    </a:cubicBezTo>
                    <a:cubicBezTo>
                      <a:pt x="23" y="0"/>
                      <a:pt x="7" y="78"/>
                      <a:pt x="4" y="106"/>
                    </a:cubicBezTo>
                    <a:cubicBezTo>
                      <a:pt x="0" y="152"/>
                      <a:pt x="6" y="243"/>
                      <a:pt x="6" y="243"/>
                    </a:cubicBezTo>
                    <a:cubicBezTo>
                      <a:pt x="6" y="243"/>
                      <a:pt x="29" y="242"/>
                      <a:pt x="40" y="240"/>
                    </a:cubicBezTo>
                    <a:cubicBezTo>
                      <a:pt x="82" y="231"/>
                      <a:pt x="105" y="211"/>
                      <a:pt x="105" y="211"/>
                    </a:cubicBezTo>
                    <a:cubicBezTo>
                      <a:pt x="103" y="203"/>
                      <a:pt x="99" y="187"/>
                      <a:pt x="90" y="169"/>
                    </a:cubicBezTo>
                    <a:close/>
                  </a:path>
                </a:pathLst>
              </a:cu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70" name="Freeform 14">
                <a:extLst>
                  <a:ext uri="{FF2B5EF4-FFF2-40B4-BE49-F238E27FC236}">
                    <a16:creationId xmlns="" xmlns:a16="http://schemas.microsoft.com/office/drawing/2014/main" id="{C5C87235-4622-4D5F-8496-7C57D4267082}"/>
                  </a:ext>
                </a:extLst>
              </p:cNvPr>
              <p:cNvSpPr>
                <a:spLocks/>
              </p:cNvSpPr>
              <p:nvPr/>
            </p:nvSpPr>
            <p:spPr bwMode="auto">
              <a:xfrm>
                <a:off x="4524" y="1856"/>
                <a:ext cx="315" cy="216"/>
              </a:xfrm>
              <a:custGeom>
                <a:avLst/>
                <a:gdLst>
                  <a:gd name="T0" fmla="*/ 97 w 149"/>
                  <a:gd name="T1" fmla="*/ 15 h 102"/>
                  <a:gd name="T2" fmla="*/ 21 w 149"/>
                  <a:gd name="T3" fmla="*/ 63 h 102"/>
                  <a:gd name="T4" fmla="*/ 41 w 149"/>
                  <a:gd name="T5" fmla="*/ 88 h 102"/>
                  <a:gd name="T6" fmla="*/ 140 w 149"/>
                  <a:gd name="T7" fmla="*/ 27 h 102"/>
                  <a:gd name="T8" fmla="*/ 97 w 149"/>
                  <a:gd name="T9" fmla="*/ 15 h 102"/>
                </a:gdLst>
                <a:ahLst/>
                <a:cxnLst>
                  <a:cxn ang="0">
                    <a:pos x="T0" y="T1"/>
                  </a:cxn>
                  <a:cxn ang="0">
                    <a:pos x="T2" y="T3"/>
                  </a:cxn>
                  <a:cxn ang="0">
                    <a:pos x="T4" y="T5"/>
                  </a:cxn>
                  <a:cxn ang="0">
                    <a:pos x="T6" y="T7"/>
                  </a:cxn>
                  <a:cxn ang="0">
                    <a:pos x="T8" y="T9"/>
                  </a:cxn>
                </a:cxnLst>
                <a:rect l="0" t="0" r="r" b="b"/>
                <a:pathLst>
                  <a:path w="149" h="102">
                    <a:moveTo>
                      <a:pt x="97" y="15"/>
                    </a:moveTo>
                    <a:cubicBezTo>
                      <a:pt x="67" y="31"/>
                      <a:pt x="21" y="63"/>
                      <a:pt x="21" y="63"/>
                    </a:cubicBezTo>
                    <a:cubicBezTo>
                      <a:pt x="21" y="63"/>
                      <a:pt x="0" y="102"/>
                      <a:pt x="41" y="88"/>
                    </a:cubicBezTo>
                    <a:cubicBezTo>
                      <a:pt x="82" y="73"/>
                      <a:pt x="113" y="47"/>
                      <a:pt x="140" y="27"/>
                    </a:cubicBezTo>
                    <a:cubicBezTo>
                      <a:pt x="149" y="18"/>
                      <a:pt x="124" y="0"/>
                      <a:pt x="97" y="15"/>
                    </a:cubicBezTo>
                    <a:close/>
                  </a:path>
                </a:pathLst>
              </a:custGeom>
              <a:solidFill>
                <a:srgbClr val="F9F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71" name="Freeform 15">
                <a:extLst>
                  <a:ext uri="{FF2B5EF4-FFF2-40B4-BE49-F238E27FC236}">
                    <a16:creationId xmlns="" xmlns:a16="http://schemas.microsoft.com/office/drawing/2014/main" id="{A099DC13-D5DF-48C9-BA38-2CE251F513E3}"/>
                  </a:ext>
                </a:extLst>
              </p:cNvPr>
              <p:cNvSpPr>
                <a:spLocks/>
              </p:cNvSpPr>
              <p:nvPr/>
            </p:nvSpPr>
            <p:spPr bwMode="auto">
              <a:xfrm>
                <a:off x="4818" y="1848"/>
                <a:ext cx="30" cy="50"/>
              </a:xfrm>
              <a:custGeom>
                <a:avLst/>
                <a:gdLst>
                  <a:gd name="T0" fmla="*/ 13 w 14"/>
                  <a:gd name="T1" fmla="*/ 1 h 24"/>
                  <a:gd name="T2" fmla="*/ 12 w 14"/>
                  <a:gd name="T3" fmla="*/ 18 h 24"/>
                  <a:gd name="T4" fmla="*/ 1 w 14"/>
                  <a:gd name="T5" fmla="*/ 19 h 24"/>
                  <a:gd name="T6" fmla="*/ 0 w 14"/>
                  <a:gd name="T7" fmla="*/ 15 h 24"/>
                  <a:gd name="T8" fmla="*/ 4 w 14"/>
                  <a:gd name="T9" fmla="*/ 0 h 24"/>
                  <a:gd name="T10" fmla="*/ 13 w 14"/>
                  <a:gd name="T11" fmla="*/ 1 h 24"/>
                </a:gdLst>
                <a:ahLst/>
                <a:cxnLst>
                  <a:cxn ang="0">
                    <a:pos x="T0" y="T1"/>
                  </a:cxn>
                  <a:cxn ang="0">
                    <a:pos x="T2" y="T3"/>
                  </a:cxn>
                  <a:cxn ang="0">
                    <a:pos x="T4" y="T5"/>
                  </a:cxn>
                  <a:cxn ang="0">
                    <a:pos x="T6" y="T7"/>
                  </a:cxn>
                  <a:cxn ang="0">
                    <a:pos x="T8" y="T9"/>
                  </a:cxn>
                  <a:cxn ang="0">
                    <a:pos x="T10" y="T11"/>
                  </a:cxn>
                </a:cxnLst>
                <a:rect l="0" t="0" r="r" b="b"/>
                <a:pathLst>
                  <a:path w="14" h="24">
                    <a:moveTo>
                      <a:pt x="13" y="1"/>
                    </a:moveTo>
                    <a:cubicBezTo>
                      <a:pt x="13" y="1"/>
                      <a:pt x="14" y="16"/>
                      <a:pt x="12" y="18"/>
                    </a:cubicBezTo>
                    <a:cubicBezTo>
                      <a:pt x="10" y="20"/>
                      <a:pt x="4" y="24"/>
                      <a:pt x="1" y="19"/>
                    </a:cubicBezTo>
                    <a:cubicBezTo>
                      <a:pt x="0" y="18"/>
                      <a:pt x="0" y="16"/>
                      <a:pt x="0" y="15"/>
                    </a:cubicBezTo>
                    <a:cubicBezTo>
                      <a:pt x="1" y="8"/>
                      <a:pt x="4" y="0"/>
                      <a:pt x="4" y="0"/>
                    </a:cubicBezTo>
                    <a:lnTo>
                      <a:pt x="13" y="1"/>
                    </a:lnTo>
                    <a:close/>
                  </a:path>
                </a:pathLst>
              </a:custGeom>
              <a:solidFill>
                <a:srgbClr val="FF9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72" name="Freeform 16">
                <a:extLst>
                  <a:ext uri="{FF2B5EF4-FFF2-40B4-BE49-F238E27FC236}">
                    <a16:creationId xmlns="" xmlns:a16="http://schemas.microsoft.com/office/drawing/2014/main" id="{C37216C2-7851-49C3-AD01-8020EB8BEBBB}"/>
                  </a:ext>
                </a:extLst>
              </p:cNvPr>
              <p:cNvSpPr>
                <a:spLocks/>
              </p:cNvSpPr>
              <p:nvPr/>
            </p:nvSpPr>
            <p:spPr bwMode="auto">
              <a:xfrm>
                <a:off x="4820" y="1856"/>
                <a:ext cx="25" cy="21"/>
              </a:xfrm>
              <a:custGeom>
                <a:avLst/>
                <a:gdLst>
                  <a:gd name="T0" fmla="*/ 12 w 12"/>
                  <a:gd name="T1" fmla="*/ 7 h 10"/>
                  <a:gd name="T2" fmla="*/ 0 w 12"/>
                  <a:gd name="T3" fmla="*/ 4 h 10"/>
                  <a:gd name="T4" fmla="*/ 2 w 12"/>
                  <a:gd name="T5" fmla="*/ 0 h 10"/>
                  <a:gd name="T6" fmla="*/ 12 w 12"/>
                  <a:gd name="T7" fmla="*/ 0 h 10"/>
                  <a:gd name="T8" fmla="*/ 12 w 12"/>
                  <a:gd name="T9" fmla="*/ 7 h 10"/>
                </a:gdLst>
                <a:ahLst/>
                <a:cxnLst>
                  <a:cxn ang="0">
                    <a:pos x="T0" y="T1"/>
                  </a:cxn>
                  <a:cxn ang="0">
                    <a:pos x="T2" y="T3"/>
                  </a:cxn>
                  <a:cxn ang="0">
                    <a:pos x="T4" y="T5"/>
                  </a:cxn>
                  <a:cxn ang="0">
                    <a:pos x="T6" y="T7"/>
                  </a:cxn>
                  <a:cxn ang="0">
                    <a:pos x="T8" y="T9"/>
                  </a:cxn>
                </a:cxnLst>
                <a:rect l="0" t="0" r="r" b="b"/>
                <a:pathLst>
                  <a:path w="12" h="10">
                    <a:moveTo>
                      <a:pt x="12" y="7"/>
                    </a:moveTo>
                    <a:cubicBezTo>
                      <a:pt x="9" y="10"/>
                      <a:pt x="3" y="7"/>
                      <a:pt x="0" y="4"/>
                    </a:cubicBezTo>
                    <a:cubicBezTo>
                      <a:pt x="1" y="2"/>
                      <a:pt x="1" y="2"/>
                      <a:pt x="2" y="0"/>
                    </a:cubicBezTo>
                    <a:cubicBezTo>
                      <a:pt x="12" y="0"/>
                      <a:pt x="12" y="0"/>
                      <a:pt x="12" y="0"/>
                    </a:cubicBezTo>
                    <a:cubicBezTo>
                      <a:pt x="12" y="2"/>
                      <a:pt x="12" y="4"/>
                      <a:pt x="12" y="7"/>
                    </a:cubicBezTo>
                    <a:close/>
                  </a:path>
                </a:pathLst>
              </a:custGeom>
              <a:solidFill>
                <a:srgbClr val="C95D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73" name="Freeform 17">
                <a:extLst>
                  <a:ext uri="{FF2B5EF4-FFF2-40B4-BE49-F238E27FC236}">
                    <a16:creationId xmlns="" xmlns:a16="http://schemas.microsoft.com/office/drawing/2014/main" id="{4A0DD3AB-DCB3-4C89-B951-B65BE05F316C}"/>
                  </a:ext>
                </a:extLst>
              </p:cNvPr>
              <p:cNvSpPr>
                <a:spLocks/>
              </p:cNvSpPr>
              <p:nvPr/>
            </p:nvSpPr>
            <p:spPr bwMode="auto">
              <a:xfrm>
                <a:off x="4473" y="1807"/>
                <a:ext cx="157" cy="267"/>
              </a:xfrm>
              <a:custGeom>
                <a:avLst/>
                <a:gdLst>
                  <a:gd name="T0" fmla="*/ 74 w 74"/>
                  <a:gd name="T1" fmla="*/ 104 h 126"/>
                  <a:gd name="T2" fmla="*/ 41 w 74"/>
                  <a:gd name="T3" fmla="*/ 9 h 126"/>
                  <a:gd name="T4" fmla="*/ 24 w 74"/>
                  <a:gd name="T5" fmla="*/ 0 h 126"/>
                  <a:gd name="T6" fmla="*/ 6 w 74"/>
                  <a:gd name="T7" fmla="*/ 3 h 126"/>
                  <a:gd name="T8" fmla="*/ 36 w 74"/>
                  <a:gd name="T9" fmla="*/ 106 h 126"/>
                  <a:gd name="T10" fmla="*/ 74 w 74"/>
                  <a:gd name="T11" fmla="*/ 104 h 126"/>
                </a:gdLst>
                <a:ahLst/>
                <a:cxnLst>
                  <a:cxn ang="0">
                    <a:pos x="T0" y="T1"/>
                  </a:cxn>
                  <a:cxn ang="0">
                    <a:pos x="T2" y="T3"/>
                  </a:cxn>
                  <a:cxn ang="0">
                    <a:pos x="T4" y="T5"/>
                  </a:cxn>
                  <a:cxn ang="0">
                    <a:pos x="T6" y="T7"/>
                  </a:cxn>
                  <a:cxn ang="0">
                    <a:pos x="T8" y="T9"/>
                  </a:cxn>
                  <a:cxn ang="0">
                    <a:pos x="T10" y="T11"/>
                  </a:cxn>
                </a:cxnLst>
                <a:rect l="0" t="0" r="r" b="b"/>
                <a:pathLst>
                  <a:path w="74" h="126">
                    <a:moveTo>
                      <a:pt x="74" y="104"/>
                    </a:moveTo>
                    <a:cubicBezTo>
                      <a:pt x="74" y="104"/>
                      <a:pt x="51" y="20"/>
                      <a:pt x="41" y="9"/>
                    </a:cubicBezTo>
                    <a:cubicBezTo>
                      <a:pt x="36" y="4"/>
                      <a:pt x="32" y="2"/>
                      <a:pt x="24" y="0"/>
                    </a:cubicBezTo>
                    <a:cubicBezTo>
                      <a:pt x="20" y="0"/>
                      <a:pt x="9" y="0"/>
                      <a:pt x="6" y="3"/>
                    </a:cubicBezTo>
                    <a:cubicBezTo>
                      <a:pt x="0" y="13"/>
                      <a:pt x="14" y="77"/>
                      <a:pt x="36" y="106"/>
                    </a:cubicBezTo>
                    <a:cubicBezTo>
                      <a:pt x="52" y="126"/>
                      <a:pt x="74" y="104"/>
                      <a:pt x="74" y="104"/>
                    </a:cubicBezTo>
                    <a:close/>
                  </a:path>
                </a:pathLst>
              </a:custGeom>
              <a:solidFill>
                <a:srgbClr val="F9F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74" name="Freeform 18">
                <a:extLst>
                  <a:ext uri="{FF2B5EF4-FFF2-40B4-BE49-F238E27FC236}">
                    <a16:creationId xmlns="" xmlns:a16="http://schemas.microsoft.com/office/drawing/2014/main" id="{CF1D93DC-5B9F-4B6F-8377-0999463203C2}"/>
                  </a:ext>
                </a:extLst>
              </p:cNvPr>
              <p:cNvSpPr>
                <a:spLocks/>
              </p:cNvSpPr>
              <p:nvPr/>
            </p:nvSpPr>
            <p:spPr bwMode="auto">
              <a:xfrm>
                <a:off x="4896" y="1892"/>
                <a:ext cx="220" cy="170"/>
              </a:xfrm>
              <a:custGeom>
                <a:avLst/>
                <a:gdLst>
                  <a:gd name="T0" fmla="*/ 91 w 104"/>
                  <a:gd name="T1" fmla="*/ 57 h 80"/>
                  <a:gd name="T2" fmla="*/ 57 w 104"/>
                  <a:gd name="T3" fmla="*/ 72 h 80"/>
                  <a:gd name="T4" fmla="*/ 0 w 104"/>
                  <a:gd name="T5" fmla="*/ 23 h 80"/>
                  <a:gd name="T6" fmla="*/ 2 w 104"/>
                  <a:gd name="T7" fmla="*/ 0 h 80"/>
                  <a:gd name="T8" fmla="*/ 91 w 104"/>
                  <a:gd name="T9" fmla="*/ 57 h 80"/>
                </a:gdLst>
                <a:ahLst/>
                <a:cxnLst>
                  <a:cxn ang="0">
                    <a:pos x="T0" y="T1"/>
                  </a:cxn>
                  <a:cxn ang="0">
                    <a:pos x="T2" y="T3"/>
                  </a:cxn>
                  <a:cxn ang="0">
                    <a:pos x="T4" y="T5"/>
                  </a:cxn>
                  <a:cxn ang="0">
                    <a:pos x="T6" y="T7"/>
                  </a:cxn>
                  <a:cxn ang="0">
                    <a:pos x="T8" y="T9"/>
                  </a:cxn>
                </a:cxnLst>
                <a:rect l="0" t="0" r="r" b="b"/>
                <a:pathLst>
                  <a:path w="104" h="80">
                    <a:moveTo>
                      <a:pt x="91" y="57"/>
                    </a:moveTo>
                    <a:cubicBezTo>
                      <a:pt x="104" y="80"/>
                      <a:pt x="57" y="72"/>
                      <a:pt x="57" y="72"/>
                    </a:cubicBezTo>
                    <a:cubicBezTo>
                      <a:pt x="0" y="23"/>
                      <a:pt x="0" y="23"/>
                      <a:pt x="0" y="23"/>
                    </a:cubicBezTo>
                    <a:cubicBezTo>
                      <a:pt x="2" y="0"/>
                      <a:pt x="2" y="0"/>
                      <a:pt x="2" y="0"/>
                    </a:cubicBezTo>
                    <a:cubicBezTo>
                      <a:pt x="2" y="0"/>
                      <a:pt x="72" y="26"/>
                      <a:pt x="91" y="57"/>
                    </a:cubicBezTo>
                    <a:close/>
                  </a:path>
                </a:pathLst>
              </a:cu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75" name="Freeform 19">
                <a:extLst>
                  <a:ext uri="{FF2B5EF4-FFF2-40B4-BE49-F238E27FC236}">
                    <a16:creationId xmlns="" xmlns:a16="http://schemas.microsoft.com/office/drawing/2014/main" id="{6EE53234-17FA-4FC3-B77D-948817638FF3}"/>
                  </a:ext>
                </a:extLst>
              </p:cNvPr>
              <p:cNvSpPr>
                <a:spLocks/>
              </p:cNvSpPr>
              <p:nvPr/>
            </p:nvSpPr>
            <p:spPr bwMode="auto">
              <a:xfrm>
                <a:off x="4962" y="1958"/>
                <a:ext cx="150" cy="273"/>
              </a:xfrm>
              <a:custGeom>
                <a:avLst/>
                <a:gdLst>
                  <a:gd name="T0" fmla="*/ 63 w 71"/>
                  <a:gd name="T1" fmla="*/ 35 h 129"/>
                  <a:gd name="T2" fmla="*/ 17 w 71"/>
                  <a:gd name="T3" fmla="*/ 128 h 129"/>
                  <a:gd name="T4" fmla="*/ 0 w 71"/>
                  <a:gd name="T5" fmla="*/ 115 h 129"/>
                  <a:gd name="T6" fmla="*/ 26 w 71"/>
                  <a:gd name="T7" fmla="*/ 41 h 129"/>
                  <a:gd name="T8" fmla="*/ 63 w 71"/>
                  <a:gd name="T9" fmla="*/ 35 h 129"/>
                </a:gdLst>
                <a:ahLst/>
                <a:cxnLst>
                  <a:cxn ang="0">
                    <a:pos x="T0" y="T1"/>
                  </a:cxn>
                  <a:cxn ang="0">
                    <a:pos x="T2" y="T3"/>
                  </a:cxn>
                  <a:cxn ang="0">
                    <a:pos x="T4" y="T5"/>
                  </a:cxn>
                  <a:cxn ang="0">
                    <a:pos x="T6" y="T7"/>
                  </a:cxn>
                  <a:cxn ang="0">
                    <a:pos x="T8" y="T9"/>
                  </a:cxn>
                </a:cxnLst>
                <a:rect l="0" t="0" r="r" b="b"/>
                <a:pathLst>
                  <a:path w="71" h="129">
                    <a:moveTo>
                      <a:pt x="63" y="35"/>
                    </a:moveTo>
                    <a:cubicBezTo>
                      <a:pt x="71" y="61"/>
                      <a:pt x="48" y="127"/>
                      <a:pt x="17" y="128"/>
                    </a:cubicBezTo>
                    <a:cubicBezTo>
                      <a:pt x="6" y="129"/>
                      <a:pt x="0" y="115"/>
                      <a:pt x="0" y="115"/>
                    </a:cubicBezTo>
                    <a:cubicBezTo>
                      <a:pt x="26" y="41"/>
                      <a:pt x="26" y="41"/>
                      <a:pt x="26" y="41"/>
                    </a:cubicBezTo>
                    <a:cubicBezTo>
                      <a:pt x="26" y="41"/>
                      <a:pt x="54" y="0"/>
                      <a:pt x="63" y="35"/>
                    </a:cubicBezTo>
                    <a:close/>
                  </a:path>
                </a:pathLst>
              </a:cu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76" name="Freeform 20">
                <a:extLst>
                  <a:ext uri="{FF2B5EF4-FFF2-40B4-BE49-F238E27FC236}">
                    <a16:creationId xmlns="" xmlns:a16="http://schemas.microsoft.com/office/drawing/2014/main" id="{7E794AE5-5FF2-4BBA-A273-55797ACD04B3}"/>
                  </a:ext>
                </a:extLst>
              </p:cNvPr>
              <p:cNvSpPr>
                <a:spLocks/>
              </p:cNvSpPr>
              <p:nvPr/>
            </p:nvSpPr>
            <p:spPr bwMode="auto">
              <a:xfrm>
                <a:off x="4924" y="2185"/>
                <a:ext cx="53" cy="31"/>
              </a:xfrm>
              <a:custGeom>
                <a:avLst/>
                <a:gdLst>
                  <a:gd name="T0" fmla="*/ 22 w 25"/>
                  <a:gd name="T1" fmla="*/ 9 h 15"/>
                  <a:gd name="T2" fmla="*/ 10 w 25"/>
                  <a:gd name="T3" fmla="*/ 1 h 15"/>
                  <a:gd name="T4" fmla="*/ 0 w 25"/>
                  <a:gd name="T5" fmla="*/ 7 h 15"/>
                  <a:gd name="T6" fmla="*/ 5 w 25"/>
                  <a:gd name="T7" fmla="*/ 5 h 15"/>
                  <a:gd name="T8" fmla="*/ 2 w 25"/>
                  <a:gd name="T9" fmla="*/ 11 h 15"/>
                  <a:gd name="T10" fmla="*/ 5 w 25"/>
                  <a:gd name="T11" fmla="*/ 9 h 15"/>
                  <a:gd name="T12" fmla="*/ 4 w 25"/>
                  <a:gd name="T13" fmla="*/ 13 h 15"/>
                  <a:gd name="T14" fmla="*/ 10 w 25"/>
                  <a:gd name="T15" fmla="*/ 11 h 15"/>
                  <a:gd name="T16" fmla="*/ 22 w 25"/>
                  <a:gd name="T17" fmla="*/ 15 h 15"/>
                  <a:gd name="T18" fmla="*/ 22 w 25"/>
                  <a:gd name="T19"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5">
                    <a:moveTo>
                      <a:pt x="22" y="9"/>
                    </a:moveTo>
                    <a:cubicBezTo>
                      <a:pt x="22" y="9"/>
                      <a:pt x="15" y="0"/>
                      <a:pt x="10" y="1"/>
                    </a:cubicBezTo>
                    <a:cubicBezTo>
                      <a:pt x="5" y="1"/>
                      <a:pt x="0" y="4"/>
                      <a:pt x="0" y="7"/>
                    </a:cubicBezTo>
                    <a:cubicBezTo>
                      <a:pt x="0" y="9"/>
                      <a:pt x="5" y="5"/>
                      <a:pt x="5" y="5"/>
                    </a:cubicBezTo>
                    <a:cubicBezTo>
                      <a:pt x="5" y="5"/>
                      <a:pt x="1" y="10"/>
                      <a:pt x="2" y="11"/>
                    </a:cubicBezTo>
                    <a:cubicBezTo>
                      <a:pt x="2" y="12"/>
                      <a:pt x="5" y="9"/>
                      <a:pt x="5" y="9"/>
                    </a:cubicBezTo>
                    <a:cubicBezTo>
                      <a:pt x="5" y="9"/>
                      <a:pt x="3" y="11"/>
                      <a:pt x="4" y="13"/>
                    </a:cubicBezTo>
                    <a:cubicBezTo>
                      <a:pt x="5" y="14"/>
                      <a:pt x="7" y="11"/>
                      <a:pt x="10" y="11"/>
                    </a:cubicBezTo>
                    <a:cubicBezTo>
                      <a:pt x="12" y="11"/>
                      <a:pt x="18" y="15"/>
                      <a:pt x="22" y="15"/>
                    </a:cubicBezTo>
                    <a:cubicBezTo>
                      <a:pt x="24" y="15"/>
                      <a:pt x="25" y="12"/>
                      <a:pt x="22" y="9"/>
                    </a:cubicBezTo>
                    <a:close/>
                  </a:path>
                </a:pathLst>
              </a:custGeom>
              <a:solidFill>
                <a:srgbClr val="FF9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77" name="Freeform 21">
                <a:extLst>
                  <a:ext uri="{FF2B5EF4-FFF2-40B4-BE49-F238E27FC236}">
                    <a16:creationId xmlns="" xmlns:a16="http://schemas.microsoft.com/office/drawing/2014/main" id="{3C87614B-DFDA-4038-BB86-86EC65B92F4C}"/>
                  </a:ext>
                </a:extLst>
              </p:cNvPr>
              <p:cNvSpPr>
                <a:spLocks/>
              </p:cNvSpPr>
              <p:nvPr/>
            </p:nvSpPr>
            <p:spPr bwMode="auto">
              <a:xfrm>
                <a:off x="4450" y="1801"/>
                <a:ext cx="55" cy="27"/>
              </a:xfrm>
              <a:custGeom>
                <a:avLst/>
                <a:gdLst>
                  <a:gd name="T0" fmla="*/ 24 w 26"/>
                  <a:gd name="T1" fmla="*/ 8 h 13"/>
                  <a:gd name="T2" fmla="*/ 14 w 26"/>
                  <a:gd name="T3" fmla="*/ 12 h 13"/>
                  <a:gd name="T4" fmla="*/ 2 w 26"/>
                  <a:gd name="T5" fmla="*/ 7 h 13"/>
                  <a:gd name="T6" fmla="*/ 8 w 26"/>
                  <a:gd name="T7" fmla="*/ 9 h 13"/>
                  <a:gd name="T8" fmla="*/ 0 w 26"/>
                  <a:gd name="T9" fmla="*/ 3 h 13"/>
                  <a:gd name="T10" fmla="*/ 4 w 26"/>
                  <a:gd name="T11" fmla="*/ 3 h 13"/>
                  <a:gd name="T12" fmla="*/ 3 w 26"/>
                  <a:gd name="T13" fmla="*/ 2 h 13"/>
                  <a:gd name="T14" fmla="*/ 12 w 26"/>
                  <a:gd name="T15" fmla="*/ 3 h 13"/>
                  <a:gd name="T16" fmla="*/ 24 w 26"/>
                  <a:gd name="T17" fmla="*/ 3 h 13"/>
                  <a:gd name="T18" fmla="*/ 24 w 26"/>
                  <a:gd name="T19"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3">
                    <a:moveTo>
                      <a:pt x="24" y="8"/>
                    </a:moveTo>
                    <a:cubicBezTo>
                      <a:pt x="24" y="8"/>
                      <a:pt x="18" y="13"/>
                      <a:pt x="14" y="12"/>
                    </a:cubicBezTo>
                    <a:cubicBezTo>
                      <a:pt x="9" y="12"/>
                      <a:pt x="2" y="8"/>
                      <a:pt x="2" y="7"/>
                    </a:cubicBezTo>
                    <a:cubicBezTo>
                      <a:pt x="1" y="5"/>
                      <a:pt x="8" y="9"/>
                      <a:pt x="8" y="9"/>
                    </a:cubicBezTo>
                    <a:cubicBezTo>
                      <a:pt x="8" y="9"/>
                      <a:pt x="0" y="5"/>
                      <a:pt x="0" y="3"/>
                    </a:cubicBezTo>
                    <a:cubicBezTo>
                      <a:pt x="1" y="2"/>
                      <a:pt x="4" y="3"/>
                      <a:pt x="4" y="3"/>
                    </a:cubicBezTo>
                    <a:cubicBezTo>
                      <a:pt x="4" y="3"/>
                      <a:pt x="2" y="3"/>
                      <a:pt x="3" y="2"/>
                    </a:cubicBezTo>
                    <a:cubicBezTo>
                      <a:pt x="4" y="0"/>
                      <a:pt x="10" y="3"/>
                      <a:pt x="12" y="3"/>
                    </a:cubicBezTo>
                    <a:cubicBezTo>
                      <a:pt x="14" y="3"/>
                      <a:pt x="20" y="3"/>
                      <a:pt x="24" y="3"/>
                    </a:cubicBezTo>
                    <a:cubicBezTo>
                      <a:pt x="26" y="3"/>
                      <a:pt x="26" y="5"/>
                      <a:pt x="24" y="8"/>
                    </a:cubicBezTo>
                    <a:close/>
                  </a:path>
                </a:pathLst>
              </a:custGeom>
              <a:solidFill>
                <a:srgbClr val="FF9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78" name="Freeform 22">
                <a:extLst>
                  <a:ext uri="{FF2B5EF4-FFF2-40B4-BE49-F238E27FC236}">
                    <a16:creationId xmlns="" xmlns:a16="http://schemas.microsoft.com/office/drawing/2014/main" id="{1E5C5F61-D36C-4D80-A257-83D718338666}"/>
                  </a:ext>
                </a:extLst>
              </p:cNvPr>
              <p:cNvSpPr>
                <a:spLocks/>
              </p:cNvSpPr>
              <p:nvPr/>
            </p:nvSpPr>
            <p:spPr bwMode="auto">
              <a:xfrm>
                <a:off x="4706" y="1875"/>
                <a:ext cx="78" cy="511"/>
              </a:xfrm>
              <a:custGeom>
                <a:avLst/>
                <a:gdLst>
                  <a:gd name="T0" fmla="*/ 37 w 37"/>
                  <a:gd name="T1" fmla="*/ 0 h 241"/>
                  <a:gd name="T2" fmla="*/ 24 w 37"/>
                  <a:gd name="T3" fmla="*/ 28 h 241"/>
                  <a:gd name="T4" fmla="*/ 16 w 37"/>
                  <a:gd name="T5" fmla="*/ 58 h 241"/>
                  <a:gd name="T6" fmla="*/ 12 w 37"/>
                  <a:gd name="T7" fmla="*/ 73 h 241"/>
                  <a:gd name="T8" fmla="*/ 9 w 37"/>
                  <a:gd name="T9" fmla="*/ 88 h 241"/>
                  <a:gd name="T10" fmla="*/ 7 w 37"/>
                  <a:gd name="T11" fmla="*/ 103 h 241"/>
                  <a:gd name="T12" fmla="*/ 5 w 37"/>
                  <a:gd name="T13" fmla="*/ 118 h 241"/>
                  <a:gd name="T14" fmla="*/ 2 w 37"/>
                  <a:gd name="T15" fmla="*/ 179 h 241"/>
                  <a:gd name="T16" fmla="*/ 2 w 37"/>
                  <a:gd name="T17" fmla="*/ 210 h 241"/>
                  <a:gd name="T18" fmla="*/ 3 w 37"/>
                  <a:gd name="T19" fmla="*/ 241 h 241"/>
                  <a:gd name="T20" fmla="*/ 0 w 37"/>
                  <a:gd name="T21" fmla="*/ 179 h 241"/>
                  <a:gd name="T22" fmla="*/ 3 w 37"/>
                  <a:gd name="T23" fmla="*/ 118 h 241"/>
                  <a:gd name="T24" fmla="*/ 14 w 37"/>
                  <a:gd name="T25" fmla="*/ 57 h 241"/>
                  <a:gd name="T26" fmla="*/ 23 w 37"/>
                  <a:gd name="T27" fmla="*/ 28 h 241"/>
                  <a:gd name="T28" fmla="*/ 37 w 37"/>
                  <a:gd name="T29"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241">
                    <a:moveTo>
                      <a:pt x="37" y="0"/>
                    </a:moveTo>
                    <a:cubicBezTo>
                      <a:pt x="32" y="9"/>
                      <a:pt x="28" y="19"/>
                      <a:pt x="24" y="28"/>
                    </a:cubicBezTo>
                    <a:cubicBezTo>
                      <a:pt x="21" y="38"/>
                      <a:pt x="18" y="48"/>
                      <a:pt x="16" y="58"/>
                    </a:cubicBezTo>
                    <a:cubicBezTo>
                      <a:pt x="14" y="63"/>
                      <a:pt x="13" y="68"/>
                      <a:pt x="12" y="73"/>
                    </a:cubicBezTo>
                    <a:cubicBezTo>
                      <a:pt x="11" y="78"/>
                      <a:pt x="10" y="83"/>
                      <a:pt x="9" y="88"/>
                    </a:cubicBezTo>
                    <a:cubicBezTo>
                      <a:pt x="8" y="93"/>
                      <a:pt x="8" y="98"/>
                      <a:pt x="7" y="103"/>
                    </a:cubicBezTo>
                    <a:cubicBezTo>
                      <a:pt x="6" y="108"/>
                      <a:pt x="6" y="113"/>
                      <a:pt x="5" y="118"/>
                    </a:cubicBezTo>
                    <a:cubicBezTo>
                      <a:pt x="3" y="138"/>
                      <a:pt x="2" y="159"/>
                      <a:pt x="2" y="179"/>
                    </a:cubicBezTo>
                    <a:cubicBezTo>
                      <a:pt x="2" y="190"/>
                      <a:pt x="2" y="200"/>
                      <a:pt x="2" y="210"/>
                    </a:cubicBezTo>
                    <a:cubicBezTo>
                      <a:pt x="2" y="220"/>
                      <a:pt x="3" y="231"/>
                      <a:pt x="3" y="241"/>
                    </a:cubicBezTo>
                    <a:cubicBezTo>
                      <a:pt x="1" y="220"/>
                      <a:pt x="0" y="200"/>
                      <a:pt x="0" y="179"/>
                    </a:cubicBezTo>
                    <a:cubicBezTo>
                      <a:pt x="0" y="159"/>
                      <a:pt x="1" y="138"/>
                      <a:pt x="3" y="118"/>
                    </a:cubicBezTo>
                    <a:cubicBezTo>
                      <a:pt x="5" y="97"/>
                      <a:pt x="9" y="77"/>
                      <a:pt x="14" y="57"/>
                    </a:cubicBezTo>
                    <a:cubicBezTo>
                      <a:pt x="17" y="47"/>
                      <a:pt x="20" y="38"/>
                      <a:pt x="23" y="28"/>
                    </a:cubicBezTo>
                    <a:cubicBezTo>
                      <a:pt x="27" y="18"/>
                      <a:pt x="31" y="9"/>
                      <a:pt x="37" y="0"/>
                    </a:cubicBezTo>
                    <a:close/>
                  </a:path>
                </a:pathLst>
              </a:custGeom>
              <a:solidFill>
                <a:srgbClr val="DBC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79" name="Freeform 23">
                <a:extLst>
                  <a:ext uri="{FF2B5EF4-FFF2-40B4-BE49-F238E27FC236}">
                    <a16:creationId xmlns="" xmlns:a16="http://schemas.microsoft.com/office/drawing/2014/main" id="{15383F76-9567-472B-97E3-2AA790CF18B2}"/>
                  </a:ext>
                </a:extLst>
              </p:cNvPr>
              <p:cNvSpPr>
                <a:spLocks/>
              </p:cNvSpPr>
              <p:nvPr/>
            </p:nvSpPr>
            <p:spPr bwMode="auto">
              <a:xfrm>
                <a:off x="4839" y="1890"/>
                <a:ext cx="47" cy="498"/>
              </a:xfrm>
              <a:custGeom>
                <a:avLst/>
                <a:gdLst>
                  <a:gd name="T0" fmla="*/ 22 w 22"/>
                  <a:gd name="T1" fmla="*/ 0 h 235"/>
                  <a:gd name="T2" fmla="*/ 17 w 22"/>
                  <a:gd name="T3" fmla="*/ 29 h 235"/>
                  <a:gd name="T4" fmla="*/ 12 w 22"/>
                  <a:gd name="T5" fmla="*/ 58 h 235"/>
                  <a:gd name="T6" fmla="*/ 4 w 22"/>
                  <a:gd name="T7" fmla="*/ 117 h 235"/>
                  <a:gd name="T8" fmla="*/ 3 w 22"/>
                  <a:gd name="T9" fmla="*/ 146 h 235"/>
                  <a:gd name="T10" fmla="*/ 4 w 22"/>
                  <a:gd name="T11" fmla="*/ 176 h 235"/>
                  <a:gd name="T12" fmla="*/ 7 w 22"/>
                  <a:gd name="T13" fmla="*/ 205 h 235"/>
                  <a:gd name="T14" fmla="*/ 12 w 22"/>
                  <a:gd name="T15" fmla="*/ 235 h 235"/>
                  <a:gd name="T16" fmla="*/ 2 w 22"/>
                  <a:gd name="T17" fmla="*/ 176 h 235"/>
                  <a:gd name="T18" fmla="*/ 2 w 22"/>
                  <a:gd name="T19" fmla="*/ 117 h 235"/>
                  <a:gd name="T20" fmla="*/ 5 w 22"/>
                  <a:gd name="T21" fmla="*/ 87 h 235"/>
                  <a:gd name="T22" fmla="*/ 10 w 22"/>
                  <a:gd name="T23" fmla="*/ 58 h 235"/>
                  <a:gd name="T24" fmla="*/ 22 w 22"/>
                  <a:gd name="T25"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235">
                    <a:moveTo>
                      <a:pt x="22" y="0"/>
                    </a:moveTo>
                    <a:cubicBezTo>
                      <a:pt x="20" y="10"/>
                      <a:pt x="19" y="19"/>
                      <a:pt x="17" y="29"/>
                    </a:cubicBezTo>
                    <a:cubicBezTo>
                      <a:pt x="15" y="39"/>
                      <a:pt x="13" y="49"/>
                      <a:pt x="12" y="58"/>
                    </a:cubicBezTo>
                    <a:cubicBezTo>
                      <a:pt x="8" y="78"/>
                      <a:pt x="6" y="97"/>
                      <a:pt x="4" y="117"/>
                    </a:cubicBezTo>
                    <a:cubicBezTo>
                      <a:pt x="3" y="127"/>
                      <a:pt x="3" y="137"/>
                      <a:pt x="3" y="146"/>
                    </a:cubicBezTo>
                    <a:cubicBezTo>
                      <a:pt x="3" y="156"/>
                      <a:pt x="3" y="166"/>
                      <a:pt x="4" y="176"/>
                    </a:cubicBezTo>
                    <a:cubicBezTo>
                      <a:pt x="5" y="186"/>
                      <a:pt x="6" y="196"/>
                      <a:pt x="7" y="205"/>
                    </a:cubicBezTo>
                    <a:cubicBezTo>
                      <a:pt x="8" y="215"/>
                      <a:pt x="10" y="225"/>
                      <a:pt x="12" y="235"/>
                    </a:cubicBezTo>
                    <a:cubicBezTo>
                      <a:pt x="7" y="216"/>
                      <a:pt x="4" y="196"/>
                      <a:pt x="2" y="176"/>
                    </a:cubicBezTo>
                    <a:cubicBezTo>
                      <a:pt x="0" y="156"/>
                      <a:pt x="0" y="137"/>
                      <a:pt x="2" y="117"/>
                    </a:cubicBezTo>
                    <a:cubicBezTo>
                      <a:pt x="3" y="107"/>
                      <a:pt x="4" y="97"/>
                      <a:pt x="5" y="87"/>
                    </a:cubicBezTo>
                    <a:cubicBezTo>
                      <a:pt x="7" y="77"/>
                      <a:pt x="8" y="68"/>
                      <a:pt x="10" y="58"/>
                    </a:cubicBezTo>
                    <a:cubicBezTo>
                      <a:pt x="14" y="39"/>
                      <a:pt x="18" y="19"/>
                      <a:pt x="22" y="0"/>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80" name="Oval 24">
                <a:extLst>
                  <a:ext uri="{FF2B5EF4-FFF2-40B4-BE49-F238E27FC236}">
                    <a16:creationId xmlns="" xmlns:a16="http://schemas.microsoft.com/office/drawing/2014/main" id="{3ED9F057-EE4A-41B0-9A37-68B69A1B4DD6}"/>
                  </a:ext>
                </a:extLst>
              </p:cNvPr>
              <p:cNvSpPr>
                <a:spLocks noChangeArrowheads="1"/>
              </p:cNvSpPr>
              <p:nvPr/>
            </p:nvSpPr>
            <p:spPr bwMode="auto">
              <a:xfrm>
                <a:off x="4786" y="1892"/>
                <a:ext cx="13" cy="13"/>
              </a:xfrm>
              <a:prstGeom prst="ellipse">
                <a:avLst/>
              </a:prstGeom>
              <a:solidFill>
                <a:srgbClr val="DBC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81" name="Oval 25">
                <a:extLst>
                  <a:ext uri="{FF2B5EF4-FFF2-40B4-BE49-F238E27FC236}">
                    <a16:creationId xmlns="" xmlns:a16="http://schemas.microsoft.com/office/drawing/2014/main" id="{6A76F792-6511-43B9-9BC6-A40C0A5A925F}"/>
                  </a:ext>
                </a:extLst>
              </p:cNvPr>
              <p:cNvSpPr>
                <a:spLocks noChangeArrowheads="1"/>
              </p:cNvSpPr>
              <p:nvPr/>
            </p:nvSpPr>
            <p:spPr bwMode="auto">
              <a:xfrm>
                <a:off x="4761" y="1949"/>
                <a:ext cx="10" cy="11"/>
              </a:xfrm>
              <a:prstGeom prst="ellipse">
                <a:avLst/>
              </a:prstGeom>
              <a:solidFill>
                <a:srgbClr val="DBC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82" name="Oval 26">
                <a:extLst>
                  <a:ext uri="{FF2B5EF4-FFF2-40B4-BE49-F238E27FC236}">
                    <a16:creationId xmlns="" xmlns:a16="http://schemas.microsoft.com/office/drawing/2014/main" id="{10620C9C-C588-485A-9D1F-31C8690553D5}"/>
                  </a:ext>
                </a:extLst>
              </p:cNvPr>
              <p:cNvSpPr>
                <a:spLocks noChangeArrowheads="1"/>
              </p:cNvSpPr>
              <p:nvPr/>
            </p:nvSpPr>
            <p:spPr bwMode="auto">
              <a:xfrm>
                <a:off x="4746" y="2007"/>
                <a:ext cx="13" cy="10"/>
              </a:xfrm>
              <a:prstGeom prst="ellipse">
                <a:avLst/>
              </a:prstGeom>
              <a:solidFill>
                <a:srgbClr val="DBC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83" name="Oval 27">
                <a:extLst>
                  <a:ext uri="{FF2B5EF4-FFF2-40B4-BE49-F238E27FC236}">
                    <a16:creationId xmlns="" xmlns:a16="http://schemas.microsoft.com/office/drawing/2014/main" id="{AD5B5857-D647-48C6-8DE5-9ADAC5444EFD}"/>
                  </a:ext>
                </a:extLst>
              </p:cNvPr>
              <p:cNvSpPr>
                <a:spLocks noChangeArrowheads="1"/>
              </p:cNvSpPr>
              <p:nvPr/>
            </p:nvSpPr>
            <p:spPr bwMode="auto">
              <a:xfrm>
                <a:off x="4733" y="2062"/>
                <a:ext cx="13" cy="12"/>
              </a:xfrm>
              <a:prstGeom prst="ellipse">
                <a:avLst/>
              </a:prstGeom>
              <a:solidFill>
                <a:srgbClr val="DBC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84" name="Oval 28">
                <a:extLst>
                  <a:ext uri="{FF2B5EF4-FFF2-40B4-BE49-F238E27FC236}">
                    <a16:creationId xmlns="" xmlns:a16="http://schemas.microsoft.com/office/drawing/2014/main" id="{3CDB36CF-0E0B-41CF-B769-C3834C2C5932}"/>
                  </a:ext>
                </a:extLst>
              </p:cNvPr>
              <p:cNvSpPr>
                <a:spLocks noChangeArrowheads="1"/>
              </p:cNvSpPr>
              <p:nvPr/>
            </p:nvSpPr>
            <p:spPr bwMode="auto">
              <a:xfrm>
                <a:off x="4727" y="2125"/>
                <a:ext cx="13" cy="11"/>
              </a:xfrm>
              <a:prstGeom prst="ellipse">
                <a:avLst/>
              </a:prstGeom>
              <a:solidFill>
                <a:srgbClr val="DBC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85" name="Oval 29">
                <a:extLst>
                  <a:ext uri="{FF2B5EF4-FFF2-40B4-BE49-F238E27FC236}">
                    <a16:creationId xmlns="" xmlns:a16="http://schemas.microsoft.com/office/drawing/2014/main" id="{44D5B0A6-9CFB-4D49-BFBB-EC6FF6C0065F}"/>
                  </a:ext>
                </a:extLst>
              </p:cNvPr>
              <p:cNvSpPr>
                <a:spLocks noChangeArrowheads="1"/>
              </p:cNvSpPr>
              <p:nvPr/>
            </p:nvSpPr>
            <p:spPr bwMode="auto">
              <a:xfrm>
                <a:off x="4721" y="2180"/>
                <a:ext cx="12" cy="13"/>
              </a:xfrm>
              <a:prstGeom prst="ellipse">
                <a:avLst/>
              </a:prstGeom>
              <a:solidFill>
                <a:srgbClr val="DBC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86" name="Oval 30">
                <a:extLst>
                  <a:ext uri="{FF2B5EF4-FFF2-40B4-BE49-F238E27FC236}">
                    <a16:creationId xmlns="" xmlns:a16="http://schemas.microsoft.com/office/drawing/2014/main" id="{37E56FFC-7709-4556-8B5E-4A7AFBB05F65}"/>
                  </a:ext>
                </a:extLst>
              </p:cNvPr>
              <p:cNvSpPr>
                <a:spLocks noChangeArrowheads="1"/>
              </p:cNvSpPr>
              <p:nvPr/>
            </p:nvSpPr>
            <p:spPr bwMode="auto">
              <a:xfrm>
                <a:off x="4721" y="2263"/>
                <a:ext cx="12" cy="11"/>
              </a:xfrm>
              <a:prstGeom prst="ellipse">
                <a:avLst/>
              </a:prstGeom>
              <a:solidFill>
                <a:srgbClr val="DBC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87" name="Oval 31">
                <a:extLst>
                  <a:ext uri="{FF2B5EF4-FFF2-40B4-BE49-F238E27FC236}">
                    <a16:creationId xmlns="" xmlns:a16="http://schemas.microsoft.com/office/drawing/2014/main" id="{1B5F1EB5-6E0B-4F6F-83EB-0755793A67D5}"/>
                  </a:ext>
                </a:extLst>
              </p:cNvPr>
              <p:cNvSpPr>
                <a:spLocks noChangeArrowheads="1"/>
              </p:cNvSpPr>
              <p:nvPr/>
            </p:nvSpPr>
            <p:spPr bwMode="auto">
              <a:xfrm>
                <a:off x="4725" y="2339"/>
                <a:ext cx="13" cy="13"/>
              </a:xfrm>
              <a:prstGeom prst="ellipse">
                <a:avLst/>
              </a:prstGeom>
              <a:solidFill>
                <a:srgbClr val="DBC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88" name="Freeform 32">
                <a:extLst>
                  <a:ext uri="{FF2B5EF4-FFF2-40B4-BE49-F238E27FC236}">
                    <a16:creationId xmlns="" xmlns:a16="http://schemas.microsoft.com/office/drawing/2014/main" id="{DB210C15-7157-4EDB-BFEC-91084ED508AE}"/>
                  </a:ext>
                </a:extLst>
              </p:cNvPr>
              <p:cNvSpPr>
                <a:spLocks/>
              </p:cNvSpPr>
              <p:nvPr/>
            </p:nvSpPr>
            <p:spPr bwMode="auto">
              <a:xfrm>
                <a:off x="4856" y="1901"/>
                <a:ext cx="13" cy="10"/>
              </a:xfrm>
              <a:custGeom>
                <a:avLst/>
                <a:gdLst>
                  <a:gd name="T0" fmla="*/ 6 w 6"/>
                  <a:gd name="T1" fmla="*/ 2 h 5"/>
                  <a:gd name="T2" fmla="*/ 4 w 6"/>
                  <a:gd name="T3" fmla="*/ 5 h 5"/>
                  <a:gd name="T4" fmla="*/ 1 w 6"/>
                  <a:gd name="T5" fmla="*/ 3 h 5"/>
                  <a:gd name="T6" fmla="*/ 3 w 6"/>
                  <a:gd name="T7" fmla="*/ 0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6" y="4"/>
                      <a:pt x="5" y="5"/>
                      <a:pt x="4" y="5"/>
                    </a:cubicBezTo>
                    <a:cubicBezTo>
                      <a:pt x="2" y="5"/>
                      <a:pt x="1" y="4"/>
                      <a:pt x="1" y="3"/>
                    </a:cubicBezTo>
                    <a:cubicBezTo>
                      <a:pt x="0" y="1"/>
                      <a:pt x="2" y="0"/>
                      <a:pt x="3" y="0"/>
                    </a:cubicBezTo>
                    <a:cubicBezTo>
                      <a:pt x="5" y="0"/>
                      <a:pt x="6" y="1"/>
                      <a:pt x="6" y="2"/>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89" name="Freeform 33">
                <a:extLst>
                  <a:ext uri="{FF2B5EF4-FFF2-40B4-BE49-F238E27FC236}">
                    <a16:creationId xmlns="" xmlns:a16="http://schemas.microsoft.com/office/drawing/2014/main" id="{28CD0F2E-5696-44CD-BC95-24842B721CD6}"/>
                  </a:ext>
                </a:extLst>
              </p:cNvPr>
              <p:cNvSpPr>
                <a:spLocks/>
              </p:cNvSpPr>
              <p:nvPr/>
            </p:nvSpPr>
            <p:spPr bwMode="auto">
              <a:xfrm>
                <a:off x="4833" y="1958"/>
                <a:ext cx="12" cy="13"/>
              </a:xfrm>
              <a:custGeom>
                <a:avLst/>
                <a:gdLst>
                  <a:gd name="T0" fmla="*/ 6 w 6"/>
                  <a:gd name="T1" fmla="*/ 2 h 6"/>
                  <a:gd name="T2" fmla="*/ 3 w 6"/>
                  <a:gd name="T3" fmla="*/ 5 h 6"/>
                  <a:gd name="T4" fmla="*/ 0 w 6"/>
                  <a:gd name="T5" fmla="*/ 3 h 6"/>
                  <a:gd name="T6" fmla="*/ 3 w 6"/>
                  <a:gd name="T7" fmla="*/ 0 h 6"/>
                  <a:gd name="T8" fmla="*/ 6 w 6"/>
                  <a:gd name="T9" fmla="*/ 2 h 6"/>
                </a:gdLst>
                <a:ahLst/>
                <a:cxnLst>
                  <a:cxn ang="0">
                    <a:pos x="T0" y="T1"/>
                  </a:cxn>
                  <a:cxn ang="0">
                    <a:pos x="T2" y="T3"/>
                  </a:cxn>
                  <a:cxn ang="0">
                    <a:pos x="T4" y="T5"/>
                  </a:cxn>
                  <a:cxn ang="0">
                    <a:pos x="T6" y="T7"/>
                  </a:cxn>
                  <a:cxn ang="0">
                    <a:pos x="T8" y="T9"/>
                  </a:cxn>
                </a:cxnLst>
                <a:rect l="0" t="0" r="r" b="b"/>
                <a:pathLst>
                  <a:path w="6" h="6">
                    <a:moveTo>
                      <a:pt x="6" y="2"/>
                    </a:moveTo>
                    <a:cubicBezTo>
                      <a:pt x="6" y="4"/>
                      <a:pt x="5" y="5"/>
                      <a:pt x="3" y="5"/>
                    </a:cubicBezTo>
                    <a:cubicBezTo>
                      <a:pt x="2" y="6"/>
                      <a:pt x="0" y="4"/>
                      <a:pt x="0" y="3"/>
                    </a:cubicBezTo>
                    <a:cubicBezTo>
                      <a:pt x="0" y="1"/>
                      <a:pt x="1" y="0"/>
                      <a:pt x="3" y="0"/>
                    </a:cubicBezTo>
                    <a:cubicBezTo>
                      <a:pt x="5" y="0"/>
                      <a:pt x="6" y="1"/>
                      <a:pt x="6" y="2"/>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90" name="Freeform 34">
                <a:extLst>
                  <a:ext uri="{FF2B5EF4-FFF2-40B4-BE49-F238E27FC236}">
                    <a16:creationId xmlns="" xmlns:a16="http://schemas.microsoft.com/office/drawing/2014/main" id="{D4B0547B-87DF-4755-98DF-DCBEBAB23216}"/>
                  </a:ext>
                </a:extLst>
              </p:cNvPr>
              <p:cNvSpPr>
                <a:spLocks/>
              </p:cNvSpPr>
              <p:nvPr/>
            </p:nvSpPr>
            <p:spPr bwMode="auto">
              <a:xfrm>
                <a:off x="4822" y="2015"/>
                <a:ext cx="13" cy="13"/>
              </a:xfrm>
              <a:custGeom>
                <a:avLst/>
                <a:gdLst>
                  <a:gd name="T0" fmla="*/ 6 w 6"/>
                  <a:gd name="T1" fmla="*/ 3 h 6"/>
                  <a:gd name="T2" fmla="*/ 3 w 6"/>
                  <a:gd name="T3" fmla="*/ 6 h 6"/>
                  <a:gd name="T4" fmla="*/ 0 w 6"/>
                  <a:gd name="T5" fmla="*/ 3 h 6"/>
                  <a:gd name="T6" fmla="*/ 3 w 6"/>
                  <a:gd name="T7" fmla="*/ 0 h 6"/>
                  <a:gd name="T8" fmla="*/ 6 w 6"/>
                  <a:gd name="T9" fmla="*/ 3 h 6"/>
                </a:gdLst>
                <a:ahLst/>
                <a:cxnLst>
                  <a:cxn ang="0">
                    <a:pos x="T0" y="T1"/>
                  </a:cxn>
                  <a:cxn ang="0">
                    <a:pos x="T2" y="T3"/>
                  </a:cxn>
                  <a:cxn ang="0">
                    <a:pos x="T4" y="T5"/>
                  </a:cxn>
                  <a:cxn ang="0">
                    <a:pos x="T6" y="T7"/>
                  </a:cxn>
                  <a:cxn ang="0">
                    <a:pos x="T8" y="T9"/>
                  </a:cxn>
                </a:cxnLst>
                <a:rect l="0" t="0" r="r" b="b"/>
                <a:pathLst>
                  <a:path w="6" h="6">
                    <a:moveTo>
                      <a:pt x="6" y="3"/>
                    </a:moveTo>
                    <a:cubicBezTo>
                      <a:pt x="6" y="4"/>
                      <a:pt x="4" y="5"/>
                      <a:pt x="3" y="6"/>
                    </a:cubicBezTo>
                    <a:cubicBezTo>
                      <a:pt x="1" y="6"/>
                      <a:pt x="0" y="4"/>
                      <a:pt x="0" y="3"/>
                    </a:cubicBezTo>
                    <a:cubicBezTo>
                      <a:pt x="0" y="1"/>
                      <a:pt x="1" y="0"/>
                      <a:pt x="3" y="0"/>
                    </a:cubicBezTo>
                    <a:cubicBezTo>
                      <a:pt x="4" y="0"/>
                      <a:pt x="5" y="1"/>
                      <a:pt x="6" y="3"/>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91" name="Freeform 35">
                <a:extLst>
                  <a:ext uri="{FF2B5EF4-FFF2-40B4-BE49-F238E27FC236}">
                    <a16:creationId xmlns="" xmlns:a16="http://schemas.microsoft.com/office/drawing/2014/main" id="{C0F194E6-E161-43ED-80FC-288B32678B6F}"/>
                  </a:ext>
                </a:extLst>
              </p:cNvPr>
              <p:cNvSpPr>
                <a:spLocks/>
              </p:cNvSpPr>
              <p:nvPr/>
            </p:nvSpPr>
            <p:spPr bwMode="auto">
              <a:xfrm>
                <a:off x="4812" y="2070"/>
                <a:ext cx="12" cy="13"/>
              </a:xfrm>
              <a:custGeom>
                <a:avLst/>
                <a:gdLst>
                  <a:gd name="T0" fmla="*/ 6 w 6"/>
                  <a:gd name="T1" fmla="*/ 3 h 6"/>
                  <a:gd name="T2" fmla="*/ 3 w 6"/>
                  <a:gd name="T3" fmla="*/ 6 h 6"/>
                  <a:gd name="T4" fmla="*/ 0 w 6"/>
                  <a:gd name="T5" fmla="*/ 3 h 6"/>
                  <a:gd name="T6" fmla="*/ 3 w 6"/>
                  <a:gd name="T7" fmla="*/ 0 h 6"/>
                  <a:gd name="T8" fmla="*/ 6 w 6"/>
                  <a:gd name="T9" fmla="*/ 3 h 6"/>
                </a:gdLst>
                <a:ahLst/>
                <a:cxnLst>
                  <a:cxn ang="0">
                    <a:pos x="T0" y="T1"/>
                  </a:cxn>
                  <a:cxn ang="0">
                    <a:pos x="T2" y="T3"/>
                  </a:cxn>
                  <a:cxn ang="0">
                    <a:pos x="T4" y="T5"/>
                  </a:cxn>
                  <a:cxn ang="0">
                    <a:pos x="T6" y="T7"/>
                  </a:cxn>
                  <a:cxn ang="0">
                    <a:pos x="T8" y="T9"/>
                  </a:cxn>
                </a:cxnLst>
                <a:rect l="0" t="0" r="r" b="b"/>
                <a:pathLst>
                  <a:path w="6" h="6">
                    <a:moveTo>
                      <a:pt x="6" y="3"/>
                    </a:moveTo>
                    <a:cubicBezTo>
                      <a:pt x="6" y="5"/>
                      <a:pt x="5" y="6"/>
                      <a:pt x="3" y="6"/>
                    </a:cubicBezTo>
                    <a:cubicBezTo>
                      <a:pt x="2" y="6"/>
                      <a:pt x="0" y="5"/>
                      <a:pt x="0" y="3"/>
                    </a:cubicBezTo>
                    <a:cubicBezTo>
                      <a:pt x="0" y="2"/>
                      <a:pt x="1" y="0"/>
                      <a:pt x="3" y="0"/>
                    </a:cubicBezTo>
                    <a:cubicBezTo>
                      <a:pt x="5" y="0"/>
                      <a:pt x="6" y="2"/>
                      <a:pt x="6" y="3"/>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92" name="Freeform 36">
                <a:extLst>
                  <a:ext uri="{FF2B5EF4-FFF2-40B4-BE49-F238E27FC236}">
                    <a16:creationId xmlns="" xmlns:a16="http://schemas.microsoft.com/office/drawing/2014/main" id="{37361D76-E334-4B83-B18E-CAA2E6F32AFD}"/>
                  </a:ext>
                </a:extLst>
              </p:cNvPr>
              <p:cNvSpPr>
                <a:spLocks/>
              </p:cNvSpPr>
              <p:nvPr/>
            </p:nvSpPr>
            <p:spPr bwMode="auto">
              <a:xfrm>
                <a:off x="4810" y="2134"/>
                <a:ext cx="12" cy="12"/>
              </a:xfrm>
              <a:custGeom>
                <a:avLst/>
                <a:gdLst>
                  <a:gd name="T0" fmla="*/ 6 w 6"/>
                  <a:gd name="T1" fmla="*/ 3 h 6"/>
                  <a:gd name="T2" fmla="*/ 3 w 6"/>
                  <a:gd name="T3" fmla="*/ 6 h 6"/>
                  <a:gd name="T4" fmla="*/ 0 w 6"/>
                  <a:gd name="T5" fmla="*/ 3 h 6"/>
                  <a:gd name="T6" fmla="*/ 3 w 6"/>
                  <a:gd name="T7" fmla="*/ 0 h 6"/>
                  <a:gd name="T8" fmla="*/ 6 w 6"/>
                  <a:gd name="T9" fmla="*/ 3 h 6"/>
                </a:gdLst>
                <a:ahLst/>
                <a:cxnLst>
                  <a:cxn ang="0">
                    <a:pos x="T0" y="T1"/>
                  </a:cxn>
                  <a:cxn ang="0">
                    <a:pos x="T2" y="T3"/>
                  </a:cxn>
                  <a:cxn ang="0">
                    <a:pos x="T4" y="T5"/>
                  </a:cxn>
                  <a:cxn ang="0">
                    <a:pos x="T6" y="T7"/>
                  </a:cxn>
                  <a:cxn ang="0">
                    <a:pos x="T8" y="T9"/>
                  </a:cxn>
                </a:cxnLst>
                <a:rect l="0" t="0" r="r" b="b"/>
                <a:pathLst>
                  <a:path w="6" h="6">
                    <a:moveTo>
                      <a:pt x="6" y="3"/>
                    </a:moveTo>
                    <a:cubicBezTo>
                      <a:pt x="6" y="5"/>
                      <a:pt x="4" y="6"/>
                      <a:pt x="3" y="6"/>
                    </a:cubicBezTo>
                    <a:cubicBezTo>
                      <a:pt x="1" y="6"/>
                      <a:pt x="0" y="5"/>
                      <a:pt x="0" y="3"/>
                    </a:cubicBezTo>
                    <a:cubicBezTo>
                      <a:pt x="0" y="2"/>
                      <a:pt x="1" y="0"/>
                      <a:pt x="3" y="0"/>
                    </a:cubicBezTo>
                    <a:cubicBezTo>
                      <a:pt x="4" y="0"/>
                      <a:pt x="6" y="1"/>
                      <a:pt x="6" y="3"/>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93" name="Freeform 37">
                <a:extLst>
                  <a:ext uri="{FF2B5EF4-FFF2-40B4-BE49-F238E27FC236}">
                    <a16:creationId xmlns="" xmlns:a16="http://schemas.microsoft.com/office/drawing/2014/main" id="{A7B92275-6060-4D82-B8DE-986276518C91}"/>
                  </a:ext>
                </a:extLst>
              </p:cNvPr>
              <p:cNvSpPr>
                <a:spLocks/>
              </p:cNvSpPr>
              <p:nvPr/>
            </p:nvSpPr>
            <p:spPr bwMode="auto">
              <a:xfrm>
                <a:off x="4805" y="2189"/>
                <a:ext cx="13" cy="13"/>
              </a:xfrm>
              <a:custGeom>
                <a:avLst/>
                <a:gdLst>
                  <a:gd name="T0" fmla="*/ 6 w 6"/>
                  <a:gd name="T1" fmla="*/ 3 h 6"/>
                  <a:gd name="T2" fmla="*/ 3 w 6"/>
                  <a:gd name="T3" fmla="*/ 6 h 6"/>
                  <a:gd name="T4" fmla="*/ 0 w 6"/>
                  <a:gd name="T5" fmla="*/ 3 h 6"/>
                  <a:gd name="T6" fmla="*/ 3 w 6"/>
                  <a:gd name="T7" fmla="*/ 1 h 6"/>
                  <a:gd name="T8" fmla="*/ 6 w 6"/>
                  <a:gd name="T9" fmla="*/ 3 h 6"/>
                </a:gdLst>
                <a:ahLst/>
                <a:cxnLst>
                  <a:cxn ang="0">
                    <a:pos x="T0" y="T1"/>
                  </a:cxn>
                  <a:cxn ang="0">
                    <a:pos x="T2" y="T3"/>
                  </a:cxn>
                  <a:cxn ang="0">
                    <a:pos x="T4" y="T5"/>
                  </a:cxn>
                  <a:cxn ang="0">
                    <a:pos x="T6" y="T7"/>
                  </a:cxn>
                  <a:cxn ang="0">
                    <a:pos x="T8" y="T9"/>
                  </a:cxn>
                </a:cxnLst>
                <a:rect l="0" t="0" r="r" b="b"/>
                <a:pathLst>
                  <a:path w="6" h="6">
                    <a:moveTo>
                      <a:pt x="6" y="3"/>
                    </a:moveTo>
                    <a:cubicBezTo>
                      <a:pt x="6" y="5"/>
                      <a:pt x="5" y="6"/>
                      <a:pt x="3" y="6"/>
                    </a:cubicBezTo>
                    <a:cubicBezTo>
                      <a:pt x="2" y="6"/>
                      <a:pt x="0" y="5"/>
                      <a:pt x="0" y="3"/>
                    </a:cubicBezTo>
                    <a:cubicBezTo>
                      <a:pt x="0" y="2"/>
                      <a:pt x="1" y="1"/>
                      <a:pt x="3" y="1"/>
                    </a:cubicBezTo>
                    <a:cubicBezTo>
                      <a:pt x="5" y="0"/>
                      <a:pt x="6" y="2"/>
                      <a:pt x="6" y="3"/>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94" name="Freeform 38">
                <a:extLst>
                  <a:ext uri="{FF2B5EF4-FFF2-40B4-BE49-F238E27FC236}">
                    <a16:creationId xmlns="" xmlns:a16="http://schemas.microsoft.com/office/drawing/2014/main" id="{058014DC-A7AB-4C97-97F0-C7873A004C81}"/>
                  </a:ext>
                </a:extLst>
              </p:cNvPr>
              <p:cNvSpPr>
                <a:spLocks/>
              </p:cNvSpPr>
              <p:nvPr/>
            </p:nvSpPr>
            <p:spPr bwMode="auto">
              <a:xfrm>
                <a:off x="4810" y="2272"/>
                <a:ext cx="12" cy="12"/>
              </a:xfrm>
              <a:custGeom>
                <a:avLst/>
                <a:gdLst>
                  <a:gd name="T0" fmla="*/ 6 w 6"/>
                  <a:gd name="T1" fmla="*/ 3 h 6"/>
                  <a:gd name="T2" fmla="*/ 3 w 6"/>
                  <a:gd name="T3" fmla="*/ 6 h 6"/>
                  <a:gd name="T4" fmla="*/ 0 w 6"/>
                  <a:gd name="T5" fmla="*/ 3 h 6"/>
                  <a:gd name="T6" fmla="*/ 3 w 6"/>
                  <a:gd name="T7" fmla="*/ 0 h 6"/>
                  <a:gd name="T8" fmla="*/ 6 w 6"/>
                  <a:gd name="T9" fmla="*/ 3 h 6"/>
                </a:gdLst>
                <a:ahLst/>
                <a:cxnLst>
                  <a:cxn ang="0">
                    <a:pos x="T0" y="T1"/>
                  </a:cxn>
                  <a:cxn ang="0">
                    <a:pos x="T2" y="T3"/>
                  </a:cxn>
                  <a:cxn ang="0">
                    <a:pos x="T4" y="T5"/>
                  </a:cxn>
                  <a:cxn ang="0">
                    <a:pos x="T6" y="T7"/>
                  </a:cxn>
                  <a:cxn ang="0">
                    <a:pos x="T8" y="T9"/>
                  </a:cxn>
                </a:cxnLst>
                <a:rect l="0" t="0" r="r" b="b"/>
                <a:pathLst>
                  <a:path w="6" h="6">
                    <a:moveTo>
                      <a:pt x="6" y="3"/>
                    </a:moveTo>
                    <a:cubicBezTo>
                      <a:pt x="6" y="5"/>
                      <a:pt x="5" y="6"/>
                      <a:pt x="3" y="6"/>
                    </a:cubicBezTo>
                    <a:cubicBezTo>
                      <a:pt x="1" y="6"/>
                      <a:pt x="0" y="5"/>
                      <a:pt x="0" y="3"/>
                    </a:cubicBezTo>
                    <a:cubicBezTo>
                      <a:pt x="0" y="2"/>
                      <a:pt x="1" y="0"/>
                      <a:pt x="3" y="0"/>
                    </a:cubicBezTo>
                    <a:cubicBezTo>
                      <a:pt x="4" y="0"/>
                      <a:pt x="6" y="1"/>
                      <a:pt x="6" y="3"/>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95" name="Freeform 39">
                <a:extLst>
                  <a:ext uri="{FF2B5EF4-FFF2-40B4-BE49-F238E27FC236}">
                    <a16:creationId xmlns="" xmlns:a16="http://schemas.microsoft.com/office/drawing/2014/main" id="{173E3AC9-62BD-4687-A017-41E1C4086603}"/>
                  </a:ext>
                </a:extLst>
              </p:cNvPr>
              <p:cNvSpPr>
                <a:spLocks/>
              </p:cNvSpPr>
              <p:nvPr/>
            </p:nvSpPr>
            <p:spPr bwMode="auto">
              <a:xfrm>
                <a:off x="4816" y="2350"/>
                <a:ext cx="13" cy="11"/>
              </a:xfrm>
              <a:custGeom>
                <a:avLst/>
                <a:gdLst>
                  <a:gd name="T0" fmla="*/ 6 w 6"/>
                  <a:gd name="T1" fmla="*/ 2 h 5"/>
                  <a:gd name="T2" fmla="*/ 3 w 6"/>
                  <a:gd name="T3" fmla="*/ 5 h 5"/>
                  <a:gd name="T4" fmla="*/ 0 w 6"/>
                  <a:gd name="T5" fmla="*/ 3 h 5"/>
                  <a:gd name="T6" fmla="*/ 3 w 6"/>
                  <a:gd name="T7" fmla="*/ 0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6" y="4"/>
                      <a:pt x="5" y="5"/>
                      <a:pt x="3" y="5"/>
                    </a:cubicBezTo>
                    <a:cubicBezTo>
                      <a:pt x="2" y="5"/>
                      <a:pt x="0" y="4"/>
                      <a:pt x="0" y="3"/>
                    </a:cubicBezTo>
                    <a:cubicBezTo>
                      <a:pt x="0" y="1"/>
                      <a:pt x="1" y="0"/>
                      <a:pt x="3" y="0"/>
                    </a:cubicBezTo>
                    <a:cubicBezTo>
                      <a:pt x="5" y="0"/>
                      <a:pt x="6" y="1"/>
                      <a:pt x="6" y="2"/>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96" name="Freeform 40">
                <a:extLst>
                  <a:ext uri="{FF2B5EF4-FFF2-40B4-BE49-F238E27FC236}">
                    <a16:creationId xmlns="" xmlns:a16="http://schemas.microsoft.com/office/drawing/2014/main" id="{A077E1A1-F5A4-4B71-8D66-7C80D88234A7}"/>
                  </a:ext>
                </a:extLst>
              </p:cNvPr>
              <p:cNvSpPr>
                <a:spLocks/>
              </p:cNvSpPr>
              <p:nvPr/>
            </p:nvSpPr>
            <p:spPr bwMode="auto">
              <a:xfrm>
                <a:off x="4786" y="1788"/>
                <a:ext cx="93" cy="81"/>
              </a:xfrm>
              <a:custGeom>
                <a:avLst/>
                <a:gdLst>
                  <a:gd name="T0" fmla="*/ 20 w 44"/>
                  <a:gd name="T1" fmla="*/ 3 h 38"/>
                  <a:gd name="T2" fmla="*/ 43 w 44"/>
                  <a:gd name="T3" fmla="*/ 13 h 38"/>
                  <a:gd name="T4" fmla="*/ 40 w 44"/>
                  <a:gd name="T5" fmla="*/ 24 h 38"/>
                  <a:gd name="T6" fmla="*/ 19 w 44"/>
                  <a:gd name="T7" fmla="*/ 34 h 38"/>
                  <a:gd name="T8" fmla="*/ 20 w 44"/>
                  <a:gd name="T9" fmla="*/ 3 h 38"/>
                </a:gdLst>
                <a:ahLst/>
                <a:cxnLst>
                  <a:cxn ang="0">
                    <a:pos x="T0" y="T1"/>
                  </a:cxn>
                  <a:cxn ang="0">
                    <a:pos x="T2" y="T3"/>
                  </a:cxn>
                  <a:cxn ang="0">
                    <a:pos x="T4" y="T5"/>
                  </a:cxn>
                  <a:cxn ang="0">
                    <a:pos x="T6" y="T7"/>
                  </a:cxn>
                  <a:cxn ang="0">
                    <a:pos x="T8" y="T9"/>
                  </a:cxn>
                </a:cxnLst>
                <a:rect l="0" t="0" r="r" b="b"/>
                <a:pathLst>
                  <a:path w="44" h="38">
                    <a:moveTo>
                      <a:pt x="20" y="3"/>
                    </a:moveTo>
                    <a:cubicBezTo>
                      <a:pt x="28" y="0"/>
                      <a:pt x="41" y="10"/>
                      <a:pt x="43" y="13"/>
                    </a:cubicBezTo>
                    <a:cubicBezTo>
                      <a:pt x="44" y="17"/>
                      <a:pt x="42" y="21"/>
                      <a:pt x="40" y="24"/>
                    </a:cubicBezTo>
                    <a:cubicBezTo>
                      <a:pt x="39" y="27"/>
                      <a:pt x="29" y="38"/>
                      <a:pt x="19" y="34"/>
                    </a:cubicBezTo>
                    <a:cubicBezTo>
                      <a:pt x="0" y="27"/>
                      <a:pt x="20" y="3"/>
                      <a:pt x="20" y="3"/>
                    </a:cubicBezTo>
                    <a:close/>
                  </a:path>
                </a:pathLst>
              </a:custGeom>
              <a:solidFill>
                <a:srgbClr val="FF9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97" name="Freeform 41">
                <a:extLst>
                  <a:ext uri="{FF2B5EF4-FFF2-40B4-BE49-F238E27FC236}">
                    <a16:creationId xmlns="" xmlns:a16="http://schemas.microsoft.com/office/drawing/2014/main" id="{67FE3E45-2F46-46D9-978A-38DC367C472F}"/>
                  </a:ext>
                </a:extLst>
              </p:cNvPr>
              <p:cNvSpPr>
                <a:spLocks/>
              </p:cNvSpPr>
              <p:nvPr/>
            </p:nvSpPr>
            <p:spPr bwMode="auto">
              <a:xfrm>
                <a:off x="4860" y="1812"/>
                <a:ext cx="21" cy="38"/>
              </a:xfrm>
              <a:custGeom>
                <a:avLst/>
                <a:gdLst>
                  <a:gd name="T0" fmla="*/ 4 w 10"/>
                  <a:gd name="T1" fmla="*/ 0 h 18"/>
                  <a:gd name="T2" fmla="*/ 1 w 10"/>
                  <a:gd name="T3" fmla="*/ 17 h 18"/>
                  <a:gd name="T4" fmla="*/ 9 w 10"/>
                  <a:gd name="T5" fmla="*/ 4 h 18"/>
                  <a:gd name="T6" fmla="*/ 4 w 10"/>
                  <a:gd name="T7" fmla="*/ 0 h 18"/>
                </a:gdLst>
                <a:ahLst/>
                <a:cxnLst>
                  <a:cxn ang="0">
                    <a:pos x="T0" y="T1"/>
                  </a:cxn>
                  <a:cxn ang="0">
                    <a:pos x="T2" y="T3"/>
                  </a:cxn>
                  <a:cxn ang="0">
                    <a:pos x="T4" y="T5"/>
                  </a:cxn>
                  <a:cxn ang="0">
                    <a:pos x="T6" y="T7"/>
                  </a:cxn>
                </a:cxnLst>
                <a:rect l="0" t="0" r="r" b="b"/>
                <a:pathLst>
                  <a:path w="10" h="18">
                    <a:moveTo>
                      <a:pt x="4" y="0"/>
                    </a:moveTo>
                    <a:cubicBezTo>
                      <a:pt x="4" y="0"/>
                      <a:pt x="0" y="15"/>
                      <a:pt x="1" y="17"/>
                    </a:cubicBezTo>
                    <a:cubicBezTo>
                      <a:pt x="3" y="18"/>
                      <a:pt x="9" y="8"/>
                      <a:pt x="9" y="4"/>
                    </a:cubicBezTo>
                    <a:cubicBezTo>
                      <a:pt x="10" y="0"/>
                      <a:pt x="4" y="0"/>
                      <a:pt x="4" y="0"/>
                    </a:cubicBezTo>
                    <a:close/>
                  </a:path>
                </a:pathLst>
              </a:custGeom>
              <a:solidFill>
                <a:srgbClr val="FF5E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98" name="Freeform 42">
                <a:extLst>
                  <a:ext uri="{FF2B5EF4-FFF2-40B4-BE49-F238E27FC236}">
                    <a16:creationId xmlns="" xmlns:a16="http://schemas.microsoft.com/office/drawing/2014/main" id="{8BCC2FBB-4340-482A-B5B9-EE92077DE10F}"/>
                  </a:ext>
                </a:extLst>
              </p:cNvPr>
              <p:cNvSpPr>
                <a:spLocks/>
              </p:cNvSpPr>
              <p:nvPr/>
            </p:nvSpPr>
            <p:spPr bwMode="auto">
              <a:xfrm>
                <a:off x="4839" y="1680"/>
                <a:ext cx="59" cy="59"/>
              </a:xfrm>
              <a:custGeom>
                <a:avLst/>
                <a:gdLst>
                  <a:gd name="T0" fmla="*/ 24 w 28"/>
                  <a:gd name="T1" fmla="*/ 20 h 28"/>
                  <a:gd name="T2" fmla="*/ 8 w 28"/>
                  <a:gd name="T3" fmla="*/ 24 h 28"/>
                  <a:gd name="T4" fmla="*/ 3 w 28"/>
                  <a:gd name="T5" fmla="*/ 8 h 28"/>
                  <a:gd name="T6" fmla="*/ 20 w 28"/>
                  <a:gd name="T7" fmla="*/ 3 h 28"/>
                  <a:gd name="T8" fmla="*/ 24 w 28"/>
                  <a:gd name="T9" fmla="*/ 20 h 28"/>
                </a:gdLst>
                <a:ahLst/>
                <a:cxnLst>
                  <a:cxn ang="0">
                    <a:pos x="T0" y="T1"/>
                  </a:cxn>
                  <a:cxn ang="0">
                    <a:pos x="T2" y="T3"/>
                  </a:cxn>
                  <a:cxn ang="0">
                    <a:pos x="T4" y="T5"/>
                  </a:cxn>
                  <a:cxn ang="0">
                    <a:pos x="T6" y="T7"/>
                  </a:cxn>
                  <a:cxn ang="0">
                    <a:pos x="T8" y="T9"/>
                  </a:cxn>
                </a:cxnLst>
                <a:rect l="0" t="0" r="r" b="b"/>
                <a:pathLst>
                  <a:path w="28" h="28">
                    <a:moveTo>
                      <a:pt x="24" y="20"/>
                    </a:moveTo>
                    <a:cubicBezTo>
                      <a:pt x="21" y="26"/>
                      <a:pt x="14" y="28"/>
                      <a:pt x="8" y="24"/>
                    </a:cubicBezTo>
                    <a:cubicBezTo>
                      <a:pt x="2" y="21"/>
                      <a:pt x="0" y="14"/>
                      <a:pt x="3" y="8"/>
                    </a:cubicBezTo>
                    <a:cubicBezTo>
                      <a:pt x="6" y="2"/>
                      <a:pt x="14" y="0"/>
                      <a:pt x="20" y="3"/>
                    </a:cubicBezTo>
                    <a:cubicBezTo>
                      <a:pt x="25" y="6"/>
                      <a:pt x="28" y="14"/>
                      <a:pt x="24" y="20"/>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99" name="Freeform 43">
                <a:extLst>
                  <a:ext uri="{FF2B5EF4-FFF2-40B4-BE49-F238E27FC236}">
                    <a16:creationId xmlns="" xmlns:a16="http://schemas.microsoft.com/office/drawing/2014/main" id="{9F316B4F-0790-434C-916F-B36A3B91EE3B}"/>
                  </a:ext>
                </a:extLst>
              </p:cNvPr>
              <p:cNvSpPr>
                <a:spLocks/>
              </p:cNvSpPr>
              <p:nvPr/>
            </p:nvSpPr>
            <p:spPr bwMode="auto">
              <a:xfrm>
                <a:off x="4909" y="1725"/>
                <a:ext cx="59" cy="59"/>
              </a:xfrm>
              <a:custGeom>
                <a:avLst/>
                <a:gdLst>
                  <a:gd name="T0" fmla="*/ 25 w 28"/>
                  <a:gd name="T1" fmla="*/ 20 h 28"/>
                  <a:gd name="T2" fmla="*/ 8 w 28"/>
                  <a:gd name="T3" fmla="*/ 25 h 28"/>
                  <a:gd name="T4" fmla="*/ 3 w 28"/>
                  <a:gd name="T5" fmla="*/ 8 h 28"/>
                  <a:gd name="T6" fmla="*/ 20 w 28"/>
                  <a:gd name="T7" fmla="*/ 3 h 28"/>
                  <a:gd name="T8" fmla="*/ 25 w 28"/>
                  <a:gd name="T9" fmla="*/ 20 h 28"/>
                </a:gdLst>
                <a:ahLst/>
                <a:cxnLst>
                  <a:cxn ang="0">
                    <a:pos x="T0" y="T1"/>
                  </a:cxn>
                  <a:cxn ang="0">
                    <a:pos x="T2" y="T3"/>
                  </a:cxn>
                  <a:cxn ang="0">
                    <a:pos x="T4" y="T5"/>
                  </a:cxn>
                  <a:cxn ang="0">
                    <a:pos x="T6" y="T7"/>
                  </a:cxn>
                  <a:cxn ang="0">
                    <a:pos x="T8" y="T9"/>
                  </a:cxn>
                </a:cxnLst>
                <a:rect l="0" t="0" r="r" b="b"/>
                <a:pathLst>
                  <a:path w="28" h="28">
                    <a:moveTo>
                      <a:pt x="25" y="20"/>
                    </a:moveTo>
                    <a:cubicBezTo>
                      <a:pt x="22" y="26"/>
                      <a:pt x="14" y="28"/>
                      <a:pt x="8" y="25"/>
                    </a:cubicBezTo>
                    <a:cubicBezTo>
                      <a:pt x="2" y="22"/>
                      <a:pt x="0" y="14"/>
                      <a:pt x="3" y="8"/>
                    </a:cubicBezTo>
                    <a:cubicBezTo>
                      <a:pt x="7" y="2"/>
                      <a:pt x="14" y="0"/>
                      <a:pt x="20" y="3"/>
                    </a:cubicBezTo>
                    <a:cubicBezTo>
                      <a:pt x="26" y="7"/>
                      <a:pt x="28" y="14"/>
                      <a:pt x="25" y="20"/>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00" name="Freeform 44">
                <a:extLst>
                  <a:ext uri="{FF2B5EF4-FFF2-40B4-BE49-F238E27FC236}">
                    <a16:creationId xmlns="" xmlns:a16="http://schemas.microsoft.com/office/drawing/2014/main" id="{E166EDB5-126E-4FC1-818B-546F2DDD5893}"/>
                  </a:ext>
                </a:extLst>
              </p:cNvPr>
              <p:cNvSpPr>
                <a:spLocks/>
              </p:cNvSpPr>
              <p:nvPr/>
            </p:nvSpPr>
            <p:spPr bwMode="auto">
              <a:xfrm>
                <a:off x="4873" y="1676"/>
                <a:ext cx="85" cy="83"/>
              </a:xfrm>
              <a:custGeom>
                <a:avLst/>
                <a:gdLst>
                  <a:gd name="T0" fmla="*/ 35 w 40"/>
                  <a:gd name="T1" fmla="*/ 28 h 39"/>
                  <a:gd name="T2" fmla="*/ 12 w 40"/>
                  <a:gd name="T3" fmla="*/ 35 h 39"/>
                  <a:gd name="T4" fmla="*/ 5 w 40"/>
                  <a:gd name="T5" fmla="*/ 11 h 39"/>
                  <a:gd name="T6" fmla="*/ 28 w 40"/>
                  <a:gd name="T7" fmla="*/ 5 h 39"/>
                  <a:gd name="T8" fmla="*/ 35 w 40"/>
                  <a:gd name="T9" fmla="*/ 28 h 39"/>
                </a:gdLst>
                <a:ahLst/>
                <a:cxnLst>
                  <a:cxn ang="0">
                    <a:pos x="T0" y="T1"/>
                  </a:cxn>
                  <a:cxn ang="0">
                    <a:pos x="T2" y="T3"/>
                  </a:cxn>
                  <a:cxn ang="0">
                    <a:pos x="T4" y="T5"/>
                  </a:cxn>
                  <a:cxn ang="0">
                    <a:pos x="T6" y="T7"/>
                  </a:cxn>
                  <a:cxn ang="0">
                    <a:pos x="T8" y="T9"/>
                  </a:cxn>
                </a:cxnLst>
                <a:rect l="0" t="0" r="r" b="b"/>
                <a:pathLst>
                  <a:path w="40" h="39">
                    <a:moveTo>
                      <a:pt x="35" y="28"/>
                    </a:moveTo>
                    <a:cubicBezTo>
                      <a:pt x="31" y="36"/>
                      <a:pt x="20" y="39"/>
                      <a:pt x="12" y="35"/>
                    </a:cubicBezTo>
                    <a:cubicBezTo>
                      <a:pt x="3" y="30"/>
                      <a:pt x="0" y="20"/>
                      <a:pt x="5" y="11"/>
                    </a:cubicBezTo>
                    <a:cubicBezTo>
                      <a:pt x="9" y="3"/>
                      <a:pt x="20" y="0"/>
                      <a:pt x="28" y="5"/>
                    </a:cubicBezTo>
                    <a:cubicBezTo>
                      <a:pt x="37" y="9"/>
                      <a:pt x="40" y="20"/>
                      <a:pt x="35" y="28"/>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01" name="Freeform 45">
                <a:extLst>
                  <a:ext uri="{FF2B5EF4-FFF2-40B4-BE49-F238E27FC236}">
                    <a16:creationId xmlns="" xmlns:a16="http://schemas.microsoft.com/office/drawing/2014/main" id="{C04AA48D-EB54-4808-B574-3857FDE40F92}"/>
                  </a:ext>
                </a:extLst>
              </p:cNvPr>
              <p:cNvSpPr>
                <a:spLocks/>
              </p:cNvSpPr>
              <p:nvPr/>
            </p:nvSpPr>
            <p:spPr bwMode="auto">
              <a:xfrm>
                <a:off x="4829" y="1714"/>
                <a:ext cx="112" cy="114"/>
              </a:xfrm>
              <a:custGeom>
                <a:avLst/>
                <a:gdLst>
                  <a:gd name="T0" fmla="*/ 13 w 53"/>
                  <a:gd name="T1" fmla="*/ 3 h 54"/>
                  <a:gd name="T2" fmla="*/ 0 w 53"/>
                  <a:gd name="T3" fmla="*/ 40 h 54"/>
                  <a:gd name="T4" fmla="*/ 14 w 53"/>
                  <a:gd name="T5" fmla="*/ 42 h 54"/>
                  <a:gd name="T6" fmla="*/ 23 w 53"/>
                  <a:gd name="T7" fmla="*/ 54 h 54"/>
                  <a:gd name="T8" fmla="*/ 53 w 53"/>
                  <a:gd name="T9" fmla="*/ 25 h 54"/>
                  <a:gd name="T10" fmla="*/ 13 w 53"/>
                  <a:gd name="T11" fmla="*/ 3 h 54"/>
                </a:gdLst>
                <a:ahLst/>
                <a:cxnLst>
                  <a:cxn ang="0">
                    <a:pos x="T0" y="T1"/>
                  </a:cxn>
                  <a:cxn ang="0">
                    <a:pos x="T2" y="T3"/>
                  </a:cxn>
                  <a:cxn ang="0">
                    <a:pos x="T4" y="T5"/>
                  </a:cxn>
                  <a:cxn ang="0">
                    <a:pos x="T6" y="T7"/>
                  </a:cxn>
                  <a:cxn ang="0">
                    <a:pos x="T8" y="T9"/>
                  </a:cxn>
                  <a:cxn ang="0">
                    <a:pos x="T10" y="T11"/>
                  </a:cxn>
                </a:cxnLst>
                <a:rect l="0" t="0" r="r" b="b"/>
                <a:pathLst>
                  <a:path w="53" h="54">
                    <a:moveTo>
                      <a:pt x="13" y="3"/>
                    </a:moveTo>
                    <a:cubicBezTo>
                      <a:pt x="0" y="40"/>
                      <a:pt x="0" y="40"/>
                      <a:pt x="0" y="40"/>
                    </a:cubicBezTo>
                    <a:cubicBezTo>
                      <a:pt x="0" y="40"/>
                      <a:pt x="5" y="37"/>
                      <a:pt x="14" y="42"/>
                    </a:cubicBezTo>
                    <a:cubicBezTo>
                      <a:pt x="20" y="45"/>
                      <a:pt x="22" y="50"/>
                      <a:pt x="23" y="54"/>
                    </a:cubicBezTo>
                    <a:cubicBezTo>
                      <a:pt x="53" y="25"/>
                      <a:pt x="53" y="25"/>
                      <a:pt x="53" y="25"/>
                    </a:cubicBezTo>
                    <a:cubicBezTo>
                      <a:pt x="53" y="25"/>
                      <a:pt x="20" y="0"/>
                      <a:pt x="13" y="3"/>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02" name="Freeform 46">
                <a:extLst>
                  <a:ext uri="{FF2B5EF4-FFF2-40B4-BE49-F238E27FC236}">
                    <a16:creationId xmlns="" xmlns:a16="http://schemas.microsoft.com/office/drawing/2014/main" id="{1D3B7526-5F00-4AA5-9D8F-2F0B7BA63C4C}"/>
                  </a:ext>
                </a:extLst>
              </p:cNvPr>
              <p:cNvSpPr>
                <a:spLocks/>
              </p:cNvSpPr>
              <p:nvPr/>
            </p:nvSpPr>
            <p:spPr bwMode="auto">
              <a:xfrm>
                <a:off x="4858" y="1686"/>
                <a:ext cx="110" cy="142"/>
              </a:xfrm>
              <a:custGeom>
                <a:avLst/>
                <a:gdLst>
                  <a:gd name="T0" fmla="*/ 44 w 52"/>
                  <a:gd name="T1" fmla="*/ 21 h 67"/>
                  <a:gd name="T2" fmla="*/ 43 w 52"/>
                  <a:gd name="T3" fmla="*/ 21 h 67"/>
                  <a:gd name="T4" fmla="*/ 36 w 52"/>
                  <a:gd name="T5" fmla="*/ 0 h 67"/>
                  <a:gd name="T6" fmla="*/ 35 w 52"/>
                  <a:gd name="T7" fmla="*/ 0 h 67"/>
                  <a:gd name="T8" fmla="*/ 36 w 52"/>
                  <a:gd name="T9" fmla="*/ 11 h 67"/>
                  <a:gd name="T10" fmla="*/ 29 w 52"/>
                  <a:gd name="T11" fmla="*/ 21 h 67"/>
                  <a:gd name="T12" fmla="*/ 0 w 52"/>
                  <a:gd name="T13" fmla="*/ 55 h 67"/>
                  <a:gd name="T14" fmla="*/ 1 w 52"/>
                  <a:gd name="T15" fmla="*/ 55 h 67"/>
                  <a:gd name="T16" fmla="*/ 9 w 52"/>
                  <a:gd name="T17" fmla="*/ 67 h 67"/>
                  <a:gd name="T18" fmla="*/ 33 w 52"/>
                  <a:gd name="T19" fmla="*/ 43 h 67"/>
                  <a:gd name="T20" fmla="*/ 49 w 52"/>
                  <a:gd name="T21" fmla="*/ 38 h 67"/>
                  <a:gd name="T22" fmla="*/ 44 w 52"/>
                  <a:gd name="T23" fmla="*/ 2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67">
                    <a:moveTo>
                      <a:pt x="44" y="21"/>
                    </a:moveTo>
                    <a:cubicBezTo>
                      <a:pt x="43" y="21"/>
                      <a:pt x="43" y="21"/>
                      <a:pt x="43" y="21"/>
                    </a:cubicBezTo>
                    <a:cubicBezTo>
                      <a:pt x="46" y="13"/>
                      <a:pt x="43" y="4"/>
                      <a:pt x="36" y="0"/>
                    </a:cubicBezTo>
                    <a:cubicBezTo>
                      <a:pt x="35" y="0"/>
                      <a:pt x="35" y="0"/>
                      <a:pt x="35" y="0"/>
                    </a:cubicBezTo>
                    <a:cubicBezTo>
                      <a:pt x="35" y="0"/>
                      <a:pt x="38" y="5"/>
                      <a:pt x="36" y="11"/>
                    </a:cubicBezTo>
                    <a:cubicBezTo>
                      <a:pt x="34" y="17"/>
                      <a:pt x="29" y="21"/>
                      <a:pt x="29" y="21"/>
                    </a:cubicBezTo>
                    <a:cubicBezTo>
                      <a:pt x="0" y="55"/>
                      <a:pt x="0" y="55"/>
                      <a:pt x="0" y="55"/>
                    </a:cubicBezTo>
                    <a:cubicBezTo>
                      <a:pt x="1" y="55"/>
                      <a:pt x="1" y="55"/>
                      <a:pt x="1" y="55"/>
                    </a:cubicBezTo>
                    <a:cubicBezTo>
                      <a:pt x="6" y="59"/>
                      <a:pt x="8" y="63"/>
                      <a:pt x="9" y="67"/>
                    </a:cubicBezTo>
                    <a:cubicBezTo>
                      <a:pt x="33" y="43"/>
                      <a:pt x="33" y="43"/>
                      <a:pt x="33" y="43"/>
                    </a:cubicBezTo>
                    <a:cubicBezTo>
                      <a:pt x="39" y="46"/>
                      <a:pt x="46" y="44"/>
                      <a:pt x="49" y="38"/>
                    </a:cubicBezTo>
                    <a:cubicBezTo>
                      <a:pt x="52" y="32"/>
                      <a:pt x="50" y="25"/>
                      <a:pt x="44" y="21"/>
                    </a:cubicBezTo>
                    <a:close/>
                  </a:path>
                </a:pathLst>
              </a:cu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03" name="Freeform 47">
                <a:extLst>
                  <a:ext uri="{FF2B5EF4-FFF2-40B4-BE49-F238E27FC236}">
                    <a16:creationId xmlns="" xmlns:a16="http://schemas.microsoft.com/office/drawing/2014/main" id="{E28A07C9-18FA-4FFC-AE2A-EB76CFF6DE3A}"/>
                  </a:ext>
                </a:extLst>
              </p:cNvPr>
              <p:cNvSpPr>
                <a:spLocks/>
              </p:cNvSpPr>
              <p:nvPr/>
            </p:nvSpPr>
            <p:spPr bwMode="auto">
              <a:xfrm>
                <a:off x="4810" y="1752"/>
                <a:ext cx="65" cy="66"/>
              </a:xfrm>
              <a:custGeom>
                <a:avLst/>
                <a:gdLst>
                  <a:gd name="T0" fmla="*/ 25 w 31"/>
                  <a:gd name="T1" fmla="*/ 25 h 31"/>
                  <a:gd name="T2" fmla="*/ 21 w 31"/>
                  <a:gd name="T3" fmla="*/ 13 h 31"/>
                  <a:gd name="T4" fmla="*/ 5 w 31"/>
                  <a:gd name="T5" fmla="*/ 0 h 31"/>
                  <a:gd name="T6" fmla="*/ 2 w 31"/>
                  <a:gd name="T7" fmla="*/ 5 h 31"/>
                  <a:gd name="T8" fmla="*/ 5 w 31"/>
                  <a:gd name="T9" fmla="*/ 24 h 31"/>
                  <a:gd name="T10" fmla="*/ 25 w 31"/>
                  <a:gd name="T11" fmla="*/ 25 h 31"/>
                </a:gdLst>
                <a:ahLst/>
                <a:cxnLst>
                  <a:cxn ang="0">
                    <a:pos x="T0" y="T1"/>
                  </a:cxn>
                  <a:cxn ang="0">
                    <a:pos x="T2" y="T3"/>
                  </a:cxn>
                  <a:cxn ang="0">
                    <a:pos x="T4" y="T5"/>
                  </a:cxn>
                  <a:cxn ang="0">
                    <a:pos x="T6" y="T7"/>
                  </a:cxn>
                  <a:cxn ang="0">
                    <a:pos x="T8" y="T9"/>
                  </a:cxn>
                  <a:cxn ang="0">
                    <a:pos x="T10" y="T11"/>
                  </a:cxn>
                </a:cxnLst>
                <a:rect l="0" t="0" r="r" b="b"/>
                <a:pathLst>
                  <a:path w="31" h="31">
                    <a:moveTo>
                      <a:pt x="25" y="25"/>
                    </a:moveTo>
                    <a:cubicBezTo>
                      <a:pt x="25" y="25"/>
                      <a:pt x="31" y="18"/>
                      <a:pt x="21" y="13"/>
                    </a:cubicBezTo>
                    <a:cubicBezTo>
                      <a:pt x="11" y="9"/>
                      <a:pt x="6" y="3"/>
                      <a:pt x="5" y="0"/>
                    </a:cubicBezTo>
                    <a:cubicBezTo>
                      <a:pt x="5" y="0"/>
                      <a:pt x="3" y="3"/>
                      <a:pt x="2" y="5"/>
                    </a:cubicBezTo>
                    <a:cubicBezTo>
                      <a:pt x="0" y="11"/>
                      <a:pt x="0" y="20"/>
                      <a:pt x="5" y="24"/>
                    </a:cubicBezTo>
                    <a:cubicBezTo>
                      <a:pt x="13" y="31"/>
                      <a:pt x="25" y="25"/>
                      <a:pt x="25" y="25"/>
                    </a:cubicBezTo>
                    <a:close/>
                  </a:path>
                </a:pathLst>
              </a:custGeom>
              <a:solidFill>
                <a:srgbClr val="FF5E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04" name="Freeform 48">
                <a:extLst>
                  <a:ext uri="{FF2B5EF4-FFF2-40B4-BE49-F238E27FC236}">
                    <a16:creationId xmlns="" xmlns:a16="http://schemas.microsoft.com/office/drawing/2014/main" id="{6283E632-9C1E-4783-9B9D-25B5CA1DC2C1}"/>
                  </a:ext>
                </a:extLst>
              </p:cNvPr>
              <p:cNvSpPr>
                <a:spLocks/>
              </p:cNvSpPr>
              <p:nvPr/>
            </p:nvSpPr>
            <p:spPr bwMode="auto">
              <a:xfrm>
                <a:off x="4810" y="1752"/>
                <a:ext cx="48" cy="60"/>
              </a:xfrm>
              <a:custGeom>
                <a:avLst/>
                <a:gdLst>
                  <a:gd name="T0" fmla="*/ 21 w 23"/>
                  <a:gd name="T1" fmla="*/ 13 h 28"/>
                  <a:gd name="T2" fmla="*/ 12 w 23"/>
                  <a:gd name="T3" fmla="*/ 8 h 28"/>
                  <a:gd name="T4" fmla="*/ 8 w 23"/>
                  <a:gd name="T5" fmla="*/ 5 h 28"/>
                  <a:gd name="T6" fmla="*/ 5 w 23"/>
                  <a:gd name="T7" fmla="*/ 1 h 28"/>
                  <a:gd name="T8" fmla="*/ 6 w 23"/>
                  <a:gd name="T9" fmla="*/ 1 h 28"/>
                  <a:gd name="T10" fmla="*/ 3 w 23"/>
                  <a:gd name="T11" fmla="*/ 5 h 28"/>
                  <a:gd name="T12" fmla="*/ 2 w 23"/>
                  <a:gd name="T13" fmla="*/ 11 h 28"/>
                  <a:gd name="T14" fmla="*/ 4 w 23"/>
                  <a:gd name="T15" fmla="*/ 21 h 28"/>
                  <a:gd name="T16" fmla="*/ 12 w 23"/>
                  <a:gd name="T17" fmla="*/ 27 h 28"/>
                  <a:gd name="T18" fmla="*/ 23 w 23"/>
                  <a:gd name="T19" fmla="*/ 26 h 28"/>
                  <a:gd name="T20" fmla="*/ 12 w 23"/>
                  <a:gd name="T21" fmla="*/ 28 h 28"/>
                  <a:gd name="T22" fmla="*/ 3 w 23"/>
                  <a:gd name="T23" fmla="*/ 22 h 28"/>
                  <a:gd name="T24" fmla="*/ 1 w 23"/>
                  <a:gd name="T25" fmla="*/ 11 h 28"/>
                  <a:gd name="T26" fmla="*/ 2 w 23"/>
                  <a:gd name="T27" fmla="*/ 5 h 28"/>
                  <a:gd name="T28" fmla="*/ 5 w 23"/>
                  <a:gd name="T29" fmla="*/ 0 h 28"/>
                  <a:gd name="T30" fmla="*/ 6 w 23"/>
                  <a:gd name="T31" fmla="*/ 0 h 28"/>
                  <a:gd name="T32" fmla="*/ 6 w 23"/>
                  <a:gd name="T33" fmla="*/ 0 h 28"/>
                  <a:gd name="T34" fmla="*/ 6 w 23"/>
                  <a:gd name="T35" fmla="*/ 0 h 28"/>
                  <a:gd name="T36" fmla="*/ 9 w 23"/>
                  <a:gd name="T37" fmla="*/ 4 h 28"/>
                  <a:gd name="T38" fmla="*/ 12 w 23"/>
                  <a:gd name="T39" fmla="*/ 8 h 28"/>
                  <a:gd name="T40" fmla="*/ 21 w 23"/>
                  <a:gd name="T41" fmla="*/ 1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28">
                    <a:moveTo>
                      <a:pt x="21" y="13"/>
                    </a:moveTo>
                    <a:cubicBezTo>
                      <a:pt x="18" y="12"/>
                      <a:pt x="15" y="10"/>
                      <a:pt x="12" y="8"/>
                    </a:cubicBezTo>
                    <a:cubicBezTo>
                      <a:pt x="10" y="7"/>
                      <a:pt x="9" y="6"/>
                      <a:pt x="8" y="5"/>
                    </a:cubicBezTo>
                    <a:cubicBezTo>
                      <a:pt x="7" y="4"/>
                      <a:pt x="6" y="2"/>
                      <a:pt x="5" y="1"/>
                    </a:cubicBezTo>
                    <a:cubicBezTo>
                      <a:pt x="6" y="1"/>
                      <a:pt x="6" y="1"/>
                      <a:pt x="6" y="1"/>
                    </a:cubicBezTo>
                    <a:cubicBezTo>
                      <a:pt x="4" y="2"/>
                      <a:pt x="3" y="4"/>
                      <a:pt x="3" y="5"/>
                    </a:cubicBezTo>
                    <a:cubicBezTo>
                      <a:pt x="2" y="7"/>
                      <a:pt x="2" y="9"/>
                      <a:pt x="2" y="11"/>
                    </a:cubicBezTo>
                    <a:cubicBezTo>
                      <a:pt x="1" y="14"/>
                      <a:pt x="2" y="18"/>
                      <a:pt x="4" y="21"/>
                    </a:cubicBezTo>
                    <a:cubicBezTo>
                      <a:pt x="5" y="24"/>
                      <a:pt x="9" y="27"/>
                      <a:pt x="12" y="27"/>
                    </a:cubicBezTo>
                    <a:cubicBezTo>
                      <a:pt x="16" y="28"/>
                      <a:pt x="20" y="27"/>
                      <a:pt x="23" y="26"/>
                    </a:cubicBezTo>
                    <a:cubicBezTo>
                      <a:pt x="20" y="27"/>
                      <a:pt x="16" y="28"/>
                      <a:pt x="12" y="28"/>
                    </a:cubicBezTo>
                    <a:cubicBezTo>
                      <a:pt x="8" y="27"/>
                      <a:pt x="5" y="25"/>
                      <a:pt x="3" y="22"/>
                    </a:cubicBezTo>
                    <a:cubicBezTo>
                      <a:pt x="1" y="18"/>
                      <a:pt x="0" y="14"/>
                      <a:pt x="1" y="11"/>
                    </a:cubicBezTo>
                    <a:cubicBezTo>
                      <a:pt x="1" y="9"/>
                      <a:pt x="1" y="7"/>
                      <a:pt x="2" y="5"/>
                    </a:cubicBezTo>
                    <a:cubicBezTo>
                      <a:pt x="2" y="3"/>
                      <a:pt x="4" y="1"/>
                      <a:pt x="5" y="0"/>
                    </a:cubicBezTo>
                    <a:cubicBezTo>
                      <a:pt x="6" y="0"/>
                      <a:pt x="6" y="0"/>
                      <a:pt x="6" y="0"/>
                    </a:cubicBezTo>
                    <a:cubicBezTo>
                      <a:pt x="6" y="0"/>
                      <a:pt x="6" y="0"/>
                      <a:pt x="6" y="0"/>
                    </a:cubicBezTo>
                    <a:cubicBezTo>
                      <a:pt x="6" y="0"/>
                      <a:pt x="6" y="0"/>
                      <a:pt x="6" y="0"/>
                    </a:cubicBezTo>
                    <a:cubicBezTo>
                      <a:pt x="6" y="2"/>
                      <a:pt x="7" y="3"/>
                      <a:pt x="9" y="4"/>
                    </a:cubicBezTo>
                    <a:cubicBezTo>
                      <a:pt x="10" y="6"/>
                      <a:pt x="11" y="7"/>
                      <a:pt x="12" y="8"/>
                    </a:cubicBezTo>
                    <a:cubicBezTo>
                      <a:pt x="15" y="10"/>
                      <a:pt x="18" y="12"/>
                      <a:pt x="21" y="13"/>
                    </a:cubicBezTo>
                    <a:close/>
                  </a:path>
                </a:pathLst>
              </a:custGeom>
              <a:solidFill>
                <a:srgbClr val="FF8C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05" name="Oval 49">
                <a:extLst>
                  <a:ext uri="{FF2B5EF4-FFF2-40B4-BE49-F238E27FC236}">
                    <a16:creationId xmlns="" xmlns:a16="http://schemas.microsoft.com/office/drawing/2014/main" id="{8B8D68CC-22EB-4C8A-8296-387C8C458A5A}"/>
                  </a:ext>
                </a:extLst>
              </p:cNvPr>
              <p:cNvSpPr>
                <a:spLocks noChangeArrowheads="1"/>
              </p:cNvSpPr>
              <p:nvPr/>
            </p:nvSpPr>
            <p:spPr bwMode="auto">
              <a:xfrm>
                <a:off x="4289" y="1754"/>
                <a:ext cx="383" cy="62"/>
              </a:xfrm>
              <a:prstGeom prst="ellipse">
                <a:avLst/>
              </a:pr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06" name="Oval 50">
                <a:extLst>
                  <a:ext uri="{FF2B5EF4-FFF2-40B4-BE49-F238E27FC236}">
                    <a16:creationId xmlns="" xmlns:a16="http://schemas.microsoft.com/office/drawing/2014/main" id="{3A4A075C-5595-4943-9EB1-15D32782F8FE}"/>
                  </a:ext>
                </a:extLst>
              </p:cNvPr>
              <p:cNvSpPr>
                <a:spLocks noChangeArrowheads="1"/>
              </p:cNvSpPr>
              <p:nvPr/>
            </p:nvSpPr>
            <p:spPr bwMode="auto">
              <a:xfrm>
                <a:off x="4333" y="1763"/>
                <a:ext cx="286" cy="40"/>
              </a:xfrm>
              <a:prstGeom prst="ellipse">
                <a:avLst/>
              </a:pr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07" name="Freeform 51">
                <a:extLst>
                  <a:ext uri="{FF2B5EF4-FFF2-40B4-BE49-F238E27FC236}">
                    <a16:creationId xmlns="" xmlns:a16="http://schemas.microsoft.com/office/drawing/2014/main" id="{08292258-1FD1-4C07-B535-BD101E65733D}"/>
                  </a:ext>
                </a:extLst>
              </p:cNvPr>
              <p:cNvSpPr>
                <a:spLocks noEditPoints="1"/>
              </p:cNvSpPr>
              <p:nvPr/>
            </p:nvSpPr>
            <p:spPr bwMode="auto">
              <a:xfrm>
                <a:off x="4354" y="1708"/>
                <a:ext cx="244" cy="84"/>
              </a:xfrm>
              <a:custGeom>
                <a:avLst/>
                <a:gdLst>
                  <a:gd name="T0" fmla="*/ 111 w 115"/>
                  <a:gd name="T1" fmla="*/ 16 h 40"/>
                  <a:gd name="T2" fmla="*/ 103 w 115"/>
                  <a:gd name="T3" fmla="*/ 11 h 40"/>
                  <a:gd name="T4" fmla="*/ 103 w 115"/>
                  <a:gd name="T5" fmla="*/ 11 h 40"/>
                  <a:gd name="T6" fmla="*/ 96 w 115"/>
                  <a:gd name="T7" fmla="*/ 5 h 40"/>
                  <a:gd name="T8" fmla="*/ 90 w 115"/>
                  <a:gd name="T9" fmla="*/ 1 h 40"/>
                  <a:gd name="T10" fmla="*/ 78 w 115"/>
                  <a:gd name="T11" fmla="*/ 4 h 40"/>
                  <a:gd name="T12" fmla="*/ 68 w 115"/>
                  <a:gd name="T13" fmla="*/ 10 h 40"/>
                  <a:gd name="T14" fmla="*/ 66 w 115"/>
                  <a:gd name="T15" fmla="*/ 10 h 40"/>
                  <a:gd name="T16" fmla="*/ 62 w 115"/>
                  <a:gd name="T17" fmla="*/ 7 h 40"/>
                  <a:gd name="T18" fmla="*/ 58 w 115"/>
                  <a:gd name="T19" fmla="*/ 5 h 40"/>
                  <a:gd name="T20" fmla="*/ 48 w 115"/>
                  <a:gd name="T21" fmla="*/ 8 h 40"/>
                  <a:gd name="T22" fmla="*/ 45 w 115"/>
                  <a:gd name="T23" fmla="*/ 10 h 40"/>
                  <a:gd name="T24" fmla="*/ 38 w 115"/>
                  <a:gd name="T25" fmla="*/ 7 h 40"/>
                  <a:gd name="T26" fmla="*/ 28 w 115"/>
                  <a:gd name="T27" fmla="*/ 12 h 40"/>
                  <a:gd name="T28" fmla="*/ 22 w 115"/>
                  <a:gd name="T29" fmla="*/ 23 h 40"/>
                  <a:gd name="T30" fmla="*/ 22 w 115"/>
                  <a:gd name="T31" fmla="*/ 23 h 40"/>
                  <a:gd name="T32" fmla="*/ 19 w 115"/>
                  <a:gd name="T33" fmla="*/ 26 h 40"/>
                  <a:gd name="T34" fmla="*/ 16 w 115"/>
                  <a:gd name="T35" fmla="*/ 22 h 40"/>
                  <a:gd name="T36" fmla="*/ 8 w 115"/>
                  <a:gd name="T37" fmla="*/ 20 h 40"/>
                  <a:gd name="T38" fmla="*/ 3 w 115"/>
                  <a:gd name="T39" fmla="*/ 24 h 40"/>
                  <a:gd name="T40" fmla="*/ 2 w 115"/>
                  <a:gd name="T41" fmla="*/ 29 h 40"/>
                  <a:gd name="T42" fmla="*/ 2 w 115"/>
                  <a:gd name="T43" fmla="*/ 29 h 40"/>
                  <a:gd name="T44" fmla="*/ 2 w 115"/>
                  <a:gd name="T45" fmla="*/ 35 h 40"/>
                  <a:gd name="T46" fmla="*/ 2 w 115"/>
                  <a:gd name="T47" fmla="*/ 35 h 40"/>
                  <a:gd name="T48" fmla="*/ 4 w 115"/>
                  <a:gd name="T49" fmla="*/ 37 h 40"/>
                  <a:gd name="T50" fmla="*/ 9 w 115"/>
                  <a:gd name="T51" fmla="*/ 37 h 40"/>
                  <a:gd name="T52" fmla="*/ 15 w 115"/>
                  <a:gd name="T53" fmla="*/ 38 h 40"/>
                  <a:gd name="T54" fmla="*/ 17 w 115"/>
                  <a:gd name="T55" fmla="*/ 38 h 40"/>
                  <a:gd name="T56" fmla="*/ 31 w 115"/>
                  <a:gd name="T57" fmla="*/ 38 h 40"/>
                  <a:gd name="T58" fmla="*/ 31 w 115"/>
                  <a:gd name="T59" fmla="*/ 38 h 40"/>
                  <a:gd name="T60" fmla="*/ 31 w 115"/>
                  <a:gd name="T61" fmla="*/ 38 h 40"/>
                  <a:gd name="T62" fmla="*/ 44 w 115"/>
                  <a:gd name="T63" fmla="*/ 38 h 40"/>
                  <a:gd name="T64" fmla="*/ 52 w 115"/>
                  <a:gd name="T65" fmla="*/ 40 h 40"/>
                  <a:gd name="T66" fmla="*/ 60 w 115"/>
                  <a:gd name="T67" fmla="*/ 37 h 40"/>
                  <a:gd name="T68" fmla="*/ 61 w 115"/>
                  <a:gd name="T69" fmla="*/ 37 h 40"/>
                  <a:gd name="T70" fmla="*/ 61 w 115"/>
                  <a:gd name="T71" fmla="*/ 37 h 40"/>
                  <a:gd name="T72" fmla="*/ 62 w 115"/>
                  <a:gd name="T73" fmla="*/ 37 h 40"/>
                  <a:gd name="T74" fmla="*/ 68 w 115"/>
                  <a:gd name="T75" fmla="*/ 37 h 40"/>
                  <a:gd name="T76" fmla="*/ 65 w 115"/>
                  <a:gd name="T77" fmla="*/ 36 h 40"/>
                  <a:gd name="T78" fmla="*/ 65 w 115"/>
                  <a:gd name="T79" fmla="*/ 36 h 40"/>
                  <a:gd name="T80" fmla="*/ 66 w 115"/>
                  <a:gd name="T81" fmla="*/ 36 h 40"/>
                  <a:gd name="T82" fmla="*/ 68 w 115"/>
                  <a:gd name="T83" fmla="*/ 37 h 40"/>
                  <a:gd name="T84" fmla="*/ 68 w 115"/>
                  <a:gd name="T85" fmla="*/ 37 h 40"/>
                  <a:gd name="T86" fmla="*/ 73 w 115"/>
                  <a:gd name="T87" fmla="*/ 39 h 40"/>
                  <a:gd name="T88" fmla="*/ 78 w 115"/>
                  <a:gd name="T89" fmla="*/ 38 h 40"/>
                  <a:gd name="T90" fmla="*/ 85 w 115"/>
                  <a:gd name="T91" fmla="*/ 37 h 40"/>
                  <a:gd name="T92" fmla="*/ 97 w 115"/>
                  <a:gd name="T93" fmla="*/ 37 h 40"/>
                  <a:gd name="T94" fmla="*/ 108 w 115"/>
                  <a:gd name="T95" fmla="*/ 37 h 40"/>
                  <a:gd name="T96" fmla="*/ 110 w 115"/>
                  <a:gd name="T97" fmla="*/ 36 h 40"/>
                  <a:gd name="T98" fmla="*/ 110 w 115"/>
                  <a:gd name="T99" fmla="*/ 36 h 40"/>
                  <a:gd name="T100" fmla="*/ 114 w 115"/>
                  <a:gd name="T101" fmla="*/ 32 h 40"/>
                  <a:gd name="T102" fmla="*/ 115 w 115"/>
                  <a:gd name="T103" fmla="*/ 27 h 40"/>
                  <a:gd name="T104" fmla="*/ 111 w 115"/>
                  <a:gd name="T105" fmla="*/ 16 h 40"/>
                  <a:gd name="T106" fmla="*/ 57 w 115"/>
                  <a:gd name="T107" fmla="*/ 37 h 40"/>
                  <a:gd name="T108" fmla="*/ 57 w 115"/>
                  <a:gd name="T109" fmla="*/ 37 h 40"/>
                  <a:gd name="T110" fmla="*/ 57 w 115"/>
                  <a:gd name="T111" fmla="*/ 3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5" h="40">
                    <a:moveTo>
                      <a:pt x="111" y="16"/>
                    </a:moveTo>
                    <a:cubicBezTo>
                      <a:pt x="109" y="14"/>
                      <a:pt x="106" y="12"/>
                      <a:pt x="103" y="11"/>
                    </a:cubicBezTo>
                    <a:cubicBezTo>
                      <a:pt x="103" y="11"/>
                      <a:pt x="103" y="11"/>
                      <a:pt x="103" y="11"/>
                    </a:cubicBezTo>
                    <a:cubicBezTo>
                      <a:pt x="101" y="9"/>
                      <a:pt x="98" y="6"/>
                      <a:pt x="96" y="5"/>
                    </a:cubicBezTo>
                    <a:cubicBezTo>
                      <a:pt x="94" y="3"/>
                      <a:pt x="92" y="2"/>
                      <a:pt x="90" y="1"/>
                    </a:cubicBezTo>
                    <a:cubicBezTo>
                      <a:pt x="86" y="0"/>
                      <a:pt x="82" y="2"/>
                      <a:pt x="78" y="4"/>
                    </a:cubicBezTo>
                    <a:cubicBezTo>
                      <a:pt x="75" y="6"/>
                      <a:pt x="72" y="9"/>
                      <a:pt x="68" y="10"/>
                    </a:cubicBezTo>
                    <a:cubicBezTo>
                      <a:pt x="67" y="10"/>
                      <a:pt x="67" y="10"/>
                      <a:pt x="66" y="10"/>
                    </a:cubicBezTo>
                    <a:cubicBezTo>
                      <a:pt x="65" y="9"/>
                      <a:pt x="64" y="8"/>
                      <a:pt x="62" y="7"/>
                    </a:cubicBezTo>
                    <a:cubicBezTo>
                      <a:pt x="60" y="6"/>
                      <a:pt x="59" y="5"/>
                      <a:pt x="58" y="5"/>
                    </a:cubicBezTo>
                    <a:cubicBezTo>
                      <a:pt x="54" y="4"/>
                      <a:pt x="50" y="5"/>
                      <a:pt x="48" y="8"/>
                    </a:cubicBezTo>
                    <a:cubicBezTo>
                      <a:pt x="47" y="8"/>
                      <a:pt x="46" y="9"/>
                      <a:pt x="45" y="10"/>
                    </a:cubicBezTo>
                    <a:cubicBezTo>
                      <a:pt x="43" y="8"/>
                      <a:pt x="41" y="7"/>
                      <a:pt x="38" y="7"/>
                    </a:cubicBezTo>
                    <a:cubicBezTo>
                      <a:pt x="35" y="7"/>
                      <a:pt x="31" y="9"/>
                      <a:pt x="28" y="12"/>
                    </a:cubicBezTo>
                    <a:cubicBezTo>
                      <a:pt x="26" y="15"/>
                      <a:pt x="24" y="19"/>
                      <a:pt x="22" y="23"/>
                    </a:cubicBezTo>
                    <a:cubicBezTo>
                      <a:pt x="22" y="23"/>
                      <a:pt x="22" y="23"/>
                      <a:pt x="22" y="23"/>
                    </a:cubicBezTo>
                    <a:cubicBezTo>
                      <a:pt x="22" y="24"/>
                      <a:pt x="20" y="25"/>
                      <a:pt x="19" y="26"/>
                    </a:cubicBezTo>
                    <a:cubicBezTo>
                      <a:pt x="18" y="24"/>
                      <a:pt x="17" y="23"/>
                      <a:pt x="16" y="22"/>
                    </a:cubicBezTo>
                    <a:cubicBezTo>
                      <a:pt x="14" y="20"/>
                      <a:pt x="10" y="19"/>
                      <a:pt x="8" y="20"/>
                    </a:cubicBezTo>
                    <a:cubicBezTo>
                      <a:pt x="6" y="20"/>
                      <a:pt x="4" y="22"/>
                      <a:pt x="3" y="24"/>
                    </a:cubicBezTo>
                    <a:cubicBezTo>
                      <a:pt x="2" y="25"/>
                      <a:pt x="2" y="27"/>
                      <a:pt x="2" y="29"/>
                    </a:cubicBezTo>
                    <a:cubicBezTo>
                      <a:pt x="2" y="29"/>
                      <a:pt x="2" y="29"/>
                      <a:pt x="2" y="29"/>
                    </a:cubicBezTo>
                    <a:cubicBezTo>
                      <a:pt x="2" y="29"/>
                      <a:pt x="0" y="33"/>
                      <a:pt x="2" y="35"/>
                    </a:cubicBezTo>
                    <a:cubicBezTo>
                      <a:pt x="2" y="35"/>
                      <a:pt x="2" y="35"/>
                      <a:pt x="2" y="35"/>
                    </a:cubicBezTo>
                    <a:cubicBezTo>
                      <a:pt x="3" y="35"/>
                      <a:pt x="3" y="36"/>
                      <a:pt x="4" y="37"/>
                    </a:cubicBezTo>
                    <a:cubicBezTo>
                      <a:pt x="6" y="37"/>
                      <a:pt x="8" y="37"/>
                      <a:pt x="9" y="37"/>
                    </a:cubicBezTo>
                    <a:cubicBezTo>
                      <a:pt x="11" y="38"/>
                      <a:pt x="13" y="38"/>
                      <a:pt x="15" y="38"/>
                    </a:cubicBezTo>
                    <a:cubicBezTo>
                      <a:pt x="16" y="38"/>
                      <a:pt x="16" y="38"/>
                      <a:pt x="17" y="38"/>
                    </a:cubicBezTo>
                    <a:cubicBezTo>
                      <a:pt x="22" y="38"/>
                      <a:pt x="27" y="38"/>
                      <a:pt x="31" y="38"/>
                    </a:cubicBezTo>
                    <a:cubicBezTo>
                      <a:pt x="31" y="38"/>
                      <a:pt x="31" y="38"/>
                      <a:pt x="31" y="38"/>
                    </a:cubicBezTo>
                    <a:cubicBezTo>
                      <a:pt x="31" y="38"/>
                      <a:pt x="31" y="38"/>
                      <a:pt x="31" y="38"/>
                    </a:cubicBezTo>
                    <a:cubicBezTo>
                      <a:pt x="36" y="37"/>
                      <a:pt x="41" y="37"/>
                      <a:pt x="44" y="38"/>
                    </a:cubicBezTo>
                    <a:cubicBezTo>
                      <a:pt x="47" y="39"/>
                      <a:pt x="49" y="40"/>
                      <a:pt x="52" y="40"/>
                    </a:cubicBezTo>
                    <a:cubicBezTo>
                      <a:pt x="55" y="40"/>
                      <a:pt x="57" y="38"/>
                      <a:pt x="60" y="37"/>
                    </a:cubicBezTo>
                    <a:cubicBezTo>
                      <a:pt x="61" y="37"/>
                      <a:pt x="61" y="37"/>
                      <a:pt x="61" y="37"/>
                    </a:cubicBezTo>
                    <a:cubicBezTo>
                      <a:pt x="61" y="37"/>
                      <a:pt x="61" y="37"/>
                      <a:pt x="61" y="37"/>
                    </a:cubicBezTo>
                    <a:cubicBezTo>
                      <a:pt x="62" y="37"/>
                      <a:pt x="62" y="37"/>
                      <a:pt x="62" y="37"/>
                    </a:cubicBezTo>
                    <a:cubicBezTo>
                      <a:pt x="68" y="37"/>
                      <a:pt x="68" y="37"/>
                      <a:pt x="68" y="37"/>
                    </a:cubicBezTo>
                    <a:cubicBezTo>
                      <a:pt x="67" y="37"/>
                      <a:pt x="66" y="36"/>
                      <a:pt x="65" y="36"/>
                    </a:cubicBezTo>
                    <a:cubicBezTo>
                      <a:pt x="65" y="36"/>
                      <a:pt x="65" y="36"/>
                      <a:pt x="65" y="36"/>
                    </a:cubicBezTo>
                    <a:cubicBezTo>
                      <a:pt x="66" y="36"/>
                      <a:pt x="66" y="36"/>
                      <a:pt x="66" y="36"/>
                    </a:cubicBezTo>
                    <a:cubicBezTo>
                      <a:pt x="67" y="37"/>
                      <a:pt x="67" y="37"/>
                      <a:pt x="68" y="37"/>
                    </a:cubicBezTo>
                    <a:cubicBezTo>
                      <a:pt x="68" y="37"/>
                      <a:pt x="68" y="37"/>
                      <a:pt x="68" y="37"/>
                    </a:cubicBezTo>
                    <a:cubicBezTo>
                      <a:pt x="69" y="38"/>
                      <a:pt x="71" y="38"/>
                      <a:pt x="73" y="39"/>
                    </a:cubicBezTo>
                    <a:cubicBezTo>
                      <a:pt x="75" y="39"/>
                      <a:pt x="76" y="39"/>
                      <a:pt x="78" y="38"/>
                    </a:cubicBezTo>
                    <a:cubicBezTo>
                      <a:pt x="80" y="38"/>
                      <a:pt x="83" y="38"/>
                      <a:pt x="85" y="37"/>
                    </a:cubicBezTo>
                    <a:cubicBezTo>
                      <a:pt x="97" y="37"/>
                      <a:pt x="97" y="37"/>
                      <a:pt x="97" y="37"/>
                    </a:cubicBezTo>
                    <a:cubicBezTo>
                      <a:pt x="101" y="38"/>
                      <a:pt x="104" y="39"/>
                      <a:pt x="108" y="37"/>
                    </a:cubicBezTo>
                    <a:cubicBezTo>
                      <a:pt x="108" y="37"/>
                      <a:pt x="109" y="37"/>
                      <a:pt x="110" y="36"/>
                    </a:cubicBezTo>
                    <a:cubicBezTo>
                      <a:pt x="110" y="36"/>
                      <a:pt x="110" y="36"/>
                      <a:pt x="110" y="36"/>
                    </a:cubicBezTo>
                    <a:cubicBezTo>
                      <a:pt x="111" y="36"/>
                      <a:pt x="113" y="34"/>
                      <a:pt x="114" y="32"/>
                    </a:cubicBezTo>
                    <a:cubicBezTo>
                      <a:pt x="114" y="31"/>
                      <a:pt x="115" y="29"/>
                      <a:pt x="115" y="27"/>
                    </a:cubicBezTo>
                    <a:cubicBezTo>
                      <a:pt x="115" y="23"/>
                      <a:pt x="113" y="19"/>
                      <a:pt x="111" y="16"/>
                    </a:cubicBezTo>
                    <a:close/>
                    <a:moveTo>
                      <a:pt x="57" y="37"/>
                    </a:moveTo>
                    <a:cubicBezTo>
                      <a:pt x="57" y="37"/>
                      <a:pt x="57" y="37"/>
                      <a:pt x="57" y="37"/>
                    </a:cubicBezTo>
                    <a:cubicBezTo>
                      <a:pt x="57" y="37"/>
                      <a:pt x="57" y="37"/>
                      <a:pt x="57" y="37"/>
                    </a:cubicBezTo>
                    <a:close/>
                  </a:path>
                </a:pathLst>
              </a:custGeom>
              <a:solidFill>
                <a:srgbClr val="FFCB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08" name="Freeform 52">
                <a:extLst>
                  <a:ext uri="{FF2B5EF4-FFF2-40B4-BE49-F238E27FC236}">
                    <a16:creationId xmlns="" xmlns:a16="http://schemas.microsoft.com/office/drawing/2014/main" id="{41F61C50-327C-4808-8881-DFEE36D77B96}"/>
                  </a:ext>
                </a:extLst>
              </p:cNvPr>
              <p:cNvSpPr>
                <a:spLocks/>
              </p:cNvSpPr>
              <p:nvPr/>
            </p:nvSpPr>
            <p:spPr bwMode="auto">
              <a:xfrm>
                <a:off x="4357" y="1746"/>
                <a:ext cx="59" cy="38"/>
              </a:xfrm>
              <a:custGeom>
                <a:avLst/>
                <a:gdLst>
                  <a:gd name="T0" fmla="*/ 1 w 28"/>
                  <a:gd name="T1" fmla="*/ 13 h 18"/>
                  <a:gd name="T2" fmla="*/ 2 w 28"/>
                  <a:gd name="T3" fmla="*/ 8 h 18"/>
                  <a:gd name="T4" fmla="*/ 9 w 28"/>
                  <a:gd name="T5" fmla="*/ 3 h 18"/>
                  <a:gd name="T6" fmla="*/ 19 w 28"/>
                  <a:gd name="T7" fmla="*/ 10 h 18"/>
                  <a:gd name="T8" fmla="*/ 28 w 28"/>
                  <a:gd name="T9" fmla="*/ 18 h 18"/>
                  <a:gd name="T10" fmla="*/ 28 w 28"/>
                  <a:gd name="T11" fmla="*/ 18 h 18"/>
                  <a:gd name="T12" fmla="*/ 10 w 28"/>
                  <a:gd name="T13" fmla="*/ 1 h 18"/>
                  <a:gd name="T14" fmla="*/ 0 w 28"/>
                  <a:gd name="T15" fmla="*/ 13 h 18"/>
                  <a:gd name="T16" fmla="*/ 1 w 28"/>
                  <a:gd name="T17"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8">
                    <a:moveTo>
                      <a:pt x="1" y="13"/>
                    </a:moveTo>
                    <a:cubicBezTo>
                      <a:pt x="1" y="11"/>
                      <a:pt x="1" y="10"/>
                      <a:pt x="2" y="8"/>
                    </a:cubicBezTo>
                    <a:cubicBezTo>
                      <a:pt x="3" y="4"/>
                      <a:pt x="5" y="3"/>
                      <a:pt x="9" y="3"/>
                    </a:cubicBezTo>
                    <a:cubicBezTo>
                      <a:pt x="14" y="3"/>
                      <a:pt x="16" y="6"/>
                      <a:pt x="19" y="10"/>
                    </a:cubicBezTo>
                    <a:cubicBezTo>
                      <a:pt x="21" y="13"/>
                      <a:pt x="24" y="16"/>
                      <a:pt x="28" y="18"/>
                    </a:cubicBezTo>
                    <a:cubicBezTo>
                      <a:pt x="28" y="18"/>
                      <a:pt x="28" y="18"/>
                      <a:pt x="28" y="18"/>
                    </a:cubicBezTo>
                    <a:cubicBezTo>
                      <a:pt x="22" y="13"/>
                      <a:pt x="18" y="1"/>
                      <a:pt x="10" y="1"/>
                    </a:cubicBezTo>
                    <a:cubicBezTo>
                      <a:pt x="3" y="0"/>
                      <a:pt x="0" y="7"/>
                      <a:pt x="0" y="13"/>
                    </a:cubicBezTo>
                    <a:lnTo>
                      <a:pt x="1" y="13"/>
                    </a:lnTo>
                    <a:close/>
                  </a:path>
                </a:pathLst>
              </a:cu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09" name="Freeform 53">
                <a:extLst>
                  <a:ext uri="{FF2B5EF4-FFF2-40B4-BE49-F238E27FC236}">
                    <a16:creationId xmlns="" xmlns:a16="http://schemas.microsoft.com/office/drawing/2014/main" id="{D0BA5AD2-F511-4F86-8AB7-0859F1424E58}"/>
                  </a:ext>
                </a:extLst>
              </p:cNvPr>
              <p:cNvSpPr>
                <a:spLocks/>
              </p:cNvSpPr>
              <p:nvPr/>
            </p:nvSpPr>
            <p:spPr bwMode="auto">
              <a:xfrm>
                <a:off x="4359" y="1754"/>
                <a:ext cx="48" cy="32"/>
              </a:xfrm>
              <a:custGeom>
                <a:avLst/>
                <a:gdLst>
                  <a:gd name="T0" fmla="*/ 2 w 23"/>
                  <a:gd name="T1" fmla="*/ 11 h 15"/>
                  <a:gd name="T2" fmla="*/ 2 w 23"/>
                  <a:gd name="T3" fmla="*/ 6 h 15"/>
                  <a:gd name="T4" fmla="*/ 11 w 23"/>
                  <a:gd name="T5" fmla="*/ 4 h 15"/>
                  <a:gd name="T6" fmla="*/ 16 w 23"/>
                  <a:gd name="T7" fmla="*/ 10 h 15"/>
                  <a:gd name="T8" fmla="*/ 23 w 23"/>
                  <a:gd name="T9" fmla="*/ 14 h 15"/>
                  <a:gd name="T10" fmla="*/ 23 w 23"/>
                  <a:gd name="T11" fmla="*/ 13 h 15"/>
                  <a:gd name="T12" fmla="*/ 7 w 23"/>
                  <a:gd name="T13" fmla="*/ 1 h 15"/>
                  <a:gd name="T14" fmla="*/ 2 w 23"/>
                  <a:gd name="T15" fmla="*/ 1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15">
                    <a:moveTo>
                      <a:pt x="2" y="11"/>
                    </a:moveTo>
                    <a:cubicBezTo>
                      <a:pt x="2" y="9"/>
                      <a:pt x="2" y="8"/>
                      <a:pt x="2" y="6"/>
                    </a:cubicBezTo>
                    <a:cubicBezTo>
                      <a:pt x="3" y="3"/>
                      <a:pt x="8" y="1"/>
                      <a:pt x="11" y="4"/>
                    </a:cubicBezTo>
                    <a:cubicBezTo>
                      <a:pt x="13" y="5"/>
                      <a:pt x="14" y="8"/>
                      <a:pt x="16" y="10"/>
                    </a:cubicBezTo>
                    <a:cubicBezTo>
                      <a:pt x="17" y="13"/>
                      <a:pt x="20" y="15"/>
                      <a:pt x="23" y="14"/>
                    </a:cubicBezTo>
                    <a:cubicBezTo>
                      <a:pt x="23" y="13"/>
                      <a:pt x="23" y="13"/>
                      <a:pt x="23" y="13"/>
                    </a:cubicBezTo>
                    <a:cubicBezTo>
                      <a:pt x="15" y="12"/>
                      <a:pt x="15" y="0"/>
                      <a:pt x="7" y="1"/>
                    </a:cubicBezTo>
                    <a:cubicBezTo>
                      <a:pt x="2" y="1"/>
                      <a:pt x="0" y="7"/>
                      <a:pt x="2" y="11"/>
                    </a:cubicBezTo>
                    <a:close/>
                  </a:path>
                </a:pathLst>
              </a:cu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10" name="Freeform 54">
                <a:extLst>
                  <a:ext uri="{FF2B5EF4-FFF2-40B4-BE49-F238E27FC236}">
                    <a16:creationId xmlns="" xmlns:a16="http://schemas.microsoft.com/office/drawing/2014/main" id="{99301B89-6DEC-423F-BE76-48C506498DA6}"/>
                  </a:ext>
                </a:extLst>
              </p:cNvPr>
              <p:cNvSpPr>
                <a:spLocks/>
              </p:cNvSpPr>
              <p:nvPr/>
            </p:nvSpPr>
            <p:spPr bwMode="auto">
              <a:xfrm>
                <a:off x="4365" y="1763"/>
                <a:ext cx="30" cy="23"/>
              </a:xfrm>
              <a:custGeom>
                <a:avLst/>
                <a:gdLst>
                  <a:gd name="T0" fmla="*/ 1 w 14"/>
                  <a:gd name="T1" fmla="*/ 7 h 11"/>
                  <a:gd name="T2" fmla="*/ 1 w 14"/>
                  <a:gd name="T3" fmla="*/ 6 h 11"/>
                  <a:gd name="T4" fmla="*/ 4 w 14"/>
                  <a:gd name="T5" fmla="*/ 3 h 11"/>
                  <a:gd name="T6" fmla="*/ 6 w 14"/>
                  <a:gd name="T7" fmla="*/ 4 h 11"/>
                  <a:gd name="T8" fmla="*/ 8 w 14"/>
                  <a:gd name="T9" fmla="*/ 6 h 11"/>
                  <a:gd name="T10" fmla="*/ 13 w 14"/>
                  <a:gd name="T11" fmla="*/ 11 h 11"/>
                  <a:gd name="T12" fmla="*/ 14 w 14"/>
                  <a:gd name="T13" fmla="*/ 11 h 11"/>
                  <a:gd name="T14" fmla="*/ 9 w 14"/>
                  <a:gd name="T15" fmla="*/ 5 h 11"/>
                  <a:gd name="T16" fmla="*/ 5 w 14"/>
                  <a:gd name="T17" fmla="*/ 1 h 11"/>
                  <a:gd name="T18" fmla="*/ 1 w 14"/>
                  <a:gd name="T19"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1">
                    <a:moveTo>
                      <a:pt x="1" y="7"/>
                    </a:moveTo>
                    <a:cubicBezTo>
                      <a:pt x="1" y="7"/>
                      <a:pt x="1" y="6"/>
                      <a:pt x="1" y="6"/>
                    </a:cubicBezTo>
                    <a:cubicBezTo>
                      <a:pt x="2" y="4"/>
                      <a:pt x="2" y="4"/>
                      <a:pt x="4" y="3"/>
                    </a:cubicBezTo>
                    <a:cubicBezTo>
                      <a:pt x="6" y="3"/>
                      <a:pt x="5" y="3"/>
                      <a:pt x="6" y="4"/>
                    </a:cubicBezTo>
                    <a:cubicBezTo>
                      <a:pt x="7" y="4"/>
                      <a:pt x="7" y="5"/>
                      <a:pt x="8" y="6"/>
                    </a:cubicBezTo>
                    <a:cubicBezTo>
                      <a:pt x="10" y="7"/>
                      <a:pt x="11" y="9"/>
                      <a:pt x="13" y="11"/>
                    </a:cubicBezTo>
                    <a:cubicBezTo>
                      <a:pt x="14" y="11"/>
                      <a:pt x="14" y="11"/>
                      <a:pt x="14" y="11"/>
                    </a:cubicBezTo>
                    <a:cubicBezTo>
                      <a:pt x="13" y="9"/>
                      <a:pt x="11" y="7"/>
                      <a:pt x="9" y="5"/>
                    </a:cubicBezTo>
                    <a:cubicBezTo>
                      <a:pt x="8" y="4"/>
                      <a:pt x="7" y="2"/>
                      <a:pt x="5" y="1"/>
                    </a:cubicBezTo>
                    <a:cubicBezTo>
                      <a:pt x="1" y="0"/>
                      <a:pt x="0" y="5"/>
                      <a:pt x="1" y="7"/>
                    </a:cubicBezTo>
                    <a:close/>
                  </a:path>
                </a:pathLst>
              </a:cu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11" name="Freeform 55">
                <a:extLst>
                  <a:ext uri="{FF2B5EF4-FFF2-40B4-BE49-F238E27FC236}">
                    <a16:creationId xmlns="" xmlns:a16="http://schemas.microsoft.com/office/drawing/2014/main" id="{C042370B-D455-46CF-93DC-812A94B34B30}"/>
                  </a:ext>
                </a:extLst>
              </p:cNvPr>
              <p:cNvSpPr>
                <a:spLocks/>
              </p:cNvSpPr>
              <p:nvPr/>
            </p:nvSpPr>
            <p:spPr bwMode="auto">
              <a:xfrm>
                <a:off x="4401" y="1714"/>
                <a:ext cx="68" cy="61"/>
              </a:xfrm>
              <a:custGeom>
                <a:avLst/>
                <a:gdLst>
                  <a:gd name="T0" fmla="*/ 1 w 32"/>
                  <a:gd name="T1" fmla="*/ 20 h 29"/>
                  <a:gd name="T2" fmla="*/ 22 w 32"/>
                  <a:gd name="T3" fmla="*/ 6 h 29"/>
                  <a:gd name="T4" fmla="*/ 31 w 32"/>
                  <a:gd name="T5" fmla="*/ 29 h 29"/>
                  <a:gd name="T6" fmla="*/ 32 w 32"/>
                  <a:gd name="T7" fmla="*/ 29 h 29"/>
                  <a:gd name="T8" fmla="*/ 19 w 32"/>
                  <a:gd name="T9" fmla="*/ 4 h 29"/>
                  <a:gd name="T10" fmla="*/ 0 w 32"/>
                  <a:gd name="T11" fmla="*/ 20 h 29"/>
                  <a:gd name="T12" fmla="*/ 1 w 32"/>
                  <a:gd name="T13" fmla="*/ 20 h 29"/>
                </a:gdLst>
                <a:ahLst/>
                <a:cxnLst>
                  <a:cxn ang="0">
                    <a:pos x="T0" y="T1"/>
                  </a:cxn>
                  <a:cxn ang="0">
                    <a:pos x="T2" y="T3"/>
                  </a:cxn>
                  <a:cxn ang="0">
                    <a:pos x="T4" y="T5"/>
                  </a:cxn>
                  <a:cxn ang="0">
                    <a:pos x="T6" y="T7"/>
                  </a:cxn>
                  <a:cxn ang="0">
                    <a:pos x="T8" y="T9"/>
                  </a:cxn>
                  <a:cxn ang="0">
                    <a:pos x="T10" y="T11"/>
                  </a:cxn>
                  <a:cxn ang="0">
                    <a:pos x="T12" y="T13"/>
                  </a:cxn>
                </a:cxnLst>
                <a:rect l="0" t="0" r="r" b="b"/>
                <a:pathLst>
                  <a:path w="32" h="29">
                    <a:moveTo>
                      <a:pt x="1" y="20"/>
                    </a:moveTo>
                    <a:cubicBezTo>
                      <a:pt x="4" y="13"/>
                      <a:pt x="11" y="0"/>
                      <a:pt x="22" y="6"/>
                    </a:cubicBezTo>
                    <a:cubicBezTo>
                      <a:pt x="29" y="11"/>
                      <a:pt x="30" y="21"/>
                      <a:pt x="31" y="29"/>
                    </a:cubicBezTo>
                    <a:cubicBezTo>
                      <a:pt x="32" y="29"/>
                      <a:pt x="32" y="29"/>
                      <a:pt x="32" y="29"/>
                    </a:cubicBezTo>
                    <a:cubicBezTo>
                      <a:pt x="32" y="20"/>
                      <a:pt x="29" y="7"/>
                      <a:pt x="19" y="4"/>
                    </a:cubicBezTo>
                    <a:cubicBezTo>
                      <a:pt x="9" y="1"/>
                      <a:pt x="2" y="12"/>
                      <a:pt x="0" y="20"/>
                    </a:cubicBezTo>
                    <a:lnTo>
                      <a:pt x="1" y="20"/>
                    </a:lnTo>
                    <a:close/>
                  </a:path>
                </a:pathLst>
              </a:cu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12" name="Freeform 56">
                <a:extLst>
                  <a:ext uri="{FF2B5EF4-FFF2-40B4-BE49-F238E27FC236}">
                    <a16:creationId xmlns="" xmlns:a16="http://schemas.microsoft.com/office/drawing/2014/main" id="{04269082-4521-492E-B27E-6886250AEE54}"/>
                  </a:ext>
                </a:extLst>
              </p:cNvPr>
              <p:cNvSpPr>
                <a:spLocks/>
              </p:cNvSpPr>
              <p:nvPr/>
            </p:nvSpPr>
            <p:spPr bwMode="auto">
              <a:xfrm>
                <a:off x="4405" y="1729"/>
                <a:ext cx="55" cy="49"/>
              </a:xfrm>
              <a:custGeom>
                <a:avLst/>
                <a:gdLst>
                  <a:gd name="T0" fmla="*/ 1 w 26"/>
                  <a:gd name="T1" fmla="*/ 16 h 23"/>
                  <a:gd name="T2" fmla="*/ 15 w 26"/>
                  <a:gd name="T3" fmla="*/ 3 h 23"/>
                  <a:gd name="T4" fmla="*/ 25 w 26"/>
                  <a:gd name="T5" fmla="*/ 23 h 23"/>
                  <a:gd name="T6" fmla="*/ 25 w 26"/>
                  <a:gd name="T7" fmla="*/ 23 h 23"/>
                  <a:gd name="T8" fmla="*/ 16 w 26"/>
                  <a:gd name="T9" fmla="*/ 2 h 23"/>
                  <a:gd name="T10" fmla="*/ 0 w 26"/>
                  <a:gd name="T11" fmla="*/ 16 h 23"/>
                  <a:gd name="T12" fmla="*/ 1 w 26"/>
                  <a:gd name="T13" fmla="*/ 16 h 23"/>
                </a:gdLst>
                <a:ahLst/>
                <a:cxnLst>
                  <a:cxn ang="0">
                    <a:pos x="T0" y="T1"/>
                  </a:cxn>
                  <a:cxn ang="0">
                    <a:pos x="T2" y="T3"/>
                  </a:cxn>
                  <a:cxn ang="0">
                    <a:pos x="T4" y="T5"/>
                  </a:cxn>
                  <a:cxn ang="0">
                    <a:pos x="T6" y="T7"/>
                  </a:cxn>
                  <a:cxn ang="0">
                    <a:pos x="T8" y="T9"/>
                  </a:cxn>
                  <a:cxn ang="0">
                    <a:pos x="T10" y="T11"/>
                  </a:cxn>
                  <a:cxn ang="0">
                    <a:pos x="T12" y="T13"/>
                  </a:cxn>
                </a:cxnLst>
                <a:rect l="0" t="0" r="r" b="b"/>
                <a:pathLst>
                  <a:path w="26" h="23">
                    <a:moveTo>
                      <a:pt x="1" y="16"/>
                    </a:moveTo>
                    <a:cubicBezTo>
                      <a:pt x="4" y="11"/>
                      <a:pt x="7" y="1"/>
                      <a:pt x="15" y="3"/>
                    </a:cubicBezTo>
                    <a:cubicBezTo>
                      <a:pt x="23" y="6"/>
                      <a:pt x="24" y="16"/>
                      <a:pt x="25" y="23"/>
                    </a:cubicBezTo>
                    <a:cubicBezTo>
                      <a:pt x="25" y="23"/>
                      <a:pt x="25" y="23"/>
                      <a:pt x="25" y="23"/>
                    </a:cubicBezTo>
                    <a:cubicBezTo>
                      <a:pt x="26" y="16"/>
                      <a:pt x="24" y="4"/>
                      <a:pt x="16" y="2"/>
                    </a:cubicBezTo>
                    <a:cubicBezTo>
                      <a:pt x="8" y="0"/>
                      <a:pt x="2" y="10"/>
                      <a:pt x="0" y="16"/>
                    </a:cubicBezTo>
                    <a:lnTo>
                      <a:pt x="1" y="16"/>
                    </a:lnTo>
                    <a:close/>
                  </a:path>
                </a:pathLst>
              </a:cu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13" name="Freeform 57">
                <a:extLst>
                  <a:ext uri="{FF2B5EF4-FFF2-40B4-BE49-F238E27FC236}">
                    <a16:creationId xmlns="" xmlns:a16="http://schemas.microsoft.com/office/drawing/2014/main" id="{3E2784CA-4F68-40A9-BE28-F0DD6F23EF05}"/>
                  </a:ext>
                </a:extLst>
              </p:cNvPr>
              <p:cNvSpPr>
                <a:spLocks/>
              </p:cNvSpPr>
              <p:nvPr/>
            </p:nvSpPr>
            <p:spPr bwMode="auto">
              <a:xfrm>
                <a:off x="4412" y="1744"/>
                <a:ext cx="38" cy="31"/>
              </a:xfrm>
              <a:custGeom>
                <a:avLst/>
                <a:gdLst>
                  <a:gd name="T0" fmla="*/ 0 w 18"/>
                  <a:gd name="T1" fmla="*/ 12 h 15"/>
                  <a:gd name="T2" fmla="*/ 11 w 18"/>
                  <a:gd name="T3" fmla="*/ 2 h 15"/>
                  <a:gd name="T4" fmla="*/ 17 w 18"/>
                  <a:gd name="T5" fmla="*/ 15 h 15"/>
                  <a:gd name="T6" fmla="*/ 18 w 18"/>
                  <a:gd name="T7" fmla="*/ 15 h 15"/>
                  <a:gd name="T8" fmla="*/ 10 w 18"/>
                  <a:gd name="T9" fmla="*/ 1 h 15"/>
                  <a:gd name="T10" fmla="*/ 0 w 18"/>
                  <a:gd name="T11" fmla="*/ 12 h 15"/>
                </a:gdLst>
                <a:ahLst/>
                <a:cxnLst>
                  <a:cxn ang="0">
                    <a:pos x="T0" y="T1"/>
                  </a:cxn>
                  <a:cxn ang="0">
                    <a:pos x="T2" y="T3"/>
                  </a:cxn>
                  <a:cxn ang="0">
                    <a:pos x="T4" y="T5"/>
                  </a:cxn>
                  <a:cxn ang="0">
                    <a:pos x="T6" y="T7"/>
                  </a:cxn>
                  <a:cxn ang="0">
                    <a:pos x="T8" y="T9"/>
                  </a:cxn>
                  <a:cxn ang="0">
                    <a:pos x="T10" y="T11"/>
                  </a:cxn>
                </a:cxnLst>
                <a:rect l="0" t="0" r="r" b="b"/>
                <a:pathLst>
                  <a:path w="18" h="15">
                    <a:moveTo>
                      <a:pt x="0" y="12"/>
                    </a:moveTo>
                    <a:cubicBezTo>
                      <a:pt x="2" y="8"/>
                      <a:pt x="4" y="0"/>
                      <a:pt x="11" y="2"/>
                    </a:cubicBezTo>
                    <a:cubicBezTo>
                      <a:pt x="16" y="4"/>
                      <a:pt x="16" y="10"/>
                      <a:pt x="17" y="15"/>
                    </a:cubicBezTo>
                    <a:cubicBezTo>
                      <a:pt x="18" y="15"/>
                      <a:pt x="18" y="15"/>
                      <a:pt x="18" y="15"/>
                    </a:cubicBezTo>
                    <a:cubicBezTo>
                      <a:pt x="18" y="10"/>
                      <a:pt x="16" y="2"/>
                      <a:pt x="10" y="1"/>
                    </a:cubicBezTo>
                    <a:cubicBezTo>
                      <a:pt x="4" y="0"/>
                      <a:pt x="0" y="7"/>
                      <a:pt x="0" y="12"/>
                    </a:cubicBezTo>
                    <a:close/>
                  </a:path>
                </a:pathLst>
              </a:cu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14" name="Freeform 58">
                <a:extLst>
                  <a:ext uri="{FF2B5EF4-FFF2-40B4-BE49-F238E27FC236}">
                    <a16:creationId xmlns="" xmlns:a16="http://schemas.microsoft.com/office/drawing/2014/main" id="{4A6A0878-8863-4B45-85D1-15CDB4C35BC3}"/>
                  </a:ext>
                </a:extLst>
              </p:cNvPr>
              <p:cNvSpPr>
                <a:spLocks/>
              </p:cNvSpPr>
              <p:nvPr/>
            </p:nvSpPr>
            <p:spPr bwMode="auto">
              <a:xfrm>
                <a:off x="4414" y="1752"/>
                <a:ext cx="29" cy="26"/>
              </a:xfrm>
              <a:custGeom>
                <a:avLst/>
                <a:gdLst>
                  <a:gd name="T0" fmla="*/ 1 w 14"/>
                  <a:gd name="T1" fmla="*/ 10 h 12"/>
                  <a:gd name="T2" fmla="*/ 7 w 14"/>
                  <a:gd name="T3" fmla="*/ 2 h 12"/>
                  <a:gd name="T4" fmla="*/ 12 w 14"/>
                  <a:gd name="T5" fmla="*/ 11 h 12"/>
                  <a:gd name="T6" fmla="*/ 13 w 14"/>
                  <a:gd name="T7" fmla="*/ 11 h 12"/>
                  <a:gd name="T8" fmla="*/ 8 w 14"/>
                  <a:gd name="T9" fmla="*/ 1 h 12"/>
                  <a:gd name="T10" fmla="*/ 0 w 14"/>
                  <a:gd name="T11" fmla="*/ 10 h 12"/>
                  <a:gd name="T12" fmla="*/ 1 w 14"/>
                  <a:gd name="T13" fmla="*/ 10 h 12"/>
                </a:gdLst>
                <a:ahLst/>
                <a:cxnLst>
                  <a:cxn ang="0">
                    <a:pos x="T0" y="T1"/>
                  </a:cxn>
                  <a:cxn ang="0">
                    <a:pos x="T2" y="T3"/>
                  </a:cxn>
                  <a:cxn ang="0">
                    <a:pos x="T4" y="T5"/>
                  </a:cxn>
                  <a:cxn ang="0">
                    <a:pos x="T6" y="T7"/>
                  </a:cxn>
                  <a:cxn ang="0">
                    <a:pos x="T8" y="T9"/>
                  </a:cxn>
                  <a:cxn ang="0">
                    <a:pos x="T10" y="T11"/>
                  </a:cxn>
                  <a:cxn ang="0">
                    <a:pos x="T12" y="T13"/>
                  </a:cxn>
                </a:cxnLst>
                <a:rect l="0" t="0" r="r" b="b"/>
                <a:pathLst>
                  <a:path w="14" h="12">
                    <a:moveTo>
                      <a:pt x="1" y="10"/>
                    </a:moveTo>
                    <a:cubicBezTo>
                      <a:pt x="2" y="8"/>
                      <a:pt x="4" y="3"/>
                      <a:pt x="7" y="2"/>
                    </a:cubicBezTo>
                    <a:cubicBezTo>
                      <a:pt x="12" y="1"/>
                      <a:pt x="11" y="9"/>
                      <a:pt x="12" y="11"/>
                    </a:cubicBezTo>
                    <a:cubicBezTo>
                      <a:pt x="13" y="12"/>
                      <a:pt x="13" y="12"/>
                      <a:pt x="13" y="11"/>
                    </a:cubicBezTo>
                    <a:cubicBezTo>
                      <a:pt x="14" y="8"/>
                      <a:pt x="12" y="2"/>
                      <a:pt x="8" y="1"/>
                    </a:cubicBezTo>
                    <a:cubicBezTo>
                      <a:pt x="4" y="0"/>
                      <a:pt x="1" y="7"/>
                      <a:pt x="0" y="10"/>
                    </a:cubicBezTo>
                    <a:lnTo>
                      <a:pt x="1" y="10"/>
                    </a:lnTo>
                    <a:close/>
                  </a:path>
                </a:pathLst>
              </a:cu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15" name="Freeform 59">
                <a:extLst>
                  <a:ext uri="{FF2B5EF4-FFF2-40B4-BE49-F238E27FC236}">
                    <a16:creationId xmlns="" xmlns:a16="http://schemas.microsoft.com/office/drawing/2014/main" id="{E987F193-F9B6-4222-8242-86EB005AB3BA}"/>
                  </a:ext>
                </a:extLst>
              </p:cNvPr>
              <p:cNvSpPr>
                <a:spLocks/>
              </p:cNvSpPr>
              <p:nvPr/>
            </p:nvSpPr>
            <p:spPr bwMode="auto">
              <a:xfrm>
                <a:off x="4418" y="1767"/>
                <a:ext cx="17" cy="17"/>
              </a:xfrm>
              <a:custGeom>
                <a:avLst/>
                <a:gdLst>
                  <a:gd name="T0" fmla="*/ 1 w 8"/>
                  <a:gd name="T1" fmla="*/ 7 h 8"/>
                  <a:gd name="T2" fmla="*/ 4 w 8"/>
                  <a:gd name="T3" fmla="*/ 2 h 8"/>
                  <a:gd name="T4" fmla="*/ 7 w 8"/>
                  <a:gd name="T5" fmla="*/ 7 h 8"/>
                  <a:gd name="T6" fmla="*/ 8 w 8"/>
                  <a:gd name="T7" fmla="*/ 7 h 8"/>
                  <a:gd name="T8" fmla="*/ 5 w 8"/>
                  <a:gd name="T9" fmla="*/ 1 h 8"/>
                  <a:gd name="T10" fmla="*/ 0 w 8"/>
                  <a:gd name="T11" fmla="*/ 6 h 8"/>
                  <a:gd name="T12" fmla="*/ 1 w 8"/>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1" y="7"/>
                    </a:moveTo>
                    <a:cubicBezTo>
                      <a:pt x="2" y="5"/>
                      <a:pt x="3" y="3"/>
                      <a:pt x="4" y="2"/>
                    </a:cubicBezTo>
                    <a:cubicBezTo>
                      <a:pt x="6" y="1"/>
                      <a:pt x="7" y="6"/>
                      <a:pt x="7" y="7"/>
                    </a:cubicBezTo>
                    <a:cubicBezTo>
                      <a:pt x="7" y="8"/>
                      <a:pt x="8" y="7"/>
                      <a:pt x="8" y="7"/>
                    </a:cubicBezTo>
                    <a:cubicBezTo>
                      <a:pt x="8" y="5"/>
                      <a:pt x="7" y="0"/>
                      <a:pt x="5" y="1"/>
                    </a:cubicBezTo>
                    <a:cubicBezTo>
                      <a:pt x="2" y="1"/>
                      <a:pt x="1" y="5"/>
                      <a:pt x="0" y="6"/>
                    </a:cubicBezTo>
                    <a:lnTo>
                      <a:pt x="1" y="7"/>
                    </a:lnTo>
                    <a:close/>
                  </a:path>
                </a:pathLst>
              </a:cu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16" name="Freeform 60">
                <a:extLst>
                  <a:ext uri="{FF2B5EF4-FFF2-40B4-BE49-F238E27FC236}">
                    <a16:creationId xmlns="" xmlns:a16="http://schemas.microsoft.com/office/drawing/2014/main" id="{80B2AC07-24ED-4E8B-BEAC-37FE6A07B987}"/>
                  </a:ext>
                </a:extLst>
              </p:cNvPr>
              <p:cNvSpPr>
                <a:spLocks/>
              </p:cNvSpPr>
              <p:nvPr/>
            </p:nvSpPr>
            <p:spPr bwMode="auto">
              <a:xfrm>
                <a:off x="4448" y="1723"/>
                <a:ext cx="82" cy="78"/>
              </a:xfrm>
              <a:custGeom>
                <a:avLst/>
                <a:gdLst>
                  <a:gd name="T0" fmla="*/ 0 w 39"/>
                  <a:gd name="T1" fmla="*/ 29 h 37"/>
                  <a:gd name="T2" fmla="*/ 15 w 39"/>
                  <a:gd name="T3" fmla="*/ 23 h 37"/>
                  <a:gd name="T4" fmla="*/ 24 w 39"/>
                  <a:gd name="T5" fmla="*/ 8 h 37"/>
                  <a:gd name="T6" fmla="*/ 39 w 39"/>
                  <a:gd name="T7" fmla="*/ 27 h 37"/>
                  <a:gd name="T8" fmla="*/ 39 w 39"/>
                  <a:gd name="T9" fmla="*/ 27 h 37"/>
                  <a:gd name="T10" fmla="*/ 28 w 39"/>
                  <a:gd name="T11" fmla="*/ 5 h 37"/>
                  <a:gd name="T12" fmla="*/ 0 w 39"/>
                  <a:gd name="T13" fmla="*/ 28 h 37"/>
                  <a:gd name="T14" fmla="*/ 0 w 39"/>
                  <a:gd name="T15" fmla="*/ 29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7">
                    <a:moveTo>
                      <a:pt x="0" y="29"/>
                    </a:moveTo>
                    <a:cubicBezTo>
                      <a:pt x="6" y="33"/>
                      <a:pt x="12" y="28"/>
                      <a:pt x="15" y="23"/>
                    </a:cubicBezTo>
                    <a:cubicBezTo>
                      <a:pt x="17" y="18"/>
                      <a:pt x="19" y="12"/>
                      <a:pt x="24" y="8"/>
                    </a:cubicBezTo>
                    <a:cubicBezTo>
                      <a:pt x="35" y="0"/>
                      <a:pt x="38" y="21"/>
                      <a:pt x="39" y="27"/>
                    </a:cubicBezTo>
                    <a:cubicBezTo>
                      <a:pt x="39" y="27"/>
                      <a:pt x="39" y="27"/>
                      <a:pt x="39" y="27"/>
                    </a:cubicBezTo>
                    <a:cubicBezTo>
                      <a:pt x="39" y="21"/>
                      <a:pt x="36" y="3"/>
                      <a:pt x="28" y="5"/>
                    </a:cubicBezTo>
                    <a:cubicBezTo>
                      <a:pt x="17" y="7"/>
                      <a:pt x="13" y="37"/>
                      <a:pt x="0" y="28"/>
                    </a:cubicBezTo>
                    <a:lnTo>
                      <a:pt x="0" y="29"/>
                    </a:lnTo>
                    <a:close/>
                  </a:path>
                </a:pathLst>
              </a:cu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17" name="Freeform 61">
                <a:extLst>
                  <a:ext uri="{FF2B5EF4-FFF2-40B4-BE49-F238E27FC236}">
                    <a16:creationId xmlns="" xmlns:a16="http://schemas.microsoft.com/office/drawing/2014/main" id="{5E0140BD-FF38-4853-9F16-9FD2589077A6}"/>
                  </a:ext>
                </a:extLst>
              </p:cNvPr>
              <p:cNvSpPr>
                <a:spLocks/>
              </p:cNvSpPr>
              <p:nvPr/>
            </p:nvSpPr>
            <p:spPr bwMode="auto">
              <a:xfrm>
                <a:off x="4475" y="1744"/>
                <a:ext cx="49" cy="44"/>
              </a:xfrm>
              <a:custGeom>
                <a:avLst/>
                <a:gdLst>
                  <a:gd name="T0" fmla="*/ 0 w 23"/>
                  <a:gd name="T1" fmla="*/ 21 h 21"/>
                  <a:gd name="T2" fmla="*/ 9 w 23"/>
                  <a:gd name="T3" fmla="*/ 5 h 21"/>
                  <a:gd name="T4" fmla="*/ 16 w 23"/>
                  <a:gd name="T5" fmla="*/ 2 h 21"/>
                  <a:gd name="T6" fmla="*/ 20 w 23"/>
                  <a:gd name="T7" fmla="*/ 5 h 21"/>
                  <a:gd name="T8" fmla="*/ 22 w 23"/>
                  <a:gd name="T9" fmla="*/ 17 h 21"/>
                  <a:gd name="T10" fmla="*/ 23 w 23"/>
                  <a:gd name="T11" fmla="*/ 17 h 21"/>
                  <a:gd name="T12" fmla="*/ 15 w 23"/>
                  <a:gd name="T13" fmla="*/ 0 h 21"/>
                  <a:gd name="T14" fmla="*/ 8 w 23"/>
                  <a:gd name="T15" fmla="*/ 6 h 21"/>
                  <a:gd name="T16" fmla="*/ 0 w 23"/>
                  <a:gd name="T1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1">
                    <a:moveTo>
                      <a:pt x="0" y="21"/>
                    </a:moveTo>
                    <a:cubicBezTo>
                      <a:pt x="3" y="16"/>
                      <a:pt x="6" y="10"/>
                      <a:pt x="9" y="5"/>
                    </a:cubicBezTo>
                    <a:cubicBezTo>
                      <a:pt x="11" y="3"/>
                      <a:pt x="13" y="1"/>
                      <a:pt x="16" y="2"/>
                    </a:cubicBezTo>
                    <a:cubicBezTo>
                      <a:pt x="18" y="2"/>
                      <a:pt x="19" y="3"/>
                      <a:pt x="20" y="5"/>
                    </a:cubicBezTo>
                    <a:cubicBezTo>
                      <a:pt x="21" y="9"/>
                      <a:pt x="22" y="13"/>
                      <a:pt x="22" y="17"/>
                    </a:cubicBezTo>
                    <a:cubicBezTo>
                      <a:pt x="22" y="17"/>
                      <a:pt x="23" y="17"/>
                      <a:pt x="23" y="17"/>
                    </a:cubicBezTo>
                    <a:cubicBezTo>
                      <a:pt x="23" y="12"/>
                      <a:pt x="21" y="0"/>
                      <a:pt x="15" y="0"/>
                    </a:cubicBezTo>
                    <a:cubicBezTo>
                      <a:pt x="12" y="0"/>
                      <a:pt x="10" y="3"/>
                      <a:pt x="8" y="6"/>
                    </a:cubicBezTo>
                    <a:cubicBezTo>
                      <a:pt x="5" y="10"/>
                      <a:pt x="2" y="16"/>
                      <a:pt x="0" y="21"/>
                    </a:cubicBezTo>
                    <a:close/>
                  </a:path>
                </a:pathLst>
              </a:cu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18" name="Freeform 62">
                <a:extLst>
                  <a:ext uri="{FF2B5EF4-FFF2-40B4-BE49-F238E27FC236}">
                    <a16:creationId xmlns="" xmlns:a16="http://schemas.microsoft.com/office/drawing/2014/main" id="{DA6BC0E1-49D5-4948-B053-9A58786E6AE4}"/>
                  </a:ext>
                </a:extLst>
              </p:cNvPr>
              <p:cNvSpPr>
                <a:spLocks/>
              </p:cNvSpPr>
              <p:nvPr/>
            </p:nvSpPr>
            <p:spPr bwMode="auto">
              <a:xfrm>
                <a:off x="4481" y="1752"/>
                <a:ext cx="36" cy="34"/>
              </a:xfrm>
              <a:custGeom>
                <a:avLst/>
                <a:gdLst>
                  <a:gd name="T0" fmla="*/ 1 w 17"/>
                  <a:gd name="T1" fmla="*/ 16 h 16"/>
                  <a:gd name="T2" fmla="*/ 8 w 17"/>
                  <a:gd name="T3" fmla="*/ 5 h 16"/>
                  <a:gd name="T4" fmla="*/ 10 w 17"/>
                  <a:gd name="T5" fmla="*/ 2 h 16"/>
                  <a:gd name="T6" fmla="*/ 14 w 17"/>
                  <a:gd name="T7" fmla="*/ 3 h 16"/>
                  <a:gd name="T8" fmla="*/ 14 w 17"/>
                  <a:gd name="T9" fmla="*/ 5 h 16"/>
                  <a:gd name="T10" fmla="*/ 16 w 17"/>
                  <a:gd name="T11" fmla="*/ 13 h 16"/>
                  <a:gd name="T12" fmla="*/ 16 w 17"/>
                  <a:gd name="T13" fmla="*/ 13 h 16"/>
                  <a:gd name="T14" fmla="*/ 11 w 17"/>
                  <a:gd name="T15" fmla="*/ 1 h 16"/>
                  <a:gd name="T16" fmla="*/ 7 w 17"/>
                  <a:gd name="T17" fmla="*/ 5 h 16"/>
                  <a:gd name="T18" fmla="*/ 0 w 17"/>
                  <a:gd name="T19" fmla="*/ 16 h 16"/>
                  <a:gd name="T20" fmla="*/ 1 w 17"/>
                  <a:gd name="T21"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6">
                    <a:moveTo>
                      <a:pt x="1" y="16"/>
                    </a:moveTo>
                    <a:cubicBezTo>
                      <a:pt x="3" y="13"/>
                      <a:pt x="6" y="9"/>
                      <a:pt x="8" y="5"/>
                    </a:cubicBezTo>
                    <a:cubicBezTo>
                      <a:pt x="8" y="4"/>
                      <a:pt x="9" y="3"/>
                      <a:pt x="10" y="2"/>
                    </a:cubicBezTo>
                    <a:cubicBezTo>
                      <a:pt x="11" y="3"/>
                      <a:pt x="12" y="3"/>
                      <a:pt x="14" y="3"/>
                    </a:cubicBezTo>
                    <a:cubicBezTo>
                      <a:pt x="14" y="4"/>
                      <a:pt x="14" y="4"/>
                      <a:pt x="14" y="5"/>
                    </a:cubicBezTo>
                    <a:cubicBezTo>
                      <a:pt x="16" y="7"/>
                      <a:pt x="16" y="10"/>
                      <a:pt x="16" y="13"/>
                    </a:cubicBezTo>
                    <a:cubicBezTo>
                      <a:pt x="16" y="13"/>
                      <a:pt x="16" y="13"/>
                      <a:pt x="16" y="13"/>
                    </a:cubicBezTo>
                    <a:cubicBezTo>
                      <a:pt x="17" y="10"/>
                      <a:pt x="16" y="0"/>
                      <a:pt x="11" y="1"/>
                    </a:cubicBezTo>
                    <a:cubicBezTo>
                      <a:pt x="9" y="1"/>
                      <a:pt x="8" y="3"/>
                      <a:pt x="7" y="5"/>
                    </a:cubicBezTo>
                    <a:cubicBezTo>
                      <a:pt x="5" y="8"/>
                      <a:pt x="2" y="12"/>
                      <a:pt x="0" y="16"/>
                    </a:cubicBezTo>
                    <a:lnTo>
                      <a:pt x="1" y="16"/>
                    </a:lnTo>
                    <a:close/>
                  </a:path>
                </a:pathLst>
              </a:cu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19" name="Freeform 63">
                <a:extLst>
                  <a:ext uri="{FF2B5EF4-FFF2-40B4-BE49-F238E27FC236}">
                    <a16:creationId xmlns="" xmlns:a16="http://schemas.microsoft.com/office/drawing/2014/main" id="{5F58519D-8907-466F-BF43-9D5C54B3C9F1}"/>
                  </a:ext>
                </a:extLst>
              </p:cNvPr>
              <p:cNvSpPr>
                <a:spLocks/>
              </p:cNvSpPr>
              <p:nvPr/>
            </p:nvSpPr>
            <p:spPr bwMode="auto">
              <a:xfrm>
                <a:off x="4492" y="1763"/>
                <a:ext cx="21" cy="21"/>
              </a:xfrm>
              <a:custGeom>
                <a:avLst/>
                <a:gdLst>
                  <a:gd name="T0" fmla="*/ 1 w 10"/>
                  <a:gd name="T1" fmla="*/ 10 h 10"/>
                  <a:gd name="T2" fmla="*/ 5 w 10"/>
                  <a:gd name="T3" fmla="*/ 4 h 10"/>
                  <a:gd name="T4" fmla="*/ 8 w 10"/>
                  <a:gd name="T5" fmla="*/ 3 h 10"/>
                  <a:gd name="T6" fmla="*/ 8 w 10"/>
                  <a:gd name="T7" fmla="*/ 7 h 10"/>
                  <a:gd name="T8" fmla="*/ 9 w 10"/>
                  <a:gd name="T9" fmla="*/ 7 h 10"/>
                  <a:gd name="T10" fmla="*/ 6 w 10"/>
                  <a:gd name="T11" fmla="*/ 1 h 10"/>
                  <a:gd name="T12" fmla="*/ 4 w 10"/>
                  <a:gd name="T13" fmla="*/ 4 h 10"/>
                  <a:gd name="T14" fmla="*/ 0 w 10"/>
                  <a:gd name="T15" fmla="*/ 10 h 10"/>
                  <a:gd name="T16" fmla="*/ 1 w 10"/>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
                    <a:moveTo>
                      <a:pt x="1" y="10"/>
                    </a:moveTo>
                    <a:cubicBezTo>
                      <a:pt x="2" y="8"/>
                      <a:pt x="3" y="6"/>
                      <a:pt x="5" y="4"/>
                    </a:cubicBezTo>
                    <a:cubicBezTo>
                      <a:pt x="5" y="3"/>
                      <a:pt x="7" y="1"/>
                      <a:pt x="8" y="3"/>
                    </a:cubicBezTo>
                    <a:cubicBezTo>
                      <a:pt x="8" y="4"/>
                      <a:pt x="8" y="6"/>
                      <a:pt x="8" y="7"/>
                    </a:cubicBezTo>
                    <a:cubicBezTo>
                      <a:pt x="9" y="7"/>
                      <a:pt x="9" y="7"/>
                      <a:pt x="9" y="7"/>
                    </a:cubicBezTo>
                    <a:cubicBezTo>
                      <a:pt x="10" y="5"/>
                      <a:pt x="9" y="0"/>
                      <a:pt x="6" y="1"/>
                    </a:cubicBezTo>
                    <a:cubicBezTo>
                      <a:pt x="5" y="1"/>
                      <a:pt x="4" y="3"/>
                      <a:pt x="4" y="4"/>
                    </a:cubicBezTo>
                    <a:cubicBezTo>
                      <a:pt x="2" y="6"/>
                      <a:pt x="1" y="8"/>
                      <a:pt x="0" y="10"/>
                    </a:cubicBezTo>
                    <a:lnTo>
                      <a:pt x="1" y="10"/>
                    </a:lnTo>
                    <a:close/>
                  </a:path>
                </a:pathLst>
              </a:cu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20" name="Freeform 64">
                <a:extLst>
                  <a:ext uri="{FF2B5EF4-FFF2-40B4-BE49-F238E27FC236}">
                    <a16:creationId xmlns="" xmlns:a16="http://schemas.microsoft.com/office/drawing/2014/main" id="{863B5B7B-B68B-4C24-9B6B-9AE8BC9FAA6A}"/>
                  </a:ext>
                </a:extLst>
              </p:cNvPr>
              <p:cNvSpPr>
                <a:spLocks/>
              </p:cNvSpPr>
              <p:nvPr/>
            </p:nvSpPr>
            <p:spPr bwMode="auto">
              <a:xfrm>
                <a:off x="4454" y="1708"/>
                <a:ext cx="38" cy="31"/>
              </a:xfrm>
              <a:custGeom>
                <a:avLst/>
                <a:gdLst>
                  <a:gd name="T0" fmla="*/ 1 w 18"/>
                  <a:gd name="T1" fmla="*/ 9 h 15"/>
                  <a:gd name="T2" fmla="*/ 17 w 18"/>
                  <a:gd name="T3" fmla="*/ 14 h 15"/>
                  <a:gd name="T4" fmla="*/ 18 w 18"/>
                  <a:gd name="T5" fmla="*/ 14 h 15"/>
                  <a:gd name="T6" fmla="*/ 0 w 18"/>
                  <a:gd name="T7" fmla="*/ 8 h 15"/>
                  <a:gd name="T8" fmla="*/ 1 w 18"/>
                  <a:gd name="T9" fmla="*/ 9 h 15"/>
                </a:gdLst>
                <a:ahLst/>
                <a:cxnLst>
                  <a:cxn ang="0">
                    <a:pos x="T0" y="T1"/>
                  </a:cxn>
                  <a:cxn ang="0">
                    <a:pos x="T2" y="T3"/>
                  </a:cxn>
                  <a:cxn ang="0">
                    <a:pos x="T4" y="T5"/>
                  </a:cxn>
                  <a:cxn ang="0">
                    <a:pos x="T6" y="T7"/>
                  </a:cxn>
                  <a:cxn ang="0">
                    <a:pos x="T8" y="T9"/>
                  </a:cxn>
                </a:cxnLst>
                <a:rect l="0" t="0" r="r" b="b"/>
                <a:pathLst>
                  <a:path w="18" h="15">
                    <a:moveTo>
                      <a:pt x="1" y="9"/>
                    </a:moveTo>
                    <a:cubicBezTo>
                      <a:pt x="7" y="2"/>
                      <a:pt x="16" y="6"/>
                      <a:pt x="17" y="14"/>
                    </a:cubicBezTo>
                    <a:cubicBezTo>
                      <a:pt x="17" y="15"/>
                      <a:pt x="18" y="15"/>
                      <a:pt x="18" y="14"/>
                    </a:cubicBezTo>
                    <a:cubicBezTo>
                      <a:pt x="17" y="5"/>
                      <a:pt x="6" y="0"/>
                      <a:pt x="0" y="8"/>
                    </a:cubicBezTo>
                    <a:cubicBezTo>
                      <a:pt x="0" y="8"/>
                      <a:pt x="0" y="9"/>
                      <a:pt x="1" y="9"/>
                    </a:cubicBezTo>
                    <a:close/>
                  </a:path>
                </a:pathLst>
              </a:cu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21" name="Freeform 65">
                <a:extLst>
                  <a:ext uri="{FF2B5EF4-FFF2-40B4-BE49-F238E27FC236}">
                    <a16:creationId xmlns="" xmlns:a16="http://schemas.microsoft.com/office/drawing/2014/main" id="{D368AA2D-B33E-4918-9755-6C2C7B24E3DB}"/>
                  </a:ext>
                </a:extLst>
              </p:cNvPr>
              <p:cNvSpPr>
                <a:spLocks/>
              </p:cNvSpPr>
              <p:nvPr/>
            </p:nvSpPr>
            <p:spPr bwMode="auto">
              <a:xfrm>
                <a:off x="4460" y="1720"/>
                <a:ext cx="24" cy="26"/>
              </a:xfrm>
              <a:custGeom>
                <a:avLst/>
                <a:gdLst>
                  <a:gd name="T0" fmla="*/ 0 w 11"/>
                  <a:gd name="T1" fmla="*/ 5 h 12"/>
                  <a:gd name="T2" fmla="*/ 10 w 11"/>
                  <a:gd name="T3" fmla="*/ 11 h 12"/>
                  <a:gd name="T4" fmla="*/ 11 w 11"/>
                  <a:gd name="T5" fmla="*/ 11 h 12"/>
                  <a:gd name="T6" fmla="*/ 6 w 11"/>
                  <a:gd name="T7" fmla="*/ 2 h 12"/>
                  <a:gd name="T8" fmla="*/ 0 w 11"/>
                  <a:gd name="T9" fmla="*/ 5 h 12"/>
                </a:gdLst>
                <a:ahLst/>
                <a:cxnLst>
                  <a:cxn ang="0">
                    <a:pos x="T0" y="T1"/>
                  </a:cxn>
                  <a:cxn ang="0">
                    <a:pos x="T2" y="T3"/>
                  </a:cxn>
                  <a:cxn ang="0">
                    <a:pos x="T4" y="T5"/>
                  </a:cxn>
                  <a:cxn ang="0">
                    <a:pos x="T6" y="T7"/>
                  </a:cxn>
                  <a:cxn ang="0">
                    <a:pos x="T8" y="T9"/>
                  </a:cxn>
                </a:cxnLst>
                <a:rect l="0" t="0" r="r" b="b"/>
                <a:pathLst>
                  <a:path w="11" h="12">
                    <a:moveTo>
                      <a:pt x="0" y="5"/>
                    </a:moveTo>
                    <a:cubicBezTo>
                      <a:pt x="5" y="0"/>
                      <a:pt x="9" y="6"/>
                      <a:pt x="10" y="11"/>
                    </a:cubicBezTo>
                    <a:cubicBezTo>
                      <a:pt x="10" y="12"/>
                      <a:pt x="11" y="11"/>
                      <a:pt x="11" y="11"/>
                    </a:cubicBezTo>
                    <a:cubicBezTo>
                      <a:pt x="10" y="7"/>
                      <a:pt x="9" y="4"/>
                      <a:pt x="6" y="2"/>
                    </a:cubicBezTo>
                    <a:cubicBezTo>
                      <a:pt x="3" y="1"/>
                      <a:pt x="0" y="2"/>
                      <a:pt x="0" y="5"/>
                    </a:cubicBezTo>
                    <a:close/>
                  </a:path>
                </a:pathLst>
              </a:cu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22" name="Freeform 66">
                <a:extLst>
                  <a:ext uri="{FF2B5EF4-FFF2-40B4-BE49-F238E27FC236}">
                    <a16:creationId xmlns="" xmlns:a16="http://schemas.microsoft.com/office/drawing/2014/main" id="{B4BE0818-0B84-4EFB-A618-5373BC76B1F9}"/>
                  </a:ext>
                </a:extLst>
              </p:cNvPr>
              <p:cNvSpPr>
                <a:spLocks/>
              </p:cNvSpPr>
              <p:nvPr/>
            </p:nvSpPr>
            <p:spPr bwMode="auto">
              <a:xfrm>
                <a:off x="4462" y="1729"/>
                <a:ext cx="19" cy="23"/>
              </a:xfrm>
              <a:custGeom>
                <a:avLst/>
                <a:gdLst>
                  <a:gd name="T0" fmla="*/ 1 w 9"/>
                  <a:gd name="T1" fmla="*/ 3 h 11"/>
                  <a:gd name="T2" fmla="*/ 3 w 9"/>
                  <a:gd name="T3" fmla="*/ 4 h 11"/>
                  <a:gd name="T4" fmla="*/ 4 w 9"/>
                  <a:gd name="T5" fmla="*/ 4 h 11"/>
                  <a:gd name="T6" fmla="*/ 5 w 9"/>
                  <a:gd name="T7" fmla="*/ 7 h 11"/>
                  <a:gd name="T8" fmla="*/ 7 w 9"/>
                  <a:gd name="T9" fmla="*/ 11 h 11"/>
                  <a:gd name="T10" fmla="*/ 7 w 9"/>
                  <a:gd name="T11" fmla="*/ 11 h 11"/>
                  <a:gd name="T12" fmla="*/ 0 w 9"/>
                  <a:gd name="T13" fmla="*/ 3 h 11"/>
                  <a:gd name="T14" fmla="*/ 1 w 9"/>
                  <a:gd name="T15" fmla="*/ 3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1">
                    <a:moveTo>
                      <a:pt x="1" y="3"/>
                    </a:moveTo>
                    <a:cubicBezTo>
                      <a:pt x="1" y="3"/>
                      <a:pt x="2" y="3"/>
                      <a:pt x="3" y="4"/>
                    </a:cubicBezTo>
                    <a:cubicBezTo>
                      <a:pt x="4" y="4"/>
                      <a:pt x="4" y="4"/>
                      <a:pt x="4" y="4"/>
                    </a:cubicBezTo>
                    <a:cubicBezTo>
                      <a:pt x="4" y="5"/>
                      <a:pt x="5" y="6"/>
                      <a:pt x="5" y="7"/>
                    </a:cubicBezTo>
                    <a:cubicBezTo>
                      <a:pt x="6" y="8"/>
                      <a:pt x="6" y="10"/>
                      <a:pt x="7" y="11"/>
                    </a:cubicBezTo>
                    <a:cubicBezTo>
                      <a:pt x="7" y="11"/>
                      <a:pt x="7" y="11"/>
                      <a:pt x="7" y="11"/>
                    </a:cubicBezTo>
                    <a:cubicBezTo>
                      <a:pt x="9" y="8"/>
                      <a:pt x="4" y="0"/>
                      <a:pt x="0" y="3"/>
                    </a:cubicBezTo>
                    <a:lnTo>
                      <a:pt x="1" y="3"/>
                    </a:lnTo>
                    <a:close/>
                  </a:path>
                </a:pathLst>
              </a:cu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23" name="Freeform 67">
                <a:extLst>
                  <a:ext uri="{FF2B5EF4-FFF2-40B4-BE49-F238E27FC236}">
                    <a16:creationId xmlns="" xmlns:a16="http://schemas.microsoft.com/office/drawing/2014/main" id="{149A7626-AE69-4EE4-AFC2-216F5FB92851}"/>
                  </a:ext>
                </a:extLst>
              </p:cNvPr>
              <p:cNvSpPr>
                <a:spLocks/>
              </p:cNvSpPr>
              <p:nvPr/>
            </p:nvSpPr>
            <p:spPr bwMode="auto">
              <a:xfrm>
                <a:off x="4467" y="1744"/>
                <a:ext cx="10" cy="17"/>
              </a:xfrm>
              <a:custGeom>
                <a:avLst/>
                <a:gdLst>
                  <a:gd name="T0" fmla="*/ 0 w 5"/>
                  <a:gd name="T1" fmla="*/ 1 h 8"/>
                  <a:gd name="T2" fmla="*/ 2 w 5"/>
                  <a:gd name="T3" fmla="*/ 4 h 8"/>
                  <a:gd name="T4" fmla="*/ 3 w 5"/>
                  <a:gd name="T5" fmla="*/ 8 h 8"/>
                  <a:gd name="T6" fmla="*/ 4 w 5"/>
                  <a:gd name="T7" fmla="*/ 8 h 8"/>
                  <a:gd name="T8" fmla="*/ 0 w 5"/>
                  <a:gd name="T9" fmla="*/ 0 h 8"/>
                  <a:gd name="T10" fmla="*/ 0 w 5"/>
                  <a:gd name="T11" fmla="*/ 1 h 8"/>
                </a:gdLst>
                <a:ahLst/>
                <a:cxnLst>
                  <a:cxn ang="0">
                    <a:pos x="T0" y="T1"/>
                  </a:cxn>
                  <a:cxn ang="0">
                    <a:pos x="T2" y="T3"/>
                  </a:cxn>
                  <a:cxn ang="0">
                    <a:pos x="T4" y="T5"/>
                  </a:cxn>
                  <a:cxn ang="0">
                    <a:pos x="T6" y="T7"/>
                  </a:cxn>
                  <a:cxn ang="0">
                    <a:pos x="T8" y="T9"/>
                  </a:cxn>
                  <a:cxn ang="0">
                    <a:pos x="T10" y="T11"/>
                  </a:cxn>
                </a:cxnLst>
                <a:rect l="0" t="0" r="r" b="b"/>
                <a:pathLst>
                  <a:path w="5" h="8">
                    <a:moveTo>
                      <a:pt x="0" y="1"/>
                    </a:moveTo>
                    <a:cubicBezTo>
                      <a:pt x="1" y="2"/>
                      <a:pt x="2" y="3"/>
                      <a:pt x="2" y="4"/>
                    </a:cubicBezTo>
                    <a:cubicBezTo>
                      <a:pt x="3" y="5"/>
                      <a:pt x="3" y="6"/>
                      <a:pt x="3" y="8"/>
                    </a:cubicBezTo>
                    <a:cubicBezTo>
                      <a:pt x="3" y="8"/>
                      <a:pt x="4" y="8"/>
                      <a:pt x="4" y="8"/>
                    </a:cubicBezTo>
                    <a:cubicBezTo>
                      <a:pt x="5" y="5"/>
                      <a:pt x="3" y="1"/>
                      <a:pt x="0" y="0"/>
                    </a:cubicBezTo>
                    <a:lnTo>
                      <a:pt x="0" y="1"/>
                    </a:lnTo>
                    <a:close/>
                  </a:path>
                </a:pathLst>
              </a:cu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24" name="Freeform 68">
                <a:extLst>
                  <a:ext uri="{FF2B5EF4-FFF2-40B4-BE49-F238E27FC236}">
                    <a16:creationId xmlns="" xmlns:a16="http://schemas.microsoft.com/office/drawing/2014/main" id="{576BC5E1-E72B-4DD7-B3A7-552D36C534C5}"/>
                  </a:ext>
                </a:extLst>
              </p:cNvPr>
              <p:cNvSpPr>
                <a:spLocks/>
              </p:cNvSpPr>
              <p:nvPr/>
            </p:nvSpPr>
            <p:spPr bwMode="auto">
              <a:xfrm>
                <a:off x="4496" y="1699"/>
                <a:ext cx="79" cy="74"/>
              </a:xfrm>
              <a:custGeom>
                <a:avLst/>
                <a:gdLst>
                  <a:gd name="T0" fmla="*/ 0 w 37"/>
                  <a:gd name="T1" fmla="*/ 15 h 35"/>
                  <a:gd name="T2" fmla="*/ 25 w 37"/>
                  <a:gd name="T3" fmla="*/ 7 h 35"/>
                  <a:gd name="T4" fmla="*/ 34 w 37"/>
                  <a:gd name="T5" fmla="*/ 35 h 35"/>
                  <a:gd name="T6" fmla="*/ 34 w 37"/>
                  <a:gd name="T7" fmla="*/ 35 h 35"/>
                  <a:gd name="T8" fmla="*/ 27 w 37"/>
                  <a:gd name="T9" fmla="*/ 7 h 35"/>
                  <a:gd name="T10" fmla="*/ 0 w 37"/>
                  <a:gd name="T11" fmla="*/ 14 h 35"/>
                  <a:gd name="T12" fmla="*/ 0 w 37"/>
                  <a:gd name="T13" fmla="*/ 15 h 35"/>
                </a:gdLst>
                <a:ahLst/>
                <a:cxnLst>
                  <a:cxn ang="0">
                    <a:pos x="T0" y="T1"/>
                  </a:cxn>
                  <a:cxn ang="0">
                    <a:pos x="T2" y="T3"/>
                  </a:cxn>
                  <a:cxn ang="0">
                    <a:pos x="T4" y="T5"/>
                  </a:cxn>
                  <a:cxn ang="0">
                    <a:pos x="T6" y="T7"/>
                  </a:cxn>
                  <a:cxn ang="0">
                    <a:pos x="T8" y="T9"/>
                  </a:cxn>
                  <a:cxn ang="0">
                    <a:pos x="T10" y="T11"/>
                  </a:cxn>
                  <a:cxn ang="0">
                    <a:pos x="T12" y="T13"/>
                  </a:cxn>
                </a:cxnLst>
                <a:rect l="0" t="0" r="r" b="b"/>
                <a:pathLst>
                  <a:path w="37" h="35">
                    <a:moveTo>
                      <a:pt x="0" y="15"/>
                    </a:moveTo>
                    <a:cubicBezTo>
                      <a:pt x="8" y="12"/>
                      <a:pt x="16" y="1"/>
                      <a:pt x="25" y="7"/>
                    </a:cubicBezTo>
                    <a:cubicBezTo>
                      <a:pt x="34" y="12"/>
                      <a:pt x="35" y="25"/>
                      <a:pt x="34" y="35"/>
                    </a:cubicBezTo>
                    <a:cubicBezTo>
                      <a:pt x="34" y="35"/>
                      <a:pt x="34" y="35"/>
                      <a:pt x="34" y="35"/>
                    </a:cubicBezTo>
                    <a:cubicBezTo>
                      <a:pt x="37" y="26"/>
                      <a:pt x="35" y="13"/>
                      <a:pt x="27" y="7"/>
                    </a:cubicBezTo>
                    <a:cubicBezTo>
                      <a:pt x="18" y="0"/>
                      <a:pt x="8" y="10"/>
                      <a:pt x="0" y="14"/>
                    </a:cubicBezTo>
                    <a:lnTo>
                      <a:pt x="0" y="15"/>
                    </a:lnTo>
                    <a:close/>
                  </a:path>
                </a:pathLst>
              </a:cu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25" name="Freeform 69">
                <a:extLst>
                  <a:ext uri="{FF2B5EF4-FFF2-40B4-BE49-F238E27FC236}">
                    <a16:creationId xmlns="" xmlns:a16="http://schemas.microsoft.com/office/drawing/2014/main" id="{7E12A47A-2511-490B-8DA0-CBF6DA9D087F}"/>
                  </a:ext>
                </a:extLst>
              </p:cNvPr>
              <p:cNvSpPr>
                <a:spLocks/>
              </p:cNvSpPr>
              <p:nvPr/>
            </p:nvSpPr>
            <p:spPr bwMode="auto">
              <a:xfrm>
                <a:off x="4513" y="1712"/>
                <a:ext cx="53" cy="63"/>
              </a:xfrm>
              <a:custGeom>
                <a:avLst/>
                <a:gdLst>
                  <a:gd name="T0" fmla="*/ 0 w 25"/>
                  <a:gd name="T1" fmla="*/ 8 h 30"/>
                  <a:gd name="T2" fmla="*/ 5 w 25"/>
                  <a:gd name="T3" fmla="*/ 6 h 30"/>
                  <a:gd name="T4" fmla="*/ 20 w 25"/>
                  <a:gd name="T5" fmla="*/ 9 h 30"/>
                  <a:gd name="T6" fmla="*/ 23 w 25"/>
                  <a:gd name="T7" fmla="*/ 29 h 30"/>
                  <a:gd name="T8" fmla="*/ 23 w 25"/>
                  <a:gd name="T9" fmla="*/ 29 h 30"/>
                  <a:gd name="T10" fmla="*/ 18 w 25"/>
                  <a:gd name="T11" fmla="*/ 6 h 30"/>
                  <a:gd name="T12" fmla="*/ 0 w 25"/>
                  <a:gd name="T13" fmla="*/ 8 h 30"/>
                </a:gdLst>
                <a:ahLst/>
                <a:cxnLst>
                  <a:cxn ang="0">
                    <a:pos x="T0" y="T1"/>
                  </a:cxn>
                  <a:cxn ang="0">
                    <a:pos x="T2" y="T3"/>
                  </a:cxn>
                  <a:cxn ang="0">
                    <a:pos x="T4" y="T5"/>
                  </a:cxn>
                  <a:cxn ang="0">
                    <a:pos x="T6" y="T7"/>
                  </a:cxn>
                  <a:cxn ang="0">
                    <a:pos x="T8" y="T9"/>
                  </a:cxn>
                  <a:cxn ang="0">
                    <a:pos x="T10" y="T11"/>
                  </a:cxn>
                  <a:cxn ang="0">
                    <a:pos x="T12" y="T13"/>
                  </a:cxn>
                </a:cxnLst>
                <a:rect l="0" t="0" r="r" b="b"/>
                <a:pathLst>
                  <a:path w="25" h="30">
                    <a:moveTo>
                      <a:pt x="0" y="8"/>
                    </a:moveTo>
                    <a:cubicBezTo>
                      <a:pt x="2" y="8"/>
                      <a:pt x="4" y="6"/>
                      <a:pt x="5" y="6"/>
                    </a:cubicBezTo>
                    <a:cubicBezTo>
                      <a:pt x="11" y="3"/>
                      <a:pt x="16" y="4"/>
                      <a:pt x="20" y="9"/>
                    </a:cubicBezTo>
                    <a:cubicBezTo>
                      <a:pt x="23" y="15"/>
                      <a:pt x="24" y="22"/>
                      <a:pt x="23" y="29"/>
                    </a:cubicBezTo>
                    <a:cubicBezTo>
                      <a:pt x="23" y="29"/>
                      <a:pt x="23" y="30"/>
                      <a:pt x="23" y="29"/>
                    </a:cubicBezTo>
                    <a:cubicBezTo>
                      <a:pt x="25" y="22"/>
                      <a:pt x="24" y="11"/>
                      <a:pt x="18" y="6"/>
                    </a:cubicBezTo>
                    <a:cubicBezTo>
                      <a:pt x="13" y="0"/>
                      <a:pt x="5" y="4"/>
                      <a:pt x="0" y="8"/>
                    </a:cubicBezTo>
                    <a:close/>
                  </a:path>
                </a:pathLst>
              </a:cu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26" name="Freeform 70">
                <a:extLst>
                  <a:ext uri="{FF2B5EF4-FFF2-40B4-BE49-F238E27FC236}">
                    <a16:creationId xmlns="" xmlns:a16="http://schemas.microsoft.com/office/drawing/2014/main" id="{833806C3-4534-4434-AEDD-F81AF5E5C415}"/>
                  </a:ext>
                </a:extLst>
              </p:cNvPr>
              <p:cNvSpPr>
                <a:spLocks/>
              </p:cNvSpPr>
              <p:nvPr/>
            </p:nvSpPr>
            <p:spPr bwMode="auto">
              <a:xfrm>
                <a:off x="4520" y="1723"/>
                <a:ext cx="40" cy="46"/>
              </a:xfrm>
              <a:custGeom>
                <a:avLst/>
                <a:gdLst>
                  <a:gd name="T0" fmla="*/ 0 w 19"/>
                  <a:gd name="T1" fmla="*/ 5 h 22"/>
                  <a:gd name="T2" fmla="*/ 14 w 19"/>
                  <a:gd name="T3" fmla="*/ 8 h 22"/>
                  <a:gd name="T4" fmla="*/ 17 w 19"/>
                  <a:gd name="T5" fmla="*/ 22 h 22"/>
                  <a:gd name="T6" fmla="*/ 18 w 19"/>
                  <a:gd name="T7" fmla="*/ 22 h 22"/>
                  <a:gd name="T8" fmla="*/ 12 w 19"/>
                  <a:gd name="T9" fmla="*/ 4 h 22"/>
                  <a:gd name="T10" fmla="*/ 0 w 19"/>
                  <a:gd name="T11" fmla="*/ 5 h 22"/>
                </a:gdLst>
                <a:ahLst/>
                <a:cxnLst>
                  <a:cxn ang="0">
                    <a:pos x="T0" y="T1"/>
                  </a:cxn>
                  <a:cxn ang="0">
                    <a:pos x="T2" y="T3"/>
                  </a:cxn>
                  <a:cxn ang="0">
                    <a:pos x="T4" y="T5"/>
                  </a:cxn>
                  <a:cxn ang="0">
                    <a:pos x="T6" y="T7"/>
                  </a:cxn>
                  <a:cxn ang="0">
                    <a:pos x="T8" y="T9"/>
                  </a:cxn>
                  <a:cxn ang="0">
                    <a:pos x="T10" y="T11"/>
                  </a:cxn>
                </a:cxnLst>
                <a:rect l="0" t="0" r="r" b="b"/>
                <a:pathLst>
                  <a:path w="19" h="22">
                    <a:moveTo>
                      <a:pt x="0" y="5"/>
                    </a:moveTo>
                    <a:cubicBezTo>
                      <a:pt x="5" y="1"/>
                      <a:pt x="11" y="2"/>
                      <a:pt x="14" y="8"/>
                    </a:cubicBezTo>
                    <a:cubicBezTo>
                      <a:pt x="16" y="12"/>
                      <a:pt x="17" y="17"/>
                      <a:pt x="17" y="22"/>
                    </a:cubicBezTo>
                    <a:cubicBezTo>
                      <a:pt x="18" y="22"/>
                      <a:pt x="18" y="22"/>
                      <a:pt x="18" y="22"/>
                    </a:cubicBezTo>
                    <a:cubicBezTo>
                      <a:pt x="19" y="16"/>
                      <a:pt x="17" y="8"/>
                      <a:pt x="12" y="4"/>
                    </a:cubicBezTo>
                    <a:cubicBezTo>
                      <a:pt x="9" y="0"/>
                      <a:pt x="3" y="0"/>
                      <a:pt x="0" y="5"/>
                    </a:cubicBezTo>
                    <a:close/>
                  </a:path>
                </a:pathLst>
              </a:cu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27" name="Freeform 71">
                <a:extLst>
                  <a:ext uri="{FF2B5EF4-FFF2-40B4-BE49-F238E27FC236}">
                    <a16:creationId xmlns="" xmlns:a16="http://schemas.microsoft.com/office/drawing/2014/main" id="{635A5983-19FC-4FC9-B32F-3A476DF7C0BB}"/>
                  </a:ext>
                </a:extLst>
              </p:cNvPr>
              <p:cNvSpPr>
                <a:spLocks/>
              </p:cNvSpPr>
              <p:nvPr/>
            </p:nvSpPr>
            <p:spPr bwMode="auto">
              <a:xfrm>
                <a:off x="4524" y="1729"/>
                <a:ext cx="27" cy="44"/>
              </a:xfrm>
              <a:custGeom>
                <a:avLst/>
                <a:gdLst>
                  <a:gd name="T0" fmla="*/ 0 w 13"/>
                  <a:gd name="T1" fmla="*/ 4 h 21"/>
                  <a:gd name="T2" fmla="*/ 10 w 13"/>
                  <a:gd name="T3" fmla="*/ 11 h 21"/>
                  <a:gd name="T4" fmla="*/ 10 w 13"/>
                  <a:gd name="T5" fmla="*/ 21 h 21"/>
                  <a:gd name="T6" fmla="*/ 11 w 13"/>
                  <a:gd name="T7" fmla="*/ 21 h 21"/>
                  <a:gd name="T8" fmla="*/ 9 w 13"/>
                  <a:gd name="T9" fmla="*/ 6 h 21"/>
                  <a:gd name="T10" fmla="*/ 0 w 13"/>
                  <a:gd name="T11" fmla="*/ 4 h 21"/>
                </a:gdLst>
                <a:ahLst/>
                <a:cxnLst>
                  <a:cxn ang="0">
                    <a:pos x="T0" y="T1"/>
                  </a:cxn>
                  <a:cxn ang="0">
                    <a:pos x="T2" y="T3"/>
                  </a:cxn>
                  <a:cxn ang="0">
                    <a:pos x="T4" y="T5"/>
                  </a:cxn>
                  <a:cxn ang="0">
                    <a:pos x="T6" y="T7"/>
                  </a:cxn>
                  <a:cxn ang="0">
                    <a:pos x="T8" y="T9"/>
                  </a:cxn>
                  <a:cxn ang="0">
                    <a:pos x="T10" y="T11"/>
                  </a:cxn>
                </a:cxnLst>
                <a:rect l="0" t="0" r="r" b="b"/>
                <a:pathLst>
                  <a:path w="13" h="21">
                    <a:moveTo>
                      <a:pt x="0" y="4"/>
                    </a:moveTo>
                    <a:cubicBezTo>
                      <a:pt x="5" y="1"/>
                      <a:pt x="9" y="7"/>
                      <a:pt x="10" y="11"/>
                    </a:cubicBezTo>
                    <a:cubicBezTo>
                      <a:pt x="11" y="15"/>
                      <a:pt x="11" y="18"/>
                      <a:pt x="10" y="21"/>
                    </a:cubicBezTo>
                    <a:cubicBezTo>
                      <a:pt x="11" y="21"/>
                      <a:pt x="11" y="21"/>
                      <a:pt x="11" y="21"/>
                    </a:cubicBezTo>
                    <a:cubicBezTo>
                      <a:pt x="13" y="17"/>
                      <a:pt x="12" y="10"/>
                      <a:pt x="9" y="6"/>
                    </a:cubicBezTo>
                    <a:cubicBezTo>
                      <a:pt x="7" y="3"/>
                      <a:pt x="3" y="0"/>
                      <a:pt x="0" y="4"/>
                    </a:cubicBezTo>
                    <a:close/>
                  </a:path>
                </a:pathLst>
              </a:cu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28" name="Freeform 72">
                <a:extLst>
                  <a:ext uri="{FF2B5EF4-FFF2-40B4-BE49-F238E27FC236}">
                    <a16:creationId xmlns="" xmlns:a16="http://schemas.microsoft.com/office/drawing/2014/main" id="{90FB92E7-479B-4C68-9F73-E8E5E3504447}"/>
                  </a:ext>
                </a:extLst>
              </p:cNvPr>
              <p:cNvSpPr>
                <a:spLocks/>
              </p:cNvSpPr>
              <p:nvPr/>
            </p:nvSpPr>
            <p:spPr bwMode="auto">
              <a:xfrm>
                <a:off x="4530" y="1742"/>
                <a:ext cx="13" cy="36"/>
              </a:xfrm>
              <a:custGeom>
                <a:avLst/>
                <a:gdLst>
                  <a:gd name="T0" fmla="*/ 0 w 6"/>
                  <a:gd name="T1" fmla="*/ 1 h 17"/>
                  <a:gd name="T2" fmla="*/ 3 w 6"/>
                  <a:gd name="T3" fmla="*/ 17 h 17"/>
                  <a:gd name="T4" fmla="*/ 4 w 6"/>
                  <a:gd name="T5" fmla="*/ 17 h 17"/>
                  <a:gd name="T6" fmla="*/ 5 w 6"/>
                  <a:gd name="T7" fmla="*/ 6 h 17"/>
                  <a:gd name="T8" fmla="*/ 0 w 6"/>
                  <a:gd name="T9" fmla="*/ 1 h 17"/>
                </a:gdLst>
                <a:ahLst/>
                <a:cxnLst>
                  <a:cxn ang="0">
                    <a:pos x="T0" y="T1"/>
                  </a:cxn>
                  <a:cxn ang="0">
                    <a:pos x="T2" y="T3"/>
                  </a:cxn>
                  <a:cxn ang="0">
                    <a:pos x="T4" y="T5"/>
                  </a:cxn>
                  <a:cxn ang="0">
                    <a:pos x="T6" y="T7"/>
                  </a:cxn>
                  <a:cxn ang="0">
                    <a:pos x="T8" y="T9"/>
                  </a:cxn>
                </a:cxnLst>
                <a:rect l="0" t="0" r="r" b="b"/>
                <a:pathLst>
                  <a:path w="6" h="17">
                    <a:moveTo>
                      <a:pt x="0" y="1"/>
                    </a:moveTo>
                    <a:cubicBezTo>
                      <a:pt x="5" y="5"/>
                      <a:pt x="5" y="10"/>
                      <a:pt x="3" y="17"/>
                    </a:cubicBezTo>
                    <a:cubicBezTo>
                      <a:pt x="4" y="17"/>
                      <a:pt x="4" y="17"/>
                      <a:pt x="4" y="17"/>
                    </a:cubicBezTo>
                    <a:cubicBezTo>
                      <a:pt x="6" y="14"/>
                      <a:pt x="6" y="10"/>
                      <a:pt x="5" y="6"/>
                    </a:cubicBezTo>
                    <a:cubicBezTo>
                      <a:pt x="4" y="4"/>
                      <a:pt x="3" y="0"/>
                      <a:pt x="0" y="1"/>
                    </a:cubicBezTo>
                    <a:close/>
                  </a:path>
                </a:pathLst>
              </a:cu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29" name="Freeform 73">
                <a:extLst>
                  <a:ext uri="{FF2B5EF4-FFF2-40B4-BE49-F238E27FC236}">
                    <a16:creationId xmlns="" xmlns:a16="http://schemas.microsoft.com/office/drawing/2014/main" id="{F6E68D71-039D-4116-BA38-127BDD6EB0D2}"/>
                  </a:ext>
                </a:extLst>
              </p:cNvPr>
              <p:cNvSpPr>
                <a:spLocks/>
              </p:cNvSpPr>
              <p:nvPr/>
            </p:nvSpPr>
            <p:spPr bwMode="auto">
              <a:xfrm>
                <a:off x="4572" y="1731"/>
                <a:ext cx="28" cy="55"/>
              </a:xfrm>
              <a:custGeom>
                <a:avLst/>
                <a:gdLst>
                  <a:gd name="T0" fmla="*/ 0 w 13"/>
                  <a:gd name="T1" fmla="*/ 0 h 26"/>
                  <a:gd name="T2" fmla="*/ 10 w 13"/>
                  <a:gd name="T3" fmla="*/ 10 h 26"/>
                  <a:gd name="T4" fmla="*/ 7 w 13"/>
                  <a:gd name="T5" fmla="*/ 25 h 26"/>
                  <a:gd name="T6" fmla="*/ 7 w 13"/>
                  <a:gd name="T7" fmla="*/ 26 h 26"/>
                  <a:gd name="T8" fmla="*/ 12 w 13"/>
                  <a:gd name="T9" fmla="*/ 11 h 26"/>
                  <a:gd name="T10" fmla="*/ 0 w 13"/>
                  <a:gd name="T11" fmla="*/ 0 h 26"/>
                  <a:gd name="T12" fmla="*/ 0 w 13"/>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13" h="26">
                    <a:moveTo>
                      <a:pt x="0" y="0"/>
                    </a:moveTo>
                    <a:cubicBezTo>
                      <a:pt x="5" y="2"/>
                      <a:pt x="8" y="5"/>
                      <a:pt x="10" y="10"/>
                    </a:cubicBezTo>
                    <a:cubicBezTo>
                      <a:pt x="12" y="15"/>
                      <a:pt x="12" y="21"/>
                      <a:pt x="7" y="25"/>
                    </a:cubicBezTo>
                    <a:cubicBezTo>
                      <a:pt x="7" y="26"/>
                      <a:pt x="7" y="26"/>
                      <a:pt x="7" y="26"/>
                    </a:cubicBezTo>
                    <a:cubicBezTo>
                      <a:pt x="13" y="24"/>
                      <a:pt x="13" y="16"/>
                      <a:pt x="12" y="11"/>
                    </a:cubicBezTo>
                    <a:cubicBezTo>
                      <a:pt x="10" y="6"/>
                      <a:pt x="6" y="0"/>
                      <a:pt x="0" y="0"/>
                    </a:cubicBezTo>
                    <a:cubicBezTo>
                      <a:pt x="0" y="0"/>
                      <a:pt x="0" y="0"/>
                      <a:pt x="0" y="0"/>
                    </a:cubicBezTo>
                    <a:close/>
                  </a:path>
                </a:pathLst>
              </a:cu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30" name="Freeform 74">
                <a:extLst>
                  <a:ext uri="{FF2B5EF4-FFF2-40B4-BE49-F238E27FC236}">
                    <a16:creationId xmlns="" xmlns:a16="http://schemas.microsoft.com/office/drawing/2014/main" id="{F13868E0-C26D-491E-ACD2-4B784E14604A}"/>
                  </a:ext>
                </a:extLst>
              </p:cNvPr>
              <p:cNvSpPr>
                <a:spLocks/>
              </p:cNvSpPr>
              <p:nvPr/>
            </p:nvSpPr>
            <p:spPr bwMode="auto">
              <a:xfrm>
                <a:off x="4572" y="1737"/>
                <a:ext cx="20" cy="49"/>
              </a:xfrm>
              <a:custGeom>
                <a:avLst/>
                <a:gdLst>
                  <a:gd name="T0" fmla="*/ 0 w 9"/>
                  <a:gd name="T1" fmla="*/ 0 h 23"/>
                  <a:gd name="T2" fmla="*/ 3 w 9"/>
                  <a:gd name="T3" fmla="*/ 23 h 23"/>
                  <a:gd name="T4" fmla="*/ 3 w 9"/>
                  <a:gd name="T5" fmla="*/ 23 h 23"/>
                  <a:gd name="T6" fmla="*/ 0 w 9"/>
                  <a:gd name="T7" fmla="*/ 0 h 23"/>
                </a:gdLst>
                <a:ahLst/>
                <a:cxnLst>
                  <a:cxn ang="0">
                    <a:pos x="T0" y="T1"/>
                  </a:cxn>
                  <a:cxn ang="0">
                    <a:pos x="T2" y="T3"/>
                  </a:cxn>
                  <a:cxn ang="0">
                    <a:pos x="T4" y="T5"/>
                  </a:cxn>
                  <a:cxn ang="0">
                    <a:pos x="T6" y="T7"/>
                  </a:cxn>
                </a:cxnLst>
                <a:rect l="0" t="0" r="r" b="b"/>
                <a:pathLst>
                  <a:path w="9" h="23">
                    <a:moveTo>
                      <a:pt x="0" y="0"/>
                    </a:moveTo>
                    <a:cubicBezTo>
                      <a:pt x="6" y="7"/>
                      <a:pt x="8" y="15"/>
                      <a:pt x="3" y="23"/>
                    </a:cubicBezTo>
                    <a:cubicBezTo>
                      <a:pt x="3" y="23"/>
                      <a:pt x="3" y="23"/>
                      <a:pt x="3" y="23"/>
                    </a:cubicBezTo>
                    <a:cubicBezTo>
                      <a:pt x="9" y="17"/>
                      <a:pt x="9" y="4"/>
                      <a:pt x="0" y="0"/>
                    </a:cubicBezTo>
                    <a:close/>
                  </a:path>
                </a:pathLst>
              </a:cu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31" name="Freeform 75">
                <a:extLst>
                  <a:ext uri="{FF2B5EF4-FFF2-40B4-BE49-F238E27FC236}">
                    <a16:creationId xmlns="" xmlns:a16="http://schemas.microsoft.com/office/drawing/2014/main" id="{B15D7B40-1695-41E3-B40B-50085708E7B6}"/>
                  </a:ext>
                </a:extLst>
              </p:cNvPr>
              <p:cNvSpPr>
                <a:spLocks/>
              </p:cNvSpPr>
              <p:nvPr/>
            </p:nvSpPr>
            <p:spPr bwMode="auto">
              <a:xfrm>
                <a:off x="4572" y="1748"/>
                <a:ext cx="9" cy="32"/>
              </a:xfrm>
              <a:custGeom>
                <a:avLst/>
                <a:gdLst>
                  <a:gd name="T0" fmla="*/ 2 w 4"/>
                  <a:gd name="T1" fmla="*/ 0 h 15"/>
                  <a:gd name="T2" fmla="*/ 0 w 4"/>
                  <a:gd name="T3" fmla="*/ 15 h 15"/>
                  <a:gd name="T4" fmla="*/ 1 w 4"/>
                  <a:gd name="T5" fmla="*/ 15 h 15"/>
                  <a:gd name="T6" fmla="*/ 2 w 4"/>
                  <a:gd name="T7" fmla="*/ 0 h 15"/>
                </a:gdLst>
                <a:ahLst/>
                <a:cxnLst>
                  <a:cxn ang="0">
                    <a:pos x="T0" y="T1"/>
                  </a:cxn>
                  <a:cxn ang="0">
                    <a:pos x="T2" y="T3"/>
                  </a:cxn>
                  <a:cxn ang="0">
                    <a:pos x="T4" y="T5"/>
                  </a:cxn>
                  <a:cxn ang="0">
                    <a:pos x="T6" y="T7"/>
                  </a:cxn>
                </a:cxnLst>
                <a:rect l="0" t="0" r="r" b="b"/>
                <a:pathLst>
                  <a:path w="4" h="15">
                    <a:moveTo>
                      <a:pt x="2" y="0"/>
                    </a:moveTo>
                    <a:cubicBezTo>
                      <a:pt x="3" y="6"/>
                      <a:pt x="2" y="10"/>
                      <a:pt x="0" y="15"/>
                    </a:cubicBezTo>
                    <a:cubicBezTo>
                      <a:pt x="1" y="15"/>
                      <a:pt x="1" y="15"/>
                      <a:pt x="1" y="15"/>
                    </a:cubicBezTo>
                    <a:cubicBezTo>
                      <a:pt x="4" y="11"/>
                      <a:pt x="4" y="5"/>
                      <a:pt x="2" y="0"/>
                    </a:cubicBezTo>
                    <a:close/>
                  </a:path>
                </a:pathLst>
              </a:cu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32" name="Freeform 76">
                <a:extLst>
                  <a:ext uri="{FF2B5EF4-FFF2-40B4-BE49-F238E27FC236}">
                    <a16:creationId xmlns="" xmlns:a16="http://schemas.microsoft.com/office/drawing/2014/main" id="{9EC2FF2D-42B5-40A6-969E-21E3C069A464}"/>
                  </a:ext>
                </a:extLst>
              </p:cNvPr>
              <p:cNvSpPr>
                <a:spLocks/>
              </p:cNvSpPr>
              <p:nvPr/>
            </p:nvSpPr>
            <p:spPr bwMode="auto">
              <a:xfrm>
                <a:off x="4410" y="1771"/>
                <a:ext cx="173" cy="24"/>
              </a:xfrm>
              <a:custGeom>
                <a:avLst/>
                <a:gdLst>
                  <a:gd name="T0" fmla="*/ 0 w 82"/>
                  <a:gd name="T1" fmla="*/ 7 h 11"/>
                  <a:gd name="T2" fmla="*/ 6 w 82"/>
                  <a:gd name="T3" fmla="*/ 8 h 11"/>
                  <a:gd name="T4" fmla="*/ 15 w 82"/>
                  <a:gd name="T5" fmla="*/ 7 h 11"/>
                  <a:gd name="T6" fmla="*/ 21 w 82"/>
                  <a:gd name="T7" fmla="*/ 10 h 11"/>
                  <a:gd name="T8" fmla="*/ 29 w 82"/>
                  <a:gd name="T9" fmla="*/ 10 h 11"/>
                  <a:gd name="T10" fmla="*/ 33 w 82"/>
                  <a:gd name="T11" fmla="*/ 8 h 11"/>
                  <a:gd name="T12" fmla="*/ 43 w 82"/>
                  <a:gd name="T13" fmla="*/ 8 h 11"/>
                  <a:gd name="T14" fmla="*/ 59 w 82"/>
                  <a:gd name="T15" fmla="*/ 5 h 11"/>
                  <a:gd name="T16" fmla="*/ 72 w 82"/>
                  <a:gd name="T17" fmla="*/ 5 h 11"/>
                  <a:gd name="T18" fmla="*/ 82 w 82"/>
                  <a:gd name="T19" fmla="*/ 8 h 11"/>
                  <a:gd name="T20" fmla="*/ 82 w 82"/>
                  <a:gd name="T21" fmla="*/ 7 h 11"/>
                  <a:gd name="T22" fmla="*/ 63 w 82"/>
                  <a:gd name="T23" fmla="*/ 2 h 11"/>
                  <a:gd name="T24" fmla="*/ 43 w 82"/>
                  <a:gd name="T25" fmla="*/ 7 h 11"/>
                  <a:gd name="T26" fmla="*/ 24 w 82"/>
                  <a:gd name="T27" fmla="*/ 9 h 11"/>
                  <a:gd name="T28" fmla="*/ 14 w 82"/>
                  <a:gd name="T29" fmla="*/ 6 h 11"/>
                  <a:gd name="T30" fmla="*/ 1 w 82"/>
                  <a:gd name="T31" fmla="*/ 6 h 11"/>
                  <a:gd name="T32" fmla="*/ 0 w 82"/>
                  <a:gd name="T33"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11">
                    <a:moveTo>
                      <a:pt x="0" y="7"/>
                    </a:moveTo>
                    <a:cubicBezTo>
                      <a:pt x="2" y="8"/>
                      <a:pt x="4" y="9"/>
                      <a:pt x="6" y="8"/>
                    </a:cubicBezTo>
                    <a:cubicBezTo>
                      <a:pt x="10" y="7"/>
                      <a:pt x="11" y="6"/>
                      <a:pt x="15" y="7"/>
                    </a:cubicBezTo>
                    <a:cubicBezTo>
                      <a:pt x="17" y="8"/>
                      <a:pt x="19" y="9"/>
                      <a:pt x="21" y="10"/>
                    </a:cubicBezTo>
                    <a:cubicBezTo>
                      <a:pt x="24" y="11"/>
                      <a:pt x="26" y="11"/>
                      <a:pt x="29" y="10"/>
                    </a:cubicBezTo>
                    <a:cubicBezTo>
                      <a:pt x="30" y="10"/>
                      <a:pt x="32" y="9"/>
                      <a:pt x="33" y="8"/>
                    </a:cubicBezTo>
                    <a:cubicBezTo>
                      <a:pt x="37" y="6"/>
                      <a:pt x="40" y="7"/>
                      <a:pt x="43" y="8"/>
                    </a:cubicBezTo>
                    <a:cubicBezTo>
                      <a:pt x="50" y="10"/>
                      <a:pt x="53" y="8"/>
                      <a:pt x="59" y="5"/>
                    </a:cubicBezTo>
                    <a:cubicBezTo>
                      <a:pt x="64" y="2"/>
                      <a:pt x="67" y="2"/>
                      <a:pt x="72" y="5"/>
                    </a:cubicBezTo>
                    <a:cubicBezTo>
                      <a:pt x="76" y="7"/>
                      <a:pt x="78" y="9"/>
                      <a:pt x="82" y="8"/>
                    </a:cubicBezTo>
                    <a:cubicBezTo>
                      <a:pt x="82" y="8"/>
                      <a:pt x="82" y="7"/>
                      <a:pt x="82" y="7"/>
                    </a:cubicBezTo>
                    <a:cubicBezTo>
                      <a:pt x="75" y="7"/>
                      <a:pt x="70" y="0"/>
                      <a:pt x="63" y="2"/>
                    </a:cubicBezTo>
                    <a:cubicBezTo>
                      <a:pt x="55" y="4"/>
                      <a:pt x="52" y="10"/>
                      <a:pt x="43" y="7"/>
                    </a:cubicBezTo>
                    <a:cubicBezTo>
                      <a:pt x="35" y="4"/>
                      <a:pt x="32" y="10"/>
                      <a:pt x="24" y="9"/>
                    </a:cubicBezTo>
                    <a:cubicBezTo>
                      <a:pt x="20" y="9"/>
                      <a:pt x="17" y="6"/>
                      <a:pt x="14" y="6"/>
                    </a:cubicBezTo>
                    <a:cubicBezTo>
                      <a:pt x="9" y="5"/>
                      <a:pt x="5" y="9"/>
                      <a:pt x="1" y="6"/>
                    </a:cubicBezTo>
                    <a:lnTo>
                      <a:pt x="0" y="7"/>
                    </a:lnTo>
                    <a:close/>
                  </a:path>
                </a:pathLst>
              </a:cu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33" name="Freeform 77">
                <a:extLst>
                  <a:ext uri="{FF2B5EF4-FFF2-40B4-BE49-F238E27FC236}">
                    <a16:creationId xmlns="" xmlns:a16="http://schemas.microsoft.com/office/drawing/2014/main" id="{EF5C2DBC-E507-4586-BD4F-FBF66F5CD2D2}"/>
                  </a:ext>
                </a:extLst>
              </p:cNvPr>
              <p:cNvSpPr>
                <a:spLocks/>
              </p:cNvSpPr>
              <p:nvPr/>
            </p:nvSpPr>
            <p:spPr bwMode="auto">
              <a:xfrm>
                <a:off x="4357" y="1775"/>
                <a:ext cx="48" cy="17"/>
              </a:xfrm>
              <a:custGeom>
                <a:avLst/>
                <a:gdLst>
                  <a:gd name="T0" fmla="*/ 0 w 23"/>
                  <a:gd name="T1" fmla="*/ 0 h 8"/>
                  <a:gd name="T2" fmla="*/ 6 w 23"/>
                  <a:gd name="T3" fmla="*/ 6 h 8"/>
                  <a:gd name="T4" fmla="*/ 23 w 23"/>
                  <a:gd name="T5" fmla="*/ 6 h 8"/>
                  <a:gd name="T6" fmla="*/ 23 w 23"/>
                  <a:gd name="T7" fmla="*/ 6 h 8"/>
                  <a:gd name="T8" fmla="*/ 0 w 23"/>
                  <a:gd name="T9" fmla="*/ 0 h 8"/>
                </a:gdLst>
                <a:ahLst/>
                <a:cxnLst>
                  <a:cxn ang="0">
                    <a:pos x="T0" y="T1"/>
                  </a:cxn>
                  <a:cxn ang="0">
                    <a:pos x="T2" y="T3"/>
                  </a:cxn>
                  <a:cxn ang="0">
                    <a:pos x="T4" y="T5"/>
                  </a:cxn>
                  <a:cxn ang="0">
                    <a:pos x="T6" y="T7"/>
                  </a:cxn>
                  <a:cxn ang="0">
                    <a:pos x="T8" y="T9"/>
                  </a:cxn>
                </a:cxnLst>
                <a:rect l="0" t="0" r="r" b="b"/>
                <a:pathLst>
                  <a:path w="23" h="8">
                    <a:moveTo>
                      <a:pt x="0" y="0"/>
                    </a:moveTo>
                    <a:cubicBezTo>
                      <a:pt x="0" y="3"/>
                      <a:pt x="3" y="5"/>
                      <a:pt x="6" y="6"/>
                    </a:cubicBezTo>
                    <a:cubicBezTo>
                      <a:pt x="11" y="7"/>
                      <a:pt x="18" y="7"/>
                      <a:pt x="23" y="6"/>
                    </a:cubicBezTo>
                    <a:cubicBezTo>
                      <a:pt x="23" y="6"/>
                      <a:pt x="23" y="6"/>
                      <a:pt x="23" y="6"/>
                    </a:cubicBezTo>
                    <a:cubicBezTo>
                      <a:pt x="16" y="4"/>
                      <a:pt x="4" y="8"/>
                      <a:pt x="0" y="0"/>
                    </a:cubicBezTo>
                    <a:close/>
                  </a:path>
                </a:pathLst>
              </a:cu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34" name="Freeform 78">
                <a:extLst>
                  <a:ext uri="{FF2B5EF4-FFF2-40B4-BE49-F238E27FC236}">
                    <a16:creationId xmlns="" xmlns:a16="http://schemas.microsoft.com/office/drawing/2014/main" id="{69D806B9-8C48-4481-BA8C-178B7D8C921C}"/>
                  </a:ext>
                </a:extLst>
              </p:cNvPr>
              <p:cNvSpPr>
                <a:spLocks/>
              </p:cNvSpPr>
              <p:nvPr/>
            </p:nvSpPr>
            <p:spPr bwMode="auto">
              <a:xfrm>
                <a:off x="4505" y="1780"/>
                <a:ext cx="15" cy="4"/>
              </a:xfrm>
              <a:custGeom>
                <a:avLst/>
                <a:gdLst>
                  <a:gd name="T0" fmla="*/ 0 w 7"/>
                  <a:gd name="T1" fmla="*/ 0 h 2"/>
                  <a:gd name="T2" fmla="*/ 7 w 7"/>
                  <a:gd name="T3" fmla="*/ 1 h 2"/>
                  <a:gd name="T4" fmla="*/ 7 w 7"/>
                  <a:gd name="T5" fmla="*/ 1 h 2"/>
                  <a:gd name="T6" fmla="*/ 0 w 7"/>
                  <a:gd name="T7" fmla="*/ 0 h 2"/>
                </a:gdLst>
                <a:ahLst/>
                <a:cxnLst>
                  <a:cxn ang="0">
                    <a:pos x="T0" y="T1"/>
                  </a:cxn>
                  <a:cxn ang="0">
                    <a:pos x="T2" y="T3"/>
                  </a:cxn>
                  <a:cxn ang="0">
                    <a:pos x="T4" y="T5"/>
                  </a:cxn>
                  <a:cxn ang="0">
                    <a:pos x="T6" y="T7"/>
                  </a:cxn>
                </a:cxnLst>
                <a:rect l="0" t="0" r="r" b="b"/>
                <a:pathLst>
                  <a:path w="7" h="2">
                    <a:moveTo>
                      <a:pt x="0" y="0"/>
                    </a:moveTo>
                    <a:cubicBezTo>
                      <a:pt x="2" y="1"/>
                      <a:pt x="4" y="2"/>
                      <a:pt x="7" y="1"/>
                    </a:cubicBezTo>
                    <a:cubicBezTo>
                      <a:pt x="7" y="1"/>
                      <a:pt x="7" y="1"/>
                      <a:pt x="7" y="1"/>
                    </a:cubicBezTo>
                    <a:cubicBezTo>
                      <a:pt x="5" y="1"/>
                      <a:pt x="2" y="1"/>
                      <a:pt x="0" y="0"/>
                    </a:cubicBezTo>
                    <a:close/>
                  </a:path>
                </a:pathLst>
              </a:cu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35" name="Freeform 79">
                <a:extLst>
                  <a:ext uri="{FF2B5EF4-FFF2-40B4-BE49-F238E27FC236}">
                    <a16:creationId xmlns="" xmlns:a16="http://schemas.microsoft.com/office/drawing/2014/main" id="{4565E0AB-E302-4AC3-A2B8-0DF2B3A2D88C}"/>
                  </a:ext>
                </a:extLst>
              </p:cNvPr>
              <p:cNvSpPr>
                <a:spLocks/>
              </p:cNvSpPr>
              <p:nvPr/>
            </p:nvSpPr>
            <p:spPr bwMode="auto">
              <a:xfrm>
                <a:off x="4530" y="1750"/>
                <a:ext cx="7" cy="17"/>
              </a:xfrm>
              <a:custGeom>
                <a:avLst/>
                <a:gdLst>
                  <a:gd name="T0" fmla="*/ 0 w 3"/>
                  <a:gd name="T1" fmla="*/ 1 h 8"/>
                  <a:gd name="T2" fmla="*/ 2 w 3"/>
                  <a:gd name="T3" fmla="*/ 8 h 8"/>
                  <a:gd name="T4" fmla="*/ 2 w 3"/>
                  <a:gd name="T5" fmla="*/ 8 h 8"/>
                  <a:gd name="T6" fmla="*/ 0 w 3"/>
                  <a:gd name="T7" fmla="*/ 0 h 8"/>
                  <a:gd name="T8" fmla="*/ 0 w 3"/>
                  <a:gd name="T9" fmla="*/ 1 h 8"/>
                </a:gdLst>
                <a:ahLst/>
                <a:cxnLst>
                  <a:cxn ang="0">
                    <a:pos x="T0" y="T1"/>
                  </a:cxn>
                  <a:cxn ang="0">
                    <a:pos x="T2" y="T3"/>
                  </a:cxn>
                  <a:cxn ang="0">
                    <a:pos x="T4" y="T5"/>
                  </a:cxn>
                  <a:cxn ang="0">
                    <a:pos x="T6" y="T7"/>
                  </a:cxn>
                  <a:cxn ang="0">
                    <a:pos x="T8" y="T9"/>
                  </a:cxn>
                </a:cxnLst>
                <a:rect l="0" t="0" r="r" b="b"/>
                <a:pathLst>
                  <a:path w="3" h="8">
                    <a:moveTo>
                      <a:pt x="0" y="1"/>
                    </a:moveTo>
                    <a:cubicBezTo>
                      <a:pt x="1" y="3"/>
                      <a:pt x="2" y="5"/>
                      <a:pt x="2" y="8"/>
                    </a:cubicBezTo>
                    <a:cubicBezTo>
                      <a:pt x="2" y="8"/>
                      <a:pt x="2" y="8"/>
                      <a:pt x="2" y="8"/>
                    </a:cubicBezTo>
                    <a:cubicBezTo>
                      <a:pt x="3" y="5"/>
                      <a:pt x="2" y="3"/>
                      <a:pt x="0" y="0"/>
                    </a:cubicBezTo>
                    <a:lnTo>
                      <a:pt x="0" y="1"/>
                    </a:lnTo>
                    <a:close/>
                  </a:path>
                </a:pathLst>
              </a:cu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36" name="Freeform 80">
                <a:extLst>
                  <a:ext uri="{FF2B5EF4-FFF2-40B4-BE49-F238E27FC236}">
                    <a16:creationId xmlns="" xmlns:a16="http://schemas.microsoft.com/office/drawing/2014/main" id="{E2944559-4CAE-4709-A810-26902BE5E37B}"/>
                  </a:ext>
                </a:extLst>
              </p:cNvPr>
              <p:cNvSpPr>
                <a:spLocks/>
              </p:cNvSpPr>
              <p:nvPr/>
            </p:nvSpPr>
            <p:spPr bwMode="auto">
              <a:xfrm>
                <a:off x="4371" y="1706"/>
                <a:ext cx="193" cy="61"/>
              </a:xfrm>
              <a:custGeom>
                <a:avLst/>
                <a:gdLst>
                  <a:gd name="T0" fmla="*/ 83 w 91"/>
                  <a:gd name="T1" fmla="*/ 2 h 29"/>
                  <a:gd name="T2" fmla="*/ 79 w 91"/>
                  <a:gd name="T3" fmla="*/ 0 h 29"/>
                  <a:gd name="T4" fmla="*/ 72 w 91"/>
                  <a:gd name="T5" fmla="*/ 1 h 29"/>
                  <a:gd name="T6" fmla="*/ 65 w 91"/>
                  <a:gd name="T7" fmla="*/ 6 h 29"/>
                  <a:gd name="T8" fmla="*/ 59 w 91"/>
                  <a:gd name="T9" fmla="*/ 9 h 29"/>
                  <a:gd name="T10" fmla="*/ 54 w 91"/>
                  <a:gd name="T11" fmla="*/ 6 h 29"/>
                  <a:gd name="T12" fmla="*/ 28 w 91"/>
                  <a:gd name="T13" fmla="*/ 7 h 29"/>
                  <a:gd name="T14" fmla="*/ 19 w 91"/>
                  <a:gd name="T15" fmla="*/ 13 h 29"/>
                  <a:gd name="T16" fmla="*/ 15 w 91"/>
                  <a:gd name="T17" fmla="*/ 17 h 29"/>
                  <a:gd name="T18" fmla="*/ 12 w 91"/>
                  <a:gd name="T19" fmla="*/ 18 h 29"/>
                  <a:gd name="T20" fmla="*/ 10 w 91"/>
                  <a:gd name="T21" fmla="*/ 18 h 29"/>
                  <a:gd name="T22" fmla="*/ 5 w 91"/>
                  <a:gd name="T23" fmla="*/ 19 h 29"/>
                  <a:gd name="T24" fmla="*/ 0 w 91"/>
                  <a:gd name="T25" fmla="*/ 20 h 29"/>
                  <a:gd name="T26" fmla="*/ 6 w 91"/>
                  <a:gd name="T27" fmla="*/ 23 h 29"/>
                  <a:gd name="T28" fmla="*/ 7 w 91"/>
                  <a:gd name="T29" fmla="*/ 23 h 29"/>
                  <a:gd name="T30" fmla="*/ 9 w 91"/>
                  <a:gd name="T31" fmla="*/ 24 h 29"/>
                  <a:gd name="T32" fmla="*/ 15 w 91"/>
                  <a:gd name="T33" fmla="*/ 27 h 29"/>
                  <a:gd name="T34" fmla="*/ 16 w 91"/>
                  <a:gd name="T35" fmla="*/ 25 h 29"/>
                  <a:gd name="T36" fmla="*/ 20 w 91"/>
                  <a:gd name="T37" fmla="*/ 20 h 29"/>
                  <a:gd name="T38" fmla="*/ 22 w 91"/>
                  <a:gd name="T39" fmla="*/ 16 h 29"/>
                  <a:gd name="T40" fmla="*/ 25 w 91"/>
                  <a:gd name="T41" fmla="*/ 15 h 29"/>
                  <a:gd name="T42" fmla="*/ 27 w 91"/>
                  <a:gd name="T43" fmla="*/ 16 h 29"/>
                  <a:gd name="T44" fmla="*/ 33 w 91"/>
                  <a:gd name="T45" fmla="*/ 14 h 29"/>
                  <a:gd name="T46" fmla="*/ 41 w 91"/>
                  <a:gd name="T47" fmla="*/ 22 h 29"/>
                  <a:gd name="T48" fmla="*/ 51 w 91"/>
                  <a:gd name="T49" fmla="*/ 13 h 29"/>
                  <a:gd name="T50" fmla="*/ 56 w 91"/>
                  <a:gd name="T51" fmla="*/ 13 h 29"/>
                  <a:gd name="T52" fmla="*/ 61 w 91"/>
                  <a:gd name="T53" fmla="*/ 14 h 29"/>
                  <a:gd name="T54" fmla="*/ 69 w 91"/>
                  <a:gd name="T55" fmla="*/ 12 h 29"/>
                  <a:gd name="T56" fmla="*/ 74 w 91"/>
                  <a:gd name="T57" fmla="*/ 7 h 29"/>
                  <a:gd name="T58" fmla="*/ 80 w 91"/>
                  <a:gd name="T59" fmla="*/ 8 h 29"/>
                  <a:gd name="T60" fmla="*/ 87 w 91"/>
                  <a:gd name="T61" fmla="*/ 9 h 29"/>
                  <a:gd name="T62" fmla="*/ 85 w 91"/>
                  <a:gd name="T63"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1" h="29">
                    <a:moveTo>
                      <a:pt x="85" y="2"/>
                    </a:moveTo>
                    <a:cubicBezTo>
                      <a:pt x="85" y="2"/>
                      <a:pt x="84" y="2"/>
                      <a:pt x="83" y="2"/>
                    </a:cubicBezTo>
                    <a:cubicBezTo>
                      <a:pt x="82" y="1"/>
                      <a:pt x="81" y="1"/>
                      <a:pt x="80" y="1"/>
                    </a:cubicBezTo>
                    <a:cubicBezTo>
                      <a:pt x="79" y="0"/>
                      <a:pt x="79" y="0"/>
                      <a:pt x="79" y="0"/>
                    </a:cubicBezTo>
                    <a:cubicBezTo>
                      <a:pt x="78" y="0"/>
                      <a:pt x="77" y="0"/>
                      <a:pt x="76" y="0"/>
                    </a:cubicBezTo>
                    <a:cubicBezTo>
                      <a:pt x="75" y="1"/>
                      <a:pt x="73" y="1"/>
                      <a:pt x="72" y="1"/>
                    </a:cubicBezTo>
                    <a:cubicBezTo>
                      <a:pt x="71" y="1"/>
                      <a:pt x="70" y="2"/>
                      <a:pt x="69" y="2"/>
                    </a:cubicBezTo>
                    <a:cubicBezTo>
                      <a:pt x="68" y="3"/>
                      <a:pt x="67" y="5"/>
                      <a:pt x="65" y="6"/>
                    </a:cubicBezTo>
                    <a:cubicBezTo>
                      <a:pt x="64" y="7"/>
                      <a:pt x="62" y="6"/>
                      <a:pt x="61" y="7"/>
                    </a:cubicBezTo>
                    <a:cubicBezTo>
                      <a:pt x="60" y="7"/>
                      <a:pt x="59" y="8"/>
                      <a:pt x="59" y="9"/>
                    </a:cubicBezTo>
                    <a:cubicBezTo>
                      <a:pt x="58" y="8"/>
                      <a:pt x="57" y="7"/>
                      <a:pt x="56" y="6"/>
                    </a:cubicBezTo>
                    <a:cubicBezTo>
                      <a:pt x="56" y="6"/>
                      <a:pt x="55" y="6"/>
                      <a:pt x="54" y="6"/>
                    </a:cubicBezTo>
                    <a:cubicBezTo>
                      <a:pt x="51" y="3"/>
                      <a:pt x="45" y="4"/>
                      <a:pt x="41" y="5"/>
                    </a:cubicBezTo>
                    <a:cubicBezTo>
                      <a:pt x="39" y="6"/>
                      <a:pt x="31" y="5"/>
                      <a:pt x="28" y="7"/>
                    </a:cubicBezTo>
                    <a:cubicBezTo>
                      <a:pt x="26" y="7"/>
                      <a:pt x="23" y="9"/>
                      <a:pt x="22" y="10"/>
                    </a:cubicBezTo>
                    <a:cubicBezTo>
                      <a:pt x="21" y="11"/>
                      <a:pt x="20" y="12"/>
                      <a:pt x="19" y="13"/>
                    </a:cubicBezTo>
                    <a:cubicBezTo>
                      <a:pt x="19" y="14"/>
                      <a:pt x="19" y="14"/>
                      <a:pt x="19" y="14"/>
                    </a:cubicBezTo>
                    <a:cubicBezTo>
                      <a:pt x="17" y="13"/>
                      <a:pt x="15" y="16"/>
                      <a:pt x="15" y="17"/>
                    </a:cubicBezTo>
                    <a:cubicBezTo>
                      <a:pt x="15" y="17"/>
                      <a:pt x="14" y="18"/>
                      <a:pt x="14" y="18"/>
                    </a:cubicBezTo>
                    <a:cubicBezTo>
                      <a:pt x="14" y="18"/>
                      <a:pt x="13" y="18"/>
                      <a:pt x="12" y="18"/>
                    </a:cubicBezTo>
                    <a:cubicBezTo>
                      <a:pt x="12" y="19"/>
                      <a:pt x="12" y="19"/>
                      <a:pt x="11" y="19"/>
                    </a:cubicBezTo>
                    <a:cubicBezTo>
                      <a:pt x="11" y="19"/>
                      <a:pt x="11" y="19"/>
                      <a:pt x="10" y="18"/>
                    </a:cubicBezTo>
                    <a:cubicBezTo>
                      <a:pt x="9" y="18"/>
                      <a:pt x="7" y="17"/>
                      <a:pt x="5" y="18"/>
                    </a:cubicBezTo>
                    <a:cubicBezTo>
                      <a:pt x="5" y="19"/>
                      <a:pt x="5" y="19"/>
                      <a:pt x="5" y="19"/>
                    </a:cubicBezTo>
                    <a:cubicBezTo>
                      <a:pt x="3" y="18"/>
                      <a:pt x="1" y="18"/>
                      <a:pt x="0" y="19"/>
                    </a:cubicBezTo>
                    <a:cubicBezTo>
                      <a:pt x="0" y="20"/>
                      <a:pt x="0" y="20"/>
                      <a:pt x="0" y="20"/>
                    </a:cubicBezTo>
                    <a:cubicBezTo>
                      <a:pt x="2" y="21"/>
                      <a:pt x="3" y="20"/>
                      <a:pt x="4" y="21"/>
                    </a:cubicBezTo>
                    <a:cubicBezTo>
                      <a:pt x="5" y="22"/>
                      <a:pt x="5" y="22"/>
                      <a:pt x="6" y="23"/>
                    </a:cubicBezTo>
                    <a:cubicBezTo>
                      <a:pt x="6" y="23"/>
                      <a:pt x="6" y="23"/>
                      <a:pt x="6" y="23"/>
                    </a:cubicBezTo>
                    <a:cubicBezTo>
                      <a:pt x="7" y="23"/>
                      <a:pt x="7" y="23"/>
                      <a:pt x="7" y="23"/>
                    </a:cubicBezTo>
                    <a:cubicBezTo>
                      <a:pt x="8" y="24"/>
                      <a:pt x="8" y="24"/>
                      <a:pt x="9" y="24"/>
                    </a:cubicBezTo>
                    <a:cubicBezTo>
                      <a:pt x="9" y="24"/>
                      <a:pt x="9" y="24"/>
                      <a:pt x="9" y="24"/>
                    </a:cubicBezTo>
                    <a:cubicBezTo>
                      <a:pt x="10" y="26"/>
                      <a:pt x="10" y="27"/>
                      <a:pt x="12" y="28"/>
                    </a:cubicBezTo>
                    <a:cubicBezTo>
                      <a:pt x="13" y="29"/>
                      <a:pt x="14" y="28"/>
                      <a:pt x="15" y="27"/>
                    </a:cubicBezTo>
                    <a:cubicBezTo>
                      <a:pt x="15" y="27"/>
                      <a:pt x="16" y="27"/>
                      <a:pt x="16" y="26"/>
                    </a:cubicBezTo>
                    <a:cubicBezTo>
                      <a:pt x="16" y="25"/>
                      <a:pt x="16" y="25"/>
                      <a:pt x="16" y="25"/>
                    </a:cubicBezTo>
                    <a:cubicBezTo>
                      <a:pt x="18" y="25"/>
                      <a:pt x="19" y="25"/>
                      <a:pt x="20" y="23"/>
                    </a:cubicBezTo>
                    <a:cubicBezTo>
                      <a:pt x="20" y="22"/>
                      <a:pt x="20" y="21"/>
                      <a:pt x="20" y="20"/>
                    </a:cubicBezTo>
                    <a:cubicBezTo>
                      <a:pt x="20" y="20"/>
                      <a:pt x="21" y="19"/>
                      <a:pt x="21" y="18"/>
                    </a:cubicBezTo>
                    <a:cubicBezTo>
                      <a:pt x="21" y="17"/>
                      <a:pt x="22" y="17"/>
                      <a:pt x="22" y="16"/>
                    </a:cubicBezTo>
                    <a:cubicBezTo>
                      <a:pt x="22" y="15"/>
                      <a:pt x="23" y="15"/>
                      <a:pt x="24" y="15"/>
                    </a:cubicBezTo>
                    <a:cubicBezTo>
                      <a:pt x="24" y="14"/>
                      <a:pt x="25" y="14"/>
                      <a:pt x="25" y="15"/>
                    </a:cubicBezTo>
                    <a:cubicBezTo>
                      <a:pt x="26" y="15"/>
                      <a:pt x="26" y="15"/>
                      <a:pt x="26" y="15"/>
                    </a:cubicBezTo>
                    <a:cubicBezTo>
                      <a:pt x="26" y="15"/>
                      <a:pt x="27" y="16"/>
                      <a:pt x="27" y="16"/>
                    </a:cubicBezTo>
                    <a:cubicBezTo>
                      <a:pt x="29" y="17"/>
                      <a:pt x="30" y="17"/>
                      <a:pt x="31" y="16"/>
                    </a:cubicBezTo>
                    <a:cubicBezTo>
                      <a:pt x="32" y="16"/>
                      <a:pt x="32" y="14"/>
                      <a:pt x="33" y="14"/>
                    </a:cubicBezTo>
                    <a:cubicBezTo>
                      <a:pt x="35" y="13"/>
                      <a:pt x="37" y="15"/>
                      <a:pt x="38" y="17"/>
                    </a:cubicBezTo>
                    <a:cubicBezTo>
                      <a:pt x="39" y="18"/>
                      <a:pt x="39" y="21"/>
                      <a:pt x="41" y="22"/>
                    </a:cubicBezTo>
                    <a:cubicBezTo>
                      <a:pt x="45" y="24"/>
                      <a:pt x="44" y="17"/>
                      <a:pt x="45" y="15"/>
                    </a:cubicBezTo>
                    <a:cubicBezTo>
                      <a:pt x="46" y="9"/>
                      <a:pt x="48" y="12"/>
                      <a:pt x="51" y="13"/>
                    </a:cubicBezTo>
                    <a:cubicBezTo>
                      <a:pt x="52" y="14"/>
                      <a:pt x="54" y="13"/>
                      <a:pt x="55" y="13"/>
                    </a:cubicBezTo>
                    <a:cubicBezTo>
                      <a:pt x="56" y="13"/>
                      <a:pt x="56" y="13"/>
                      <a:pt x="56" y="13"/>
                    </a:cubicBezTo>
                    <a:cubicBezTo>
                      <a:pt x="56" y="15"/>
                      <a:pt x="58" y="16"/>
                      <a:pt x="59" y="16"/>
                    </a:cubicBezTo>
                    <a:cubicBezTo>
                      <a:pt x="60" y="15"/>
                      <a:pt x="61" y="15"/>
                      <a:pt x="61" y="14"/>
                    </a:cubicBezTo>
                    <a:cubicBezTo>
                      <a:pt x="63" y="13"/>
                      <a:pt x="63" y="13"/>
                      <a:pt x="65" y="13"/>
                    </a:cubicBezTo>
                    <a:cubicBezTo>
                      <a:pt x="67" y="14"/>
                      <a:pt x="68" y="15"/>
                      <a:pt x="69" y="12"/>
                    </a:cubicBezTo>
                    <a:cubicBezTo>
                      <a:pt x="70" y="11"/>
                      <a:pt x="70" y="10"/>
                      <a:pt x="70" y="9"/>
                    </a:cubicBezTo>
                    <a:cubicBezTo>
                      <a:pt x="72" y="6"/>
                      <a:pt x="72" y="7"/>
                      <a:pt x="74" y="7"/>
                    </a:cubicBezTo>
                    <a:cubicBezTo>
                      <a:pt x="75" y="8"/>
                      <a:pt x="77" y="10"/>
                      <a:pt x="80" y="9"/>
                    </a:cubicBezTo>
                    <a:cubicBezTo>
                      <a:pt x="80" y="8"/>
                      <a:pt x="80" y="8"/>
                      <a:pt x="80" y="8"/>
                    </a:cubicBezTo>
                    <a:cubicBezTo>
                      <a:pt x="82" y="7"/>
                      <a:pt x="83" y="6"/>
                      <a:pt x="85" y="6"/>
                    </a:cubicBezTo>
                    <a:cubicBezTo>
                      <a:pt x="86" y="7"/>
                      <a:pt x="86" y="7"/>
                      <a:pt x="87" y="9"/>
                    </a:cubicBezTo>
                    <a:cubicBezTo>
                      <a:pt x="88" y="9"/>
                      <a:pt x="89" y="9"/>
                      <a:pt x="89" y="8"/>
                    </a:cubicBezTo>
                    <a:cubicBezTo>
                      <a:pt x="91" y="5"/>
                      <a:pt x="87" y="3"/>
                      <a:pt x="85" y="2"/>
                    </a:cubicBezTo>
                    <a:close/>
                  </a:path>
                </a:pathLst>
              </a:custGeom>
              <a:solidFill>
                <a:srgbClr val="FF5E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37" name="Freeform 81">
                <a:extLst>
                  <a:ext uri="{FF2B5EF4-FFF2-40B4-BE49-F238E27FC236}">
                    <a16:creationId xmlns="" xmlns:a16="http://schemas.microsoft.com/office/drawing/2014/main" id="{68A6FA9A-1F7F-4758-890B-3E450E6C1AAD}"/>
                  </a:ext>
                </a:extLst>
              </p:cNvPr>
              <p:cNvSpPr>
                <a:spLocks/>
              </p:cNvSpPr>
              <p:nvPr/>
            </p:nvSpPr>
            <p:spPr bwMode="auto">
              <a:xfrm>
                <a:off x="4473" y="1737"/>
                <a:ext cx="11" cy="13"/>
              </a:xfrm>
              <a:custGeom>
                <a:avLst/>
                <a:gdLst>
                  <a:gd name="T0" fmla="*/ 2 w 5"/>
                  <a:gd name="T1" fmla="*/ 1 h 6"/>
                  <a:gd name="T2" fmla="*/ 1 w 5"/>
                  <a:gd name="T3" fmla="*/ 2 h 6"/>
                  <a:gd name="T4" fmla="*/ 1 w 5"/>
                  <a:gd name="T5" fmla="*/ 3 h 6"/>
                  <a:gd name="T6" fmla="*/ 4 w 5"/>
                  <a:gd name="T7" fmla="*/ 5 h 6"/>
                  <a:gd name="T8" fmla="*/ 2 w 5"/>
                  <a:gd name="T9" fmla="*/ 1 h 6"/>
                </a:gdLst>
                <a:ahLst/>
                <a:cxnLst>
                  <a:cxn ang="0">
                    <a:pos x="T0" y="T1"/>
                  </a:cxn>
                  <a:cxn ang="0">
                    <a:pos x="T2" y="T3"/>
                  </a:cxn>
                  <a:cxn ang="0">
                    <a:pos x="T4" y="T5"/>
                  </a:cxn>
                  <a:cxn ang="0">
                    <a:pos x="T6" y="T7"/>
                  </a:cxn>
                  <a:cxn ang="0">
                    <a:pos x="T8" y="T9"/>
                  </a:cxn>
                </a:cxnLst>
                <a:rect l="0" t="0" r="r" b="b"/>
                <a:pathLst>
                  <a:path w="5" h="6">
                    <a:moveTo>
                      <a:pt x="2" y="1"/>
                    </a:moveTo>
                    <a:cubicBezTo>
                      <a:pt x="2" y="1"/>
                      <a:pt x="1" y="2"/>
                      <a:pt x="1" y="2"/>
                    </a:cubicBezTo>
                    <a:cubicBezTo>
                      <a:pt x="1" y="3"/>
                      <a:pt x="1" y="3"/>
                      <a:pt x="1" y="3"/>
                    </a:cubicBezTo>
                    <a:cubicBezTo>
                      <a:pt x="0" y="5"/>
                      <a:pt x="3" y="6"/>
                      <a:pt x="4" y="5"/>
                    </a:cubicBezTo>
                    <a:cubicBezTo>
                      <a:pt x="5" y="4"/>
                      <a:pt x="4" y="0"/>
                      <a:pt x="2" y="1"/>
                    </a:cubicBezTo>
                    <a:close/>
                  </a:path>
                </a:pathLst>
              </a:custGeom>
              <a:solidFill>
                <a:srgbClr val="FF5E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38" name="Freeform 82">
                <a:extLst>
                  <a:ext uri="{FF2B5EF4-FFF2-40B4-BE49-F238E27FC236}">
                    <a16:creationId xmlns="" xmlns:a16="http://schemas.microsoft.com/office/drawing/2014/main" id="{29060EAC-2098-4679-91A0-CD0A2C9AFE22}"/>
                  </a:ext>
                </a:extLst>
              </p:cNvPr>
              <p:cNvSpPr>
                <a:spLocks/>
              </p:cNvSpPr>
              <p:nvPr/>
            </p:nvSpPr>
            <p:spPr bwMode="auto">
              <a:xfrm>
                <a:off x="4420" y="1742"/>
                <a:ext cx="6" cy="6"/>
              </a:xfrm>
              <a:custGeom>
                <a:avLst/>
                <a:gdLst>
                  <a:gd name="T0" fmla="*/ 2 w 3"/>
                  <a:gd name="T1" fmla="*/ 1 h 3"/>
                  <a:gd name="T2" fmla="*/ 2 w 3"/>
                  <a:gd name="T3" fmla="*/ 1 h 3"/>
                  <a:gd name="T4" fmla="*/ 1 w 3"/>
                  <a:gd name="T5" fmla="*/ 0 h 3"/>
                  <a:gd name="T6" fmla="*/ 0 w 3"/>
                  <a:gd name="T7" fmla="*/ 2 h 3"/>
                  <a:gd name="T8" fmla="*/ 1 w 3"/>
                  <a:gd name="T9" fmla="*/ 2 h 3"/>
                  <a:gd name="T10" fmla="*/ 1 w 3"/>
                  <a:gd name="T11" fmla="*/ 2 h 3"/>
                  <a:gd name="T12" fmla="*/ 2 w 3"/>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2" y="1"/>
                    </a:moveTo>
                    <a:cubicBezTo>
                      <a:pt x="2" y="1"/>
                      <a:pt x="2" y="1"/>
                      <a:pt x="2" y="1"/>
                    </a:cubicBezTo>
                    <a:cubicBezTo>
                      <a:pt x="2" y="1"/>
                      <a:pt x="2" y="0"/>
                      <a:pt x="1" y="0"/>
                    </a:cubicBezTo>
                    <a:cubicBezTo>
                      <a:pt x="1" y="0"/>
                      <a:pt x="0" y="1"/>
                      <a:pt x="0" y="2"/>
                    </a:cubicBezTo>
                    <a:cubicBezTo>
                      <a:pt x="0" y="2"/>
                      <a:pt x="0" y="2"/>
                      <a:pt x="1" y="2"/>
                    </a:cubicBezTo>
                    <a:cubicBezTo>
                      <a:pt x="1" y="2"/>
                      <a:pt x="1" y="2"/>
                      <a:pt x="1" y="2"/>
                    </a:cubicBezTo>
                    <a:cubicBezTo>
                      <a:pt x="1" y="3"/>
                      <a:pt x="3" y="2"/>
                      <a:pt x="2" y="1"/>
                    </a:cubicBezTo>
                    <a:close/>
                  </a:path>
                </a:pathLst>
              </a:custGeom>
              <a:solidFill>
                <a:srgbClr val="FF5E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39" name="Freeform 83">
                <a:extLst>
                  <a:ext uri="{FF2B5EF4-FFF2-40B4-BE49-F238E27FC236}">
                    <a16:creationId xmlns="" xmlns:a16="http://schemas.microsoft.com/office/drawing/2014/main" id="{A7950516-EBBF-448F-ABFB-D1F758952D4A}"/>
                  </a:ext>
                </a:extLst>
              </p:cNvPr>
              <p:cNvSpPr>
                <a:spLocks/>
              </p:cNvSpPr>
              <p:nvPr/>
            </p:nvSpPr>
            <p:spPr bwMode="auto">
              <a:xfrm>
                <a:off x="4471" y="1735"/>
                <a:ext cx="2" cy="2"/>
              </a:xfrm>
              <a:custGeom>
                <a:avLst/>
                <a:gdLst>
                  <a:gd name="T0" fmla="*/ 1 w 1"/>
                  <a:gd name="T1" fmla="*/ 0 h 1"/>
                  <a:gd name="T2" fmla="*/ 0 w 1"/>
                  <a:gd name="T3" fmla="*/ 0 h 1"/>
                  <a:gd name="T4" fmla="*/ 0 w 1"/>
                  <a:gd name="T5" fmla="*/ 0 h 1"/>
                  <a:gd name="T6" fmla="*/ 0 w 1"/>
                  <a:gd name="T7" fmla="*/ 0 h 1"/>
                  <a:gd name="T8" fmla="*/ 0 w 1"/>
                  <a:gd name="T9" fmla="*/ 1 h 1"/>
                  <a:gd name="T10" fmla="*/ 1 w 1"/>
                  <a:gd name="T11" fmla="*/ 1 h 1"/>
                  <a:gd name="T12" fmla="*/ 1 w 1"/>
                  <a:gd name="T13" fmla="*/ 1 h 1"/>
                  <a:gd name="T14" fmla="*/ 1 w 1"/>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1" y="0"/>
                    </a:moveTo>
                    <a:cubicBezTo>
                      <a:pt x="0" y="0"/>
                      <a:pt x="0" y="0"/>
                      <a:pt x="0" y="0"/>
                    </a:cubicBezTo>
                    <a:cubicBezTo>
                      <a:pt x="0" y="0"/>
                      <a:pt x="0" y="0"/>
                      <a:pt x="0" y="0"/>
                    </a:cubicBezTo>
                    <a:cubicBezTo>
                      <a:pt x="0" y="0"/>
                      <a:pt x="0" y="0"/>
                      <a:pt x="0" y="0"/>
                    </a:cubicBezTo>
                    <a:cubicBezTo>
                      <a:pt x="0" y="1"/>
                      <a:pt x="0" y="1"/>
                      <a:pt x="0" y="1"/>
                    </a:cubicBezTo>
                    <a:cubicBezTo>
                      <a:pt x="0" y="1"/>
                      <a:pt x="0" y="1"/>
                      <a:pt x="1" y="1"/>
                    </a:cubicBezTo>
                    <a:cubicBezTo>
                      <a:pt x="1" y="1"/>
                      <a:pt x="1" y="1"/>
                      <a:pt x="1" y="1"/>
                    </a:cubicBezTo>
                    <a:lnTo>
                      <a:pt x="1" y="0"/>
                    </a:lnTo>
                    <a:close/>
                  </a:path>
                </a:pathLst>
              </a:custGeom>
              <a:solidFill>
                <a:srgbClr val="FF5E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40" name="Freeform 84">
                <a:extLst>
                  <a:ext uri="{FF2B5EF4-FFF2-40B4-BE49-F238E27FC236}">
                    <a16:creationId xmlns="" xmlns:a16="http://schemas.microsoft.com/office/drawing/2014/main" id="{838C5693-73C5-4D53-A096-6562953AAA1E}"/>
                  </a:ext>
                </a:extLst>
              </p:cNvPr>
              <p:cNvSpPr>
                <a:spLocks/>
              </p:cNvSpPr>
              <p:nvPr/>
            </p:nvSpPr>
            <p:spPr bwMode="auto">
              <a:xfrm>
                <a:off x="4564" y="1725"/>
                <a:ext cx="6" cy="8"/>
              </a:xfrm>
              <a:custGeom>
                <a:avLst/>
                <a:gdLst>
                  <a:gd name="T0" fmla="*/ 2 w 3"/>
                  <a:gd name="T1" fmla="*/ 2 h 4"/>
                  <a:gd name="T2" fmla="*/ 1 w 3"/>
                  <a:gd name="T3" fmla="*/ 0 h 4"/>
                  <a:gd name="T4" fmla="*/ 0 w 3"/>
                  <a:gd name="T5" fmla="*/ 0 h 4"/>
                  <a:gd name="T6" fmla="*/ 0 w 3"/>
                  <a:gd name="T7" fmla="*/ 0 h 4"/>
                  <a:gd name="T8" fmla="*/ 0 w 3"/>
                  <a:gd name="T9" fmla="*/ 1 h 4"/>
                  <a:gd name="T10" fmla="*/ 0 w 3"/>
                  <a:gd name="T11" fmla="*/ 3 h 4"/>
                  <a:gd name="T12" fmla="*/ 2 w 3"/>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2" y="2"/>
                    </a:moveTo>
                    <a:cubicBezTo>
                      <a:pt x="2" y="1"/>
                      <a:pt x="2" y="1"/>
                      <a:pt x="1" y="0"/>
                    </a:cubicBezTo>
                    <a:cubicBezTo>
                      <a:pt x="0" y="0"/>
                      <a:pt x="0" y="0"/>
                      <a:pt x="0" y="0"/>
                    </a:cubicBezTo>
                    <a:cubicBezTo>
                      <a:pt x="0" y="0"/>
                      <a:pt x="0" y="0"/>
                      <a:pt x="0" y="0"/>
                    </a:cubicBezTo>
                    <a:cubicBezTo>
                      <a:pt x="0" y="1"/>
                      <a:pt x="0" y="1"/>
                      <a:pt x="0" y="1"/>
                    </a:cubicBezTo>
                    <a:cubicBezTo>
                      <a:pt x="0" y="2"/>
                      <a:pt x="0" y="2"/>
                      <a:pt x="0" y="3"/>
                    </a:cubicBezTo>
                    <a:cubicBezTo>
                      <a:pt x="1" y="4"/>
                      <a:pt x="3" y="4"/>
                      <a:pt x="2" y="2"/>
                    </a:cubicBezTo>
                    <a:close/>
                  </a:path>
                </a:pathLst>
              </a:custGeom>
              <a:solidFill>
                <a:srgbClr val="FF5E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41" name="Freeform 85">
                <a:extLst>
                  <a:ext uri="{FF2B5EF4-FFF2-40B4-BE49-F238E27FC236}">
                    <a16:creationId xmlns="" xmlns:a16="http://schemas.microsoft.com/office/drawing/2014/main" id="{7D33704D-60C3-4D09-A00D-6E0B13C08768}"/>
                  </a:ext>
                </a:extLst>
              </p:cNvPr>
              <p:cNvSpPr>
                <a:spLocks/>
              </p:cNvSpPr>
              <p:nvPr/>
            </p:nvSpPr>
            <p:spPr bwMode="auto">
              <a:xfrm>
                <a:off x="4553" y="1727"/>
                <a:ext cx="5" cy="4"/>
              </a:xfrm>
              <a:custGeom>
                <a:avLst/>
                <a:gdLst>
                  <a:gd name="T0" fmla="*/ 2 w 2"/>
                  <a:gd name="T1" fmla="*/ 0 h 2"/>
                  <a:gd name="T2" fmla="*/ 1 w 2"/>
                  <a:gd name="T3" fmla="*/ 0 h 2"/>
                  <a:gd name="T4" fmla="*/ 1 w 2"/>
                  <a:gd name="T5" fmla="*/ 1 h 2"/>
                  <a:gd name="T6" fmla="*/ 2 w 2"/>
                  <a:gd name="T7" fmla="*/ 1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2" y="0"/>
                      <a:pt x="1" y="0"/>
                      <a:pt x="1" y="0"/>
                    </a:cubicBezTo>
                    <a:cubicBezTo>
                      <a:pt x="0" y="0"/>
                      <a:pt x="0" y="1"/>
                      <a:pt x="1" y="1"/>
                    </a:cubicBezTo>
                    <a:cubicBezTo>
                      <a:pt x="1" y="2"/>
                      <a:pt x="1" y="2"/>
                      <a:pt x="2" y="1"/>
                    </a:cubicBezTo>
                    <a:lnTo>
                      <a:pt x="2" y="0"/>
                    </a:lnTo>
                    <a:close/>
                  </a:path>
                </a:pathLst>
              </a:custGeom>
              <a:solidFill>
                <a:srgbClr val="FF5E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42" name="Freeform 86">
                <a:extLst>
                  <a:ext uri="{FF2B5EF4-FFF2-40B4-BE49-F238E27FC236}">
                    <a16:creationId xmlns="" xmlns:a16="http://schemas.microsoft.com/office/drawing/2014/main" id="{6DAE9F2A-C6AC-4B18-B261-869B422E15FA}"/>
                  </a:ext>
                </a:extLst>
              </p:cNvPr>
              <p:cNvSpPr>
                <a:spLocks/>
              </p:cNvSpPr>
              <p:nvPr/>
            </p:nvSpPr>
            <p:spPr bwMode="auto">
              <a:xfrm>
                <a:off x="5442" y="3242"/>
                <a:ext cx="51" cy="17"/>
              </a:xfrm>
              <a:custGeom>
                <a:avLst/>
                <a:gdLst>
                  <a:gd name="T0" fmla="*/ 24 w 24"/>
                  <a:gd name="T1" fmla="*/ 6 h 8"/>
                  <a:gd name="T2" fmla="*/ 12 w 24"/>
                  <a:gd name="T3" fmla="*/ 0 h 8"/>
                  <a:gd name="T4" fmla="*/ 13 w 24"/>
                  <a:gd name="T5" fmla="*/ 2 h 8"/>
                  <a:gd name="T6" fmla="*/ 1 w 24"/>
                  <a:gd name="T7" fmla="*/ 0 h 8"/>
                  <a:gd name="T8" fmla="*/ 0 w 24"/>
                  <a:gd name="T9" fmla="*/ 5 h 8"/>
                  <a:gd name="T10" fmla="*/ 24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24" y="6"/>
                    </a:moveTo>
                    <a:cubicBezTo>
                      <a:pt x="24" y="5"/>
                      <a:pt x="17" y="1"/>
                      <a:pt x="12" y="0"/>
                    </a:cubicBezTo>
                    <a:cubicBezTo>
                      <a:pt x="13" y="1"/>
                      <a:pt x="15" y="2"/>
                      <a:pt x="13" y="2"/>
                    </a:cubicBezTo>
                    <a:cubicBezTo>
                      <a:pt x="10" y="3"/>
                      <a:pt x="3" y="2"/>
                      <a:pt x="1" y="0"/>
                    </a:cubicBezTo>
                    <a:cubicBezTo>
                      <a:pt x="1" y="1"/>
                      <a:pt x="0" y="4"/>
                      <a:pt x="0" y="5"/>
                    </a:cubicBezTo>
                    <a:cubicBezTo>
                      <a:pt x="0" y="7"/>
                      <a:pt x="24" y="8"/>
                      <a:pt x="24" y="6"/>
                    </a:cubicBezTo>
                    <a:close/>
                  </a:path>
                </a:pathLst>
              </a:custGeom>
              <a:solidFill>
                <a:srgbClr val="301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43" name="Freeform 87">
                <a:extLst>
                  <a:ext uri="{FF2B5EF4-FFF2-40B4-BE49-F238E27FC236}">
                    <a16:creationId xmlns="" xmlns:a16="http://schemas.microsoft.com/office/drawing/2014/main" id="{A6B572D9-FDBF-4133-B3D6-A766FABEC037}"/>
                  </a:ext>
                </a:extLst>
              </p:cNvPr>
              <p:cNvSpPr>
                <a:spLocks/>
              </p:cNvSpPr>
              <p:nvPr/>
            </p:nvSpPr>
            <p:spPr bwMode="auto">
              <a:xfrm>
                <a:off x="5444" y="3232"/>
                <a:ext cx="30" cy="17"/>
              </a:xfrm>
              <a:custGeom>
                <a:avLst/>
                <a:gdLst>
                  <a:gd name="T0" fmla="*/ 12 w 14"/>
                  <a:gd name="T1" fmla="*/ 7 h 8"/>
                  <a:gd name="T2" fmla="*/ 11 w 14"/>
                  <a:gd name="T3" fmla="*/ 5 h 8"/>
                  <a:gd name="T4" fmla="*/ 6 w 14"/>
                  <a:gd name="T5" fmla="*/ 3 h 8"/>
                  <a:gd name="T6" fmla="*/ 4 w 14"/>
                  <a:gd name="T7" fmla="*/ 0 h 8"/>
                  <a:gd name="T8" fmla="*/ 2 w 14"/>
                  <a:gd name="T9" fmla="*/ 0 h 8"/>
                  <a:gd name="T10" fmla="*/ 0 w 14"/>
                  <a:gd name="T11" fmla="*/ 5 h 8"/>
                  <a:gd name="T12" fmla="*/ 12 w 14"/>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14" h="8">
                    <a:moveTo>
                      <a:pt x="12" y="7"/>
                    </a:moveTo>
                    <a:cubicBezTo>
                      <a:pt x="14" y="7"/>
                      <a:pt x="14" y="5"/>
                      <a:pt x="11" y="5"/>
                    </a:cubicBezTo>
                    <a:cubicBezTo>
                      <a:pt x="8" y="4"/>
                      <a:pt x="6" y="3"/>
                      <a:pt x="6" y="3"/>
                    </a:cubicBezTo>
                    <a:cubicBezTo>
                      <a:pt x="5" y="2"/>
                      <a:pt x="4" y="0"/>
                      <a:pt x="4" y="0"/>
                    </a:cubicBezTo>
                    <a:cubicBezTo>
                      <a:pt x="2" y="0"/>
                      <a:pt x="2" y="0"/>
                      <a:pt x="2" y="0"/>
                    </a:cubicBezTo>
                    <a:cubicBezTo>
                      <a:pt x="2" y="0"/>
                      <a:pt x="1" y="4"/>
                      <a:pt x="0" y="5"/>
                    </a:cubicBezTo>
                    <a:cubicBezTo>
                      <a:pt x="2" y="7"/>
                      <a:pt x="9" y="8"/>
                      <a:pt x="12" y="7"/>
                    </a:cubicBezTo>
                    <a:close/>
                  </a:path>
                </a:pathLst>
              </a:custGeom>
              <a:solidFill>
                <a:srgbClr val="FF9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44" name="Freeform 88">
                <a:extLst>
                  <a:ext uri="{FF2B5EF4-FFF2-40B4-BE49-F238E27FC236}">
                    <a16:creationId xmlns="" xmlns:a16="http://schemas.microsoft.com/office/drawing/2014/main" id="{E5697E8B-AAE9-42ED-BB39-4FC3819B1AF2}"/>
                  </a:ext>
                </a:extLst>
              </p:cNvPr>
              <p:cNvSpPr>
                <a:spLocks/>
              </p:cNvSpPr>
              <p:nvPr/>
            </p:nvSpPr>
            <p:spPr bwMode="auto">
              <a:xfrm>
                <a:off x="5169" y="3240"/>
                <a:ext cx="51" cy="17"/>
              </a:xfrm>
              <a:custGeom>
                <a:avLst/>
                <a:gdLst>
                  <a:gd name="T0" fmla="*/ 0 w 24"/>
                  <a:gd name="T1" fmla="*/ 6 h 8"/>
                  <a:gd name="T2" fmla="*/ 12 w 24"/>
                  <a:gd name="T3" fmla="*/ 0 h 8"/>
                  <a:gd name="T4" fmla="*/ 12 w 24"/>
                  <a:gd name="T5" fmla="*/ 3 h 8"/>
                  <a:gd name="T6" fmla="*/ 23 w 24"/>
                  <a:gd name="T7" fmla="*/ 1 h 8"/>
                  <a:gd name="T8" fmla="*/ 24 w 24"/>
                  <a:gd name="T9" fmla="*/ 6 h 8"/>
                  <a:gd name="T10" fmla="*/ 0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0" y="6"/>
                    </a:moveTo>
                    <a:cubicBezTo>
                      <a:pt x="0" y="4"/>
                      <a:pt x="8" y="1"/>
                      <a:pt x="12" y="0"/>
                    </a:cubicBezTo>
                    <a:cubicBezTo>
                      <a:pt x="11" y="1"/>
                      <a:pt x="10" y="2"/>
                      <a:pt x="12" y="3"/>
                    </a:cubicBezTo>
                    <a:cubicBezTo>
                      <a:pt x="14" y="4"/>
                      <a:pt x="21" y="3"/>
                      <a:pt x="23" y="1"/>
                    </a:cubicBezTo>
                    <a:cubicBezTo>
                      <a:pt x="24" y="2"/>
                      <a:pt x="24" y="5"/>
                      <a:pt x="24" y="6"/>
                    </a:cubicBezTo>
                    <a:cubicBezTo>
                      <a:pt x="23" y="8"/>
                      <a:pt x="0" y="8"/>
                      <a:pt x="0" y="6"/>
                    </a:cubicBezTo>
                    <a:close/>
                  </a:path>
                </a:pathLst>
              </a:custGeom>
              <a:solidFill>
                <a:srgbClr val="301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45" name="Freeform 89">
                <a:extLst>
                  <a:ext uri="{FF2B5EF4-FFF2-40B4-BE49-F238E27FC236}">
                    <a16:creationId xmlns="" xmlns:a16="http://schemas.microsoft.com/office/drawing/2014/main" id="{FE2057E3-7906-4CDF-B14C-39FF6D48D0D9}"/>
                  </a:ext>
                </a:extLst>
              </p:cNvPr>
              <p:cNvSpPr>
                <a:spLocks/>
              </p:cNvSpPr>
              <p:nvPr/>
            </p:nvSpPr>
            <p:spPr bwMode="auto">
              <a:xfrm>
                <a:off x="5188" y="3232"/>
                <a:ext cx="30" cy="17"/>
              </a:xfrm>
              <a:custGeom>
                <a:avLst/>
                <a:gdLst>
                  <a:gd name="T0" fmla="*/ 3 w 14"/>
                  <a:gd name="T1" fmla="*/ 7 h 8"/>
                  <a:gd name="T2" fmla="*/ 3 w 14"/>
                  <a:gd name="T3" fmla="*/ 4 h 8"/>
                  <a:gd name="T4" fmla="*/ 9 w 14"/>
                  <a:gd name="T5" fmla="*/ 3 h 8"/>
                  <a:gd name="T6" fmla="*/ 10 w 14"/>
                  <a:gd name="T7" fmla="*/ 0 h 8"/>
                  <a:gd name="T8" fmla="*/ 13 w 14"/>
                  <a:gd name="T9" fmla="*/ 0 h 8"/>
                  <a:gd name="T10" fmla="*/ 14 w 14"/>
                  <a:gd name="T11" fmla="*/ 5 h 8"/>
                  <a:gd name="T12" fmla="*/ 3 w 14"/>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14" h="8">
                    <a:moveTo>
                      <a:pt x="3" y="7"/>
                    </a:moveTo>
                    <a:cubicBezTo>
                      <a:pt x="1" y="6"/>
                      <a:pt x="0" y="5"/>
                      <a:pt x="3" y="4"/>
                    </a:cubicBezTo>
                    <a:cubicBezTo>
                      <a:pt x="6" y="4"/>
                      <a:pt x="8" y="3"/>
                      <a:pt x="9" y="3"/>
                    </a:cubicBezTo>
                    <a:cubicBezTo>
                      <a:pt x="10" y="2"/>
                      <a:pt x="10" y="0"/>
                      <a:pt x="10" y="0"/>
                    </a:cubicBezTo>
                    <a:cubicBezTo>
                      <a:pt x="13" y="0"/>
                      <a:pt x="13" y="0"/>
                      <a:pt x="13" y="0"/>
                    </a:cubicBezTo>
                    <a:cubicBezTo>
                      <a:pt x="13" y="0"/>
                      <a:pt x="14" y="4"/>
                      <a:pt x="14" y="5"/>
                    </a:cubicBezTo>
                    <a:cubicBezTo>
                      <a:pt x="12" y="7"/>
                      <a:pt x="5" y="8"/>
                      <a:pt x="3" y="7"/>
                    </a:cubicBezTo>
                    <a:close/>
                  </a:path>
                </a:pathLst>
              </a:custGeom>
              <a:solidFill>
                <a:srgbClr val="FF9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46" name="Freeform 90">
                <a:extLst>
                  <a:ext uri="{FF2B5EF4-FFF2-40B4-BE49-F238E27FC236}">
                    <a16:creationId xmlns="" xmlns:a16="http://schemas.microsoft.com/office/drawing/2014/main" id="{CB203D99-0163-468C-9734-C4591BD3E1FF}"/>
                  </a:ext>
                </a:extLst>
              </p:cNvPr>
              <p:cNvSpPr>
                <a:spLocks/>
              </p:cNvSpPr>
              <p:nvPr/>
            </p:nvSpPr>
            <p:spPr bwMode="auto">
              <a:xfrm>
                <a:off x="5188" y="2520"/>
                <a:ext cx="307" cy="720"/>
              </a:xfrm>
              <a:custGeom>
                <a:avLst/>
                <a:gdLst>
                  <a:gd name="T0" fmla="*/ 24 w 145"/>
                  <a:gd name="T1" fmla="*/ 45 h 340"/>
                  <a:gd name="T2" fmla="*/ 48 w 145"/>
                  <a:gd name="T3" fmla="*/ 5 h 340"/>
                  <a:gd name="T4" fmla="*/ 76 w 145"/>
                  <a:gd name="T5" fmla="*/ 8 h 340"/>
                  <a:gd name="T6" fmla="*/ 111 w 145"/>
                  <a:gd name="T7" fmla="*/ 0 h 340"/>
                  <a:gd name="T8" fmla="*/ 126 w 145"/>
                  <a:gd name="T9" fmla="*/ 58 h 340"/>
                  <a:gd name="T10" fmla="*/ 129 w 145"/>
                  <a:gd name="T11" fmla="*/ 337 h 340"/>
                  <a:gd name="T12" fmla="*/ 117 w 145"/>
                  <a:gd name="T13" fmla="*/ 338 h 340"/>
                  <a:gd name="T14" fmla="*/ 91 w 145"/>
                  <a:gd name="T15" fmla="*/ 170 h 340"/>
                  <a:gd name="T16" fmla="*/ 70 w 145"/>
                  <a:gd name="T17" fmla="*/ 83 h 340"/>
                  <a:gd name="T18" fmla="*/ 20 w 145"/>
                  <a:gd name="T19" fmla="*/ 331 h 340"/>
                  <a:gd name="T20" fmla="*/ 8 w 145"/>
                  <a:gd name="T21" fmla="*/ 336 h 340"/>
                  <a:gd name="T22" fmla="*/ 24 w 145"/>
                  <a:gd name="T23" fmla="*/ 45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340">
                    <a:moveTo>
                      <a:pt x="24" y="45"/>
                    </a:moveTo>
                    <a:cubicBezTo>
                      <a:pt x="34" y="25"/>
                      <a:pt x="44" y="7"/>
                      <a:pt x="48" y="5"/>
                    </a:cubicBezTo>
                    <a:cubicBezTo>
                      <a:pt x="52" y="7"/>
                      <a:pt x="63" y="10"/>
                      <a:pt x="76" y="8"/>
                    </a:cubicBezTo>
                    <a:cubicBezTo>
                      <a:pt x="92" y="6"/>
                      <a:pt x="92" y="5"/>
                      <a:pt x="111" y="0"/>
                    </a:cubicBezTo>
                    <a:cubicBezTo>
                      <a:pt x="115" y="2"/>
                      <a:pt x="118" y="37"/>
                      <a:pt x="126" y="58"/>
                    </a:cubicBezTo>
                    <a:cubicBezTo>
                      <a:pt x="145" y="111"/>
                      <a:pt x="129" y="337"/>
                      <a:pt x="129" y="337"/>
                    </a:cubicBezTo>
                    <a:cubicBezTo>
                      <a:pt x="117" y="338"/>
                      <a:pt x="117" y="338"/>
                      <a:pt x="117" y="338"/>
                    </a:cubicBezTo>
                    <a:cubicBezTo>
                      <a:pt x="117" y="338"/>
                      <a:pt x="105" y="240"/>
                      <a:pt x="91" y="170"/>
                    </a:cubicBezTo>
                    <a:cubicBezTo>
                      <a:pt x="82" y="126"/>
                      <a:pt x="70" y="83"/>
                      <a:pt x="70" y="83"/>
                    </a:cubicBezTo>
                    <a:cubicBezTo>
                      <a:pt x="64" y="102"/>
                      <a:pt x="26" y="297"/>
                      <a:pt x="20" y="331"/>
                    </a:cubicBezTo>
                    <a:cubicBezTo>
                      <a:pt x="19" y="337"/>
                      <a:pt x="8" y="340"/>
                      <a:pt x="8" y="336"/>
                    </a:cubicBezTo>
                    <a:cubicBezTo>
                      <a:pt x="8" y="300"/>
                      <a:pt x="0" y="96"/>
                      <a:pt x="24" y="45"/>
                    </a:cubicBezTo>
                  </a:path>
                </a:pathLst>
              </a:custGeom>
              <a:solidFill>
                <a:srgbClr val="3B2B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47" name="Freeform 91">
                <a:extLst>
                  <a:ext uri="{FF2B5EF4-FFF2-40B4-BE49-F238E27FC236}">
                    <a16:creationId xmlns="" xmlns:a16="http://schemas.microsoft.com/office/drawing/2014/main" id="{35BDF769-186A-41CE-ABD6-6064B03CAB91}"/>
                  </a:ext>
                </a:extLst>
              </p:cNvPr>
              <p:cNvSpPr>
                <a:spLocks/>
              </p:cNvSpPr>
              <p:nvPr/>
            </p:nvSpPr>
            <p:spPr bwMode="auto">
              <a:xfrm>
                <a:off x="5353" y="2520"/>
                <a:ext cx="138" cy="716"/>
              </a:xfrm>
              <a:custGeom>
                <a:avLst/>
                <a:gdLst>
                  <a:gd name="T0" fmla="*/ 0 w 65"/>
                  <a:gd name="T1" fmla="*/ 5 h 338"/>
                  <a:gd name="T2" fmla="*/ 33 w 65"/>
                  <a:gd name="T3" fmla="*/ 0 h 338"/>
                  <a:gd name="T4" fmla="*/ 57 w 65"/>
                  <a:gd name="T5" fmla="*/ 58 h 338"/>
                  <a:gd name="T6" fmla="*/ 51 w 65"/>
                  <a:gd name="T7" fmla="*/ 337 h 338"/>
                  <a:gd name="T8" fmla="*/ 46 w 65"/>
                  <a:gd name="T9" fmla="*/ 338 h 338"/>
                  <a:gd name="T10" fmla="*/ 37 w 65"/>
                  <a:gd name="T11" fmla="*/ 162 h 338"/>
                  <a:gd name="T12" fmla="*/ 0 w 65"/>
                  <a:gd name="T13" fmla="*/ 5 h 338"/>
                </a:gdLst>
                <a:ahLst/>
                <a:cxnLst>
                  <a:cxn ang="0">
                    <a:pos x="T0" y="T1"/>
                  </a:cxn>
                  <a:cxn ang="0">
                    <a:pos x="T2" y="T3"/>
                  </a:cxn>
                  <a:cxn ang="0">
                    <a:pos x="T4" y="T5"/>
                  </a:cxn>
                  <a:cxn ang="0">
                    <a:pos x="T6" y="T7"/>
                  </a:cxn>
                  <a:cxn ang="0">
                    <a:pos x="T8" y="T9"/>
                  </a:cxn>
                  <a:cxn ang="0">
                    <a:pos x="T10" y="T11"/>
                  </a:cxn>
                  <a:cxn ang="0">
                    <a:pos x="T12" y="T13"/>
                  </a:cxn>
                </a:cxnLst>
                <a:rect l="0" t="0" r="r" b="b"/>
                <a:pathLst>
                  <a:path w="65" h="338">
                    <a:moveTo>
                      <a:pt x="0" y="5"/>
                    </a:moveTo>
                    <a:cubicBezTo>
                      <a:pt x="0" y="5"/>
                      <a:pt x="31" y="0"/>
                      <a:pt x="33" y="0"/>
                    </a:cubicBezTo>
                    <a:cubicBezTo>
                      <a:pt x="37" y="2"/>
                      <a:pt x="55" y="39"/>
                      <a:pt x="57" y="58"/>
                    </a:cubicBezTo>
                    <a:cubicBezTo>
                      <a:pt x="65" y="115"/>
                      <a:pt x="51" y="337"/>
                      <a:pt x="51" y="337"/>
                    </a:cubicBezTo>
                    <a:cubicBezTo>
                      <a:pt x="46" y="338"/>
                      <a:pt x="46" y="338"/>
                      <a:pt x="46" y="338"/>
                    </a:cubicBezTo>
                    <a:cubicBezTo>
                      <a:pt x="46" y="338"/>
                      <a:pt x="51" y="232"/>
                      <a:pt x="37" y="162"/>
                    </a:cubicBezTo>
                    <a:cubicBezTo>
                      <a:pt x="29" y="118"/>
                      <a:pt x="0" y="5"/>
                      <a:pt x="0" y="5"/>
                    </a:cubicBezTo>
                  </a:path>
                </a:pathLst>
              </a:custGeom>
              <a:solidFill>
                <a:srgbClr val="301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48" name="Freeform 92">
                <a:extLst>
                  <a:ext uri="{FF2B5EF4-FFF2-40B4-BE49-F238E27FC236}">
                    <a16:creationId xmlns="" xmlns:a16="http://schemas.microsoft.com/office/drawing/2014/main" id="{C3A915A0-4536-46E5-8F8D-F1E211B29DCE}"/>
                  </a:ext>
                </a:extLst>
              </p:cNvPr>
              <p:cNvSpPr>
                <a:spLocks/>
              </p:cNvSpPr>
              <p:nvPr/>
            </p:nvSpPr>
            <p:spPr bwMode="auto">
              <a:xfrm>
                <a:off x="5252" y="2176"/>
                <a:ext cx="279" cy="299"/>
              </a:xfrm>
              <a:custGeom>
                <a:avLst/>
                <a:gdLst>
                  <a:gd name="T0" fmla="*/ 34 w 132"/>
                  <a:gd name="T1" fmla="*/ 86 h 141"/>
                  <a:gd name="T2" fmla="*/ 28 w 132"/>
                  <a:gd name="T3" fmla="*/ 35 h 141"/>
                  <a:gd name="T4" fmla="*/ 47 w 132"/>
                  <a:gd name="T5" fmla="*/ 1 h 141"/>
                  <a:gd name="T6" fmla="*/ 64 w 132"/>
                  <a:gd name="T7" fmla="*/ 20 h 141"/>
                  <a:gd name="T8" fmla="*/ 77 w 132"/>
                  <a:gd name="T9" fmla="*/ 40 h 141"/>
                  <a:gd name="T10" fmla="*/ 110 w 132"/>
                  <a:gd name="T11" fmla="*/ 41 h 141"/>
                  <a:gd name="T12" fmla="*/ 115 w 132"/>
                  <a:gd name="T13" fmla="*/ 87 h 141"/>
                  <a:gd name="T14" fmla="*/ 131 w 132"/>
                  <a:gd name="T15" fmla="*/ 107 h 141"/>
                  <a:gd name="T16" fmla="*/ 80 w 132"/>
                  <a:gd name="T17" fmla="*/ 137 h 141"/>
                  <a:gd name="T18" fmla="*/ 34 w 132"/>
                  <a:gd name="T19" fmla="*/ 8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41">
                    <a:moveTo>
                      <a:pt x="34" y="86"/>
                    </a:moveTo>
                    <a:cubicBezTo>
                      <a:pt x="34" y="86"/>
                      <a:pt x="0" y="47"/>
                      <a:pt x="28" y="35"/>
                    </a:cubicBezTo>
                    <a:cubicBezTo>
                      <a:pt x="28" y="35"/>
                      <a:pt x="24" y="5"/>
                      <a:pt x="47" y="1"/>
                    </a:cubicBezTo>
                    <a:cubicBezTo>
                      <a:pt x="47" y="1"/>
                      <a:pt x="62" y="0"/>
                      <a:pt x="64" y="20"/>
                    </a:cubicBezTo>
                    <a:cubicBezTo>
                      <a:pt x="64" y="20"/>
                      <a:pt x="79" y="21"/>
                      <a:pt x="77" y="40"/>
                    </a:cubicBezTo>
                    <a:cubicBezTo>
                      <a:pt x="77" y="40"/>
                      <a:pt x="91" y="23"/>
                      <a:pt x="110" y="41"/>
                    </a:cubicBezTo>
                    <a:cubicBezTo>
                      <a:pt x="128" y="60"/>
                      <a:pt x="115" y="87"/>
                      <a:pt x="115" y="87"/>
                    </a:cubicBezTo>
                    <a:cubicBezTo>
                      <a:pt x="115" y="87"/>
                      <a:pt x="132" y="85"/>
                      <a:pt x="131" y="107"/>
                    </a:cubicBezTo>
                    <a:cubicBezTo>
                      <a:pt x="128" y="141"/>
                      <a:pt x="80" y="137"/>
                      <a:pt x="80" y="137"/>
                    </a:cubicBezTo>
                    <a:cubicBezTo>
                      <a:pt x="34" y="86"/>
                      <a:pt x="34" y="86"/>
                      <a:pt x="34" y="86"/>
                    </a:cubicBezTo>
                  </a:path>
                </a:pathLst>
              </a:custGeom>
              <a:solidFill>
                <a:srgbClr val="FF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49" name="Freeform 93">
                <a:extLst>
                  <a:ext uri="{FF2B5EF4-FFF2-40B4-BE49-F238E27FC236}">
                    <a16:creationId xmlns="" xmlns:a16="http://schemas.microsoft.com/office/drawing/2014/main" id="{F9DBD1EA-7C05-4398-9E57-449F95EEB75C}"/>
                  </a:ext>
                </a:extLst>
              </p:cNvPr>
              <p:cNvSpPr>
                <a:spLocks/>
              </p:cNvSpPr>
              <p:nvPr/>
            </p:nvSpPr>
            <p:spPr bwMode="auto">
              <a:xfrm>
                <a:off x="5286" y="2176"/>
                <a:ext cx="199" cy="142"/>
              </a:xfrm>
              <a:custGeom>
                <a:avLst/>
                <a:gdLst>
                  <a:gd name="T0" fmla="*/ 5 w 94"/>
                  <a:gd name="T1" fmla="*/ 67 h 67"/>
                  <a:gd name="T2" fmla="*/ 2 w 94"/>
                  <a:gd name="T3" fmla="*/ 58 h 67"/>
                  <a:gd name="T4" fmla="*/ 0 w 94"/>
                  <a:gd name="T5" fmla="*/ 49 h 67"/>
                  <a:gd name="T6" fmla="*/ 4 w 94"/>
                  <a:gd name="T7" fmla="*/ 40 h 67"/>
                  <a:gd name="T8" fmla="*/ 11 w 94"/>
                  <a:gd name="T9" fmla="*/ 34 h 67"/>
                  <a:gd name="T10" fmla="*/ 11 w 94"/>
                  <a:gd name="T11" fmla="*/ 35 h 67"/>
                  <a:gd name="T12" fmla="*/ 11 w 94"/>
                  <a:gd name="T13" fmla="*/ 24 h 67"/>
                  <a:gd name="T14" fmla="*/ 14 w 94"/>
                  <a:gd name="T15" fmla="*/ 13 h 67"/>
                  <a:gd name="T16" fmla="*/ 21 w 94"/>
                  <a:gd name="T17" fmla="*/ 5 h 67"/>
                  <a:gd name="T18" fmla="*/ 31 w 94"/>
                  <a:gd name="T19" fmla="*/ 0 h 67"/>
                  <a:gd name="T20" fmla="*/ 31 w 94"/>
                  <a:gd name="T21" fmla="*/ 0 h 67"/>
                  <a:gd name="T22" fmla="*/ 31 w 94"/>
                  <a:gd name="T23" fmla="*/ 0 h 67"/>
                  <a:gd name="T24" fmla="*/ 38 w 94"/>
                  <a:gd name="T25" fmla="*/ 2 h 67"/>
                  <a:gd name="T26" fmla="*/ 44 w 94"/>
                  <a:gd name="T27" fmla="*/ 6 h 67"/>
                  <a:gd name="T28" fmla="*/ 49 w 94"/>
                  <a:gd name="T29" fmla="*/ 20 h 67"/>
                  <a:gd name="T30" fmla="*/ 48 w 94"/>
                  <a:gd name="T31" fmla="*/ 19 h 67"/>
                  <a:gd name="T32" fmla="*/ 55 w 94"/>
                  <a:gd name="T33" fmla="*/ 21 h 67"/>
                  <a:gd name="T34" fmla="*/ 60 w 94"/>
                  <a:gd name="T35" fmla="*/ 27 h 67"/>
                  <a:gd name="T36" fmla="*/ 62 w 94"/>
                  <a:gd name="T37" fmla="*/ 34 h 67"/>
                  <a:gd name="T38" fmla="*/ 61 w 94"/>
                  <a:gd name="T39" fmla="*/ 40 h 67"/>
                  <a:gd name="T40" fmla="*/ 60 w 94"/>
                  <a:gd name="T41" fmla="*/ 40 h 67"/>
                  <a:gd name="T42" fmla="*/ 68 w 94"/>
                  <a:gd name="T43" fmla="*/ 34 h 67"/>
                  <a:gd name="T44" fmla="*/ 77 w 94"/>
                  <a:gd name="T45" fmla="*/ 32 h 67"/>
                  <a:gd name="T46" fmla="*/ 86 w 94"/>
                  <a:gd name="T47" fmla="*/ 35 h 67"/>
                  <a:gd name="T48" fmla="*/ 94 w 94"/>
                  <a:gd name="T49" fmla="*/ 41 h 67"/>
                  <a:gd name="T50" fmla="*/ 86 w 94"/>
                  <a:gd name="T51" fmla="*/ 36 h 67"/>
                  <a:gd name="T52" fmla="*/ 77 w 94"/>
                  <a:gd name="T53" fmla="*/ 33 h 67"/>
                  <a:gd name="T54" fmla="*/ 68 w 94"/>
                  <a:gd name="T55" fmla="*/ 35 h 67"/>
                  <a:gd name="T56" fmla="*/ 61 w 94"/>
                  <a:gd name="T57" fmla="*/ 41 h 67"/>
                  <a:gd name="T58" fmla="*/ 60 w 94"/>
                  <a:gd name="T59" fmla="*/ 41 h 67"/>
                  <a:gd name="T60" fmla="*/ 60 w 94"/>
                  <a:gd name="T61" fmla="*/ 40 h 67"/>
                  <a:gd name="T62" fmla="*/ 58 w 94"/>
                  <a:gd name="T63" fmla="*/ 28 h 67"/>
                  <a:gd name="T64" fmla="*/ 54 w 94"/>
                  <a:gd name="T65" fmla="*/ 23 h 67"/>
                  <a:gd name="T66" fmla="*/ 48 w 94"/>
                  <a:gd name="T67" fmla="*/ 21 h 67"/>
                  <a:gd name="T68" fmla="*/ 48 w 94"/>
                  <a:gd name="T69" fmla="*/ 21 h 67"/>
                  <a:gd name="T70" fmla="*/ 47 w 94"/>
                  <a:gd name="T71" fmla="*/ 20 h 67"/>
                  <a:gd name="T72" fmla="*/ 43 w 94"/>
                  <a:gd name="T73" fmla="*/ 8 h 67"/>
                  <a:gd name="T74" fmla="*/ 37 w 94"/>
                  <a:gd name="T75" fmla="*/ 4 h 67"/>
                  <a:gd name="T76" fmla="*/ 31 w 94"/>
                  <a:gd name="T77" fmla="*/ 3 h 67"/>
                  <a:gd name="T78" fmla="*/ 31 w 94"/>
                  <a:gd name="T79" fmla="*/ 3 h 67"/>
                  <a:gd name="T80" fmla="*/ 22 w 94"/>
                  <a:gd name="T81" fmla="*/ 6 h 67"/>
                  <a:gd name="T82" fmla="*/ 15 w 94"/>
                  <a:gd name="T83" fmla="*/ 14 h 67"/>
                  <a:gd name="T84" fmla="*/ 13 w 94"/>
                  <a:gd name="T85" fmla="*/ 24 h 67"/>
                  <a:gd name="T86" fmla="*/ 12 w 94"/>
                  <a:gd name="T87" fmla="*/ 35 h 67"/>
                  <a:gd name="T88" fmla="*/ 12 w 94"/>
                  <a:gd name="T89" fmla="*/ 35 h 67"/>
                  <a:gd name="T90" fmla="*/ 12 w 94"/>
                  <a:gd name="T91" fmla="*/ 35 h 67"/>
                  <a:gd name="T92" fmla="*/ 5 w 94"/>
                  <a:gd name="T93" fmla="*/ 41 h 67"/>
                  <a:gd name="T94" fmla="*/ 1 w 94"/>
                  <a:gd name="T95" fmla="*/ 49 h 67"/>
                  <a:gd name="T96" fmla="*/ 2 w 94"/>
                  <a:gd name="T97" fmla="*/ 58 h 67"/>
                  <a:gd name="T98" fmla="*/ 5 w 94"/>
                  <a:gd name="T9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4" h="67">
                    <a:moveTo>
                      <a:pt x="5" y="67"/>
                    </a:moveTo>
                    <a:cubicBezTo>
                      <a:pt x="4" y="64"/>
                      <a:pt x="3" y="61"/>
                      <a:pt x="2" y="58"/>
                    </a:cubicBezTo>
                    <a:cubicBezTo>
                      <a:pt x="1" y="55"/>
                      <a:pt x="0" y="52"/>
                      <a:pt x="0" y="49"/>
                    </a:cubicBezTo>
                    <a:cubicBezTo>
                      <a:pt x="0" y="46"/>
                      <a:pt x="2" y="42"/>
                      <a:pt x="4" y="40"/>
                    </a:cubicBezTo>
                    <a:cubicBezTo>
                      <a:pt x="6" y="38"/>
                      <a:pt x="9" y="36"/>
                      <a:pt x="11" y="34"/>
                    </a:cubicBezTo>
                    <a:cubicBezTo>
                      <a:pt x="11" y="35"/>
                      <a:pt x="11" y="35"/>
                      <a:pt x="11" y="35"/>
                    </a:cubicBezTo>
                    <a:cubicBezTo>
                      <a:pt x="10" y="31"/>
                      <a:pt x="10" y="28"/>
                      <a:pt x="11" y="24"/>
                    </a:cubicBezTo>
                    <a:cubicBezTo>
                      <a:pt x="11" y="20"/>
                      <a:pt x="12" y="17"/>
                      <a:pt x="14" y="13"/>
                    </a:cubicBezTo>
                    <a:cubicBezTo>
                      <a:pt x="15" y="10"/>
                      <a:pt x="18" y="7"/>
                      <a:pt x="21" y="5"/>
                    </a:cubicBezTo>
                    <a:cubicBezTo>
                      <a:pt x="24" y="2"/>
                      <a:pt x="27" y="1"/>
                      <a:pt x="31" y="0"/>
                    </a:cubicBezTo>
                    <a:cubicBezTo>
                      <a:pt x="31" y="0"/>
                      <a:pt x="31" y="0"/>
                      <a:pt x="31" y="0"/>
                    </a:cubicBezTo>
                    <a:cubicBezTo>
                      <a:pt x="31" y="0"/>
                      <a:pt x="31" y="0"/>
                      <a:pt x="31" y="0"/>
                    </a:cubicBezTo>
                    <a:cubicBezTo>
                      <a:pt x="34" y="0"/>
                      <a:pt x="36" y="1"/>
                      <a:pt x="38" y="2"/>
                    </a:cubicBezTo>
                    <a:cubicBezTo>
                      <a:pt x="41" y="3"/>
                      <a:pt x="43" y="4"/>
                      <a:pt x="44" y="6"/>
                    </a:cubicBezTo>
                    <a:cubicBezTo>
                      <a:pt x="47" y="10"/>
                      <a:pt x="49" y="15"/>
                      <a:pt x="49" y="20"/>
                    </a:cubicBezTo>
                    <a:cubicBezTo>
                      <a:pt x="48" y="19"/>
                      <a:pt x="48" y="19"/>
                      <a:pt x="48" y="19"/>
                    </a:cubicBezTo>
                    <a:cubicBezTo>
                      <a:pt x="51" y="19"/>
                      <a:pt x="53" y="20"/>
                      <a:pt x="55" y="21"/>
                    </a:cubicBezTo>
                    <a:cubicBezTo>
                      <a:pt x="57" y="23"/>
                      <a:pt x="59" y="25"/>
                      <a:pt x="60" y="27"/>
                    </a:cubicBezTo>
                    <a:cubicBezTo>
                      <a:pt x="61" y="29"/>
                      <a:pt x="61" y="31"/>
                      <a:pt x="62" y="34"/>
                    </a:cubicBezTo>
                    <a:cubicBezTo>
                      <a:pt x="62" y="36"/>
                      <a:pt x="62" y="38"/>
                      <a:pt x="61" y="40"/>
                    </a:cubicBezTo>
                    <a:cubicBezTo>
                      <a:pt x="60" y="40"/>
                      <a:pt x="60" y="40"/>
                      <a:pt x="60" y="40"/>
                    </a:cubicBezTo>
                    <a:cubicBezTo>
                      <a:pt x="62" y="37"/>
                      <a:pt x="65" y="35"/>
                      <a:pt x="68" y="34"/>
                    </a:cubicBezTo>
                    <a:cubicBezTo>
                      <a:pt x="71" y="33"/>
                      <a:pt x="74" y="32"/>
                      <a:pt x="77" y="32"/>
                    </a:cubicBezTo>
                    <a:cubicBezTo>
                      <a:pt x="80" y="32"/>
                      <a:pt x="84" y="33"/>
                      <a:pt x="86" y="35"/>
                    </a:cubicBezTo>
                    <a:cubicBezTo>
                      <a:pt x="89" y="37"/>
                      <a:pt x="91" y="39"/>
                      <a:pt x="94" y="41"/>
                    </a:cubicBezTo>
                    <a:cubicBezTo>
                      <a:pt x="91" y="39"/>
                      <a:pt x="89" y="37"/>
                      <a:pt x="86" y="36"/>
                    </a:cubicBezTo>
                    <a:cubicBezTo>
                      <a:pt x="83" y="34"/>
                      <a:pt x="80" y="33"/>
                      <a:pt x="77" y="33"/>
                    </a:cubicBezTo>
                    <a:cubicBezTo>
                      <a:pt x="74" y="33"/>
                      <a:pt x="71" y="34"/>
                      <a:pt x="68" y="35"/>
                    </a:cubicBezTo>
                    <a:cubicBezTo>
                      <a:pt x="66" y="37"/>
                      <a:pt x="63" y="39"/>
                      <a:pt x="61" y="41"/>
                    </a:cubicBezTo>
                    <a:cubicBezTo>
                      <a:pt x="60" y="41"/>
                      <a:pt x="60" y="41"/>
                      <a:pt x="60" y="41"/>
                    </a:cubicBezTo>
                    <a:cubicBezTo>
                      <a:pt x="60" y="40"/>
                      <a:pt x="60" y="40"/>
                      <a:pt x="60" y="40"/>
                    </a:cubicBezTo>
                    <a:cubicBezTo>
                      <a:pt x="60" y="36"/>
                      <a:pt x="60" y="31"/>
                      <a:pt x="58" y="28"/>
                    </a:cubicBezTo>
                    <a:cubicBezTo>
                      <a:pt x="57" y="26"/>
                      <a:pt x="56" y="24"/>
                      <a:pt x="54" y="23"/>
                    </a:cubicBezTo>
                    <a:cubicBezTo>
                      <a:pt x="52" y="22"/>
                      <a:pt x="50" y="21"/>
                      <a:pt x="48" y="21"/>
                    </a:cubicBezTo>
                    <a:cubicBezTo>
                      <a:pt x="48" y="21"/>
                      <a:pt x="48" y="21"/>
                      <a:pt x="48" y="21"/>
                    </a:cubicBezTo>
                    <a:cubicBezTo>
                      <a:pt x="47" y="21"/>
                      <a:pt x="47" y="21"/>
                      <a:pt x="47" y="20"/>
                    </a:cubicBezTo>
                    <a:cubicBezTo>
                      <a:pt x="47" y="16"/>
                      <a:pt x="45" y="11"/>
                      <a:pt x="43" y="8"/>
                    </a:cubicBezTo>
                    <a:cubicBezTo>
                      <a:pt x="41" y="6"/>
                      <a:pt x="39" y="5"/>
                      <a:pt x="37" y="4"/>
                    </a:cubicBezTo>
                    <a:cubicBezTo>
                      <a:pt x="36" y="3"/>
                      <a:pt x="33" y="2"/>
                      <a:pt x="31" y="3"/>
                    </a:cubicBezTo>
                    <a:cubicBezTo>
                      <a:pt x="31" y="3"/>
                      <a:pt x="31" y="3"/>
                      <a:pt x="31" y="3"/>
                    </a:cubicBezTo>
                    <a:cubicBezTo>
                      <a:pt x="28" y="3"/>
                      <a:pt x="25" y="4"/>
                      <a:pt x="22" y="6"/>
                    </a:cubicBezTo>
                    <a:cubicBezTo>
                      <a:pt x="19" y="8"/>
                      <a:pt x="17" y="11"/>
                      <a:pt x="15" y="14"/>
                    </a:cubicBezTo>
                    <a:cubicBezTo>
                      <a:pt x="14" y="17"/>
                      <a:pt x="13" y="21"/>
                      <a:pt x="13" y="24"/>
                    </a:cubicBezTo>
                    <a:cubicBezTo>
                      <a:pt x="12" y="28"/>
                      <a:pt x="12" y="31"/>
                      <a:pt x="12" y="35"/>
                    </a:cubicBezTo>
                    <a:cubicBezTo>
                      <a:pt x="12" y="35"/>
                      <a:pt x="12" y="35"/>
                      <a:pt x="12" y="35"/>
                    </a:cubicBezTo>
                    <a:cubicBezTo>
                      <a:pt x="12" y="35"/>
                      <a:pt x="12" y="35"/>
                      <a:pt x="12" y="35"/>
                    </a:cubicBezTo>
                    <a:cubicBezTo>
                      <a:pt x="9" y="37"/>
                      <a:pt x="7" y="39"/>
                      <a:pt x="5" y="41"/>
                    </a:cubicBezTo>
                    <a:cubicBezTo>
                      <a:pt x="3" y="43"/>
                      <a:pt x="1" y="46"/>
                      <a:pt x="1" y="49"/>
                    </a:cubicBezTo>
                    <a:cubicBezTo>
                      <a:pt x="1" y="52"/>
                      <a:pt x="2" y="55"/>
                      <a:pt x="2" y="58"/>
                    </a:cubicBezTo>
                    <a:cubicBezTo>
                      <a:pt x="3" y="61"/>
                      <a:pt x="4" y="64"/>
                      <a:pt x="5" y="67"/>
                    </a:cubicBezTo>
                    <a:close/>
                  </a:path>
                </a:pathLst>
              </a:custGeom>
              <a:solidFill>
                <a:srgbClr val="FCA2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50" name="Freeform 94">
                <a:extLst>
                  <a:ext uri="{FF2B5EF4-FFF2-40B4-BE49-F238E27FC236}">
                    <a16:creationId xmlns="" xmlns:a16="http://schemas.microsoft.com/office/drawing/2014/main" id="{270074C7-C43C-4577-9BEE-2DA79BAABD98}"/>
                  </a:ext>
                </a:extLst>
              </p:cNvPr>
              <p:cNvSpPr>
                <a:spLocks/>
              </p:cNvSpPr>
              <p:nvPr/>
            </p:nvSpPr>
            <p:spPr bwMode="auto">
              <a:xfrm>
                <a:off x="5180" y="2335"/>
                <a:ext cx="148" cy="146"/>
              </a:xfrm>
              <a:custGeom>
                <a:avLst/>
                <a:gdLst>
                  <a:gd name="T0" fmla="*/ 0 w 70"/>
                  <a:gd name="T1" fmla="*/ 48 h 69"/>
                  <a:gd name="T2" fmla="*/ 21 w 70"/>
                  <a:gd name="T3" fmla="*/ 26 h 69"/>
                  <a:gd name="T4" fmla="*/ 70 w 70"/>
                  <a:gd name="T5" fmla="*/ 0 h 69"/>
                  <a:gd name="T6" fmla="*/ 11 w 70"/>
                  <a:gd name="T7" fmla="*/ 63 h 69"/>
                  <a:gd name="T8" fmla="*/ 0 w 70"/>
                  <a:gd name="T9" fmla="*/ 48 h 69"/>
                </a:gdLst>
                <a:ahLst/>
                <a:cxnLst>
                  <a:cxn ang="0">
                    <a:pos x="T0" y="T1"/>
                  </a:cxn>
                  <a:cxn ang="0">
                    <a:pos x="T2" y="T3"/>
                  </a:cxn>
                  <a:cxn ang="0">
                    <a:pos x="T4" y="T5"/>
                  </a:cxn>
                  <a:cxn ang="0">
                    <a:pos x="T6" y="T7"/>
                  </a:cxn>
                  <a:cxn ang="0">
                    <a:pos x="T8" y="T9"/>
                  </a:cxn>
                </a:cxnLst>
                <a:rect l="0" t="0" r="r" b="b"/>
                <a:pathLst>
                  <a:path w="70" h="69">
                    <a:moveTo>
                      <a:pt x="0" y="48"/>
                    </a:moveTo>
                    <a:cubicBezTo>
                      <a:pt x="0" y="48"/>
                      <a:pt x="13" y="33"/>
                      <a:pt x="21" y="26"/>
                    </a:cubicBezTo>
                    <a:cubicBezTo>
                      <a:pt x="47" y="2"/>
                      <a:pt x="57" y="1"/>
                      <a:pt x="70" y="0"/>
                    </a:cubicBezTo>
                    <a:cubicBezTo>
                      <a:pt x="68" y="11"/>
                      <a:pt x="27" y="54"/>
                      <a:pt x="11" y="63"/>
                    </a:cubicBezTo>
                    <a:cubicBezTo>
                      <a:pt x="0" y="69"/>
                      <a:pt x="0" y="48"/>
                      <a:pt x="0" y="48"/>
                    </a:cubicBezTo>
                    <a:close/>
                  </a:path>
                </a:pathLst>
              </a:custGeom>
              <a:solidFill>
                <a:srgbClr val="F9F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51" name="Freeform 95">
                <a:extLst>
                  <a:ext uri="{FF2B5EF4-FFF2-40B4-BE49-F238E27FC236}">
                    <a16:creationId xmlns="" xmlns:a16="http://schemas.microsoft.com/office/drawing/2014/main" id="{2CE033D9-40D8-496C-AD91-833B56A1FEC3}"/>
                  </a:ext>
                </a:extLst>
              </p:cNvPr>
              <p:cNvSpPr>
                <a:spLocks/>
              </p:cNvSpPr>
              <p:nvPr/>
            </p:nvSpPr>
            <p:spPr bwMode="auto">
              <a:xfrm>
                <a:off x="5258" y="2316"/>
                <a:ext cx="201" cy="229"/>
              </a:xfrm>
              <a:custGeom>
                <a:avLst/>
                <a:gdLst>
                  <a:gd name="T0" fmla="*/ 81 w 95"/>
                  <a:gd name="T1" fmla="*/ 17 h 108"/>
                  <a:gd name="T2" fmla="*/ 11 w 95"/>
                  <a:gd name="T3" fmla="*/ 20 h 108"/>
                  <a:gd name="T4" fmla="*/ 13 w 95"/>
                  <a:gd name="T5" fmla="*/ 101 h 108"/>
                  <a:gd name="T6" fmla="*/ 39 w 95"/>
                  <a:gd name="T7" fmla="*/ 108 h 108"/>
                  <a:gd name="T8" fmla="*/ 80 w 95"/>
                  <a:gd name="T9" fmla="*/ 99 h 108"/>
                  <a:gd name="T10" fmla="*/ 81 w 95"/>
                  <a:gd name="T11" fmla="*/ 17 h 108"/>
                </a:gdLst>
                <a:ahLst/>
                <a:cxnLst>
                  <a:cxn ang="0">
                    <a:pos x="T0" y="T1"/>
                  </a:cxn>
                  <a:cxn ang="0">
                    <a:pos x="T2" y="T3"/>
                  </a:cxn>
                  <a:cxn ang="0">
                    <a:pos x="T4" y="T5"/>
                  </a:cxn>
                  <a:cxn ang="0">
                    <a:pos x="T6" y="T7"/>
                  </a:cxn>
                  <a:cxn ang="0">
                    <a:pos x="T8" y="T9"/>
                  </a:cxn>
                  <a:cxn ang="0">
                    <a:pos x="T10" y="T11"/>
                  </a:cxn>
                </a:cxnLst>
                <a:rect l="0" t="0" r="r" b="b"/>
                <a:pathLst>
                  <a:path w="95" h="108">
                    <a:moveTo>
                      <a:pt x="81" y="17"/>
                    </a:moveTo>
                    <a:cubicBezTo>
                      <a:pt x="65" y="0"/>
                      <a:pt x="21" y="5"/>
                      <a:pt x="11" y="20"/>
                    </a:cubicBezTo>
                    <a:cubicBezTo>
                      <a:pt x="0" y="36"/>
                      <a:pt x="13" y="101"/>
                      <a:pt x="13" y="101"/>
                    </a:cubicBezTo>
                    <a:cubicBezTo>
                      <a:pt x="13" y="101"/>
                      <a:pt x="32" y="108"/>
                      <a:pt x="39" y="108"/>
                    </a:cubicBezTo>
                    <a:cubicBezTo>
                      <a:pt x="50" y="108"/>
                      <a:pt x="80" y="99"/>
                      <a:pt x="80" y="99"/>
                    </a:cubicBezTo>
                    <a:cubicBezTo>
                      <a:pt x="80" y="99"/>
                      <a:pt x="95" y="32"/>
                      <a:pt x="81" y="17"/>
                    </a:cubicBezTo>
                  </a:path>
                </a:pathLst>
              </a:custGeom>
              <a:solidFill>
                <a:srgbClr val="F9F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52" name="Freeform 96">
                <a:extLst>
                  <a:ext uri="{FF2B5EF4-FFF2-40B4-BE49-F238E27FC236}">
                    <a16:creationId xmlns="" xmlns:a16="http://schemas.microsoft.com/office/drawing/2014/main" id="{A59ACE03-F136-44F1-A795-DF249EB0E586}"/>
                  </a:ext>
                </a:extLst>
              </p:cNvPr>
              <p:cNvSpPr>
                <a:spLocks/>
              </p:cNvSpPr>
              <p:nvPr/>
            </p:nvSpPr>
            <p:spPr bwMode="auto">
              <a:xfrm>
                <a:off x="5347" y="2286"/>
                <a:ext cx="19" cy="53"/>
              </a:xfrm>
              <a:custGeom>
                <a:avLst/>
                <a:gdLst>
                  <a:gd name="T0" fmla="*/ 7 w 9"/>
                  <a:gd name="T1" fmla="*/ 0 h 25"/>
                  <a:gd name="T2" fmla="*/ 8 w 9"/>
                  <a:gd name="T3" fmla="*/ 21 h 25"/>
                  <a:gd name="T4" fmla="*/ 2 w 9"/>
                  <a:gd name="T5" fmla="*/ 21 h 25"/>
                  <a:gd name="T6" fmla="*/ 2 w 9"/>
                  <a:gd name="T7" fmla="*/ 0 h 25"/>
                  <a:gd name="T8" fmla="*/ 7 w 9"/>
                  <a:gd name="T9" fmla="*/ 0 h 25"/>
                </a:gdLst>
                <a:ahLst/>
                <a:cxnLst>
                  <a:cxn ang="0">
                    <a:pos x="T0" y="T1"/>
                  </a:cxn>
                  <a:cxn ang="0">
                    <a:pos x="T2" y="T3"/>
                  </a:cxn>
                  <a:cxn ang="0">
                    <a:pos x="T4" y="T5"/>
                  </a:cxn>
                  <a:cxn ang="0">
                    <a:pos x="T6" y="T7"/>
                  </a:cxn>
                  <a:cxn ang="0">
                    <a:pos x="T8" y="T9"/>
                  </a:cxn>
                </a:cxnLst>
                <a:rect l="0" t="0" r="r" b="b"/>
                <a:pathLst>
                  <a:path w="9" h="25">
                    <a:moveTo>
                      <a:pt x="7" y="0"/>
                    </a:moveTo>
                    <a:cubicBezTo>
                      <a:pt x="7" y="0"/>
                      <a:pt x="9" y="19"/>
                      <a:pt x="8" y="21"/>
                    </a:cubicBezTo>
                    <a:cubicBezTo>
                      <a:pt x="7" y="23"/>
                      <a:pt x="4" y="25"/>
                      <a:pt x="2" y="21"/>
                    </a:cubicBezTo>
                    <a:cubicBezTo>
                      <a:pt x="0" y="16"/>
                      <a:pt x="2" y="0"/>
                      <a:pt x="2" y="0"/>
                    </a:cubicBezTo>
                    <a:lnTo>
                      <a:pt x="7" y="0"/>
                    </a:lnTo>
                    <a:close/>
                  </a:path>
                </a:pathLst>
              </a:custGeom>
              <a:solidFill>
                <a:srgbClr val="FCA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53" name="Freeform 97">
                <a:extLst>
                  <a:ext uri="{FF2B5EF4-FFF2-40B4-BE49-F238E27FC236}">
                    <a16:creationId xmlns="" xmlns:a16="http://schemas.microsoft.com/office/drawing/2014/main" id="{2559A509-5ABC-4936-A206-386C56739AF7}"/>
                  </a:ext>
                </a:extLst>
              </p:cNvPr>
              <p:cNvSpPr>
                <a:spLocks/>
              </p:cNvSpPr>
              <p:nvPr/>
            </p:nvSpPr>
            <p:spPr bwMode="auto">
              <a:xfrm>
                <a:off x="5349" y="2297"/>
                <a:ext cx="15" cy="19"/>
              </a:xfrm>
              <a:custGeom>
                <a:avLst/>
                <a:gdLst>
                  <a:gd name="T0" fmla="*/ 0 w 7"/>
                  <a:gd name="T1" fmla="*/ 5 h 9"/>
                  <a:gd name="T2" fmla="*/ 0 w 7"/>
                  <a:gd name="T3" fmla="*/ 0 h 9"/>
                  <a:gd name="T4" fmla="*/ 7 w 7"/>
                  <a:gd name="T5" fmla="*/ 1 h 9"/>
                  <a:gd name="T6" fmla="*/ 7 w 7"/>
                  <a:gd name="T7" fmla="*/ 7 h 9"/>
                  <a:gd name="T8" fmla="*/ 0 w 7"/>
                  <a:gd name="T9" fmla="*/ 5 h 9"/>
                </a:gdLst>
                <a:ahLst/>
                <a:cxnLst>
                  <a:cxn ang="0">
                    <a:pos x="T0" y="T1"/>
                  </a:cxn>
                  <a:cxn ang="0">
                    <a:pos x="T2" y="T3"/>
                  </a:cxn>
                  <a:cxn ang="0">
                    <a:pos x="T4" y="T5"/>
                  </a:cxn>
                  <a:cxn ang="0">
                    <a:pos x="T6" y="T7"/>
                  </a:cxn>
                  <a:cxn ang="0">
                    <a:pos x="T8" y="T9"/>
                  </a:cxn>
                </a:cxnLst>
                <a:rect l="0" t="0" r="r" b="b"/>
                <a:pathLst>
                  <a:path w="7" h="9">
                    <a:moveTo>
                      <a:pt x="0" y="5"/>
                    </a:moveTo>
                    <a:cubicBezTo>
                      <a:pt x="0" y="1"/>
                      <a:pt x="0" y="0"/>
                      <a:pt x="0" y="0"/>
                    </a:cubicBezTo>
                    <a:cubicBezTo>
                      <a:pt x="7" y="1"/>
                      <a:pt x="7" y="1"/>
                      <a:pt x="7" y="1"/>
                    </a:cubicBezTo>
                    <a:cubicBezTo>
                      <a:pt x="7" y="1"/>
                      <a:pt x="7" y="4"/>
                      <a:pt x="7" y="7"/>
                    </a:cubicBezTo>
                    <a:cubicBezTo>
                      <a:pt x="6" y="9"/>
                      <a:pt x="2" y="8"/>
                      <a:pt x="0" y="5"/>
                    </a:cubicBezTo>
                    <a:close/>
                  </a:path>
                </a:pathLst>
              </a:custGeom>
              <a:solidFill>
                <a:srgbClr val="C95D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54" name="Freeform 98">
                <a:extLst>
                  <a:ext uri="{FF2B5EF4-FFF2-40B4-BE49-F238E27FC236}">
                    <a16:creationId xmlns="" xmlns:a16="http://schemas.microsoft.com/office/drawing/2014/main" id="{A70C5BBE-E020-4AF2-90DF-73863BA47474}"/>
                  </a:ext>
                </a:extLst>
              </p:cNvPr>
              <p:cNvSpPr>
                <a:spLocks/>
              </p:cNvSpPr>
              <p:nvPr/>
            </p:nvSpPr>
            <p:spPr bwMode="auto">
              <a:xfrm>
                <a:off x="5322" y="2248"/>
                <a:ext cx="57" cy="60"/>
              </a:xfrm>
              <a:custGeom>
                <a:avLst/>
                <a:gdLst>
                  <a:gd name="T0" fmla="*/ 2 w 27"/>
                  <a:gd name="T1" fmla="*/ 20 h 28"/>
                  <a:gd name="T2" fmla="*/ 1 w 27"/>
                  <a:gd name="T3" fmla="*/ 8 h 28"/>
                  <a:gd name="T4" fmla="*/ 8 w 27"/>
                  <a:gd name="T5" fmla="*/ 0 h 28"/>
                  <a:gd name="T6" fmla="*/ 23 w 27"/>
                  <a:gd name="T7" fmla="*/ 1 h 28"/>
                  <a:gd name="T8" fmla="*/ 27 w 27"/>
                  <a:gd name="T9" fmla="*/ 10 h 28"/>
                  <a:gd name="T10" fmla="*/ 25 w 27"/>
                  <a:gd name="T11" fmla="*/ 22 h 28"/>
                  <a:gd name="T12" fmla="*/ 16 w 27"/>
                  <a:gd name="T13" fmla="*/ 27 h 28"/>
                  <a:gd name="T14" fmla="*/ 2 w 27"/>
                  <a:gd name="T15" fmla="*/ 20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8">
                    <a:moveTo>
                      <a:pt x="2" y="20"/>
                    </a:moveTo>
                    <a:cubicBezTo>
                      <a:pt x="1" y="18"/>
                      <a:pt x="1" y="12"/>
                      <a:pt x="1" y="8"/>
                    </a:cubicBezTo>
                    <a:cubicBezTo>
                      <a:pt x="0" y="3"/>
                      <a:pt x="4" y="0"/>
                      <a:pt x="8" y="0"/>
                    </a:cubicBezTo>
                    <a:cubicBezTo>
                      <a:pt x="14" y="0"/>
                      <a:pt x="21" y="0"/>
                      <a:pt x="23" y="1"/>
                    </a:cubicBezTo>
                    <a:cubicBezTo>
                      <a:pt x="26" y="3"/>
                      <a:pt x="26" y="7"/>
                      <a:pt x="27" y="10"/>
                    </a:cubicBezTo>
                    <a:cubicBezTo>
                      <a:pt x="27" y="13"/>
                      <a:pt x="27" y="19"/>
                      <a:pt x="25" y="22"/>
                    </a:cubicBezTo>
                    <a:cubicBezTo>
                      <a:pt x="23" y="25"/>
                      <a:pt x="18" y="27"/>
                      <a:pt x="16" y="27"/>
                    </a:cubicBezTo>
                    <a:cubicBezTo>
                      <a:pt x="7" y="28"/>
                      <a:pt x="4" y="26"/>
                      <a:pt x="2" y="20"/>
                    </a:cubicBezTo>
                    <a:close/>
                  </a:path>
                </a:pathLst>
              </a:custGeom>
              <a:solidFill>
                <a:srgbClr val="FCA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55" name="Freeform 99">
                <a:extLst>
                  <a:ext uri="{FF2B5EF4-FFF2-40B4-BE49-F238E27FC236}">
                    <a16:creationId xmlns="" xmlns:a16="http://schemas.microsoft.com/office/drawing/2014/main" id="{DD40C3B8-70C9-496E-A651-965C6BA7F5E3}"/>
                  </a:ext>
                </a:extLst>
              </p:cNvPr>
              <p:cNvSpPr>
                <a:spLocks/>
              </p:cNvSpPr>
              <p:nvPr/>
            </p:nvSpPr>
            <p:spPr bwMode="auto">
              <a:xfrm>
                <a:off x="5343" y="2235"/>
                <a:ext cx="72" cy="49"/>
              </a:xfrm>
              <a:custGeom>
                <a:avLst/>
                <a:gdLst>
                  <a:gd name="T0" fmla="*/ 0 w 34"/>
                  <a:gd name="T1" fmla="*/ 0 h 23"/>
                  <a:gd name="T2" fmla="*/ 21 w 34"/>
                  <a:gd name="T3" fmla="*/ 22 h 23"/>
                  <a:gd name="T4" fmla="*/ 20 w 34"/>
                  <a:gd name="T5" fmla="*/ 3 h 23"/>
                  <a:gd name="T6" fmla="*/ 0 w 34"/>
                  <a:gd name="T7" fmla="*/ 0 h 23"/>
                </a:gdLst>
                <a:ahLst/>
                <a:cxnLst>
                  <a:cxn ang="0">
                    <a:pos x="T0" y="T1"/>
                  </a:cxn>
                  <a:cxn ang="0">
                    <a:pos x="T2" y="T3"/>
                  </a:cxn>
                  <a:cxn ang="0">
                    <a:pos x="T4" y="T5"/>
                  </a:cxn>
                  <a:cxn ang="0">
                    <a:pos x="T6" y="T7"/>
                  </a:cxn>
                </a:cxnLst>
                <a:rect l="0" t="0" r="r" b="b"/>
                <a:pathLst>
                  <a:path w="34" h="23">
                    <a:moveTo>
                      <a:pt x="0" y="0"/>
                    </a:moveTo>
                    <a:cubicBezTo>
                      <a:pt x="0" y="0"/>
                      <a:pt x="7" y="23"/>
                      <a:pt x="21" y="22"/>
                    </a:cubicBezTo>
                    <a:cubicBezTo>
                      <a:pt x="34" y="21"/>
                      <a:pt x="20" y="3"/>
                      <a:pt x="20" y="3"/>
                    </a:cubicBezTo>
                    <a:lnTo>
                      <a:pt x="0" y="0"/>
                    </a:lnTo>
                    <a:close/>
                  </a:path>
                </a:pathLst>
              </a:custGeom>
              <a:solidFill>
                <a:srgbClr val="FF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56" name="Freeform 100">
                <a:extLst>
                  <a:ext uri="{FF2B5EF4-FFF2-40B4-BE49-F238E27FC236}">
                    <a16:creationId xmlns="" xmlns:a16="http://schemas.microsoft.com/office/drawing/2014/main" id="{623A9BF7-65A5-4616-B702-45832E72BC81}"/>
                  </a:ext>
                </a:extLst>
              </p:cNvPr>
              <p:cNvSpPr>
                <a:spLocks/>
              </p:cNvSpPr>
              <p:nvPr/>
            </p:nvSpPr>
            <p:spPr bwMode="auto">
              <a:xfrm>
                <a:off x="5315" y="2216"/>
                <a:ext cx="45" cy="68"/>
              </a:xfrm>
              <a:custGeom>
                <a:avLst/>
                <a:gdLst>
                  <a:gd name="T0" fmla="*/ 0 w 21"/>
                  <a:gd name="T1" fmla="*/ 32 h 32"/>
                  <a:gd name="T2" fmla="*/ 20 w 21"/>
                  <a:gd name="T3" fmla="*/ 7 h 32"/>
                  <a:gd name="T4" fmla="*/ 6 w 21"/>
                  <a:gd name="T5" fmla="*/ 7 h 32"/>
                  <a:gd name="T6" fmla="*/ 0 w 21"/>
                  <a:gd name="T7" fmla="*/ 32 h 32"/>
                </a:gdLst>
                <a:ahLst/>
                <a:cxnLst>
                  <a:cxn ang="0">
                    <a:pos x="T0" y="T1"/>
                  </a:cxn>
                  <a:cxn ang="0">
                    <a:pos x="T2" y="T3"/>
                  </a:cxn>
                  <a:cxn ang="0">
                    <a:pos x="T4" y="T5"/>
                  </a:cxn>
                  <a:cxn ang="0">
                    <a:pos x="T6" y="T7"/>
                  </a:cxn>
                </a:cxnLst>
                <a:rect l="0" t="0" r="r" b="b"/>
                <a:pathLst>
                  <a:path w="21" h="32">
                    <a:moveTo>
                      <a:pt x="0" y="32"/>
                    </a:moveTo>
                    <a:cubicBezTo>
                      <a:pt x="0" y="32"/>
                      <a:pt x="21" y="14"/>
                      <a:pt x="20" y="7"/>
                    </a:cubicBezTo>
                    <a:cubicBezTo>
                      <a:pt x="19" y="0"/>
                      <a:pt x="6" y="7"/>
                      <a:pt x="6" y="7"/>
                    </a:cubicBezTo>
                    <a:lnTo>
                      <a:pt x="0" y="32"/>
                    </a:lnTo>
                    <a:close/>
                  </a:path>
                </a:pathLst>
              </a:custGeom>
              <a:solidFill>
                <a:srgbClr val="FF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57" name="Freeform 101">
                <a:extLst>
                  <a:ext uri="{FF2B5EF4-FFF2-40B4-BE49-F238E27FC236}">
                    <a16:creationId xmlns="" xmlns:a16="http://schemas.microsoft.com/office/drawing/2014/main" id="{F151B339-752F-4217-A7A9-55CEFC3339AB}"/>
                  </a:ext>
                </a:extLst>
              </p:cNvPr>
              <p:cNvSpPr>
                <a:spLocks/>
              </p:cNvSpPr>
              <p:nvPr/>
            </p:nvSpPr>
            <p:spPr bwMode="auto">
              <a:xfrm>
                <a:off x="5258" y="2083"/>
                <a:ext cx="72" cy="72"/>
              </a:xfrm>
              <a:custGeom>
                <a:avLst/>
                <a:gdLst>
                  <a:gd name="T0" fmla="*/ 34 w 34"/>
                  <a:gd name="T1" fmla="*/ 17 h 34"/>
                  <a:gd name="T2" fmla="*/ 18 w 34"/>
                  <a:gd name="T3" fmla="*/ 34 h 34"/>
                  <a:gd name="T4" fmla="*/ 0 w 34"/>
                  <a:gd name="T5" fmla="*/ 18 h 34"/>
                  <a:gd name="T6" fmla="*/ 16 w 34"/>
                  <a:gd name="T7" fmla="*/ 1 h 34"/>
                  <a:gd name="T8" fmla="*/ 34 w 34"/>
                  <a:gd name="T9" fmla="*/ 17 h 34"/>
                </a:gdLst>
                <a:ahLst/>
                <a:cxnLst>
                  <a:cxn ang="0">
                    <a:pos x="T0" y="T1"/>
                  </a:cxn>
                  <a:cxn ang="0">
                    <a:pos x="T2" y="T3"/>
                  </a:cxn>
                  <a:cxn ang="0">
                    <a:pos x="T4" y="T5"/>
                  </a:cxn>
                  <a:cxn ang="0">
                    <a:pos x="T6" y="T7"/>
                  </a:cxn>
                  <a:cxn ang="0">
                    <a:pos x="T8" y="T9"/>
                  </a:cxn>
                </a:cxnLst>
                <a:rect l="0" t="0" r="r" b="b"/>
                <a:pathLst>
                  <a:path w="34" h="34">
                    <a:moveTo>
                      <a:pt x="34" y="17"/>
                    </a:moveTo>
                    <a:cubicBezTo>
                      <a:pt x="34" y="26"/>
                      <a:pt x="27" y="34"/>
                      <a:pt x="18" y="34"/>
                    </a:cubicBezTo>
                    <a:cubicBezTo>
                      <a:pt x="8" y="34"/>
                      <a:pt x="1" y="27"/>
                      <a:pt x="0" y="18"/>
                    </a:cubicBezTo>
                    <a:cubicBezTo>
                      <a:pt x="0" y="9"/>
                      <a:pt x="7" y="1"/>
                      <a:pt x="16" y="1"/>
                    </a:cubicBezTo>
                    <a:cubicBezTo>
                      <a:pt x="26" y="0"/>
                      <a:pt x="33" y="8"/>
                      <a:pt x="34" y="17"/>
                    </a:cubicBezTo>
                    <a:close/>
                  </a:path>
                </a:pathLst>
              </a:custGeom>
              <a:solidFill>
                <a:srgbClr val="F9F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58" name="Freeform 102">
                <a:extLst>
                  <a:ext uri="{FF2B5EF4-FFF2-40B4-BE49-F238E27FC236}">
                    <a16:creationId xmlns="" xmlns:a16="http://schemas.microsoft.com/office/drawing/2014/main" id="{25E6C16F-9B91-482B-8B2B-E8A9581E7D61}"/>
                  </a:ext>
                </a:extLst>
              </p:cNvPr>
              <p:cNvSpPr>
                <a:spLocks/>
              </p:cNvSpPr>
              <p:nvPr/>
            </p:nvSpPr>
            <p:spPr bwMode="auto">
              <a:xfrm>
                <a:off x="5372" y="2087"/>
                <a:ext cx="70" cy="72"/>
              </a:xfrm>
              <a:custGeom>
                <a:avLst/>
                <a:gdLst>
                  <a:gd name="T0" fmla="*/ 33 w 33"/>
                  <a:gd name="T1" fmla="*/ 17 h 34"/>
                  <a:gd name="T2" fmla="*/ 17 w 33"/>
                  <a:gd name="T3" fmla="*/ 34 h 34"/>
                  <a:gd name="T4" fmla="*/ 0 w 33"/>
                  <a:gd name="T5" fmla="*/ 18 h 34"/>
                  <a:gd name="T6" fmla="*/ 16 w 33"/>
                  <a:gd name="T7" fmla="*/ 1 h 34"/>
                  <a:gd name="T8" fmla="*/ 33 w 33"/>
                  <a:gd name="T9" fmla="*/ 17 h 34"/>
                </a:gdLst>
                <a:ahLst/>
                <a:cxnLst>
                  <a:cxn ang="0">
                    <a:pos x="T0" y="T1"/>
                  </a:cxn>
                  <a:cxn ang="0">
                    <a:pos x="T2" y="T3"/>
                  </a:cxn>
                  <a:cxn ang="0">
                    <a:pos x="T4" y="T5"/>
                  </a:cxn>
                  <a:cxn ang="0">
                    <a:pos x="T6" y="T7"/>
                  </a:cxn>
                  <a:cxn ang="0">
                    <a:pos x="T8" y="T9"/>
                  </a:cxn>
                </a:cxnLst>
                <a:rect l="0" t="0" r="r" b="b"/>
                <a:pathLst>
                  <a:path w="33" h="34">
                    <a:moveTo>
                      <a:pt x="33" y="17"/>
                    </a:moveTo>
                    <a:cubicBezTo>
                      <a:pt x="33" y="26"/>
                      <a:pt x="26" y="33"/>
                      <a:pt x="17" y="34"/>
                    </a:cubicBezTo>
                    <a:cubicBezTo>
                      <a:pt x="8" y="34"/>
                      <a:pt x="0" y="27"/>
                      <a:pt x="0" y="18"/>
                    </a:cubicBezTo>
                    <a:cubicBezTo>
                      <a:pt x="0" y="9"/>
                      <a:pt x="7" y="1"/>
                      <a:pt x="16" y="1"/>
                    </a:cubicBezTo>
                    <a:cubicBezTo>
                      <a:pt x="25" y="0"/>
                      <a:pt x="33" y="7"/>
                      <a:pt x="33" y="17"/>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59" name="Freeform 103">
                <a:extLst>
                  <a:ext uri="{FF2B5EF4-FFF2-40B4-BE49-F238E27FC236}">
                    <a16:creationId xmlns="" xmlns:a16="http://schemas.microsoft.com/office/drawing/2014/main" id="{1257A778-F4A0-47A5-AB6F-0B0ADCBE9E6A}"/>
                  </a:ext>
                </a:extLst>
              </p:cNvPr>
              <p:cNvSpPr>
                <a:spLocks/>
              </p:cNvSpPr>
              <p:nvPr/>
            </p:nvSpPr>
            <p:spPr bwMode="auto">
              <a:xfrm>
                <a:off x="5305" y="2047"/>
                <a:ext cx="99" cy="99"/>
              </a:xfrm>
              <a:custGeom>
                <a:avLst/>
                <a:gdLst>
                  <a:gd name="T0" fmla="*/ 47 w 47"/>
                  <a:gd name="T1" fmla="*/ 23 h 47"/>
                  <a:gd name="T2" fmla="*/ 24 w 47"/>
                  <a:gd name="T3" fmla="*/ 47 h 47"/>
                  <a:gd name="T4" fmla="*/ 1 w 47"/>
                  <a:gd name="T5" fmla="*/ 25 h 47"/>
                  <a:gd name="T6" fmla="*/ 23 w 47"/>
                  <a:gd name="T7" fmla="*/ 1 h 47"/>
                  <a:gd name="T8" fmla="*/ 47 w 47"/>
                  <a:gd name="T9" fmla="*/ 23 h 47"/>
                </a:gdLst>
                <a:ahLst/>
                <a:cxnLst>
                  <a:cxn ang="0">
                    <a:pos x="T0" y="T1"/>
                  </a:cxn>
                  <a:cxn ang="0">
                    <a:pos x="T2" y="T3"/>
                  </a:cxn>
                  <a:cxn ang="0">
                    <a:pos x="T4" y="T5"/>
                  </a:cxn>
                  <a:cxn ang="0">
                    <a:pos x="T6" y="T7"/>
                  </a:cxn>
                  <a:cxn ang="0">
                    <a:pos x="T8" y="T9"/>
                  </a:cxn>
                </a:cxnLst>
                <a:rect l="0" t="0" r="r" b="b"/>
                <a:pathLst>
                  <a:path w="47" h="47">
                    <a:moveTo>
                      <a:pt x="47" y="23"/>
                    </a:moveTo>
                    <a:cubicBezTo>
                      <a:pt x="47" y="36"/>
                      <a:pt x="37" y="46"/>
                      <a:pt x="24" y="47"/>
                    </a:cubicBezTo>
                    <a:cubicBezTo>
                      <a:pt x="12" y="47"/>
                      <a:pt x="1" y="37"/>
                      <a:pt x="1" y="25"/>
                    </a:cubicBezTo>
                    <a:cubicBezTo>
                      <a:pt x="0" y="12"/>
                      <a:pt x="10" y="1"/>
                      <a:pt x="23" y="1"/>
                    </a:cubicBezTo>
                    <a:cubicBezTo>
                      <a:pt x="36" y="0"/>
                      <a:pt x="46" y="10"/>
                      <a:pt x="47" y="23"/>
                    </a:cubicBezTo>
                    <a:close/>
                  </a:path>
                </a:pathLst>
              </a:custGeom>
              <a:solidFill>
                <a:srgbClr val="F9F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60" name="Freeform 104">
                <a:extLst>
                  <a:ext uri="{FF2B5EF4-FFF2-40B4-BE49-F238E27FC236}">
                    <a16:creationId xmlns="" xmlns:a16="http://schemas.microsoft.com/office/drawing/2014/main" id="{0F45944C-6842-41F8-93C1-502D79E9AEBA}"/>
                  </a:ext>
                </a:extLst>
              </p:cNvPr>
              <p:cNvSpPr>
                <a:spLocks/>
              </p:cNvSpPr>
              <p:nvPr/>
            </p:nvSpPr>
            <p:spPr bwMode="auto">
              <a:xfrm>
                <a:off x="5288" y="2123"/>
                <a:ext cx="131" cy="129"/>
              </a:xfrm>
              <a:custGeom>
                <a:avLst/>
                <a:gdLst>
                  <a:gd name="T0" fmla="*/ 0 w 62"/>
                  <a:gd name="T1" fmla="*/ 8 h 61"/>
                  <a:gd name="T2" fmla="*/ 10 w 62"/>
                  <a:gd name="T3" fmla="*/ 60 h 61"/>
                  <a:gd name="T4" fmla="*/ 28 w 62"/>
                  <a:gd name="T5" fmla="*/ 53 h 61"/>
                  <a:gd name="T6" fmla="*/ 47 w 62"/>
                  <a:gd name="T7" fmla="*/ 61 h 61"/>
                  <a:gd name="T8" fmla="*/ 62 w 62"/>
                  <a:gd name="T9" fmla="*/ 6 h 61"/>
                  <a:gd name="T10" fmla="*/ 0 w 62"/>
                  <a:gd name="T11" fmla="*/ 8 h 61"/>
                </a:gdLst>
                <a:ahLst/>
                <a:cxnLst>
                  <a:cxn ang="0">
                    <a:pos x="T0" y="T1"/>
                  </a:cxn>
                  <a:cxn ang="0">
                    <a:pos x="T2" y="T3"/>
                  </a:cxn>
                  <a:cxn ang="0">
                    <a:pos x="T4" y="T5"/>
                  </a:cxn>
                  <a:cxn ang="0">
                    <a:pos x="T6" y="T7"/>
                  </a:cxn>
                  <a:cxn ang="0">
                    <a:pos x="T8" y="T9"/>
                  </a:cxn>
                  <a:cxn ang="0">
                    <a:pos x="T10" y="T11"/>
                  </a:cxn>
                </a:cxnLst>
                <a:rect l="0" t="0" r="r" b="b"/>
                <a:pathLst>
                  <a:path w="62" h="61">
                    <a:moveTo>
                      <a:pt x="0" y="8"/>
                    </a:moveTo>
                    <a:cubicBezTo>
                      <a:pt x="10" y="60"/>
                      <a:pt x="10" y="60"/>
                      <a:pt x="10" y="60"/>
                    </a:cubicBezTo>
                    <a:cubicBezTo>
                      <a:pt x="10" y="60"/>
                      <a:pt x="14" y="53"/>
                      <a:pt x="28" y="53"/>
                    </a:cubicBezTo>
                    <a:cubicBezTo>
                      <a:pt x="38" y="52"/>
                      <a:pt x="43" y="56"/>
                      <a:pt x="47" y="61"/>
                    </a:cubicBezTo>
                    <a:cubicBezTo>
                      <a:pt x="62" y="6"/>
                      <a:pt x="62" y="6"/>
                      <a:pt x="62" y="6"/>
                    </a:cubicBezTo>
                    <a:cubicBezTo>
                      <a:pt x="62" y="6"/>
                      <a:pt x="6" y="0"/>
                      <a:pt x="0" y="8"/>
                    </a:cubicBezTo>
                    <a:close/>
                  </a:path>
                </a:pathLst>
              </a:custGeom>
              <a:solidFill>
                <a:srgbClr val="F9F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61" name="Freeform 105">
                <a:extLst>
                  <a:ext uri="{FF2B5EF4-FFF2-40B4-BE49-F238E27FC236}">
                    <a16:creationId xmlns="" xmlns:a16="http://schemas.microsoft.com/office/drawing/2014/main" id="{16EB100B-2AB3-4B23-9DD2-AF842BFF1B7B}"/>
                  </a:ext>
                </a:extLst>
              </p:cNvPr>
              <p:cNvSpPr>
                <a:spLocks/>
              </p:cNvSpPr>
              <p:nvPr/>
            </p:nvSpPr>
            <p:spPr bwMode="auto">
              <a:xfrm>
                <a:off x="5347" y="2049"/>
                <a:ext cx="95" cy="203"/>
              </a:xfrm>
              <a:custGeom>
                <a:avLst/>
                <a:gdLst>
                  <a:gd name="T0" fmla="*/ 28 w 45"/>
                  <a:gd name="T1" fmla="*/ 19 h 96"/>
                  <a:gd name="T2" fmla="*/ 26 w 45"/>
                  <a:gd name="T3" fmla="*/ 19 h 96"/>
                  <a:gd name="T4" fmla="*/ 4 w 45"/>
                  <a:gd name="T5" fmla="*/ 0 h 96"/>
                  <a:gd name="T6" fmla="*/ 3 w 45"/>
                  <a:gd name="T7" fmla="*/ 0 h 96"/>
                  <a:gd name="T8" fmla="*/ 11 w 45"/>
                  <a:gd name="T9" fmla="*/ 12 h 96"/>
                  <a:gd name="T10" fmla="*/ 10 w 45"/>
                  <a:gd name="T11" fmla="*/ 29 h 96"/>
                  <a:gd name="T12" fmla="*/ 0 w 45"/>
                  <a:gd name="T13" fmla="*/ 88 h 96"/>
                  <a:gd name="T14" fmla="*/ 1 w 45"/>
                  <a:gd name="T15" fmla="*/ 88 h 96"/>
                  <a:gd name="T16" fmla="*/ 19 w 45"/>
                  <a:gd name="T17" fmla="*/ 96 h 96"/>
                  <a:gd name="T18" fmla="*/ 31 w 45"/>
                  <a:gd name="T19" fmla="*/ 51 h 96"/>
                  <a:gd name="T20" fmla="*/ 45 w 45"/>
                  <a:gd name="T21" fmla="*/ 35 h 96"/>
                  <a:gd name="T22" fmla="*/ 28 w 45"/>
                  <a:gd name="T23" fmla="*/ 1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96">
                    <a:moveTo>
                      <a:pt x="28" y="19"/>
                    </a:moveTo>
                    <a:cubicBezTo>
                      <a:pt x="27" y="19"/>
                      <a:pt x="27" y="19"/>
                      <a:pt x="26" y="19"/>
                    </a:cubicBezTo>
                    <a:cubicBezTo>
                      <a:pt x="25" y="8"/>
                      <a:pt x="15" y="0"/>
                      <a:pt x="4" y="0"/>
                    </a:cubicBezTo>
                    <a:cubicBezTo>
                      <a:pt x="4" y="0"/>
                      <a:pt x="3" y="0"/>
                      <a:pt x="3" y="0"/>
                    </a:cubicBezTo>
                    <a:cubicBezTo>
                      <a:pt x="3" y="0"/>
                      <a:pt x="9" y="4"/>
                      <a:pt x="11" y="12"/>
                    </a:cubicBezTo>
                    <a:cubicBezTo>
                      <a:pt x="14" y="21"/>
                      <a:pt x="10" y="29"/>
                      <a:pt x="10" y="29"/>
                    </a:cubicBezTo>
                    <a:cubicBezTo>
                      <a:pt x="0" y="88"/>
                      <a:pt x="0" y="88"/>
                      <a:pt x="0" y="88"/>
                    </a:cubicBezTo>
                    <a:cubicBezTo>
                      <a:pt x="1" y="88"/>
                      <a:pt x="1" y="88"/>
                      <a:pt x="1" y="88"/>
                    </a:cubicBezTo>
                    <a:cubicBezTo>
                      <a:pt x="10" y="88"/>
                      <a:pt x="15" y="91"/>
                      <a:pt x="19" y="96"/>
                    </a:cubicBezTo>
                    <a:cubicBezTo>
                      <a:pt x="31" y="51"/>
                      <a:pt x="31" y="51"/>
                      <a:pt x="31" y="51"/>
                    </a:cubicBezTo>
                    <a:cubicBezTo>
                      <a:pt x="39" y="50"/>
                      <a:pt x="45" y="43"/>
                      <a:pt x="45" y="35"/>
                    </a:cubicBezTo>
                    <a:cubicBezTo>
                      <a:pt x="45" y="25"/>
                      <a:pt x="37" y="18"/>
                      <a:pt x="28" y="19"/>
                    </a:cubicBezTo>
                    <a:close/>
                  </a:path>
                </a:pathLst>
              </a:cu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62" name="Freeform 106">
                <a:extLst>
                  <a:ext uri="{FF2B5EF4-FFF2-40B4-BE49-F238E27FC236}">
                    <a16:creationId xmlns="" xmlns:a16="http://schemas.microsoft.com/office/drawing/2014/main" id="{D8C010BF-FB27-4FF4-8C98-9CCD84628DC3}"/>
                  </a:ext>
                </a:extLst>
              </p:cNvPr>
              <p:cNvSpPr>
                <a:spLocks/>
              </p:cNvSpPr>
              <p:nvPr/>
            </p:nvSpPr>
            <p:spPr bwMode="auto">
              <a:xfrm>
                <a:off x="5212" y="2500"/>
                <a:ext cx="273" cy="236"/>
              </a:xfrm>
              <a:custGeom>
                <a:avLst/>
                <a:gdLst>
                  <a:gd name="T0" fmla="*/ 34 w 129"/>
                  <a:gd name="T1" fmla="*/ 9 h 111"/>
                  <a:gd name="T2" fmla="*/ 0 w 129"/>
                  <a:gd name="T3" fmla="*/ 98 h 111"/>
                  <a:gd name="T4" fmla="*/ 129 w 129"/>
                  <a:gd name="T5" fmla="*/ 100 h 111"/>
                  <a:gd name="T6" fmla="*/ 99 w 129"/>
                  <a:gd name="T7" fmla="*/ 0 h 111"/>
                  <a:gd name="T8" fmla="*/ 34 w 129"/>
                  <a:gd name="T9" fmla="*/ 9 h 111"/>
                </a:gdLst>
                <a:ahLst/>
                <a:cxnLst>
                  <a:cxn ang="0">
                    <a:pos x="T0" y="T1"/>
                  </a:cxn>
                  <a:cxn ang="0">
                    <a:pos x="T2" y="T3"/>
                  </a:cxn>
                  <a:cxn ang="0">
                    <a:pos x="T4" y="T5"/>
                  </a:cxn>
                  <a:cxn ang="0">
                    <a:pos x="T6" y="T7"/>
                  </a:cxn>
                  <a:cxn ang="0">
                    <a:pos x="T8" y="T9"/>
                  </a:cxn>
                </a:cxnLst>
                <a:rect l="0" t="0" r="r" b="b"/>
                <a:pathLst>
                  <a:path w="129" h="111">
                    <a:moveTo>
                      <a:pt x="34" y="9"/>
                    </a:moveTo>
                    <a:cubicBezTo>
                      <a:pt x="34" y="9"/>
                      <a:pt x="7" y="45"/>
                      <a:pt x="0" y="98"/>
                    </a:cubicBezTo>
                    <a:cubicBezTo>
                      <a:pt x="0" y="98"/>
                      <a:pt x="73" y="111"/>
                      <a:pt x="129" y="100"/>
                    </a:cubicBezTo>
                    <a:cubicBezTo>
                      <a:pt x="129" y="100"/>
                      <a:pt x="126" y="31"/>
                      <a:pt x="99" y="0"/>
                    </a:cubicBezTo>
                    <a:cubicBezTo>
                      <a:pt x="34" y="9"/>
                      <a:pt x="34" y="9"/>
                      <a:pt x="34" y="9"/>
                    </a:cubicBezTo>
                  </a:path>
                </a:pathLst>
              </a:custGeom>
              <a:solidFill>
                <a:srgbClr val="F9F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63" name="Freeform 107">
                <a:extLst>
                  <a:ext uri="{FF2B5EF4-FFF2-40B4-BE49-F238E27FC236}">
                    <a16:creationId xmlns="" xmlns:a16="http://schemas.microsoft.com/office/drawing/2014/main" id="{DEAB35DE-AFE3-4C48-9840-7D56078527BE}"/>
                  </a:ext>
                </a:extLst>
              </p:cNvPr>
              <p:cNvSpPr>
                <a:spLocks/>
              </p:cNvSpPr>
              <p:nvPr/>
            </p:nvSpPr>
            <p:spPr bwMode="auto">
              <a:xfrm>
                <a:off x="5358" y="2331"/>
                <a:ext cx="127" cy="392"/>
              </a:xfrm>
              <a:custGeom>
                <a:avLst/>
                <a:gdLst>
                  <a:gd name="T0" fmla="*/ 34 w 60"/>
                  <a:gd name="T1" fmla="*/ 86 h 185"/>
                  <a:gd name="T2" fmla="*/ 34 w 60"/>
                  <a:gd name="T3" fmla="*/ 10 h 185"/>
                  <a:gd name="T4" fmla="*/ 5 w 60"/>
                  <a:gd name="T5" fmla="*/ 0 h 185"/>
                  <a:gd name="T6" fmla="*/ 3 w 60"/>
                  <a:gd name="T7" fmla="*/ 0 h 185"/>
                  <a:gd name="T8" fmla="*/ 0 w 60"/>
                  <a:gd name="T9" fmla="*/ 185 h 185"/>
                  <a:gd name="T10" fmla="*/ 2 w 60"/>
                  <a:gd name="T11" fmla="*/ 185 h 185"/>
                  <a:gd name="T12" fmla="*/ 60 w 60"/>
                  <a:gd name="T13" fmla="*/ 180 h 185"/>
                  <a:gd name="T14" fmla="*/ 34 w 60"/>
                  <a:gd name="T15" fmla="*/ 86 h 1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185">
                    <a:moveTo>
                      <a:pt x="34" y="86"/>
                    </a:moveTo>
                    <a:cubicBezTo>
                      <a:pt x="38" y="69"/>
                      <a:pt x="46" y="22"/>
                      <a:pt x="34" y="10"/>
                    </a:cubicBezTo>
                    <a:cubicBezTo>
                      <a:pt x="28" y="3"/>
                      <a:pt x="17" y="0"/>
                      <a:pt x="5" y="0"/>
                    </a:cubicBezTo>
                    <a:cubicBezTo>
                      <a:pt x="5" y="0"/>
                      <a:pt x="3" y="0"/>
                      <a:pt x="3" y="0"/>
                    </a:cubicBezTo>
                    <a:cubicBezTo>
                      <a:pt x="0" y="185"/>
                      <a:pt x="0" y="185"/>
                      <a:pt x="0" y="185"/>
                    </a:cubicBezTo>
                    <a:cubicBezTo>
                      <a:pt x="0" y="185"/>
                      <a:pt x="1" y="185"/>
                      <a:pt x="2" y="185"/>
                    </a:cubicBezTo>
                    <a:cubicBezTo>
                      <a:pt x="21" y="185"/>
                      <a:pt x="41" y="184"/>
                      <a:pt x="60" y="180"/>
                    </a:cubicBezTo>
                    <a:cubicBezTo>
                      <a:pt x="60" y="180"/>
                      <a:pt x="57" y="119"/>
                      <a:pt x="34" y="86"/>
                    </a:cubicBezTo>
                  </a:path>
                </a:pathLst>
              </a:cu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64" name="Freeform 108">
                <a:extLst>
                  <a:ext uri="{FF2B5EF4-FFF2-40B4-BE49-F238E27FC236}">
                    <a16:creationId xmlns="" xmlns:a16="http://schemas.microsoft.com/office/drawing/2014/main" id="{2851F8ED-896B-4287-BE34-E4A83E0AEDA0}"/>
                  </a:ext>
                </a:extLst>
              </p:cNvPr>
              <p:cNvSpPr>
                <a:spLocks/>
              </p:cNvSpPr>
              <p:nvPr/>
            </p:nvSpPr>
            <p:spPr bwMode="auto">
              <a:xfrm>
                <a:off x="5379" y="2331"/>
                <a:ext cx="161" cy="146"/>
              </a:xfrm>
              <a:custGeom>
                <a:avLst/>
                <a:gdLst>
                  <a:gd name="T0" fmla="*/ 76 w 76"/>
                  <a:gd name="T1" fmla="*/ 55 h 69"/>
                  <a:gd name="T2" fmla="*/ 49 w 76"/>
                  <a:gd name="T3" fmla="*/ 26 h 69"/>
                  <a:gd name="T4" fmla="*/ 0 w 76"/>
                  <a:gd name="T5" fmla="*/ 0 h 69"/>
                  <a:gd name="T6" fmla="*/ 59 w 76"/>
                  <a:gd name="T7" fmla="*/ 63 h 69"/>
                  <a:gd name="T8" fmla="*/ 76 w 76"/>
                  <a:gd name="T9" fmla="*/ 55 h 69"/>
                </a:gdLst>
                <a:ahLst/>
                <a:cxnLst>
                  <a:cxn ang="0">
                    <a:pos x="T0" y="T1"/>
                  </a:cxn>
                  <a:cxn ang="0">
                    <a:pos x="T2" y="T3"/>
                  </a:cxn>
                  <a:cxn ang="0">
                    <a:pos x="T4" y="T5"/>
                  </a:cxn>
                  <a:cxn ang="0">
                    <a:pos x="T6" y="T7"/>
                  </a:cxn>
                  <a:cxn ang="0">
                    <a:pos x="T8" y="T9"/>
                  </a:cxn>
                </a:cxnLst>
                <a:rect l="0" t="0" r="r" b="b"/>
                <a:pathLst>
                  <a:path w="76" h="69">
                    <a:moveTo>
                      <a:pt x="76" y="55"/>
                    </a:moveTo>
                    <a:cubicBezTo>
                      <a:pt x="76" y="55"/>
                      <a:pt x="57" y="33"/>
                      <a:pt x="49" y="26"/>
                    </a:cubicBezTo>
                    <a:cubicBezTo>
                      <a:pt x="22" y="2"/>
                      <a:pt x="12" y="1"/>
                      <a:pt x="0" y="0"/>
                    </a:cubicBezTo>
                    <a:cubicBezTo>
                      <a:pt x="2" y="11"/>
                      <a:pt x="43" y="54"/>
                      <a:pt x="59" y="63"/>
                    </a:cubicBezTo>
                    <a:cubicBezTo>
                      <a:pt x="70" y="69"/>
                      <a:pt x="76" y="55"/>
                      <a:pt x="76" y="55"/>
                    </a:cubicBezTo>
                    <a:close/>
                  </a:path>
                </a:pathLst>
              </a:cu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65" name="Freeform 109">
                <a:extLst>
                  <a:ext uri="{FF2B5EF4-FFF2-40B4-BE49-F238E27FC236}">
                    <a16:creationId xmlns="" xmlns:a16="http://schemas.microsoft.com/office/drawing/2014/main" id="{052C66C9-B10F-44BC-991B-D210C3B0580E}"/>
                  </a:ext>
                </a:extLst>
              </p:cNvPr>
              <p:cNvSpPr>
                <a:spLocks/>
              </p:cNvSpPr>
              <p:nvPr/>
            </p:nvSpPr>
            <p:spPr bwMode="auto">
              <a:xfrm>
                <a:off x="5430" y="2437"/>
                <a:ext cx="131" cy="114"/>
              </a:xfrm>
              <a:custGeom>
                <a:avLst/>
                <a:gdLst>
                  <a:gd name="T0" fmla="*/ 54 w 62"/>
                  <a:gd name="T1" fmla="*/ 25 h 54"/>
                  <a:gd name="T2" fmla="*/ 6 w 62"/>
                  <a:gd name="T3" fmla="*/ 38 h 54"/>
                  <a:gd name="T4" fmla="*/ 2 w 62"/>
                  <a:gd name="T5" fmla="*/ 28 h 54"/>
                  <a:gd name="T6" fmla="*/ 47 w 62"/>
                  <a:gd name="T7" fmla="*/ 0 h 54"/>
                  <a:gd name="T8" fmla="*/ 54 w 62"/>
                  <a:gd name="T9" fmla="*/ 25 h 54"/>
                </a:gdLst>
                <a:ahLst/>
                <a:cxnLst>
                  <a:cxn ang="0">
                    <a:pos x="T0" y="T1"/>
                  </a:cxn>
                  <a:cxn ang="0">
                    <a:pos x="T2" y="T3"/>
                  </a:cxn>
                  <a:cxn ang="0">
                    <a:pos x="T4" y="T5"/>
                  </a:cxn>
                  <a:cxn ang="0">
                    <a:pos x="T6" y="T7"/>
                  </a:cxn>
                  <a:cxn ang="0">
                    <a:pos x="T8" y="T9"/>
                  </a:cxn>
                </a:cxnLst>
                <a:rect l="0" t="0" r="r" b="b"/>
                <a:pathLst>
                  <a:path w="62" h="54">
                    <a:moveTo>
                      <a:pt x="54" y="25"/>
                    </a:moveTo>
                    <a:cubicBezTo>
                      <a:pt x="48" y="37"/>
                      <a:pt x="20" y="54"/>
                      <a:pt x="6" y="38"/>
                    </a:cubicBezTo>
                    <a:cubicBezTo>
                      <a:pt x="0" y="33"/>
                      <a:pt x="2" y="28"/>
                      <a:pt x="2" y="28"/>
                    </a:cubicBezTo>
                    <a:cubicBezTo>
                      <a:pt x="47" y="0"/>
                      <a:pt x="47" y="0"/>
                      <a:pt x="47" y="0"/>
                    </a:cubicBezTo>
                    <a:cubicBezTo>
                      <a:pt x="47" y="0"/>
                      <a:pt x="62" y="10"/>
                      <a:pt x="54" y="25"/>
                    </a:cubicBezTo>
                  </a:path>
                </a:pathLst>
              </a:cu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66" name="Freeform 110">
                <a:extLst>
                  <a:ext uri="{FF2B5EF4-FFF2-40B4-BE49-F238E27FC236}">
                    <a16:creationId xmlns="" xmlns:a16="http://schemas.microsoft.com/office/drawing/2014/main" id="{E606E62D-D388-4103-BD43-14735A9E74A8}"/>
                  </a:ext>
                </a:extLst>
              </p:cNvPr>
              <p:cNvSpPr>
                <a:spLocks/>
              </p:cNvSpPr>
              <p:nvPr/>
            </p:nvSpPr>
            <p:spPr bwMode="auto">
              <a:xfrm>
                <a:off x="5298" y="2339"/>
                <a:ext cx="24" cy="378"/>
              </a:xfrm>
              <a:custGeom>
                <a:avLst/>
                <a:gdLst>
                  <a:gd name="T0" fmla="*/ 11 w 11"/>
                  <a:gd name="T1" fmla="*/ 0 h 178"/>
                  <a:gd name="T2" fmla="*/ 9 w 11"/>
                  <a:gd name="T3" fmla="*/ 44 h 178"/>
                  <a:gd name="T4" fmla="*/ 7 w 11"/>
                  <a:gd name="T5" fmla="*/ 89 h 178"/>
                  <a:gd name="T6" fmla="*/ 4 w 11"/>
                  <a:gd name="T7" fmla="*/ 134 h 178"/>
                  <a:gd name="T8" fmla="*/ 2 w 11"/>
                  <a:gd name="T9" fmla="*/ 156 h 178"/>
                  <a:gd name="T10" fmla="*/ 0 w 11"/>
                  <a:gd name="T11" fmla="*/ 178 h 178"/>
                  <a:gd name="T12" fmla="*/ 1 w 11"/>
                  <a:gd name="T13" fmla="*/ 156 h 178"/>
                  <a:gd name="T14" fmla="*/ 2 w 11"/>
                  <a:gd name="T15" fmla="*/ 133 h 178"/>
                  <a:gd name="T16" fmla="*/ 5 w 11"/>
                  <a:gd name="T17" fmla="*/ 89 h 178"/>
                  <a:gd name="T18" fmla="*/ 7 w 11"/>
                  <a:gd name="T19" fmla="*/ 44 h 178"/>
                  <a:gd name="T20" fmla="*/ 11 w 11"/>
                  <a:gd name="T21"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78">
                    <a:moveTo>
                      <a:pt x="11" y="0"/>
                    </a:moveTo>
                    <a:cubicBezTo>
                      <a:pt x="11" y="15"/>
                      <a:pt x="10" y="30"/>
                      <a:pt x="9" y="44"/>
                    </a:cubicBezTo>
                    <a:cubicBezTo>
                      <a:pt x="8" y="59"/>
                      <a:pt x="8" y="74"/>
                      <a:pt x="7" y="89"/>
                    </a:cubicBezTo>
                    <a:cubicBezTo>
                      <a:pt x="4" y="134"/>
                      <a:pt x="4" y="134"/>
                      <a:pt x="4" y="134"/>
                    </a:cubicBezTo>
                    <a:cubicBezTo>
                      <a:pt x="2" y="156"/>
                      <a:pt x="2" y="156"/>
                      <a:pt x="2" y="156"/>
                    </a:cubicBezTo>
                    <a:cubicBezTo>
                      <a:pt x="2" y="163"/>
                      <a:pt x="1" y="171"/>
                      <a:pt x="0" y="178"/>
                    </a:cubicBezTo>
                    <a:cubicBezTo>
                      <a:pt x="1" y="171"/>
                      <a:pt x="1" y="163"/>
                      <a:pt x="1" y="156"/>
                    </a:cubicBezTo>
                    <a:cubicBezTo>
                      <a:pt x="2" y="133"/>
                      <a:pt x="2" y="133"/>
                      <a:pt x="2" y="133"/>
                    </a:cubicBezTo>
                    <a:cubicBezTo>
                      <a:pt x="5" y="89"/>
                      <a:pt x="5" y="89"/>
                      <a:pt x="5" y="89"/>
                    </a:cubicBezTo>
                    <a:cubicBezTo>
                      <a:pt x="6" y="74"/>
                      <a:pt x="6" y="59"/>
                      <a:pt x="7" y="44"/>
                    </a:cubicBezTo>
                    <a:cubicBezTo>
                      <a:pt x="9" y="30"/>
                      <a:pt x="10" y="15"/>
                      <a:pt x="11" y="0"/>
                    </a:cubicBezTo>
                  </a:path>
                </a:pathLst>
              </a:cu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67" name="Freeform 111">
                <a:extLst>
                  <a:ext uri="{FF2B5EF4-FFF2-40B4-BE49-F238E27FC236}">
                    <a16:creationId xmlns="" xmlns:a16="http://schemas.microsoft.com/office/drawing/2014/main" id="{700EADD6-679D-468F-9C5C-D5CF69F54E56}"/>
                  </a:ext>
                </a:extLst>
              </p:cNvPr>
              <p:cNvSpPr>
                <a:spLocks/>
              </p:cNvSpPr>
              <p:nvPr/>
            </p:nvSpPr>
            <p:spPr bwMode="auto">
              <a:xfrm>
                <a:off x="5392" y="2339"/>
                <a:ext cx="12" cy="380"/>
              </a:xfrm>
              <a:custGeom>
                <a:avLst/>
                <a:gdLst>
                  <a:gd name="T0" fmla="*/ 0 w 6"/>
                  <a:gd name="T1" fmla="*/ 0 h 179"/>
                  <a:gd name="T2" fmla="*/ 2 w 6"/>
                  <a:gd name="T3" fmla="*/ 45 h 179"/>
                  <a:gd name="T4" fmla="*/ 4 w 6"/>
                  <a:gd name="T5" fmla="*/ 90 h 179"/>
                  <a:gd name="T6" fmla="*/ 6 w 6"/>
                  <a:gd name="T7" fmla="*/ 134 h 179"/>
                  <a:gd name="T8" fmla="*/ 6 w 6"/>
                  <a:gd name="T9" fmla="*/ 157 h 179"/>
                  <a:gd name="T10" fmla="*/ 6 w 6"/>
                  <a:gd name="T11" fmla="*/ 179 h 179"/>
                  <a:gd name="T12" fmla="*/ 5 w 6"/>
                  <a:gd name="T13" fmla="*/ 157 h 179"/>
                  <a:gd name="T14" fmla="*/ 4 w 6"/>
                  <a:gd name="T15" fmla="*/ 134 h 179"/>
                  <a:gd name="T16" fmla="*/ 2 w 6"/>
                  <a:gd name="T17" fmla="*/ 90 h 179"/>
                  <a:gd name="T18" fmla="*/ 1 w 6"/>
                  <a:gd name="T19" fmla="*/ 45 h 179"/>
                  <a:gd name="T20" fmla="*/ 0 w 6"/>
                  <a:gd name="T2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79">
                    <a:moveTo>
                      <a:pt x="0" y="0"/>
                    </a:moveTo>
                    <a:cubicBezTo>
                      <a:pt x="1" y="15"/>
                      <a:pt x="2" y="30"/>
                      <a:pt x="2" y="45"/>
                    </a:cubicBezTo>
                    <a:cubicBezTo>
                      <a:pt x="3" y="60"/>
                      <a:pt x="4" y="75"/>
                      <a:pt x="4" y="90"/>
                    </a:cubicBezTo>
                    <a:cubicBezTo>
                      <a:pt x="6" y="134"/>
                      <a:pt x="6" y="134"/>
                      <a:pt x="6" y="134"/>
                    </a:cubicBezTo>
                    <a:cubicBezTo>
                      <a:pt x="6" y="157"/>
                      <a:pt x="6" y="157"/>
                      <a:pt x="6" y="157"/>
                    </a:cubicBezTo>
                    <a:cubicBezTo>
                      <a:pt x="6" y="164"/>
                      <a:pt x="6" y="172"/>
                      <a:pt x="6" y="179"/>
                    </a:cubicBezTo>
                    <a:cubicBezTo>
                      <a:pt x="6" y="172"/>
                      <a:pt x="5" y="164"/>
                      <a:pt x="5" y="157"/>
                    </a:cubicBezTo>
                    <a:cubicBezTo>
                      <a:pt x="4" y="134"/>
                      <a:pt x="4" y="134"/>
                      <a:pt x="4" y="134"/>
                    </a:cubicBezTo>
                    <a:cubicBezTo>
                      <a:pt x="2" y="90"/>
                      <a:pt x="2" y="90"/>
                      <a:pt x="2" y="90"/>
                    </a:cubicBezTo>
                    <a:cubicBezTo>
                      <a:pt x="2" y="75"/>
                      <a:pt x="1" y="60"/>
                      <a:pt x="1" y="45"/>
                    </a:cubicBezTo>
                    <a:cubicBezTo>
                      <a:pt x="0" y="30"/>
                      <a:pt x="0" y="15"/>
                      <a:pt x="0" y="0"/>
                    </a:cubicBezTo>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68" name="Oval 112">
                <a:extLst>
                  <a:ext uri="{FF2B5EF4-FFF2-40B4-BE49-F238E27FC236}">
                    <a16:creationId xmlns="" xmlns:a16="http://schemas.microsoft.com/office/drawing/2014/main" id="{8351E1F8-2E34-4882-96E3-90D8B05A9389}"/>
                  </a:ext>
                </a:extLst>
              </p:cNvPr>
              <p:cNvSpPr>
                <a:spLocks noChangeArrowheads="1"/>
              </p:cNvSpPr>
              <p:nvPr/>
            </p:nvSpPr>
            <p:spPr bwMode="auto">
              <a:xfrm>
                <a:off x="5328" y="2350"/>
                <a:ext cx="8" cy="6"/>
              </a:xfrm>
              <a:prstGeom prst="ellipse">
                <a:avLst/>
              </a:pr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69" name="Oval 113">
                <a:extLst>
                  <a:ext uri="{FF2B5EF4-FFF2-40B4-BE49-F238E27FC236}">
                    <a16:creationId xmlns="" xmlns:a16="http://schemas.microsoft.com/office/drawing/2014/main" id="{6EF684A8-456C-44DF-9CA9-BD0E49B3878C}"/>
                  </a:ext>
                </a:extLst>
              </p:cNvPr>
              <p:cNvSpPr>
                <a:spLocks noChangeArrowheads="1"/>
              </p:cNvSpPr>
              <p:nvPr/>
            </p:nvSpPr>
            <p:spPr bwMode="auto">
              <a:xfrm>
                <a:off x="5326" y="2386"/>
                <a:ext cx="8" cy="8"/>
              </a:xfrm>
              <a:prstGeom prst="ellipse">
                <a:avLst/>
              </a:pr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70" name="Oval 114">
                <a:extLst>
                  <a:ext uri="{FF2B5EF4-FFF2-40B4-BE49-F238E27FC236}">
                    <a16:creationId xmlns="" xmlns:a16="http://schemas.microsoft.com/office/drawing/2014/main" id="{16959277-538E-4BCE-94FC-54ED0A5CC839}"/>
                  </a:ext>
                </a:extLst>
              </p:cNvPr>
              <p:cNvSpPr>
                <a:spLocks noChangeArrowheads="1"/>
              </p:cNvSpPr>
              <p:nvPr/>
            </p:nvSpPr>
            <p:spPr bwMode="auto">
              <a:xfrm>
                <a:off x="5324" y="2435"/>
                <a:ext cx="8" cy="8"/>
              </a:xfrm>
              <a:prstGeom prst="ellipse">
                <a:avLst/>
              </a:pr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71" name="Oval 115">
                <a:extLst>
                  <a:ext uri="{FF2B5EF4-FFF2-40B4-BE49-F238E27FC236}">
                    <a16:creationId xmlns="" xmlns:a16="http://schemas.microsoft.com/office/drawing/2014/main" id="{0C4C92A6-2492-40BB-8A84-F1C960F84326}"/>
                  </a:ext>
                </a:extLst>
              </p:cNvPr>
              <p:cNvSpPr>
                <a:spLocks noChangeArrowheads="1"/>
              </p:cNvSpPr>
              <p:nvPr/>
            </p:nvSpPr>
            <p:spPr bwMode="auto">
              <a:xfrm>
                <a:off x="5315" y="2575"/>
                <a:ext cx="9" cy="8"/>
              </a:xfrm>
              <a:prstGeom prst="ellipse">
                <a:avLst/>
              </a:pr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72" name="Oval 116">
                <a:extLst>
                  <a:ext uri="{FF2B5EF4-FFF2-40B4-BE49-F238E27FC236}">
                    <a16:creationId xmlns="" xmlns:a16="http://schemas.microsoft.com/office/drawing/2014/main" id="{7128C7A5-22C8-4133-84E2-3F9DCA29D76E}"/>
                  </a:ext>
                </a:extLst>
              </p:cNvPr>
              <p:cNvSpPr>
                <a:spLocks noChangeArrowheads="1"/>
              </p:cNvSpPr>
              <p:nvPr/>
            </p:nvSpPr>
            <p:spPr bwMode="auto">
              <a:xfrm>
                <a:off x="5311" y="2632"/>
                <a:ext cx="9" cy="8"/>
              </a:xfrm>
              <a:prstGeom prst="ellipse">
                <a:avLst/>
              </a:pr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73" name="Oval 117">
                <a:extLst>
                  <a:ext uri="{FF2B5EF4-FFF2-40B4-BE49-F238E27FC236}">
                    <a16:creationId xmlns="" xmlns:a16="http://schemas.microsoft.com/office/drawing/2014/main" id="{63BFF5EA-AAD8-498E-9BF3-7D7BF9FEAE62}"/>
                  </a:ext>
                </a:extLst>
              </p:cNvPr>
              <p:cNvSpPr>
                <a:spLocks noChangeArrowheads="1"/>
              </p:cNvSpPr>
              <p:nvPr/>
            </p:nvSpPr>
            <p:spPr bwMode="auto">
              <a:xfrm>
                <a:off x="5307" y="2685"/>
                <a:ext cx="8" cy="8"/>
              </a:xfrm>
              <a:prstGeom prst="ellipse">
                <a:avLst/>
              </a:pr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74" name="Freeform 118">
                <a:extLst>
                  <a:ext uri="{FF2B5EF4-FFF2-40B4-BE49-F238E27FC236}">
                    <a16:creationId xmlns="" xmlns:a16="http://schemas.microsoft.com/office/drawing/2014/main" id="{E08E1C7F-E5F0-402B-92B9-0700149FC57E}"/>
                  </a:ext>
                </a:extLst>
              </p:cNvPr>
              <p:cNvSpPr>
                <a:spLocks/>
              </p:cNvSpPr>
              <p:nvPr/>
            </p:nvSpPr>
            <p:spPr bwMode="auto">
              <a:xfrm>
                <a:off x="5379" y="2350"/>
                <a:ext cx="8" cy="8"/>
              </a:xfrm>
              <a:custGeom>
                <a:avLst/>
                <a:gdLst>
                  <a:gd name="T0" fmla="*/ 4 w 4"/>
                  <a:gd name="T1" fmla="*/ 1 h 4"/>
                  <a:gd name="T2" fmla="*/ 2 w 4"/>
                  <a:gd name="T3" fmla="*/ 3 h 4"/>
                  <a:gd name="T4" fmla="*/ 0 w 4"/>
                  <a:gd name="T5" fmla="*/ 2 h 4"/>
                  <a:gd name="T6" fmla="*/ 2 w 4"/>
                  <a:gd name="T7" fmla="*/ 0 h 4"/>
                  <a:gd name="T8" fmla="*/ 4 w 4"/>
                  <a:gd name="T9" fmla="*/ 1 h 4"/>
                </a:gdLst>
                <a:ahLst/>
                <a:cxnLst>
                  <a:cxn ang="0">
                    <a:pos x="T0" y="T1"/>
                  </a:cxn>
                  <a:cxn ang="0">
                    <a:pos x="T2" y="T3"/>
                  </a:cxn>
                  <a:cxn ang="0">
                    <a:pos x="T4" y="T5"/>
                  </a:cxn>
                  <a:cxn ang="0">
                    <a:pos x="T6" y="T7"/>
                  </a:cxn>
                  <a:cxn ang="0">
                    <a:pos x="T8" y="T9"/>
                  </a:cxn>
                </a:cxnLst>
                <a:rect l="0" t="0" r="r" b="b"/>
                <a:pathLst>
                  <a:path w="4" h="4">
                    <a:moveTo>
                      <a:pt x="4" y="1"/>
                    </a:moveTo>
                    <a:cubicBezTo>
                      <a:pt x="4" y="2"/>
                      <a:pt x="3" y="3"/>
                      <a:pt x="2" y="3"/>
                    </a:cubicBezTo>
                    <a:cubicBezTo>
                      <a:pt x="1" y="4"/>
                      <a:pt x="0" y="3"/>
                      <a:pt x="0" y="2"/>
                    </a:cubicBezTo>
                    <a:cubicBezTo>
                      <a:pt x="0" y="1"/>
                      <a:pt x="0" y="0"/>
                      <a:pt x="2" y="0"/>
                    </a:cubicBezTo>
                    <a:cubicBezTo>
                      <a:pt x="3" y="0"/>
                      <a:pt x="4" y="0"/>
                      <a:pt x="4" y="1"/>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75" name="Oval 119">
                <a:extLst>
                  <a:ext uri="{FF2B5EF4-FFF2-40B4-BE49-F238E27FC236}">
                    <a16:creationId xmlns="" xmlns:a16="http://schemas.microsoft.com/office/drawing/2014/main" id="{E7645F86-78C3-4B8D-AA07-11CBEB8ADD2D}"/>
                  </a:ext>
                </a:extLst>
              </p:cNvPr>
              <p:cNvSpPr>
                <a:spLocks noChangeArrowheads="1"/>
              </p:cNvSpPr>
              <p:nvPr/>
            </p:nvSpPr>
            <p:spPr bwMode="auto">
              <a:xfrm>
                <a:off x="5379" y="2386"/>
                <a:ext cx="8" cy="8"/>
              </a:xfrm>
              <a:prstGeom prst="ellipse">
                <a:avLst/>
              </a:pr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76" name="Freeform 120">
                <a:extLst>
                  <a:ext uri="{FF2B5EF4-FFF2-40B4-BE49-F238E27FC236}">
                    <a16:creationId xmlns="" xmlns:a16="http://schemas.microsoft.com/office/drawing/2014/main" id="{6A42AB60-BD73-4A53-91AC-8EF455BB33ED}"/>
                  </a:ext>
                </a:extLst>
              </p:cNvPr>
              <p:cNvSpPr>
                <a:spLocks/>
              </p:cNvSpPr>
              <p:nvPr/>
            </p:nvSpPr>
            <p:spPr bwMode="auto">
              <a:xfrm>
                <a:off x="5381" y="2435"/>
                <a:ext cx="8" cy="8"/>
              </a:xfrm>
              <a:custGeom>
                <a:avLst/>
                <a:gdLst>
                  <a:gd name="T0" fmla="*/ 4 w 4"/>
                  <a:gd name="T1" fmla="*/ 2 h 4"/>
                  <a:gd name="T2" fmla="*/ 2 w 4"/>
                  <a:gd name="T3" fmla="*/ 4 h 4"/>
                  <a:gd name="T4" fmla="*/ 0 w 4"/>
                  <a:gd name="T5" fmla="*/ 2 h 4"/>
                  <a:gd name="T6" fmla="*/ 1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1" y="4"/>
                      <a:pt x="0" y="3"/>
                      <a:pt x="0" y="2"/>
                    </a:cubicBezTo>
                    <a:cubicBezTo>
                      <a:pt x="0" y="1"/>
                      <a:pt x="0" y="0"/>
                      <a:pt x="1" y="0"/>
                    </a:cubicBezTo>
                    <a:cubicBezTo>
                      <a:pt x="3" y="0"/>
                      <a:pt x="3" y="1"/>
                      <a:pt x="4" y="2"/>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77" name="Oval 121">
                <a:extLst>
                  <a:ext uri="{FF2B5EF4-FFF2-40B4-BE49-F238E27FC236}">
                    <a16:creationId xmlns="" xmlns:a16="http://schemas.microsoft.com/office/drawing/2014/main" id="{D0FEF7EC-A77B-4FAA-8A65-A7E662766B2C}"/>
                  </a:ext>
                </a:extLst>
              </p:cNvPr>
              <p:cNvSpPr>
                <a:spLocks noChangeArrowheads="1"/>
              </p:cNvSpPr>
              <p:nvPr/>
            </p:nvSpPr>
            <p:spPr bwMode="auto">
              <a:xfrm>
                <a:off x="5381" y="2575"/>
                <a:ext cx="8" cy="8"/>
              </a:xfrm>
              <a:prstGeom prst="ellipse">
                <a:avLst/>
              </a:pr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78" name="Oval 122">
                <a:extLst>
                  <a:ext uri="{FF2B5EF4-FFF2-40B4-BE49-F238E27FC236}">
                    <a16:creationId xmlns="" xmlns:a16="http://schemas.microsoft.com/office/drawing/2014/main" id="{667B148E-E552-41FE-9509-8A724D69BAF6}"/>
                  </a:ext>
                </a:extLst>
              </p:cNvPr>
              <p:cNvSpPr>
                <a:spLocks noChangeArrowheads="1"/>
              </p:cNvSpPr>
              <p:nvPr/>
            </p:nvSpPr>
            <p:spPr bwMode="auto">
              <a:xfrm>
                <a:off x="5381" y="2632"/>
                <a:ext cx="8" cy="8"/>
              </a:xfrm>
              <a:prstGeom prst="ellipse">
                <a:avLst/>
              </a:pr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79" name="Freeform 123">
                <a:extLst>
                  <a:ext uri="{FF2B5EF4-FFF2-40B4-BE49-F238E27FC236}">
                    <a16:creationId xmlns="" xmlns:a16="http://schemas.microsoft.com/office/drawing/2014/main" id="{5182EB49-1459-4704-AAB9-0003297A8965}"/>
                  </a:ext>
                </a:extLst>
              </p:cNvPr>
              <p:cNvSpPr>
                <a:spLocks/>
              </p:cNvSpPr>
              <p:nvPr/>
            </p:nvSpPr>
            <p:spPr bwMode="auto">
              <a:xfrm>
                <a:off x="5381" y="2687"/>
                <a:ext cx="8" cy="8"/>
              </a:xfrm>
              <a:custGeom>
                <a:avLst/>
                <a:gdLst>
                  <a:gd name="T0" fmla="*/ 4 w 4"/>
                  <a:gd name="T1" fmla="*/ 1 h 4"/>
                  <a:gd name="T2" fmla="*/ 2 w 4"/>
                  <a:gd name="T3" fmla="*/ 4 h 4"/>
                  <a:gd name="T4" fmla="*/ 0 w 4"/>
                  <a:gd name="T5" fmla="*/ 2 h 4"/>
                  <a:gd name="T6" fmla="*/ 2 w 4"/>
                  <a:gd name="T7" fmla="*/ 0 h 4"/>
                  <a:gd name="T8" fmla="*/ 4 w 4"/>
                  <a:gd name="T9" fmla="*/ 1 h 4"/>
                </a:gdLst>
                <a:ahLst/>
                <a:cxnLst>
                  <a:cxn ang="0">
                    <a:pos x="T0" y="T1"/>
                  </a:cxn>
                  <a:cxn ang="0">
                    <a:pos x="T2" y="T3"/>
                  </a:cxn>
                  <a:cxn ang="0">
                    <a:pos x="T4" y="T5"/>
                  </a:cxn>
                  <a:cxn ang="0">
                    <a:pos x="T6" y="T7"/>
                  </a:cxn>
                  <a:cxn ang="0">
                    <a:pos x="T8" y="T9"/>
                  </a:cxn>
                </a:cxnLst>
                <a:rect l="0" t="0" r="r" b="b"/>
                <a:pathLst>
                  <a:path w="4" h="4">
                    <a:moveTo>
                      <a:pt x="4" y="1"/>
                    </a:moveTo>
                    <a:cubicBezTo>
                      <a:pt x="4" y="3"/>
                      <a:pt x="3" y="3"/>
                      <a:pt x="2" y="4"/>
                    </a:cubicBezTo>
                    <a:cubicBezTo>
                      <a:pt x="1" y="4"/>
                      <a:pt x="0" y="3"/>
                      <a:pt x="0" y="2"/>
                    </a:cubicBezTo>
                    <a:cubicBezTo>
                      <a:pt x="0" y="1"/>
                      <a:pt x="1" y="0"/>
                      <a:pt x="2" y="0"/>
                    </a:cubicBezTo>
                    <a:cubicBezTo>
                      <a:pt x="3" y="0"/>
                      <a:pt x="4" y="0"/>
                      <a:pt x="4" y="1"/>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80" name="Freeform 124">
                <a:extLst>
                  <a:ext uri="{FF2B5EF4-FFF2-40B4-BE49-F238E27FC236}">
                    <a16:creationId xmlns="" xmlns:a16="http://schemas.microsoft.com/office/drawing/2014/main" id="{182019E7-6A08-40C2-87C1-0AB8C92E041E}"/>
                  </a:ext>
                </a:extLst>
              </p:cNvPr>
              <p:cNvSpPr>
                <a:spLocks/>
              </p:cNvSpPr>
              <p:nvPr/>
            </p:nvSpPr>
            <p:spPr bwMode="auto">
              <a:xfrm>
                <a:off x="5271" y="2458"/>
                <a:ext cx="23" cy="38"/>
              </a:xfrm>
              <a:custGeom>
                <a:avLst/>
                <a:gdLst>
                  <a:gd name="T0" fmla="*/ 4 w 11"/>
                  <a:gd name="T1" fmla="*/ 17 h 18"/>
                  <a:gd name="T2" fmla="*/ 1 w 11"/>
                  <a:gd name="T3" fmla="*/ 8 h 18"/>
                  <a:gd name="T4" fmla="*/ 7 w 11"/>
                  <a:gd name="T5" fmla="*/ 1 h 18"/>
                  <a:gd name="T6" fmla="*/ 5 w 11"/>
                  <a:gd name="T7" fmla="*/ 5 h 18"/>
                  <a:gd name="T8" fmla="*/ 10 w 11"/>
                  <a:gd name="T9" fmla="*/ 1 h 18"/>
                  <a:gd name="T10" fmla="*/ 9 w 11"/>
                  <a:gd name="T11" fmla="*/ 3 h 18"/>
                  <a:gd name="T12" fmla="*/ 10 w 11"/>
                  <a:gd name="T13" fmla="*/ 3 h 18"/>
                  <a:gd name="T14" fmla="*/ 8 w 11"/>
                  <a:gd name="T15" fmla="*/ 9 h 18"/>
                  <a:gd name="T16" fmla="*/ 8 w 11"/>
                  <a:gd name="T17" fmla="*/ 17 h 18"/>
                  <a:gd name="T18" fmla="*/ 4 w 11"/>
                  <a:gd name="T19"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8">
                    <a:moveTo>
                      <a:pt x="4" y="17"/>
                    </a:moveTo>
                    <a:cubicBezTo>
                      <a:pt x="4" y="17"/>
                      <a:pt x="0" y="12"/>
                      <a:pt x="1" y="8"/>
                    </a:cubicBezTo>
                    <a:cubicBezTo>
                      <a:pt x="2" y="6"/>
                      <a:pt x="6" y="2"/>
                      <a:pt x="7" y="1"/>
                    </a:cubicBezTo>
                    <a:cubicBezTo>
                      <a:pt x="8" y="1"/>
                      <a:pt x="5" y="5"/>
                      <a:pt x="5" y="5"/>
                    </a:cubicBezTo>
                    <a:cubicBezTo>
                      <a:pt x="5" y="5"/>
                      <a:pt x="9" y="0"/>
                      <a:pt x="10" y="1"/>
                    </a:cubicBezTo>
                    <a:cubicBezTo>
                      <a:pt x="11" y="1"/>
                      <a:pt x="9" y="3"/>
                      <a:pt x="9" y="3"/>
                    </a:cubicBezTo>
                    <a:cubicBezTo>
                      <a:pt x="9" y="3"/>
                      <a:pt x="9" y="2"/>
                      <a:pt x="10" y="3"/>
                    </a:cubicBezTo>
                    <a:cubicBezTo>
                      <a:pt x="11" y="4"/>
                      <a:pt x="9" y="8"/>
                      <a:pt x="8" y="9"/>
                    </a:cubicBezTo>
                    <a:cubicBezTo>
                      <a:pt x="8" y="10"/>
                      <a:pt x="9" y="15"/>
                      <a:pt x="8" y="17"/>
                    </a:cubicBezTo>
                    <a:cubicBezTo>
                      <a:pt x="8" y="18"/>
                      <a:pt x="6" y="18"/>
                      <a:pt x="4" y="17"/>
                    </a:cubicBezTo>
                    <a:close/>
                  </a:path>
                </a:pathLst>
              </a:custGeom>
              <a:solidFill>
                <a:srgbClr val="FF9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81" name="Freeform 125">
                <a:extLst>
                  <a:ext uri="{FF2B5EF4-FFF2-40B4-BE49-F238E27FC236}">
                    <a16:creationId xmlns="" xmlns:a16="http://schemas.microsoft.com/office/drawing/2014/main" id="{ACAF98F3-6BEF-471E-85D7-C30B4636D03A}"/>
                  </a:ext>
                </a:extLst>
              </p:cNvPr>
              <p:cNvSpPr>
                <a:spLocks/>
              </p:cNvSpPr>
              <p:nvPr/>
            </p:nvSpPr>
            <p:spPr bwMode="auto">
              <a:xfrm>
                <a:off x="5430" y="2462"/>
                <a:ext cx="21" cy="41"/>
              </a:xfrm>
              <a:custGeom>
                <a:avLst/>
                <a:gdLst>
                  <a:gd name="T0" fmla="*/ 5 w 10"/>
                  <a:gd name="T1" fmla="*/ 17 h 19"/>
                  <a:gd name="T2" fmla="*/ 9 w 10"/>
                  <a:gd name="T3" fmla="*/ 9 h 19"/>
                  <a:gd name="T4" fmla="*/ 5 w 10"/>
                  <a:gd name="T5" fmla="*/ 2 h 19"/>
                  <a:gd name="T6" fmla="*/ 6 w 10"/>
                  <a:gd name="T7" fmla="*/ 6 h 19"/>
                  <a:gd name="T8" fmla="*/ 2 w 10"/>
                  <a:gd name="T9" fmla="*/ 1 h 19"/>
                  <a:gd name="T10" fmla="*/ 2 w 10"/>
                  <a:gd name="T11" fmla="*/ 3 h 19"/>
                  <a:gd name="T12" fmla="*/ 1 w 10"/>
                  <a:gd name="T13" fmla="*/ 3 h 19"/>
                  <a:gd name="T14" fmla="*/ 2 w 10"/>
                  <a:gd name="T15" fmla="*/ 9 h 19"/>
                  <a:gd name="T16" fmla="*/ 1 w 10"/>
                  <a:gd name="T17" fmla="*/ 17 h 19"/>
                  <a:gd name="T18" fmla="*/ 5 w 10"/>
                  <a:gd name="T19"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9">
                    <a:moveTo>
                      <a:pt x="5" y="17"/>
                    </a:moveTo>
                    <a:cubicBezTo>
                      <a:pt x="5" y="17"/>
                      <a:pt x="10" y="13"/>
                      <a:pt x="9" y="9"/>
                    </a:cubicBezTo>
                    <a:cubicBezTo>
                      <a:pt x="9" y="6"/>
                      <a:pt x="5" y="2"/>
                      <a:pt x="5" y="2"/>
                    </a:cubicBezTo>
                    <a:cubicBezTo>
                      <a:pt x="3" y="1"/>
                      <a:pt x="6" y="6"/>
                      <a:pt x="6" y="6"/>
                    </a:cubicBezTo>
                    <a:cubicBezTo>
                      <a:pt x="6" y="6"/>
                      <a:pt x="3" y="0"/>
                      <a:pt x="2" y="1"/>
                    </a:cubicBezTo>
                    <a:cubicBezTo>
                      <a:pt x="1" y="1"/>
                      <a:pt x="2" y="3"/>
                      <a:pt x="2" y="3"/>
                    </a:cubicBezTo>
                    <a:cubicBezTo>
                      <a:pt x="2" y="3"/>
                      <a:pt x="2" y="2"/>
                      <a:pt x="1" y="3"/>
                    </a:cubicBezTo>
                    <a:cubicBezTo>
                      <a:pt x="0" y="3"/>
                      <a:pt x="2" y="7"/>
                      <a:pt x="2" y="9"/>
                    </a:cubicBezTo>
                    <a:cubicBezTo>
                      <a:pt x="3" y="10"/>
                      <a:pt x="0" y="14"/>
                      <a:pt x="1" y="17"/>
                    </a:cubicBezTo>
                    <a:cubicBezTo>
                      <a:pt x="1" y="18"/>
                      <a:pt x="3" y="19"/>
                      <a:pt x="5" y="17"/>
                    </a:cubicBezTo>
                    <a:close/>
                  </a:path>
                </a:pathLst>
              </a:custGeom>
              <a:solidFill>
                <a:srgbClr val="FF9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82" name="Freeform 126">
                <a:extLst>
                  <a:ext uri="{FF2B5EF4-FFF2-40B4-BE49-F238E27FC236}">
                    <a16:creationId xmlns="" xmlns:a16="http://schemas.microsoft.com/office/drawing/2014/main" id="{A1737F59-0671-4741-AA23-4903D117B662}"/>
                  </a:ext>
                </a:extLst>
              </p:cNvPr>
              <p:cNvSpPr>
                <a:spLocks/>
              </p:cNvSpPr>
              <p:nvPr/>
            </p:nvSpPr>
            <p:spPr bwMode="auto">
              <a:xfrm>
                <a:off x="5696" y="1937"/>
                <a:ext cx="153" cy="150"/>
              </a:xfrm>
              <a:custGeom>
                <a:avLst/>
                <a:gdLst>
                  <a:gd name="T0" fmla="*/ 58 w 72"/>
                  <a:gd name="T1" fmla="*/ 12 h 71"/>
                  <a:gd name="T2" fmla="*/ 71 w 72"/>
                  <a:gd name="T3" fmla="*/ 51 h 71"/>
                  <a:gd name="T4" fmla="*/ 0 w 72"/>
                  <a:gd name="T5" fmla="*/ 63 h 71"/>
                  <a:gd name="T6" fmla="*/ 36 w 72"/>
                  <a:gd name="T7" fmla="*/ 4 h 71"/>
                  <a:gd name="T8" fmla="*/ 58 w 72"/>
                  <a:gd name="T9" fmla="*/ 12 h 71"/>
                </a:gdLst>
                <a:ahLst/>
                <a:cxnLst>
                  <a:cxn ang="0">
                    <a:pos x="T0" y="T1"/>
                  </a:cxn>
                  <a:cxn ang="0">
                    <a:pos x="T2" y="T3"/>
                  </a:cxn>
                  <a:cxn ang="0">
                    <a:pos x="T4" y="T5"/>
                  </a:cxn>
                  <a:cxn ang="0">
                    <a:pos x="T6" y="T7"/>
                  </a:cxn>
                  <a:cxn ang="0">
                    <a:pos x="T8" y="T9"/>
                  </a:cxn>
                </a:cxnLst>
                <a:rect l="0" t="0" r="r" b="b"/>
                <a:pathLst>
                  <a:path w="72" h="71">
                    <a:moveTo>
                      <a:pt x="58" y="12"/>
                    </a:moveTo>
                    <a:cubicBezTo>
                      <a:pt x="58" y="12"/>
                      <a:pt x="70" y="31"/>
                      <a:pt x="71" y="51"/>
                    </a:cubicBezTo>
                    <a:cubicBezTo>
                      <a:pt x="72" y="71"/>
                      <a:pt x="0" y="63"/>
                      <a:pt x="0" y="63"/>
                    </a:cubicBezTo>
                    <a:cubicBezTo>
                      <a:pt x="0" y="63"/>
                      <a:pt x="17" y="8"/>
                      <a:pt x="36" y="4"/>
                    </a:cubicBezTo>
                    <a:cubicBezTo>
                      <a:pt x="55" y="0"/>
                      <a:pt x="58" y="12"/>
                      <a:pt x="58" y="12"/>
                    </a:cubicBezTo>
                    <a:close/>
                  </a:path>
                </a:pathLst>
              </a:custGeom>
              <a:solidFill>
                <a:srgbClr val="C43B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83" name="Freeform 127">
                <a:extLst>
                  <a:ext uri="{FF2B5EF4-FFF2-40B4-BE49-F238E27FC236}">
                    <a16:creationId xmlns="" xmlns:a16="http://schemas.microsoft.com/office/drawing/2014/main" id="{B4722794-6435-4D93-B185-C79A47A479A1}"/>
                  </a:ext>
                </a:extLst>
              </p:cNvPr>
              <p:cNvSpPr>
                <a:spLocks/>
              </p:cNvSpPr>
              <p:nvPr/>
            </p:nvSpPr>
            <p:spPr bwMode="auto">
              <a:xfrm>
                <a:off x="5696" y="1943"/>
                <a:ext cx="123" cy="127"/>
              </a:xfrm>
              <a:custGeom>
                <a:avLst/>
                <a:gdLst>
                  <a:gd name="T0" fmla="*/ 0 w 58"/>
                  <a:gd name="T1" fmla="*/ 60 h 60"/>
                  <a:gd name="T2" fmla="*/ 8 w 58"/>
                  <a:gd name="T3" fmla="*/ 37 h 60"/>
                  <a:gd name="T4" fmla="*/ 19 w 58"/>
                  <a:gd name="T5" fmla="*/ 16 h 60"/>
                  <a:gd name="T6" fmla="*/ 27 w 58"/>
                  <a:gd name="T7" fmla="*/ 6 h 60"/>
                  <a:gd name="T8" fmla="*/ 31 w 58"/>
                  <a:gd name="T9" fmla="*/ 3 h 60"/>
                  <a:gd name="T10" fmla="*/ 34 w 58"/>
                  <a:gd name="T11" fmla="*/ 1 h 60"/>
                  <a:gd name="T12" fmla="*/ 37 w 58"/>
                  <a:gd name="T13" fmla="*/ 0 h 60"/>
                  <a:gd name="T14" fmla="*/ 49 w 58"/>
                  <a:gd name="T15" fmla="*/ 1 h 60"/>
                  <a:gd name="T16" fmla="*/ 58 w 58"/>
                  <a:gd name="T17" fmla="*/ 9 h 60"/>
                  <a:gd name="T18" fmla="*/ 49 w 58"/>
                  <a:gd name="T19" fmla="*/ 2 h 60"/>
                  <a:gd name="T20" fmla="*/ 38 w 58"/>
                  <a:gd name="T21" fmla="*/ 2 h 60"/>
                  <a:gd name="T22" fmla="*/ 32 w 58"/>
                  <a:gd name="T23" fmla="*/ 4 h 60"/>
                  <a:gd name="T24" fmla="*/ 28 w 58"/>
                  <a:gd name="T25" fmla="*/ 7 h 60"/>
                  <a:gd name="T26" fmla="*/ 21 w 58"/>
                  <a:gd name="T27" fmla="*/ 17 h 60"/>
                  <a:gd name="T28" fmla="*/ 9 w 58"/>
                  <a:gd name="T29" fmla="*/ 38 h 60"/>
                  <a:gd name="T30" fmla="*/ 0 w 58"/>
                  <a:gd name="T3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0" y="60"/>
                    </a:moveTo>
                    <a:cubicBezTo>
                      <a:pt x="2" y="52"/>
                      <a:pt x="5" y="45"/>
                      <a:pt x="8" y="37"/>
                    </a:cubicBezTo>
                    <a:cubicBezTo>
                      <a:pt x="11" y="30"/>
                      <a:pt x="15" y="23"/>
                      <a:pt x="19" y="16"/>
                    </a:cubicBezTo>
                    <a:cubicBezTo>
                      <a:pt x="21" y="12"/>
                      <a:pt x="24" y="9"/>
                      <a:pt x="27" y="6"/>
                    </a:cubicBezTo>
                    <a:cubicBezTo>
                      <a:pt x="28" y="5"/>
                      <a:pt x="30" y="4"/>
                      <a:pt x="31" y="3"/>
                    </a:cubicBezTo>
                    <a:cubicBezTo>
                      <a:pt x="32" y="2"/>
                      <a:pt x="33" y="2"/>
                      <a:pt x="34" y="1"/>
                    </a:cubicBezTo>
                    <a:cubicBezTo>
                      <a:pt x="35" y="1"/>
                      <a:pt x="36" y="1"/>
                      <a:pt x="37" y="0"/>
                    </a:cubicBezTo>
                    <a:cubicBezTo>
                      <a:pt x="41" y="0"/>
                      <a:pt x="45" y="0"/>
                      <a:pt x="49" y="1"/>
                    </a:cubicBezTo>
                    <a:cubicBezTo>
                      <a:pt x="53" y="2"/>
                      <a:pt x="57" y="5"/>
                      <a:pt x="58" y="9"/>
                    </a:cubicBezTo>
                    <a:cubicBezTo>
                      <a:pt x="56" y="5"/>
                      <a:pt x="53" y="2"/>
                      <a:pt x="49" y="2"/>
                    </a:cubicBezTo>
                    <a:cubicBezTo>
                      <a:pt x="45" y="1"/>
                      <a:pt x="41" y="1"/>
                      <a:pt x="38" y="2"/>
                    </a:cubicBezTo>
                    <a:cubicBezTo>
                      <a:pt x="36" y="2"/>
                      <a:pt x="34" y="3"/>
                      <a:pt x="32" y="4"/>
                    </a:cubicBezTo>
                    <a:cubicBezTo>
                      <a:pt x="31" y="5"/>
                      <a:pt x="29" y="6"/>
                      <a:pt x="28" y="7"/>
                    </a:cubicBezTo>
                    <a:cubicBezTo>
                      <a:pt x="25" y="10"/>
                      <a:pt x="23" y="13"/>
                      <a:pt x="21" y="17"/>
                    </a:cubicBezTo>
                    <a:cubicBezTo>
                      <a:pt x="16" y="23"/>
                      <a:pt x="13" y="31"/>
                      <a:pt x="9" y="38"/>
                    </a:cubicBezTo>
                    <a:cubicBezTo>
                      <a:pt x="6" y="45"/>
                      <a:pt x="3" y="52"/>
                      <a:pt x="0" y="60"/>
                    </a:cubicBezTo>
                    <a:close/>
                  </a:path>
                </a:pathLst>
              </a:custGeom>
              <a:solidFill>
                <a:srgbClr val="E260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84" name="Freeform 128">
                <a:extLst>
                  <a:ext uri="{FF2B5EF4-FFF2-40B4-BE49-F238E27FC236}">
                    <a16:creationId xmlns="" xmlns:a16="http://schemas.microsoft.com/office/drawing/2014/main" id="{77A38ADA-827A-47D4-B151-04010122C74A}"/>
                  </a:ext>
                </a:extLst>
              </p:cNvPr>
              <p:cNvSpPr>
                <a:spLocks/>
              </p:cNvSpPr>
              <p:nvPr/>
            </p:nvSpPr>
            <p:spPr bwMode="auto">
              <a:xfrm>
                <a:off x="5842" y="3223"/>
                <a:ext cx="81" cy="36"/>
              </a:xfrm>
              <a:custGeom>
                <a:avLst/>
                <a:gdLst>
                  <a:gd name="T0" fmla="*/ 38 w 38"/>
                  <a:gd name="T1" fmla="*/ 11 h 17"/>
                  <a:gd name="T2" fmla="*/ 20 w 38"/>
                  <a:gd name="T3" fmla="*/ 0 h 17"/>
                  <a:gd name="T4" fmla="*/ 21 w 38"/>
                  <a:gd name="T5" fmla="*/ 5 h 17"/>
                  <a:gd name="T6" fmla="*/ 2 w 38"/>
                  <a:gd name="T7" fmla="*/ 0 h 17"/>
                  <a:gd name="T8" fmla="*/ 0 w 38"/>
                  <a:gd name="T9" fmla="*/ 9 h 17"/>
                  <a:gd name="T10" fmla="*/ 38 w 38"/>
                  <a:gd name="T11" fmla="*/ 11 h 17"/>
                </a:gdLst>
                <a:ahLst/>
                <a:cxnLst>
                  <a:cxn ang="0">
                    <a:pos x="T0" y="T1"/>
                  </a:cxn>
                  <a:cxn ang="0">
                    <a:pos x="T2" y="T3"/>
                  </a:cxn>
                  <a:cxn ang="0">
                    <a:pos x="T4" y="T5"/>
                  </a:cxn>
                  <a:cxn ang="0">
                    <a:pos x="T6" y="T7"/>
                  </a:cxn>
                  <a:cxn ang="0">
                    <a:pos x="T8" y="T9"/>
                  </a:cxn>
                  <a:cxn ang="0">
                    <a:pos x="T10" y="T11"/>
                  </a:cxn>
                </a:cxnLst>
                <a:rect l="0" t="0" r="r" b="b"/>
                <a:pathLst>
                  <a:path w="38" h="17">
                    <a:moveTo>
                      <a:pt x="38" y="11"/>
                    </a:moveTo>
                    <a:cubicBezTo>
                      <a:pt x="38" y="9"/>
                      <a:pt x="27" y="3"/>
                      <a:pt x="20" y="0"/>
                    </a:cubicBezTo>
                    <a:cubicBezTo>
                      <a:pt x="22" y="2"/>
                      <a:pt x="24" y="4"/>
                      <a:pt x="21" y="5"/>
                    </a:cubicBezTo>
                    <a:cubicBezTo>
                      <a:pt x="16" y="6"/>
                      <a:pt x="5" y="4"/>
                      <a:pt x="2" y="0"/>
                    </a:cubicBezTo>
                    <a:cubicBezTo>
                      <a:pt x="1" y="3"/>
                      <a:pt x="0" y="6"/>
                      <a:pt x="0" y="9"/>
                    </a:cubicBezTo>
                    <a:cubicBezTo>
                      <a:pt x="0" y="13"/>
                      <a:pt x="38" y="17"/>
                      <a:pt x="38" y="11"/>
                    </a:cubicBezTo>
                    <a:close/>
                  </a:path>
                </a:pathLst>
              </a:custGeom>
              <a:solidFill>
                <a:srgbClr val="301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85" name="Freeform 129">
                <a:extLst>
                  <a:ext uri="{FF2B5EF4-FFF2-40B4-BE49-F238E27FC236}">
                    <a16:creationId xmlns="" xmlns:a16="http://schemas.microsoft.com/office/drawing/2014/main" id="{40E11AA4-113C-42A0-8CFA-EBC97061F6C1}"/>
                  </a:ext>
                </a:extLst>
              </p:cNvPr>
              <p:cNvSpPr>
                <a:spLocks/>
              </p:cNvSpPr>
              <p:nvPr/>
            </p:nvSpPr>
            <p:spPr bwMode="auto">
              <a:xfrm>
                <a:off x="5847" y="3185"/>
                <a:ext cx="46" cy="51"/>
              </a:xfrm>
              <a:custGeom>
                <a:avLst/>
                <a:gdLst>
                  <a:gd name="T0" fmla="*/ 19 w 22"/>
                  <a:gd name="T1" fmla="*/ 23 h 24"/>
                  <a:gd name="T2" fmla="*/ 18 w 22"/>
                  <a:gd name="T3" fmla="*/ 18 h 24"/>
                  <a:gd name="T4" fmla="*/ 9 w 22"/>
                  <a:gd name="T5" fmla="*/ 13 h 24"/>
                  <a:gd name="T6" fmla="*/ 7 w 22"/>
                  <a:gd name="T7" fmla="*/ 0 h 24"/>
                  <a:gd name="T8" fmla="*/ 1 w 22"/>
                  <a:gd name="T9" fmla="*/ 0 h 24"/>
                  <a:gd name="T10" fmla="*/ 0 w 22"/>
                  <a:gd name="T11" fmla="*/ 18 h 24"/>
                  <a:gd name="T12" fmla="*/ 19 w 22"/>
                  <a:gd name="T13" fmla="*/ 23 h 24"/>
                </a:gdLst>
                <a:ahLst/>
                <a:cxnLst>
                  <a:cxn ang="0">
                    <a:pos x="T0" y="T1"/>
                  </a:cxn>
                  <a:cxn ang="0">
                    <a:pos x="T2" y="T3"/>
                  </a:cxn>
                  <a:cxn ang="0">
                    <a:pos x="T4" y="T5"/>
                  </a:cxn>
                  <a:cxn ang="0">
                    <a:pos x="T6" y="T7"/>
                  </a:cxn>
                  <a:cxn ang="0">
                    <a:pos x="T8" y="T9"/>
                  </a:cxn>
                  <a:cxn ang="0">
                    <a:pos x="T10" y="T11"/>
                  </a:cxn>
                  <a:cxn ang="0">
                    <a:pos x="T12" y="T13"/>
                  </a:cxn>
                </a:cxnLst>
                <a:rect l="0" t="0" r="r" b="b"/>
                <a:pathLst>
                  <a:path w="22" h="24">
                    <a:moveTo>
                      <a:pt x="19" y="23"/>
                    </a:moveTo>
                    <a:cubicBezTo>
                      <a:pt x="22" y="22"/>
                      <a:pt x="20" y="20"/>
                      <a:pt x="18" y="18"/>
                    </a:cubicBezTo>
                    <a:cubicBezTo>
                      <a:pt x="14" y="17"/>
                      <a:pt x="10" y="14"/>
                      <a:pt x="9" y="13"/>
                    </a:cubicBezTo>
                    <a:cubicBezTo>
                      <a:pt x="6" y="10"/>
                      <a:pt x="7" y="0"/>
                      <a:pt x="7" y="0"/>
                    </a:cubicBezTo>
                    <a:cubicBezTo>
                      <a:pt x="1" y="0"/>
                      <a:pt x="1" y="0"/>
                      <a:pt x="1" y="0"/>
                    </a:cubicBezTo>
                    <a:cubicBezTo>
                      <a:pt x="1" y="0"/>
                      <a:pt x="0" y="17"/>
                      <a:pt x="0" y="18"/>
                    </a:cubicBezTo>
                    <a:cubicBezTo>
                      <a:pt x="3" y="22"/>
                      <a:pt x="14" y="24"/>
                      <a:pt x="19" y="23"/>
                    </a:cubicBezTo>
                    <a:close/>
                  </a:path>
                </a:pathLst>
              </a:custGeom>
              <a:solidFill>
                <a:srgbClr val="FF9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86" name="Freeform 130">
                <a:extLst>
                  <a:ext uri="{FF2B5EF4-FFF2-40B4-BE49-F238E27FC236}">
                    <a16:creationId xmlns="" xmlns:a16="http://schemas.microsoft.com/office/drawing/2014/main" id="{59439040-42CE-45EC-BB0D-E133621FA5A5}"/>
                  </a:ext>
                </a:extLst>
              </p:cNvPr>
              <p:cNvSpPr>
                <a:spLocks/>
              </p:cNvSpPr>
              <p:nvPr/>
            </p:nvSpPr>
            <p:spPr bwMode="auto">
              <a:xfrm>
                <a:off x="5516" y="3223"/>
                <a:ext cx="81" cy="38"/>
              </a:xfrm>
              <a:custGeom>
                <a:avLst/>
                <a:gdLst>
                  <a:gd name="T0" fmla="*/ 0 w 38"/>
                  <a:gd name="T1" fmla="*/ 11 h 18"/>
                  <a:gd name="T2" fmla="*/ 18 w 38"/>
                  <a:gd name="T3" fmla="*/ 1 h 18"/>
                  <a:gd name="T4" fmla="*/ 17 w 38"/>
                  <a:gd name="T5" fmla="*/ 5 h 18"/>
                  <a:gd name="T6" fmla="*/ 36 w 38"/>
                  <a:gd name="T7" fmla="*/ 0 h 18"/>
                  <a:gd name="T8" fmla="*/ 38 w 38"/>
                  <a:gd name="T9" fmla="*/ 10 h 18"/>
                  <a:gd name="T10" fmla="*/ 0 w 38"/>
                  <a:gd name="T11" fmla="*/ 11 h 18"/>
                </a:gdLst>
                <a:ahLst/>
                <a:cxnLst>
                  <a:cxn ang="0">
                    <a:pos x="T0" y="T1"/>
                  </a:cxn>
                  <a:cxn ang="0">
                    <a:pos x="T2" y="T3"/>
                  </a:cxn>
                  <a:cxn ang="0">
                    <a:pos x="T4" y="T5"/>
                  </a:cxn>
                  <a:cxn ang="0">
                    <a:pos x="T6" y="T7"/>
                  </a:cxn>
                  <a:cxn ang="0">
                    <a:pos x="T8" y="T9"/>
                  </a:cxn>
                  <a:cxn ang="0">
                    <a:pos x="T10" y="T11"/>
                  </a:cxn>
                </a:cxnLst>
                <a:rect l="0" t="0" r="r" b="b"/>
                <a:pathLst>
                  <a:path w="38" h="18">
                    <a:moveTo>
                      <a:pt x="0" y="11"/>
                    </a:moveTo>
                    <a:cubicBezTo>
                      <a:pt x="0" y="7"/>
                      <a:pt x="11" y="3"/>
                      <a:pt x="18" y="1"/>
                    </a:cubicBezTo>
                    <a:cubicBezTo>
                      <a:pt x="16" y="2"/>
                      <a:pt x="14" y="4"/>
                      <a:pt x="17" y="5"/>
                    </a:cubicBezTo>
                    <a:cubicBezTo>
                      <a:pt x="22" y="6"/>
                      <a:pt x="33" y="4"/>
                      <a:pt x="36" y="0"/>
                    </a:cubicBezTo>
                    <a:cubicBezTo>
                      <a:pt x="38" y="3"/>
                      <a:pt x="38" y="7"/>
                      <a:pt x="38" y="10"/>
                    </a:cubicBezTo>
                    <a:cubicBezTo>
                      <a:pt x="38" y="13"/>
                      <a:pt x="0" y="18"/>
                      <a:pt x="0" y="11"/>
                    </a:cubicBezTo>
                    <a:close/>
                  </a:path>
                </a:pathLst>
              </a:custGeom>
              <a:solidFill>
                <a:srgbClr val="301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87" name="Freeform 131">
                <a:extLst>
                  <a:ext uri="{FF2B5EF4-FFF2-40B4-BE49-F238E27FC236}">
                    <a16:creationId xmlns="" xmlns:a16="http://schemas.microsoft.com/office/drawing/2014/main" id="{F0AF9EBD-EDAB-43F9-A97B-5D04F50B3BE2}"/>
                  </a:ext>
                </a:extLst>
              </p:cNvPr>
              <p:cNvSpPr>
                <a:spLocks/>
              </p:cNvSpPr>
              <p:nvPr/>
            </p:nvSpPr>
            <p:spPr bwMode="auto">
              <a:xfrm>
                <a:off x="5546" y="3185"/>
                <a:ext cx="47" cy="51"/>
              </a:xfrm>
              <a:custGeom>
                <a:avLst/>
                <a:gdLst>
                  <a:gd name="T0" fmla="*/ 3 w 22"/>
                  <a:gd name="T1" fmla="*/ 23 h 24"/>
                  <a:gd name="T2" fmla="*/ 4 w 22"/>
                  <a:gd name="T3" fmla="*/ 19 h 24"/>
                  <a:gd name="T4" fmla="*/ 13 w 22"/>
                  <a:gd name="T5" fmla="*/ 13 h 24"/>
                  <a:gd name="T6" fmla="*/ 15 w 22"/>
                  <a:gd name="T7" fmla="*/ 0 h 24"/>
                  <a:gd name="T8" fmla="*/ 21 w 22"/>
                  <a:gd name="T9" fmla="*/ 0 h 24"/>
                  <a:gd name="T10" fmla="*/ 22 w 22"/>
                  <a:gd name="T11" fmla="*/ 18 h 24"/>
                  <a:gd name="T12" fmla="*/ 3 w 22"/>
                  <a:gd name="T13" fmla="*/ 23 h 24"/>
                </a:gdLst>
                <a:ahLst/>
                <a:cxnLst>
                  <a:cxn ang="0">
                    <a:pos x="T0" y="T1"/>
                  </a:cxn>
                  <a:cxn ang="0">
                    <a:pos x="T2" y="T3"/>
                  </a:cxn>
                  <a:cxn ang="0">
                    <a:pos x="T4" y="T5"/>
                  </a:cxn>
                  <a:cxn ang="0">
                    <a:pos x="T6" y="T7"/>
                  </a:cxn>
                  <a:cxn ang="0">
                    <a:pos x="T8" y="T9"/>
                  </a:cxn>
                  <a:cxn ang="0">
                    <a:pos x="T10" y="T11"/>
                  </a:cxn>
                  <a:cxn ang="0">
                    <a:pos x="T12" y="T13"/>
                  </a:cxn>
                </a:cxnLst>
                <a:rect l="0" t="0" r="r" b="b"/>
                <a:pathLst>
                  <a:path w="22" h="24">
                    <a:moveTo>
                      <a:pt x="3" y="23"/>
                    </a:moveTo>
                    <a:cubicBezTo>
                      <a:pt x="0" y="22"/>
                      <a:pt x="2" y="20"/>
                      <a:pt x="4" y="19"/>
                    </a:cubicBezTo>
                    <a:cubicBezTo>
                      <a:pt x="8" y="17"/>
                      <a:pt x="13" y="14"/>
                      <a:pt x="13" y="13"/>
                    </a:cubicBezTo>
                    <a:cubicBezTo>
                      <a:pt x="16" y="11"/>
                      <a:pt x="15" y="0"/>
                      <a:pt x="15" y="0"/>
                    </a:cubicBezTo>
                    <a:cubicBezTo>
                      <a:pt x="21" y="0"/>
                      <a:pt x="21" y="0"/>
                      <a:pt x="21" y="0"/>
                    </a:cubicBezTo>
                    <a:cubicBezTo>
                      <a:pt x="21" y="0"/>
                      <a:pt x="22" y="18"/>
                      <a:pt x="22" y="18"/>
                    </a:cubicBezTo>
                    <a:cubicBezTo>
                      <a:pt x="19" y="22"/>
                      <a:pt x="8" y="24"/>
                      <a:pt x="3" y="23"/>
                    </a:cubicBezTo>
                    <a:close/>
                  </a:path>
                </a:pathLst>
              </a:custGeom>
              <a:solidFill>
                <a:srgbClr val="FF9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88" name="Freeform 132">
                <a:extLst>
                  <a:ext uri="{FF2B5EF4-FFF2-40B4-BE49-F238E27FC236}">
                    <a16:creationId xmlns="" xmlns:a16="http://schemas.microsoft.com/office/drawing/2014/main" id="{636DBD59-7930-4F0D-AF0E-E9EE19988E1C}"/>
                  </a:ext>
                </a:extLst>
              </p:cNvPr>
              <p:cNvSpPr>
                <a:spLocks/>
              </p:cNvSpPr>
              <p:nvPr/>
            </p:nvSpPr>
            <p:spPr bwMode="auto">
              <a:xfrm>
                <a:off x="5571" y="2242"/>
                <a:ext cx="455" cy="971"/>
              </a:xfrm>
              <a:custGeom>
                <a:avLst/>
                <a:gdLst>
                  <a:gd name="T0" fmla="*/ 159 w 215"/>
                  <a:gd name="T1" fmla="*/ 2 h 458"/>
                  <a:gd name="T2" fmla="*/ 197 w 215"/>
                  <a:gd name="T3" fmla="*/ 73 h 458"/>
                  <a:gd name="T4" fmla="*/ 137 w 215"/>
                  <a:gd name="T5" fmla="*/ 451 h 458"/>
                  <a:gd name="T6" fmla="*/ 123 w 215"/>
                  <a:gd name="T7" fmla="*/ 442 h 458"/>
                  <a:gd name="T8" fmla="*/ 123 w 215"/>
                  <a:gd name="T9" fmla="*/ 112 h 458"/>
                  <a:gd name="T10" fmla="*/ 16 w 215"/>
                  <a:gd name="T11" fmla="*/ 456 h 458"/>
                  <a:gd name="T12" fmla="*/ 0 w 215"/>
                  <a:gd name="T13" fmla="*/ 456 h 458"/>
                  <a:gd name="T14" fmla="*/ 17 w 215"/>
                  <a:gd name="T15" fmla="*/ 209 h 458"/>
                  <a:gd name="T16" fmla="*/ 81 w 215"/>
                  <a:gd name="T17" fmla="*/ 19 h 458"/>
                  <a:gd name="T18" fmla="*/ 159 w 215"/>
                  <a:gd name="T19" fmla="*/ 2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5" h="458">
                    <a:moveTo>
                      <a:pt x="159" y="2"/>
                    </a:moveTo>
                    <a:cubicBezTo>
                      <a:pt x="159" y="3"/>
                      <a:pt x="191" y="42"/>
                      <a:pt x="197" y="73"/>
                    </a:cubicBezTo>
                    <a:cubicBezTo>
                      <a:pt x="215" y="164"/>
                      <a:pt x="143" y="403"/>
                      <a:pt x="137" y="451"/>
                    </a:cubicBezTo>
                    <a:cubicBezTo>
                      <a:pt x="136" y="458"/>
                      <a:pt x="123" y="450"/>
                      <a:pt x="123" y="442"/>
                    </a:cubicBezTo>
                    <a:cubicBezTo>
                      <a:pt x="120" y="391"/>
                      <a:pt x="123" y="112"/>
                      <a:pt x="123" y="112"/>
                    </a:cubicBezTo>
                    <a:cubicBezTo>
                      <a:pt x="16" y="456"/>
                      <a:pt x="16" y="456"/>
                      <a:pt x="16" y="456"/>
                    </a:cubicBezTo>
                    <a:cubicBezTo>
                      <a:pt x="0" y="456"/>
                      <a:pt x="0" y="456"/>
                      <a:pt x="0" y="456"/>
                    </a:cubicBezTo>
                    <a:cubicBezTo>
                      <a:pt x="0" y="456"/>
                      <a:pt x="9" y="311"/>
                      <a:pt x="17" y="209"/>
                    </a:cubicBezTo>
                    <a:cubicBezTo>
                      <a:pt x="22" y="155"/>
                      <a:pt x="30" y="86"/>
                      <a:pt x="81" y="19"/>
                    </a:cubicBezTo>
                    <a:cubicBezTo>
                      <a:pt x="95" y="15"/>
                      <a:pt x="136" y="0"/>
                      <a:pt x="159" y="2"/>
                    </a:cubicBezTo>
                    <a:close/>
                  </a:path>
                </a:pathLst>
              </a:custGeom>
              <a:solidFill>
                <a:srgbClr val="3B2B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89" name="Freeform 133">
                <a:extLst>
                  <a:ext uri="{FF2B5EF4-FFF2-40B4-BE49-F238E27FC236}">
                    <a16:creationId xmlns="" xmlns:a16="http://schemas.microsoft.com/office/drawing/2014/main" id="{8F79DADC-9F4C-4E44-9333-01CD89AFF085}"/>
                  </a:ext>
                </a:extLst>
              </p:cNvPr>
              <p:cNvSpPr>
                <a:spLocks/>
              </p:cNvSpPr>
              <p:nvPr/>
            </p:nvSpPr>
            <p:spPr bwMode="auto">
              <a:xfrm>
                <a:off x="5588" y="2246"/>
                <a:ext cx="438" cy="971"/>
              </a:xfrm>
              <a:custGeom>
                <a:avLst/>
                <a:gdLst>
                  <a:gd name="T0" fmla="*/ 151 w 207"/>
                  <a:gd name="T1" fmla="*/ 0 h 458"/>
                  <a:gd name="T2" fmla="*/ 189 w 207"/>
                  <a:gd name="T3" fmla="*/ 71 h 458"/>
                  <a:gd name="T4" fmla="*/ 133 w 207"/>
                  <a:gd name="T5" fmla="*/ 452 h 458"/>
                  <a:gd name="T6" fmla="*/ 115 w 207"/>
                  <a:gd name="T7" fmla="*/ 446 h 458"/>
                  <a:gd name="T8" fmla="*/ 115 w 207"/>
                  <a:gd name="T9" fmla="*/ 110 h 458"/>
                  <a:gd name="T10" fmla="*/ 8 w 207"/>
                  <a:gd name="T11" fmla="*/ 454 h 458"/>
                  <a:gd name="T12" fmla="*/ 0 w 207"/>
                  <a:gd name="T13" fmla="*/ 454 h 458"/>
                  <a:gd name="T14" fmla="*/ 57 w 207"/>
                  <a:gd name="T15" fmla="*/ 197 h 458"/>
                  <a:gd name="T16" fmla="*/ 129 w 207"/>
                  <a:gd name="T17" fmla="*/ 1 h 458"/>
                  <a:gd name="T18" fmla="*/ 151 w 207"/>
                  <a:gd name="T19" fmla="*/ 0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7" h="458">
                    <a:moveTo>
                      <a:pt x="151" y="0"/>
                    </a:moveTo>
                    <a:cubicBezTo>
                      <a:pt x="151" y="1"/>
                      <a:pt x="183" y="40"/>
                      <a:pt x="189" y="71"/>
                    </a:cubicBezTo>
                    <a:cubicBezTo>
                      <a:pt x="207" y="162"/>
                      <a:pt x="139" y="403"/>
                      <a:pt x="133" y="452"/>
                    </a:cubicBezTo>
                    <a:cubicBezTo>
                      <a:pt x="132" y="458"/>
                      <a:pt x="115" y="454"/>
                      <a:pt x="115" y="446"/>
                    </a:cubicBezTo>
                    <a:cubicBezTo>
                      <a:pt x="112" y="395"/>
                      <a:pt x="115" y="110"/>
                      <a:pt x="115" y="110"/>
                    </a:cubicBezTo>
                    <a:cubicBezTo>
                      <a:pt x="8" y="454"/>
                      <a:pt x="8" y="454"/>
                      <a:pt x="8" y="454"/>
                    </a:cubicBezTo>
                    <a:cubicBezTo>
                      <a:pt x="0" y="454"/>
                      <a:pt x="0" y="454"/>
                      <a:pt x="0" y="454"/>
                    </a:cubicBezTo>
                    <a:cubicBezTo>
                      <a:pt x="0" y="454"/>
                      <a:pt x="39" y="249"/>
                      <a:pt x="57" y="197"/>
                    </a:cubicBezTo>
                    <a:cubicBezTo>
                      <a:pt x="79" y="136"/>
                      <a:pt x="129" y="1"/>
                      <a:pt x="129" y="1"/>
                    </a:cubicBezTo>
                    <a:cubicBezTo>
                      <a:pt x="129" y="1"/>
                      <a:pt x="144" y="0"/>
                      <a:pt x="151" y="0"/>
                    </a:cubicBezTo>
                    <a:close/>
                  </a:path>
                </a:pathLst>
              </a:custGeom>
              <a:solidFill>
                <a:srgbClr val="301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90" name="Freeform 134">
                <a:extLst>
                  <a:ext uri="{FF2B5EF4-FFF2-40B4-BE49-F238E27FC236}">
                    <a16:creationId xmlns="" xmlns:a16="http://schemas.microsoft.com/office/drawing/2014/main" id="{8CCDACEF-40F4-4DDC-BA2C-75E64D9DC1E5}"/>
                  </a:ext>
                </a:extLst>
              </p:cNvPr>
              <p:cNvSpPr>
                <a:spLocks/>
              </p:cNvSpPr>
              <p:nvPr/>
            </p:nvSpPr>
            <p:spPr bwMode="auto">
              <a:xfrm>
                <a:off x="5692" y="2015"/>
                <a:ext cx="256" cy="314"/>
              </a:xfrm>
              <a:custGeom>
                <a:avLst/>
                <a:gdLst>
                  <a:gd name="T0" fmla="*/ 92 w 121"/>
                  <a:gd name="T1" fmla="*/ 10 h 148"/>
                  <a:gd name="T2" fmla="*/ 20 w 121"/>
                  <a:gd name="T3" fmla="*/ 13 h 148"/>
                  <a:gd name="T4" fmla="*/ 4 w 121"/>
                  <a:gd name="T5" fmla="*/ 20 h 148"/>
                  <a:gd name="T6" fmla="*/ 0 w 121"/>
                  <a:gd name="T7" fmla="*/ 52 h 148"/>
                  <a:gd name="T8" fmla="*/ 19 w 121"/>
                  <a:gd name="T9" fmla="*/ 108 h 148"/>
                  <a:gd name="T10" fmla="*/ 16 w 121"/>
                  <a:gd name="T11" fmla="*/ 142 h 148"/>
                  <a:gd name="T12" fmla="*/ 79 w 121"/>
                  <a:gd name="T13" fmla="*/ 147 h 148"/>
                  <a:gd name="T14" fmla="*/ 121 w 121"/>
                  <a:gd name="T15" fmla="*/ 129 h 148"/>
                  <a:gd name="T16" fmla="*/ 114 w 121"/>
                  <a:gd name="T17" fmla="*/ 63 h 148"/>
                  <a:gd name="T18" fmla="*/ 92 w 121"/>
                  <a:gd name="T19" fmla="*/ 1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48">
                    <a:moveTo>
                      <a:pt x="92" y="10"/>
                    </a:moveTo>
                    <a:cubicBezTo>
                      <a:pt x="84" y="6"/>
                      <a:pt x="72" y="0"/>
                      <a:pt x="20" y="13"/>
                    </a:cubicBezTo>
                    <a:cubicBezTo>
                      <a:pt x="15" y="14"/>
                      <a:pt x="8" y="17"/>
                      <a:pt x="4" y="20"/>
                    </a:cubicBezTo>
                    <a:cubicBezTo>
                      <a:pt x="8" y="38"/>
                      <a:pt x="0" y="52"/>
                      <a:pt x="0" y="52"/>
                    </a:cubicBezTo>
                    <a:cubicBezTo>
                      <a:pt x="6" y="63"/>
                      <a:pt x="18" y="98"/>
                      <a:pt x="19" y="108"/>
                    </a:cubicBezTo>
                    <a:cubicBezTo>
                      <a:pt x="21" y="123"/>
                      <a:pt x="16" y="142"/>
                      <a:pt x="16" y="142"/>
                    </a:cubicBezTo>
                    <a:cubicBezTo>
                      <a:pt x="16" y="142"/>
                      <a:pt x="62" y="148"/>
                      <a:pt x="79" y="147"/>
                    </a:cubicBezTo>
                    <a:cubicBezTo>
                      <a:pt x="93" y="146"/>
                      <a:pt x="121" y="138"/>
                      <a:pt x="121" y="129"/>
                    </a:cubicBezTo>
                    <a:cubicBezTo>
                      <a:pt x="121" y="113"/>
                      <a:pt x="119" y="87"/>
                      <a:pt x="114" y="63"/>
                    </a:cubicBezTo>
                    <a:cubicBezTo>
                      <a:pt x="107" y="35"/>
                      <a:pt x="92" y="10"/>
                      <a:pt x="92" y="10"/>
                    </a:cubicBezTo>
                    <a:close/>
                  </a:path>
                </a:pathLst>
              </a:cu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91" name="Freeform 135">
                <a:extLst>
                  <a:ext uri="{FF2B5EF4-FFF2-40B4-BE49-F238E27FC236}">
                    <a16:creationId xmlns="" xmlns:a16="http://schemas.microsoft.com/office/drawing/2014/main" id="{899D0FB4-1FD7-49AE-BAFC-ADB8E7E0D4BC}"/>
                  </a:ext>
                </a:extLst>
              </p:cNvPr>
              <p:cNvSpPr>
                <a:spLocks/>
              </p:cNvSpPr>
              <p:nvPr/>
            </p:nvSpPr>
            <p:spPr bwMode="auto">
              <a:xfrm>
                <a:off x="5645" y="2174"/>
                <a:ext cx="350" cy="367"/>
              </a:xfrm>
              <a:custGeom>
                <a:avLst/>
                <a:gdLst>
                  <a:gd name="T0" fmla="*/ 54 w 165"/>
                  <a:gd name="T1" fmla="*/ 46 h 173"/>
                  <a:gd name="T2" fmla="*/ 0 w 165"/>
                  <a:gd name="T3" fmla="*/ 119 h 173"/>
                  <a:gd name="T4" fmla="*/ 165 w 165"/>
                  <a:gd name="T5" fmla="*/ 131 h 173"/>
                  <a:gd name="T6" fmla="*/ 134 w 165"/>
                  <a:gd name="T7" fmla="*/ 35 h 173"/>
                  <a:gd name="T8" fmla="*/ 54 w 165"/>
                  <a:gd name="T9" fmla="*/ 46 h 173"/>
                </a:gdLst>
                <a:ahLst/>
                <a:cxnLst>
                  <a:cxn ang="0">
                    <a:pos x="T0" y="T1"/>
                  </a:cxn>
                  <a:cxn ang="0">
                    <a:pos x="T2" y="T3"/>
                  </a:cxn>
                  <a:cxn ang="0">
                    <a:pos x="T4" y="T5"/>
                  </a:cxn>
                  <a:cxn ang="0">
                    <a:pos x="T6" y="T7"/>
                  </a:cxn>
                  <a:cxn ang="0">
                    <a:pos x="T8" y="T9"/>
                  </a:cxn>
                </a:cxnLst>
                <a:rect l="0" t="0" r="r" b="b"/>
                <a:pathLst>
                  <a:path w="165" h="173">
                    <a:moveTo>
                      <a:pt x="54" y="46"/>
                    </a:moveTo>
                    <a:cubicBezTo>
                      <a:pt x="54" y="46"/>
                      <a:pt x="2" y="112"/>
                      <a:pt x="0" y="119"/>
                    </a:cubicBezTo>
                    <a:cubicBezTo>
                      <a:pt x="0" y="119"/>
                      <a:pt x="64" y="173"/>
                      <a:pt x="165" y="131"/>
                    </a:cubicBezTo>
                    <a:cubicBezTo>
                      <a:pt x="165" y="131"/>
                      <a:pt x="164" y="70"/>
                      <a:pt x="134" y="35"/>
                    </a:cubicBezTo>
                    <a:cubicBezTo>
                      <a:pt x="105" y="0"/>
                      <a:pt x="54" y="46"/>
                      <a:pt x="54" y="46"/>
                    </a:cubicBezTo>
                    <a:close/>
                  </a:path>
                </a:pathLst>
              </a:cu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92" name="Freeform 136">
                <a:extLst>
                  <a:ext uri="{FF2B5EF4-FFF2-40B4-BE49-F238E27FC236}">
                    <a16:creationId xmlns="" xmlns:a16="http://schemas.microsoft.com/office/drawing/2014/main" id="{F56485BC-C222-42A6-89A0-0E5544119460}"/>
                  </a:ext>
                </a:extLst>
              </p:cNvPr>
              <p:cNvSpPr>
                <a:spLocks/>
              </p:cNvSpPr>
              <p:nvPr/>
            </p:nvSpPr>
            <p:spPr bwMode="auto">
              <a:xfrm>
                <a:off x="5645" y="2030"/>
                <a:ext cx="199" cy="456"/>
              </a:xfrm>
              <a:custGeom>
                <a:avLst/>
                <a:gdLst>
                  <a:gd name="T0" fmla="*/ 39 w 94"/>
                  <a:gd name="T1" fmla="*/ 123 h 215"/>
                  <a:gd name="T2" fmla="*/ 37 w 94"/>
                  <a:gd name="T3" fmla="*/ 90 h 215"/>
                  <a:gd name="T4" fmla="*/ 22 w 94"/>
                  <a:gd name="T5" fmla="*/ 45 h 215"/>
                  <a:gd name="T6" fmla="*/ 26 w 94"/>
                  <a:gd name="T7" fmla="*/ 13 h 215"/>
                  <a:gd name="T8" fmla="*/ 42 w 94"/>
                  <a:gd name="T9" fmla="*/ 6 h 215"/>
                  <a:gd name="T10" fmla="*/ 70 w 94"/>
                  <a:gd name="T11" fmla="*/ 0 h 215"/>
                  <a:gd name="T12" fmla="*/ 73 w 94"/>
                  <a:gd name="T13" fmla="*/ 0 h 215"/>
                  <a:gd name="T14" fmla="*/ 90 w 94"/>
                  <a:gd name="T15" fmla="*/ 94 h 215"/>
                  <a:gd name="T16" fmla="*/ 88 w 94"/>
                  <a:gd name="T17" fmla="*/ 215 h 215"/>
                  <a:gd name="T18" fmla="*/ 57 w 94"/>
                  <a:gd name="T19" fmla="*/ 213 h 215"/>
                  <a:gd name="T20" fmla="*/ 0 w 94"/>
                  <a:gd name="T21" fmla="*/ 187 h 215"/>
                  <a:gd name="T22" fmla="*/ 39 w 94"/>
                  <a:gd name="T23" fmla="*/ 12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215">
                    <a:moveTo>
                      <a:pt x="39" y="123"/>
                    </a:moveTo>
                    <a:cubicBezTo>
                      <a:pt x="40" y="114"/>
                      <a:pt x="38" y="99"/>
                      <a:pt x="37" y="90"/>
                    </a:cubicBezTo>
                    <a:cubicBezTo>
                      <a:pt x="36" y="80"/>
                      <a:pt x="28" y="56"/>
                      <a:pt x="22" y="45"/>
                    </a:cubicBezTo>
                    <a:cubicBezTo>
                      <a:pt x="22" y="45"/>
                      <a:pt x="30" y="31"/>
                      <a:pt x="26" y="13"/>
                    </a:cubicBezTo>
                    <a:cubicBezTo>
                      <a:pt x="30" y="10"/>
                      <a:pt x="37" y="7"/>
                      <a:pt x="42" y="6"/>
                    </a:cubicBezTo>
                    <a:cubicBezTo>
                      <a:pt x="53" y="3"/>
                      <a:pt x="63" y="1"/>
                      <a:pt x="70" y="0"/>
                    </a:cubicBezTo>
                    <a:cubicBezTo>
                      <a:pt x="71" y="0"/>
                      <a:pt x="73" y="0"/>
                      <a:pt x="73" y="0"/>
                    </a:cubicBezTo>
                    <a:cubicBezTo>
                      <a:pt x="73" y="0"/>
                      <a:pt x="88" y="69"/>
                      <a:pt x="90" y="94"/>
                    </a:cubicBezTo>
                    <a:cubicBezTo>
                      <a:pt x="94" y="135"/>
                      <a:pt x="88" y="215"/>
                      <a:pt x="88" y="215"/>
                    </a:cubicBezTo>
                    <a:cubicBezTo>
                      <a:pt x="88" y="215"/>
                      <a:pt x="68" y="215"/>
                      <a:pt x="57" y="213"/>
                    </a:cubicBezTo>
                    <a:cubicBezTo>
                      <a:pt x="21" y="205"/>
                      <a:pt x="0" y="187"/>
                      <a:pt x="0" y="187"/>
                    </a:cubicBezTo>
                    <a:cubicBezTo>
                      <a:pt x="2" y="180"/>
                      <a:pt x="34" y="131"/>
                      <a:pt x="39" y="123"/>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93" name="Freeform 137">
                <a:extLst>
                  <a:ext uri="{FF2B5EF4-FFF2-40B4-BE49-F238E27FC236}">
                    <a16:creationId xmlns="" xmlns:a16="http://schemas.microsoft.com/office/drawing/2014/main" id="{2D79FDDF-7E39-4793-98D1-FE78CD448D18}"/>
                  </a:ext>
                </a:extLst>
              </p:cNvPr>
              <p:cNvSpPr>
                <a:spLocks/>
              </p:cNvSpPr>
              <p:nvPr/>
            </p:nvSpPr>
            <p:spPr bwMode="auto">
              <a:xfrm>
                <a:off x="5796" y="2009"/>
                <a:ext cx="279" cy="193"/>
              </a:xfrm>
              <a:custGeom>
                <a:avLst/>
                <a:gdLst>
                  <a:gd name="T0" fmla="*/ 45 w 132"/>
                  <a:gd name="T1" fmla="*/ 13 h 91"/>
                  <a:gd name="T2" fmla="*/ 113 w 132"/>
                  <a:gd name="T3" fmla="*/ 56 h 91"/>
                  <a:gd name="T4" fmla="*/ 95 w 132"/>
                  <a:gd name="T5" fmla="*/ 78 h 91"/>
                  <a:gd name="T6" fmla="*/ 7 w 132"/>
                  <a:gd name="T7" fmla="*/ 24 h 91"/>
                  <a:gd name="T8" fmla="*/ 45 w 132"/>
                  <a:gd name="T9" fmla="*/ 13 h 91"/>
                </a:gdLst>
                <a:ahLst/>
                <a:cxnLst>
                  <a:cxn ang="0">
                    <a:pos x="T0" y="T1"/>
                  </a:cxn>
                  <a:cxn ang="0">
                    <a:pos x="T2" y="T3"/>
                  </a:cxn>
                  <a:cxn ang="0">
                    <a:pos x="T4" y="T5"/>
                  </a:cxn>
                  <a:cxn ang="0">
                    <a:pos x="T6" y="T7"/>
                  </a:cxn>
                  <a:cxn ang="0">
                    <a:pos x="T8" y="T9"/>
                  </a:cxn>
                </a:cxnLst>
                <a:rect l="0" t="0" r="r" b="b"/>
                <a:pathLst>
                  <a:path w="132" h="91">
                    <a:moveTo>
                      <a:pt x="45" y="13"/>
                    </a:moveTo>
                    <a:cubicBezTo>
                      <a:pt x="72" y="28"/>
                      <a:pt x="113" y="56"/>
                      <a:pt x="113" y="56"/>
                    </a:cubicBezTo>
                    <a:cubicBezTo>
                      <a:pt x="113" y="56"/>
                      <a:pt x="132" y="91"/>
                      <a:pt x="95" y="78"/>
                    </a:cubicBezTo>
                    <a:cubicBezTo>
                      <a:pt x="58" y="65"/>
                      <a:pt x="31" y="42"/>
                      <a:pt x="7" y="24"/>
                    </a:cubicBezTo>
                    <a:cubicBezTo>
                      <a:pt x="0" y="16"/>
                      <a:pt x="21" y="0"/>
                      <a:pt x="45" y="13"/>
                    </a:cubicBezTo>
                    <a:close/>
                  </a:path>
                </a:pathLst>
              </a:cu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94" name="Freeform 138">
                <a:extLst>
                  <a:ext uri="{FF2B5EF4-FFF2-40B4-BE49-F238E27FC236}">
                    <a16:creationId xmlns="" xmlns:a16="http://schemas.microsoft.com/office/drawing/2014/main" id="{B2306387-461D-4DC3-98AA-BE85B4EB6214}"/>
                  </a:ext>
                </a:extLst>
              </p:cNvPr>
              <p:cNvSpPr>
                <a:spLocks/>
              </p:cNvSpPr>
              <p:nvPr/>
            </p:nvSpPr>
            <p:spPr bwMode="auto">
              <a:xfrm>
                <a:off x="5787" y="2002"/>
                <a:ext cx="17" cy="45"/>
              </a:xfrm>
              <a:custGeom>
                <a:avLst/>
                <a:gdLst>
                  <a:gd name="T0" fmla="*/ 0 w 8"/>
                  <a:gd name="T1" fmla="*/ 1 h 21"/>
                  <a:gd name="T2" fmla="*/ 2 w 8"/>
                  <a:gd name="T3" fmla="*/ 16 h 21"/>
                  <a:gd name="T4" fmla="*/ 8 w 8"/>
                  <a:gd name="T5" fmla="*/ 17 h 21"/>
                  <a:gd name="T6" fmla="*/ 8 w 8"/>
                  <a:gd name="T7" fmla="*/ 13 h 21"/>
                  <a:gd name="T8" fmla="*/ 5 w 8"/>
                  <a:gd name="T9" fmla="*/ 0 h 21"/>
                  <a:gd name="T10" fmla="*/ 0 w 8"/>
                  <a:gd name="T11" fmla="*/ 1 h 21"/>
                </a:gdLst>
                <a:ahLst/>
                <a:cxnLst>
                  <a:cxn ang="0">
                    <a:pos x="T0" y="T1"/>
                  </a:cxn>
                  <a:cxn ang="0">
                    <a:pos x="T2" y="T3"/>
                  </a:cxn>
                  <a:cxn ang="0">
                    <a:pos x="T4" y="T5"/>
                  </a:cxn>
                  <a:cxn ang="0">
                    <a:pos x="T6" y="T7"/>
                  </a:cxn>
                  <a:cxn ang="0">
                    <a:pos x="T8" y="T9"/>
                  </a:cxn>
                  <a:cxn ang="0">
                    <a:pos x="T10" y="T11"/>
                  </a:cxn>
                </a:cxnLst>
                <a:rect l="0" t="0" r="r" b="b"/>
                <a:pathLst>
                  <a:path w="8" h="21">
                    <a:moveTo>
                      <a:pt x="0" y="1"/>
                    </a:moveTo>
                    <a:cubicBezTo>
                      <a:pt x="0" y="1"/>
                      <a:pt x="0" y="13"/>
                      <a:pt x="2" y="16"/>
                    </a:cubicBezTo>
                    <a:cubicBezTo>
                      <a:pt x="3" y="18"/>
                      <a:pt x="7" y="21"/>
                      <a:pt x="8" y="17"/>
                    </a:cubicBezTo>
                    <a:cubicBezTo>
                      <a:pt x="8" y="16"/>
                      <a:pt x="8" y="15"/>
                      <a:pt x="8" y="13"/>
                    </a:cubicBezTo>
                    <a:cubicBezTo>
                      <a:pt x="7" y="8"/>
                      <a:pt x="5" y="0"/>
                      <a:pt x="5" y="0"/>
                    </a:cubicBezTo>
                    <a:lnTo>
                      <a:pt x="0" y="1"/>
                    </a:lnTo>
                    <a:close/>
                  </a:path>
                </a:pathLst>
              </a:custGeom>
              <a:solidFill>
                <a:srgbClr val="FF9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95" name="Freeform 139">
                <a:extLst>
                  <a:ext uri="{FF2B5EF4-FFF2-40B4-BE49-F238E27FC236}">
                    <a16:creationId xmlns="" xmlns:a16="http://schemas.microsoft.com/office/drawing/2014/main" id="{863C74C0-C789-4108-8173-027F271C162E}"/>
                  </a:ext>
                </a:extLst>
              </p:cNvPr>
              <p:cNvSpPr>
                <a:spLocks/>
              </p:cNvSpPr>
              <p:nvPr/>
            </p:nvSpPr>
            <p:spPr bwMode="auto">
              <a:xfrm>
                <a:off x="5787" y="2009"/>
                <a:ext cx="15" cy="19"/>
              </a:xfrm>
              <a:custGeom>
                <a:avLst/>
                <a:gdLst>
                  <a:gd name="T0" fmla="*/ 1 w 7"/>
                  <a:gd name="T1" fmla="*/ 6 h 9"/>
                  <a:gd name="T2" fmla="*/ 7 w 7"/>
                  <a:gd name="T3" fmla="*/ 4 h 9"/>
                  <a:gd name="T4" fmla="*/ 6 w 7"/>
                  <a:gd name="T5" fmla="*/ 0 h 9"/>
                  <a:gd name="T6" fmla="*/ 0 w 7"/>
                  <a:gd name="T7" fmla="*/ 0 h 9"/>
                  <a:gd name="T8" fmla="*/ 1 w 7"/>
                  <a:gd name="T9" fmla="*/ 6 h 9"/>
                </a:gdLst>
                <a:ahLst/>
                <a:cxnLst>
                  <a:cxn ang="0">
                    <a:pos x="T0" y="T1"/>
                  </a:cxn>
                  <a:cxn ang="0">
                    <a:pos x="T2" y="T3"/>
                  </a:cxn>
                  <a:cxn ang="0">
                    <a:pos x="T4" y="T5"/>
                  </a:cxn>
                  <a:cxn ang="0">
                    <a:pos x="T6" y="T7"/>
                  </a:cxn>
                  <a:cxn ang="0">
                    <a:pos x="T8" y="T9"/>
                  </a:cxn>
                </a:cxnLst>
                <a:rect l="0" t="0" r="r" b="b"/>
                <a:pathLst>
                  <a:path w="7" h="9">
                    <a:moveTo>
                      <a:pt x="1" y="6"/>
                    </a:moveTo>
                    <a:cubicBezTo>
                      <a:pt x="2" y="9"/>
                      <a:pt x="6" y="7"/>
                      <a:pt x="7" y="4"/>
                    </a:cubicBezTo>
                    <a:cubicBezTo>
                      <a:pt x="6" y="2"/>
                      <a:pt x="7" y="3"/>
                      <a:pt x="6" y="0"/>
                    </a:cubicBezTo>
                    <a:cubicBezTo>
                      <a:pt x="0" y="0"/>
                      <a:pt x="0" y="0"/>
                      <a:pt x="0" y="0"/>
                    </a:cubicBezTo>
                    <a:cubicBezTo>
                      <a:pt x="0" y="2"/>
                      <a:pt x="0" y="4"/>
                      <a:pt x="1" y="6"/>
                    </a:cubicBezTo>
                    <a:close/>
                  </a:path>
                </a:pathLst>
              </a:custGeom>
              <a:solidFill>
                <a:srgbClr val="C95D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96" name="Freeform 140">
                <a:extLst>
                  <a:ext uri="{FF2B5EF4-FFF2-40B4-BE49-F238E27FC236}">
                    <a16:creationId xmlns="" xmlns:a16="http://schemas.microsoft.com/office/drawing/2014/main" id="{EB199C5A-8714-45F1-A5CF-2A25CFBB7C06}"/>
                  </a:ext>
                </a:extLst>
              </p:cNvPr>
              <p:cNvSpPr>
                <a:spLocks/>
              </p:cNvSpPr>
              <p:nvPr/>
            </p:nvSpPr>
            <p:spPr bwMode="auto">
              <a:xfrm>
                <a:off x="5535" y="2043"/>
                <a:ext cx="204" cy="154"/>
              </a:xfrm>
              <a:custGeom>
                <a:avLst/>
                <a:gdLst>
                  <a:gd name="T0" fmla="*/ 12 w 96"/>
                  <a:gd name="T1" fmla="*/ 52 h 73"/>
                  <a:gd name="T2" fmla="*/ 43 w 96"/>
                  <a:gd name="T3" fmla="*/ 66 h 73"/>
                  <a:gd name="T4" fmla="*/ 96 w 96"/>
                  <a:gd name="T5" fmla="*/ 20 h 73"/>
                  <a:gd name="T6" fmla="*/ 93 w 96"/>
                  <a:gd name="T7" fmla="*/ 0 h 73"/>
                  <a:gd name="T8" fmla="*/ 12 w 96"/>
                  <a:gd name="T9" fmla="*/ 52 h 73"/>
                </a:gdLst>
                <a:ahLst/>
                <a:cxnLst>
                  <a:cxn ang="0">
                    <a:pos x="T0" y="T1"/>
                  </a:cxn>
                  <a:cxn ang="0">
                    <a:pos x="T2" y="T3"/>
                  </a:cxn>
                  <a:cxn ang="0">
                    <a:pos x="T4" y="T5"/>
                  </a:cxn>
                  <a:cxn ang="0">
                    <a:pos x="T6" y="T7"/>
                  </a:cxn>
                  <a:cxn ang="0">
                    <a:pos x="T8" y="T9"/>
                  </a:cxn>
                </a:cxnLst>
                <a:rect l="0" t="0" r="r" b="b"/>
                <a:pathLst>
                  <a:path w="96" h="73">
                    <a:moveTo>
                      <a:pt x="12" y="52"/>
                    </a:moveTo>
                    <a:cubicBezTo>
                      <a:pt x="0" y="73"/>
                      <a:pt x="43" y="66"/>
                      <a:pt x="43" y="66"/>
                    </a:cubicBezTo>
                    <a:cubicBezTo>
                      <a:pt x="96" y="20"/>
                      <a:pt x="96" y="20"/>
                      <a:pt x="96" y="20"/>
                    </a:cubicBezTo>
                    <a:cubicBezTo>
                      <a:pt x="93" y="0"/>
                      <a:pt x="93" y="0"/>
                      <a:pt x="93" y="0"/>
                    </a:cubicBezTo>
                    <a:cubicBezTo>
                      <a:pt x="93" y="0"/>
                      <a:pt x="29" y="23"/>
                      <a:pt x="12" y="52"/>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97" name="Freeform 141">
                <a:extLst>
                  <a:ext uri="{FF2B5EF4-FFF2-40B4-BE49-F238E27FC236}">
                    <a16:creationId xmlns="" xmlns:a16="http://schemas.microsoft.com/office/drawing/2014/main" id="{60140366-F273-41A5-8B7F-947519E00DFE}"/>
                  </a:ext>
                </a:extLst>
              </p:cNvPr>
              <p:cNvSpPr>
                <a:spLocks/>
              </p:cNvSpPr>
              <p:nvPr/>
            </p:nvSpPr>
            <p:spPr bwMode="auto">
              <a:xfrm>
                <a:off x="5550" y="2113"/>
                <a:ext cx="159" cy="239"/>
              </a:xfrm>
              <a:custGeom>
                <a:avLst/>
                <a:gdLst>
                  <a:gd name="T0" fmla="*/ 1 w 75"/>
                  <a:gd name="T1" fmla="*/ 34 h 113"/>
                  <a:gd name="T2" fmla="*/ 62 w 75"/>
                  <a:gd name="T3" fmla="*/ 107 h 113"/>
                  <a:gd name="T4" fmla="*/ 75 w 75"/>
                  <a:gd name="T5" fmla="*/ 92 h 113"/>
                  <a:gd name="T6" fmla="*/ 36 w 75"/>
                  <a:gd name="T7" fmla="*/ 31 h 113"/>
                  <a:gd name="T8" fmla="*/ 1 w 75"/>
                  <a:gd name="T9" fmla="*/ 34 h 113"/>
                </a:gdLst>
                <a:ahLst/>
                <a:cxnLst>
                  <a:cxn ang="0">
                    <a:pos x="T0" y="T1"/>
                  </a:cxn>
                  <a:cxn ang="0">
                    <a:pos x="T2" y="T3"/>
                  </a:cxn>
                  <a:cxn ang="0">
                    <a:pos x="T4" y="T5"/>
                  </a:cxn>
                  <a:cxn ang="0">
                    <a:pos x="T6" y="T7"/>
                  </a:cxn>
                  <a:cxn ang="0">
                    <a:pos x="T8" y="T9"/>
                  </a:cxn>
                </a:cxnLst>
                <a:rect l="0" t="0" r="r" b="b"/>
                <a:pathLst>
                  <a:path w="75" h="113">
                    <a:moveTo>
                      <a:pt x="1" y="34"/>
                    </a:moveTo>
                    <a:cubicBezTo>
                      <a:pt x="0" y="58"/>
                      <a:pt x="35" y="113"/>
                      <a:pt x="62" y="107"/>
                    </a:cubicBezTo>
                    <a:cubicBezTo>
                      <a:pt x="73" y="106"/>
                      <a:pt x="75" y="92"/>
                      <a:pt x="75" y="92"/>
                    </a:cubicBezTo>
                    <a:cubicBezTo>
                      <a:pt x="36" y="31"/>
                      <a:pt x="36" y="31"/>
                      <a:pt x="36" y="31"/>
                    </a:cubicBezTo>
                    <a:cubicBezTo>
                      <a:pt x="36" y="31"/>
                      <a:pt x="2" y="0"/>
                      <a:pt x="1" y="34"/>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98" name="Freeform 142">
                <a:extLst>
                  <a:ext uri="{FF2B5EF4-FFF2-40B4-BE49-F238E27FC236}">
                    <a16:creationId xmlns="" xmlns:a16="http://schemas.microsoft.com/office/drawing/2014/main" id="{29726860-B1B8-4C1F-B463-81805DA995DF}"/>
                  </a:ext>
                </a:extLst>
              </p:cNvPr>
              <p:cNvSpPr>
                <a:spLocks/>
              </p:cNvSpPr>
              <p:nvPr/>
            </p:nvSpPr>
            <p:spPr bwMode="auto">
              <a:xfrm>
                <a:off x="5698" y="2288"/>
                <a:ext cx="47" cy="34"/>
              </a:xfrm>
              <a:custGeom>
                <a:avLst/>
                <a:gdLst>
                  <a:gd name="T0" fmla="*/ 1 w 22"/>
                  <a:gd name="T1" fmla="*/ 10 h 16"/>
                  <a:gd name="T2" fmla="*/ 11 w 22"/>
                  <a:gd name="T3" fmla="*/ 1 h 16"/>
                  <a:gd name="T4" fmla="*/ 21 w 22"/>
                  <a:gd name="T5" fmla="*/ 4 h 16"/>
                  <a:gd name="T6" fmla="*/ 17 w 22"/>
                  <a:gd name="T7" fmla="*/ 4 h 16"/>
                  <a:gd name="T8" fmla="*/ 20 w 22"/>
                  <a:gd name="T9" fmla="*/ 8 h 16"/>
                  <a:gd name="T10" fmla="*/ 17 w 22"/>
                  <a:gd name="T11" fmla="*/ 7 h 16"/>
                  <a:gd name="T12" fmla="*/ 19 w 22"/>
                  <a:gd name="T13" fmla="*/ 10 h 16"/>
                  <a:gd name="T14" fmla="*/ 13 w 22"/>
                  <a:gd name="T15" fmla="*/ 10 h 16"/>
                  <a:gd name="T16" fmla="*/ 3 w 22"/>
                  <a:gd name="T17" fmla="*/ 16 h 16"/>
                  <a:gd name="T18" fmla="*/ 1 w 22"/>
                  <a:gd name="T19"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6">
                    <a:moveTo>
                      <a:pt x="1" y="10"/>
                    </a:moveTo>
                    <a:cubicBezTo>
                      <a:pt x="1" y="10"/>
                      <a:pt x="6" y="1"/>
                      <a:pt x="11" y="1"/>
                    </a:cubicBezTo>
                    <a:cubicBezTo>
                      <a:pt x="15" y="0"/>
                      <a:pt x="21" y="2"/>
                      <a:pt x="21" y="4"/>
                    </a:cubicBezTo>
                    <a:cubicBezTo>
                      <a:pt x="22" y="6"/>
                      <a:pt x="17" y="4"/>
                      <a:pt x="17" y="4"/>
                    </a:cubicBezTo>
                    <a:cubicBezTo>
                      <a:pt x="17" y="4"/>
                      <a:pt x="21" y="7"/>
                      <a:pt x="20" y="8"/>
                    </a:cubicBezTo>
                    <a:cubicBezTo>
                      <a:pt x="20" y="9"/>
                      <a:pt x="17" y="7"/>
                      <a:pt x="17" y="7"/>
                    </a:cubicBezTo>
                    <a:cubicBezTo>
                      <a:pt x="17" y="7"/>
                      <a:pt x="19" y="9"/>
                      <a:pt x="19" y="10"/>
                    </a:cubicBezTo>
                    <a:cubicBezTo>
                      <a:pt x="19" y="12"/>
                      <a:pt x="15" y="9"/>
                      <a:pt x="13" y="10"/>
                    </a:cubicBezTo>
                    <a:cubicBezTo>
                      <a:pt x="11" y="10"/>
                      <a:pt x="7" y="15"/>
                      <a:pt x="3" y="16"/>
                    </a:cubicBezTo>
                    <a:cubicBezTo>
                      <a:pt x="1" y="16"/>
                      <a:pt x="0" y="14"/>
                      <a:pt x="1" y="10"/>
                    </a:cubicBezTo>
                    <a:close/>
                  </a:path>
                </a:pathLst>
              </a:custGeom>
              <a:solidFill>
                <a:srgbClr val="FF9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99" name="Freeform 143">
                <a:extLst>
                  <a:ext uri="{FF2B5EF4-FFF2-40B4-BE49-F238E27FC236}">
                    <a16:creationId xmlns="" xmlns:a16="http://schemas.microsoft.com/office/drawing/2014/main" id="{36DCC54B-F399-4BFD-A6E9-BFABE04B24D7}"/>
                  </a:ext>
                </a:extLst>
              </p:cNvPr>
              <p:cNvSpPr>
                <a:spLocks/>
              </p:cNvSpPr>
              <p:nvPr/>
            </p:nvSpPr>
            <p:spPr bwMode="auto">
              <a:xfrm>
                <a:off x="5844" y="2026"/>
                <a:ext cx="68" cy="453"/>
              </a:xfrm>
              <a:custGeom>
                <a:avLst/>
                <a:gdLst>
                  <a:gd name="T0" fmla="*/ 0 w 32"/>
                  <a:gd name="T1" fmla="*/ 0 h 214"/>
                  <a:gd name="T2" fmla="*/ 12 w 32"/>
                  <a:gd name="T3" fmla="*/ 25 h 214"/>
                  <a:gd name="T4" fmla="*/ 20 w 32"/>
                  <a:gd name="T5" fmla="*/ 51 h 214"/>
                  <a:gd name="T6" fmla="*/ 30 w 32"/>
                  <a:gd name="T7" fmla="*/ 105 h 214"/>
                  <a:gd name="T8" fmla="*/ 32 w 32"/>
                  <a:gd name="T9" fmla="*/ 159 h 214"/>
                  <a:gd name="T10" fmla="*/ 29 w 32"/>
                  <a:gd name="T11" fmla="*/ 214 h 214"/>
                  <a:gd name="T12" fmla="*/ 30 w 32"/>
                  <a:gd name="T13" fmla="*/ 186 h 214"/>
                  <a:gd name="T14" fmla="*/ 30 w 32"/>
                  <a:gd name="T15" fmla="*/ 159 h 214"/>
                  <a:gd name="T16" fmla="*/ 28 w 32"/>
                  <a:gd name="T17" fmla="*/ 105 h 214"/>
                  <a:gd name="T18" fmla="*/ 18 w 32"/>
                  <a:gd name="T19" fmla="*/ 51 h 214"/>
                  <a:gd name="T20" fmla="*/ 11 w 32"/>
                  <a:gd name="T21" fmla="*/ 25 h 214"/>
                  <a:gd name="T22" fmla="*/ 0 w 32"/>
                  <a:gd name="T23"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214">
                    <a:moveTo>
                      <a:pt x="0" y="0"/>
                    </a:moveTo>
                    <a:cubicBezTo>
                      <a:pt x="5" y="8"/>
                      <a:pt x="8" y="16"/>
                      <a:pt x="12" y="25"/>
                    </a:cubicBezTo>
                    <a:cubicBezTo>
                      <a:pt x="15" y="33"/>
                      <a:pt x="18" y="42"/>
                      <a:pt x="20" y="51"/>
                    </a:cubicBezTo>
                    <a:cubicBezTo>
                      <a:pt x="25" y="68"/>
                      <a:pt x="28" y="87"/>
                      <a:pt x="30" y="105"/>
                    </a:cubicBezTo>
                    <a:cubicBezTo>
                      <a:pt x="32" y="123"/>
                      <a:pt x="32" y="141"/>
                      <a:pt x="32" y="159"/>
                    </a:cubicBezTo>
                    <a:cubicBezTo>
                      <a:pt x="32" y="177"/>
                      <a:pt x="31" y="196"/>
                      <a:pt x="29" y="214"/>
                    </a:cubicBezTo>
                    <a:cubicBezTo>
                      <a:pt x="30" y="205"/>
                      <a:pt x="30" y="196"/>
                      <a:pt x="30" y="186"/>
                    </a:cubicBezTo>
                    <a:cubicBezTo>
                      <a:pt x="30" y="177"/>
                      <a:pt x="30" y="168"/>
                      <a:pt x="30" y="159"/>
                    </a:cubicBezTo>
                    <a:cubicBezTo>
                      <a:pt x="30" y="141"/>
                      <a:pt x="30" y="123"/>
                      <a:pt x="28" y="105"/>
                    </a:cubicBezTo>
                    <a:cubicBezTo>
                      <a:pt x="26" y="87"/>
                      <a:pt x="23" y="69"/>
                      <a:pt x="18" y="51"/>
                    </a:cubicBezTo>
                    <a:cubicBezTo>
                      <a:pt x="16" y="42"/>
                      <a:pt x="14" y="34"/>
                      <a:pt x="11" y="25"/>
                    </a:cubicBezTo>
                    <a:cubicBezTo>
                      <a:pt x="8" y="17"/>
                      <a:pt x="4" y="8"/>
                      <a:pt x="0" y="0"/>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00" name="Freeform 144">
                <a:extLst>
                  <a:ext uri="{FF2B5EF4-FFF2-40B4-BE49-F238E27FC236}">
                    <a16:creationId xmlns="" xmlns:a16="http://schemas.microsoft.com/office/drawing/2014/main" id="{151D3DBB-72C3-496E-AAC4-1891CC55C4F1}"/>
                  </a:ext>
                </a:extLst>
              </p:cNvPr>
              <p:cNvSpPr>
                <a:spLocks/>
              </p:cNvSpPr>
              <p:nvPr/>
            </p:nvSpPr>
            <p:spPr bwMode="auto">
              <a:xfrm>
                <a:off x="5751" y="2038"/>
                <a:ext cx="45" cy="443"/>
              </a:xfrm>
              <a:custGeom>
                <a:avLst/>
                <a:gdLst>
                  <a:gd name="T0" fmla="*/ 0 w 21"/>
                  <a:gd name="T1" fmla="*/ 0 h 209"/>
                  <a:gd name="T2" fmla="*/ 12 w 21"/>
                  <a:gd name="T3" fmla="*/ 52 h 209"/>
                  <a:gd name="T4" fmla="*/ 16 w 21"/>
                  <a:gd name="T5" fmla="*/ 78 h 209"/>
                  <a:gd name="T6" fmla="*/ 19 w 21"/>
                  <a:gd name="T7" fmla="*/ 104 h 209"/>
                  <a:gd name="T8" fmla="*/ 19 w 21"/>
                  <a:gd name="T9" fmla="*/ 157 h 209"/>
                  <a:gd name="T10" fmla="*/ 10 w 21"/>
                  <a:gd name="T11" fmla="*/ 209 h 209"/>
                  <a:gd name="T12" fmla="*/ 14 w 21"/>
                  <a:gd name="T13" fmla="*/ 183 h 209"/>
                  <a:gd name="T14" fmla="*/ 17 w 21"/>
                  <a:gd name="T15" fmla="*/ 156 h 209"/>
                  <a:gd name="T16" fmla="*/ 18 w 21"/>
                  <a:gd name="T17" fmla="*/ 130 h 209"/>
                  <a:gd name="T18" fmla="*/ 17 w 21"/>
                  <a:gd name="T19" fmla="*/ 104 h 209"/>
                  <a:gd name="T20" fmla="*/ 10 w 21"/>
                  <a:gd name="T21" fmla="*/ 52 h 209"/>
                  <a:gd name="T22" fmla="*/ 5 w 21"/>
                  <a:gd name="T23" fmla="*/ 26 h 209"/>
                  <a:gd name="T24" fmla="*/ 0 w 21"/>
                  <a:gd name="T25" fmla="*/ 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09">
                    <a:moveTo>
                      <a:pt x="0" y="0"/>
                    </a:moveTo>
                    <a:cubicBezTo>
                      <a:pt x="5" y="17"/>
                      <a:pt x="8" y="34"/>
                      <a:pt x="12" y="52"/>
                    </a:cubicBezTo>
                    <a:cubicBezTo>
                      <a:pt x="13" y="60"/>
                      <a:pt x="15" y="69"/>
                      <a:pt x="16" y="78"/>
                    </a:cubicBezTo>
                    <a:cubicBezTo>
                      <a:pt x="17" y="86"/>
                      <a:pt x="18" y="95"/>
                      <a:pt x="19" y="104"/>
                    </a:cubicBezTo>
                    <a:cubicBezTo>
                      <a:pt x="21" y="121"/>
                      <a:pt x="20" y="139"/>
                      <a:pt x="19" y="157"/>
                    </a:cubicBezTo>
                    <a:cubicBezTo>
                      <a:pt x="17" y="174"/>
                      <a:pt x="14" y="192"/>
                      <a:pt x="10" y="209"/>
                    </a:cubicBezTo>
                    <a:cubicBezTo>
                      <a:pt x="12" y="200"/>
                      <a:pt x="13" y="191"/>
                      <a:pt x="14" y="183"/>
                    </a:cubicBezTo>
                    <a:cubicBezTo>
                      <a:pt x="15" y="174"/>
                      <a:pt x="16" y="165"/>
                      <a:pt x="17" y="156"/>
                    </a:cubicBezTo>
                    <a:cubicBezTo>
                      <a:pt x="17" y="148"/>
                      <a:pt x="18" y="139"/>
                      <a:pt x="18" y="130"/>
                    </a:cubicBezTo>
                    <a:cubicBezTo>
                      <a:pt x="18" y="122"/>
                      <a:pt x="18" y="113"/>
                      <a:pt x="17" y="104"/>
                    </a:cubicBezTo>
                    <a:cubicBezTo>
                      <a:pt x="15" y="87"/>
                      <a:pt x="13" y="69"/>
                      <a:pt x="10" y="52"/>
                    </a:cubicBezTo>
                    <a:cubicBezTo>
                      <a:pt x="9" y="43"/>
                      <a:pt x="7" y="35"/>
                      <a:pt x="5" y="26"/>
                    </a:cubicBezTo>
                    <a:cubicBezTo>
                      <a:pt x="4" y="17"/>
                      <a:pt x="2" y="9"/>
                      <a:pt x="0" y="0"/>
                    </a:cubicBezTo>
                    <a:close/>
                  </a:path>
                </a:pathLst>
              </a:cu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01" name="Oval 145">
                <a:extLst>
                  <a:ext uri="{FF2B5EF4-FFF2-40B4-BE49-F238E27FC236}">
                    <a16:creationId xmlns="" xmlns:a16="http://schemas.microsoft.com/office/drawing/2014/main" id="{46A63F0C-4AE8-4C7A-906B-3A35B6661755}"/>
                  </a:ext>
                </a:extLst>
              </p:cNvPr>
              <p:cNvSpPr>
                <a:spLocks noChangeArrowheads="1"/>
              </p:cNvSpPr>
              <p:nvPr/>
            </p:nvSpPr>
            <p:spPr bwMode="auto">
              <a:xfrm>
                <a:off x="5830" y="2040"/>
                <a:ext cx="10" cy="11"/>
              </a:xfrm>
              <a:prstGeom prst="ellipse">
                <a:avLst/>
              </a:pr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02" name="Oval 146">
                <a:extLst>
                  <a:ext uri="{FF2B5EF4-FFF2-40B4-BE49-F238E27FC236}">
                    <a16:creationId xmlns="" xmlns:a16="http://schemas.microsoft.com/office/drawing/2014/main" id="{2EA169FF-8CD8-4E26-8B2A-DF2CBB360B6C}"/>
                  </a:ext>
                </a:extLst>
              </p:cNvPr>
              <p:cNvSpPr>
                <a:spLocks noChangeArrowheads="1"/>
              </p:cNvSpPr>
              <p:nvPr/>
            </p:nvSpPr>
            <p:spPr bwMode="auto">
              <a:xfrm>
                <a:off x="5853" y="2091"/>
                <a:ext cx="13" cy="11"/>
              </a:xfrm>
              <a:prstGeom prst="ellipse">
                <a:avLst/>
              </a:pr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03" name="Oval 147">
                <a:extLst>
                  <a:ext uri="{FF2B5EF4-FFF2-40B4-BE49-F238E27FC236}">
                    <a16:creationId xmlns="" xmlns:a16="http://schemas.microsoft.com/office/drawing/2014/main" id="{AA7F8626-BDB0-4BB0-A4BB-CAFE247AAFBC}"/>
                  </a:ext>
                </a:extLst>
              </p:cNvPr>
              <p:cNvSpPr>
                <a:spLocks noChangeArrowheads="1"/>
              </p:cNvSpPr>
              <p:nvPr/>
            </p:nvSpPr>
            <p:spPr bwMode="auto">
              <a:xfrm>
                <a:off x="5866" y="2142"/>
                <a:ext cx="12" cy="11"/>
              </a:xfrm>
              <a:prstGeom prst="ellipse">
                <a:avLst/>
              </a:pr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04" name="Oval 148">
                <a:extLst>
                  <a:ext uri="{FF2B5EF4-FFF2-40B4-BE49-F238E27FC236}">
                    <a16:creationId xmlns="" xmlns:a16="http://schemas.microsoft.com/office/drawing/2014/main" id="{E747F0C0-7438-4547-8E1B-6AD2F1095310}"/>
                  </a:ext>
                </a:extLst>
              </p:cNvPr>
              <p:cNvSpPr>
                <a:spLocks noChangeArrowheads="1"/>
              </p:cNvSpPr>
              <p:nvPr/>
            </p:nvSpPr>
            <p:spPr bwMode="auto">
              <a:xfrm>
                <a:off x="5878" y="2191"/>
                <a:ext cx="11" cy="11"/>
              </a:xfrm>
              <a:prstGeom prst="ellipse">
                <a:avLst/>
              </a:pr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05" name="Oval 149">
                <a:extLst>
                  <a:ext uri="{FF2B5EF4-FFF2-40B4-BE49-F238E27FC236}">
                    <a16:creationId xmlns="" xmlns:a16="http://schemas.microsoft.com/office/drawing/2014/main" id="{5A1FDB5A-D022-4917-8CD5-7FE49C955C39}"/>
                  </a:ext>
                </a:extLst>
              </p:cNvPr>
              <p:cNvSpPr>
                <a:spLocks noChangeArrowheads="1"/>
              </p:cNvSpPr>
              <p:nvPr/>
            </p:nvSpPr>
            <p:spPr bwMode="auto">
              <a:xfrm>
                <a:off x="5883" y="2246"/>
                <a:ext cx="10" cy="13"/>
              </a:xfrm>
              <a:prstGeom prst="ellipse">
                <a:avLst/>
              </a:pr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06" name="Oval 150">
                <a:extLst>
                  <a:ext uri="{FF2B5EF4-FFF2-40B4-BE49-F238E27FC236}">
                    <a16:creationId xmlns="" xmlns:a16="http://schemas.microsoft.com/office/drawing/2014/main" id="{780157C8-CEF4-4E74-8494-BC5DB52922E3}"/>
                  </a:ext>
                </a:extLst>
              </p:cNvPr>
              <p:cNvSpPr>
                <a:spLocks noChangeArrowheads="1"/>
              </p:cNvSpPr>
              <p:nvPr/>
            </p:nvSpPr>
            <p:spPr bwMode="auto">
              <a:xfrm>
                <a:off x="5889" y="2297"/>
                <a:ext cx="10" cy="11"/>
              </a:xfrm>
              <a:prstGeom prst="ellipse">
                <a:avLst/>
              </a:pr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07" name="Oval 151">
                <a:extLst>
                  <a:ext uri="{FF2B5EF4-FFF2-40B4-BE49-F238E27FC236}">
                    <a16:creationId xmlns="" xmlns:a16="http://schemas.microsoft.com/office/drawing/2014/main" id="{C3747229-1742-4514-B5A3-DF423713A9E8}"/>
                  </a:ext>
                </a:extLst>
              </p:cNvPr>
              <p:cNvSpPr>
                <a:spLocks noChangeArrowheads="1"/>
              </p:cNvSpPr>
              <p:nvPr/>
            </p:nvSpPr>
            <p:spPr bwMode="auto">
              <a:xfrm>
                <a:off x="5889" y="2369"/>
                <a:ext cx="10" cy="11"/>
              </a:xfrm>
              <a:prstGeom prst="ellipse">
                <a:avLst/>
              </a:pr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08" name="Oval 152">
                <a:extLst>
                  <a:ext uri="{FF2B5EF4-FFF2-40B4-BE49-F238E27FC236}">
                    <a16:creationId xmlns="" xmlns:a16="http://schemas.microsoft.com/office/drawing/2014/main" id="{775D02D8-BA0C-4EE9-A8BA-4C9FC645792B}"/>
                  </a:ext>
                </a:extLst>
              </p:cNvPr>
              <p:cNvSpPr>
                <a:spLocks noChangeArrowheads="1"/>
              </p:cNvSpPr>
              <p:nvPr/>
            </p:nvSpPr>
            <p:spPr bwMode="auto">
              <a:xfrm>
                <a:off x="5885" y="2437"/>
                <a:ext cx="10" cy="13"/>
              </a:xfrm>
              <a:prstGeom prst="ellipse">
                <a:avLst/>
              </a:pr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09" name="Freeform 153">
                <a:extLst>
                  <a:ext uri="{FF2B5EF4-FFF2-40B4-BE49-F238E27FC236}">
                    <a16:creationId xmlns="" xmlns:a16="http://schemas.microsoft.com/office/drawing/2014/main" id="{BAED5DA2-EBAB-4FA7-B1ED-4DA93E5A02DC}"/>
                  </a:ext>
                </a:extLst>
              </p:cNvPr>
              <p:cNvSpPr>
                <a:spLocks/>
              </p:cNvSpPr>
              <p:nvPr/>
            </p:nvSpPr>
            <p:spPr bwMode="auto">
              <a:xfrm>
                <a:off x="5768" y="2047"/>
                <a:ext cx="11" cy="13"/>
              </a:xfrm>
              <a:custGeom>
                <a:avLst/>
                <a:gdLst>
                  <a:gd name="T0" fmla="*/ 0 w 5"/>
                  <a:gd name="T1" fmla="*/ 3 h 6"/>
                  <a:gd name="T2" fmla="*/ 2 w 5"/>
                  <a:gd name="T3" fmla="*/ 5 h 6"/>
                  <a:gd name="T4" fmla="*/ 5 w 5"/>
                  <a:gd name="T5" fmla="*/ 3 h 6"/>
                  <a:gd name="T6" fmla="*/ 2 w 5"/>
                  <a:gd name="T7" fmla="*/ 0 h 6"/>
                  <a:gd name="T8" fmla="*/ 0 w 5"/>
                  <a:gd name="T9" fmla="*/ 3 h 6"/>
                </a:gdLst>
                <a:ahLst/>
                <a:cxnLst>
                  <a:cxn ang="0">
                    <a:pos x="T0" y="T1"/>
                  </a:cxn>
                  <a:cxn ang="0">
                    <a:pos x="T2" y="T3"/>
                  </a:cxn>
                  <a:cxn ang="0">
                    <a:pos x="T4" y="T5"/>
                  </a:cxn>
                  <a:cxn ang="0">
                    <a:pos x="T6" y="T7"/>
                  </a:cxn>
                  <a:cxn ang="0">
                    <a:pos x="T8" y="T9"/>
                  </a:cxn>
                </a:cxnLst>
                <a:rect l="0" t="0" r="r" b="b"/>
                <a:pathLst>
                  <a:path w="5" h="6">
                    <a:moveTo>
                      <a:pt x="0" y="3"/>
                    </a:moveTo>
                    <a:cubicBezTo>
                      <a:pt x="0" y="4"/>
                      <a:pt x="1" y="5"/>
                      <a:pt x="2" y="5"/>
                    </a:cubicBezTo>
                    <a:cubicBezTo>
                      <a:pt x="3" y="6"/>
                      <a:pt x="5" y="4"/>
                      <a:pt x="5" y="3"/>
                    </a:cubicBezTo>
                    <a:cubicBezTo>
                      <a:pt x="5" y="2"/>
                      <a:pt x="4" y="0"/>
                      <a:pt x="2" y="0"/>
                    </a:cubicBezTo>
                    <a:cubicBezTo>
                      <a:pt x="1" y="0"/>
                      <a:pt x="0" y="1"/>
                      <a:pt x="0" y="3"/>
                    </a:cubicBezTo>
                    <a:close/>
                  </a:path>
                </a:pathLst>
              </a:custGeom>
              <a:solidFill>
                <a:srgbClr val="DBC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10" name="Freeform 154">
                <a:extLst>
                  <a:ext uri="{FF2B5EF4-FFF2-40B4-BE49-F238E27FC236}">
                    <a16:creationId xmlns="" xmlns:a16="http://schemas.microsoft.com/office/drawing/2014/main" id="{D3801147-5E6D-419B-9CDC-6C8390B4FDCC}"/>
                  </a:ext>
                </a:extLst>
              </p:cNvPr>
              <p:cNvSpPr>
                <a:spLocks/>
              </p:cNvSpPr>
              <p:nvPr/>
            </p:nvSpPr>
            <p:spPr bwMode="auto">
              <a:xfrm>
                <a:off x="5789" y="2098"/>
                <a:ext cx="11" cy="12"/>
              </a:xfrm>
              <a:custGeom>
                <a:avLst/>
                <a:gdLst>
                  <a:gd name="T0" fmla="*/ 0 w 5"/>
                  <a:gd name="T1" fmla="*/ 3 h 6"/>
                  <a:gd name="T2" fmla="*/ 2 w 5"/>
                  <a:gd name="T3" fmla="*/ 6 h 6"/>
                  <a:gd name="T4" fmla="*/ 5 w 5"/>
                  <a:gd name="T5" fmla="*/ 3 h 6"/>
                  <a:gd name="T6" fmla="*/ 2 w 5"/>
                  <a:gd name="T7" fmla="*/ 0 h 6"/>
                  <a:gd name="T8" fmla="*/ 0 w 5"/>
                  <a:gd name="T9" fmla="*/ 3 h 6"/>
                </a:gdLst>
                <a:ahLst/>
                <a:cxnLst>
                  <a:cxn ang="0">
                    <a:pos x="T0" y="T1"/>
                  </a:cxn>
                  <a:cxn ang="0">
                    <a:pos x="T2" y="T3"/>
                  </a:cxn>
                  <a:cxn ang="0">
                    <a:pos x="T4" y="T5"/>
                  </a:cxn>
                  <a:cxn ang="0">
                    <a:pos x="T6" y="T7"/>
                  </a:cxn>
                  <a:cxn ang="0">
                    <a:pos x="T8" y="T9"/>
                  </a:cxn>
                </a:cxnLst>
                <a:rect l="0" t="0" r="r" b="b"/>
                <a:pathLst>
                  <a:path w="5" h="6">
                    <a:moveTo>
                      <a:pt x="0" y="3"/>
                    </a:moveTo>
                    <a:cubicBezTo>
                      <a:pt x="0" y="4"/>
                      <a:pt x="1" y="5"/>
                      <a:pt x="2" y="6"/>
                    </a:cubicBezTo>
                    <a:cubicBezTo>
                      <a:pt x="3" y="6"/>
                      <a:pt x="5" y="5"/>
                      <a:pt x="5" y="3"/>
                    </a:cubicBezTo>
                    <a:cubicBezTo>
                      <a:pt x="5" y="2"/>
                      <a:pt x="4" y="1"/>
                      <a:pt x="2" y="0"/>
                    </a:cubicBezTo>
                    <a:cubicBezTo>
                      <a:pt x="1" y="0"/>
                      <a:pt x="0" y="1"/>
                      <a:pt x="0" y="3"/>
                    </a:cubicBezTo>
                    <a:close/>
                  </a:path>
                </a:pathLst>
              </a:custGeom>
              <a:solidFill>
                <a:srgbClr val="DBC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11" name="Freeform 155">
                <a:extLst>
                  <a:ext uri="{FF2B5EF4-FFF2-40B4-BE49-F238E27FC236}">
                    <a16:creationId xmlns="" xmlns:a16="http://schemas.microsoft.com/office/drawing/2014/main" id="{B7438290-8CE6-4675-911E-7BF26365B5FF}"/>
                  </a:ext>
                </a:extLst>
              </p:cNvPr>
              <p:cNvSpPr>
                <a:spLocks/>
              </p:cNvSpPr>
              <p:nvPr/>
            </p:nvSpPr>
            <p:spPr bwMode="auto">
              <a:xfrm>
                <a:off x="5798" y="2149"/>
                <a:ext cx="13" cy="12"/>
              </a:xfrm>
              <a:custGeom>
                <a:avLst/>
                <a:gdLst>
                  <a:gd name="T0" fmla="*/ 0 w 6"/>
                  <a:gd name="T1" fmla="*/ 3 h 6"/>
                  <a:gd name="T2" fmla="*/ 3 w 6"/>
                  <a:gd name="T3" fmla="*/ 6 h 6"/>
                  <a:gd name="T4" fmla="*/ 6 w 6"/>
                  <a:gd name="T5" fmla="*/ 3 h 6"/>
                  <a:gd name="T6" fmla="*/ 3 w 6"/>
                  <a:gd name="T7" fmla="*/ 0 h 6"/>
                  <a:gd name="T8" fmla="*/ 0 w 6"/>
                  <a:gd name="T9" fmla="*/ 3 h 6"/>
                </a:gdLst>
                <a:ahLst/>
                <a:cxnLst>
                  <a:cxn ang="0">
                    <a:pos x="T0" y="T1"/>
                  </a:cxn>
                  <a:cxn ang="0">
                    <a:pos x="T2" y="T3"/>
                  </a:cxn>
                  <a:cxn ang="0">
                    <a:pos x="T4" y="T5"/>
                  </a:cxn>
                  <a:cxn ang="0">
                    <a:pos x="T6" y="T7"/>
                  </a:cxn>
                  <a:cxn ang="0">
                    <a:pos x="T8" y="T9"/>
                  </a:cxn>
                </a:cxnLst>
                <a:rect l="0" t="0" r="r" b="b"/>
                <a:pathLst>
                  <a:path w="6" h="6">
                    <a:moveTo>
                      <a:pt x="0" y="3"/>
                    </a:moveTo>
                    <a:cubicBezTo>
                      <a:pt x="0" y="4"/>
                      <a:pt x="2" y="5"/>
                      <a:pt x="3" y="6"/>
                    </a:cubicBezTo>
                    <a:cubicBezTo>
                      <a:pt x="4" y="6"/>
                      <a:pt x="5" y="5"/>
                      <a:pt x="6" y="3"/>
                    </a:cubicBezTo>
                    <a:cubicBezTo>
                      <a:pt x="6" y="2"/>
                      <a:pt x="5" y="1"/>
                      <a:pt x="3" y="0"/>
                    </a:cubicBezTo>
                    <a:cubicBezTo>
                      <a:pt x="2" y="0"/>
                      <a:pt x="1" y="2"/>
                      <a:pt x="0" y="3"/>
                    </a:cubicBezTo>
                    <a:close/>
                  </a:path>
                </a:pathLst>
              </a:custGeom>
              <a:solidFill>
                <a:srgbClr val="DBC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12" name="Freeform 156">
                <a:extLst>
                  <a:ext uri="{FF2B5EF4-FFF2-40B4-BE49-F238E27FC236}">
                    <a16:creationId xmlns="" xmlns:a16="http://schemas.microsoft.com/office/drawing/2014/main" id="{1E542AE2-2C74-4E8B-BFEF-0B3EE4271FCA}"/>
                  </a:ext>
                </a:extLst>
              </p:cNvPr>
              <p:cNvSpPr>
                <a:spLocks/>
              </p:cNvSpPr>
              <p:nvPr/>
            </p:nvSpPr>
            <p:spPr bwMode="auto">
              <a:xfrm>
                <a:off x="5806" y="2199"/>
                <a:ext cx="13" cy="11"/>
              </a:xfrm>
              <a:custGeom>
                <a:avLst/>
                <a:gdLst>
                  <a:gd name="T0" fmla="*/ 0 w 6"/>
                  <a:gd name="T1" fmla="*/ 2 h 5"/>
                  <a:gd name="T2" fmla="*/ 3 w 6"/>
                  <a:gd name="T3" fmla="*/ 5 h 5"/>
                  <a:gd name="T4" fmla="*/ 6 w 6"/>
                  <a:gd name="T5" fmla="*/ 3 h 5"/>
                  <a:gd name="T6" fmla="*/ 3 w 6"/>
                  <a:gd name="T7" fmla="*/ 0 h 5"/>
                  <a:gd name="T8" fmla="*/ 0 w 6"/>
                  <a:gd name="T9" fmla="*/ 2 h 5"/>
                </a:gdLst>
                <a:ahLst/>
                <a:cxnLst>
                  <a:cxn ang="0">
                    <a:pos x="T0" y="T1"/>
                  </a:cxn>
                  <a:cxn ang="0">
                    <a:pos x="T2" y="T3"/>
                  </a:cxn>
                  <a:cxn ang="0">
                    <a:pos x="T4" y="T5"/>
                  </a:cxn>
                  <a:cxn ang="0">
                    <a:pos x="T6" y="T7"/>
                  </a:cxn>
                  <a:cxn ang="0">
                    <a:pos x="T8" y="T9"/>
                  </a:cxn>
                </a:cxnLst>
                <a:rect l="0" t="0" r="r" b="b"/>
                <a:pathLst>
                  <a:path w="6" h="5">
                    <a:moveTo>
                      <a:pt x="0" y="2"/>
                    </a:moveTo>
                    <a:cubicBezTo>
                      <a:pt x="0" y="4"/>
                      <a:pt x="1" y="5"/>
                      <a:pt x="3" y="5"/>
                    </a:cubicBezTo>
                    <a:cubicBezTo>
                      <a:pt x="4" y="5"/>
                      <a:pt x="5" y="4"/>
                      <a:pt x="6" y="3"/>
                    </a:cubicBezTo>
                    <a:cubicBezTo>
                      <a:pt x="6" y="1"/>
                      <a:pt x="5" y="0"/>
                      <a:pt x="3" y="0"/>
                    </a:cubicBezTo>
                    <a:cubicBezTo>
                      <a:pt x="2" y="0"/>
                      <a:pt x="1" y="1"/>
                      <a:pt x="0" y="2"/>
                    </a:cubicBezTo>
                    <a:close/>
                  </a:path>
                </a:pathLst>
              </a:custGeom>
              <a:solidFill>
                <a:srgbClr val="DBC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13" name="Freeform 157">
                <a:extLst>
                  <a:ext uri="{FF2B5EF4-FFF2-40B4-BE49-F238E27FC236}">
                    <a16:creationId xmlns="" xmlns:a16="http://schemas.microsoft.com/office/drawing/2014/main" id="{9F45A2BA-4A6C-42E9-ADB3-552E9E9132D7}"/>
                  </a:ext>
                </a:extLst>
              </p:cNvPr>
              <p:cNvSpPr>
                <a:spLocks/>
              </p:cNvSpPr>
              <p:nvPr/>
            </p:nvSpPr>
            <p:spPr bwMode="auto">
              <a:xfrm>
                <a:off x="5811" y="2255"/>
                <a:ext cx="10" cy="12"/>
              </a:xfrm>
              <a:custGeom>
                <a:avLst/>
                <a:gdLst>
                  <a:gd name="T0" fmla="*/ 0 w 5"/>
                  <a:gd name="T1" fmla="*/ 3 h 6"/>
                  <a:gd name="T2" fmla="*/ 2 w 5"/>
                  <a:gd name="T3" fmla="*/ 6 h 6"/>
                  <a:gd name="T4" fmla="*/ 5 w 5"/>
                  <a:gd name="T5" fmla="*/ 3 h 6"/>
                  <a:gd name="T6" fmla="*/ 2 w 5"/>
                  <a:gd name="T7" fmla="*/ 1 h 6"/>
                  <a:gd name="T8" fmla="*/ 0 w 5"/>
                  <a:gd name="T9" fmla="*/ 3 h 6"/>
                </a:gdLst>
                <a:ahLst/>
                <a:cxnLst>
                  <a:cxn ang="0">
                    <a:pos x="T0" y="T1"/>
                  </a:cxn>
                  <a:cxn ang="0">
                    <a:pos x="T2" y="T3"/>
                  </a:cxn>
                  <a:cxn ang="0">
                    <a:pos x="T4" y="T5"/>
                  </a:cxn>
                  <a:cxn ang="0">
                    <a:pos x="T6" y="T7"/>
                  </a:cxn>
                  <a:cxn ang="0">
                    <a:pos x="T8" y="T9"/>
                  </a:cxn>
                </a:cxnLst>
                <a:rect l="0" t="0" r="r" b="b"/>
                <a:pathLst>
                  <a:path w="5" h="6">
                    <a:moveTo>
                      <a:pt x="0" y="3"/>
                    </a:moveTo>
                    <a:cubicBezTo>
                      <a:pt x="0" y="4"/>
                      <a:pt x="1" y="6"/>
                      <a:pt x="2" y="6"/>
                    </a:cubicBezTo>
                    <a:cubicBezTo>
                      <a:pt x="4" y="6"/>
                      <a:pt x="5" y="5"/>
                      <a:pt x="5" y="3"/>
                    </a:cubicBezTo>
                    <a:cubicBezTo>
                      <a:pt x="5" y="2"/>
                      <a:pt x="4" y="1"/>
                      <a:pt x="2" y="1"/>
                    </a:cubicBezTo>
                    <a:cubicBezTo>
                      <a:pt x="1" y="0"/>
                      <a:pt x="0" y="2"/>
                      <a:pt x="0" y="3"/>
                    </a:cubicBezTo>
                    <a:close/>
                  </a:path>
                </a:pathLst>
              </a:custGeom>
              <a:solidFill>
                <a:srgbClr val="DBC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14" name="Oval 158">
                <a:extLst>
                  <a:ext uri="{FF2B5EF4-FFF2-40B4-BE49-F238E27FC236}">
                    <a16:creationId xmlns="" xmlns:a16="http://schemas.microsoft.com/office/drawing/2014/main" id="{1F00F4AA-2F0B-4309-9183-63066397BA99}"/>
                  </a:ext>
                </a:extLst>
              </p:cNvPr>
              <p:cNvSpPr>
                <a:spLocks noChangeArrowheads="1"/>
              </p:cNvSpPr>
              <p:nvPr/>
            </p:nvSpPr>
            <p:spPr bwMode="auto">
              <a:xfrm>
                <a:off x="5813" y="2305"/>
                <a:ext cx="10" cy="11"/>
              </a:xfrm>
              <a:prstGeom prst="ellipse">
                <a:avLst/>
              </a:prstGeom>
              <a:solidFill>
                <a:srgbClr val="DBC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15" name="Freeform 159">
                <a:extLst>
                  <a:ext uri="{FF2B5EF4-FFF2-40B4-BE49-F238E27FC236}">
                    <a16:creationId xmlns="" xmlns:a16="http://schemas.microsoft.com/office/drawing/2014/main" id="{DEA4048A-AAAE-44D3-8AA3-DB6BE414B42F}"/>
                  </a:ext>
                </a:extLst>
              </p:cNvPr>
              <p:cNvSpPr>
                <a:spLocks/>
              </p:cNvSpPr>
              <p:nvPr/>
            </p:nvSpPr>
            <p:spPr bwMode="auto">
              <a:xfrm>
                <a:off x="5811" y="2377"/>
                <a:ext cx="10" cy="11"/>
              </a:xfrm>
              <a:custGeom>
                <a:avLst/>
                <a:gdLst>
                  <a:gd name="T0" fmla="*/ 0 w 5"/>
                  <a:gd name="T1" fmla="*/ 3 h 5"/>
                  <a:gd name="T2" fmla="*/ 2 w 5"/>
                  <a:gd name="T3" fmla="*/ 5 h 5"/>
                  <a:gd name="T4" fmla="*/ 5 w 5"/>
                  <a:gd name="T5" fmla="*/ 3 h 5"/>
                  <a:gd name="T6" fmla="*/ 2 w 5"/>
                  <a:gd name="T7" fmla="*/ 0 h 5"/>
                  <a:gd name="T8" fmla="*/ 0 w 5"/>
                  <a:gd name="T9" fmla="*/ 3 h 5"/>
                </a:gdLst>
                <a:ahLst/>
                <a:cxnLst>
                  <a:cxn ang="0">
                    <a:pos x="T0" y="T1"/>
                  </a:cxn>
                  <a:cxn ang="0">
                    <a:pos x="T2" y="T3"/>
                  </a:cxn>
                  <a:cxn ang="0">
                    <a:pos x="T4" y="T5"/>
                  </a:cxn>
                  <a:cxn ang="0">
                    <a:pos x="T6" y="T7"/>
                  </a:cxn>
                  <a:cxn ang="0">
                    <a:pos x="T8" y="T9"/>
                  </a:cxn>
                </a:cxnLst>
                <a:rect l="0" t="0" r="r" b="b"/>
                <a:pathLst>
                  <a:path w="5" h="5">
                    <a:moveTo>
                      <a:pt x="0" y="3"/>
                    </a:moveTo>
                    <a:cubicBezTo>
                      <a:pt x="0" y="4"/>
                      <a:pt x="1" y="5"/>
                      <a:pt x="2" y="5"/>
                    </a:cubicBezTo>
                    <a:cubicBezTo>
                      <a:pt x="3" y="5"/>
                      <a:pt x="5" y="4"/>
                      <a:pt x="5" y="3"/>
                    </a:cubicBezTo>
                    <a:cubicBezTo>
                      <a:pt x="5" y="2"/>
                      <a:pt x="4" y="0"/>
                      <a:pt x="2" y="0"/>
                    </a:cubicBezTo>
                    <a:cubicBezTo>
                      <a:pt x="1" y="0"/>
                      <a:pt x="0" y="1"/>
                      <a:pt x="0" y="3"/>
                    </a:cubicBezTo>
                    <a:close/>
                  </a:path>
                </a:pathLst>
              </a:custGeom>
              <a:solidFill>
                <a:srgbClr val="DBC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16" name="Freeform 160">
                <a:extLst>
                  <a:ext uri="{FF2B5EF4-FFF2-40B4-BE49-F238E27FC236}">
                    <a16:creationId xmlns="" xmlns:a16="http://schemas.microsoft.com/office/drawing/2014/main" id="{B377DDF1-8C66-4EB0-B183-B07A0A3CDCFC}"/>
                  </a:ext>
                </a:extLst>
              </p:cNvPr>
              <p:cNvSpPr>
                <a:spLocks/>
              </p:cNvSpPr>
              <p:nvPr/>
            </p:nvSpPr>
            <p:spPr bwMode="auto">
              <a:xfrm>
                <a:off x="5804" y="2445"/>
                <a:ext cx="11" cy="13"/>
              </a:xfrm>
              <a:custGeom>
                <a:avLst/>
                <a:gdLst>
                  <a:gd name="T0" fmla="*/ 0 w 5"/>
                  <a:gd name="T1" fmla="*/ 3 h 6"/>
                  <a:gd name="T2" fmla="*/ 2 w 5"/>
                  <a:gd name="T3" fmla="*/ 6 h 6"/>
                  <a:gd name="T4" fmla="*/ 5 w 5"/>
                  <a:gd name="T5" fmla="*/ 3 h 6"/>
                  <a:gd name="T6" fmla="*/ 2 w 5"/>
                  <a:gd name="T7" fmla="*/ 0 h 6"/>
                  <a:gd name="T8" fmla="*/ 0 w 5"/>
                  <a:gd name="T9" fmla="*/ 3 h 6"/>
                </a:gdLst>
                <a:ahLst/>
                <a:cxnLst>
                  <a:cxn ang="0">
                    <a:pos x="T0" y="T1"/>
                  </a:cxn>
                  <a:cxn ang="0">
                    <a:pos x="T2" y="T3"/>
                  </a:cxn>
                  <a:cxn ang="0">
                    <a:pos x="T4" y="T5"/>
                  </a:cxn>
                  <a:cxn ang="0">
                    <a:pos x="T6" y="T7"/>
                  </a:cxn>
                  <a:cxn ang="0">
                    <a:pos x="T8" y="T9"/>
                  </a:cxn>
                </a:cxnLst>
                <a:rect l="0" t="0" r="r" b="b"/>
                <a:pathLst>
                  <a:path w="5" h="6">
                    <a:moveTo>
                      <a:pt x="0" y="3"/>
                    </a:moveTo>
                    <a:cubicBezTo>
                      <a:pt x="0" y="4"/>
                      <a:pt x="1" y="6"/>
                      <a:pt x="2" y="6"/>
                    </a:cubicBezTo>
                    <a:cubicBezTo>
                      <a:pt x="4" y="6"/>
                      <a:pt x="5" y="5"/>
                      <a:pt x="5" y="3"/>
                    </a:cubicBezTo>
                    <a:cubicBezTo>
                      <a:pt x="5" y="2"/>
                      <a:pt x="4" y="1"/>
                      <a:pt x="2" y="0"/>
                    </a:cubicBezTo>
                    <a:cubicBezTo>
                      <a:pt x="1" y="0"/>
                      <a:pt x="0" y="2"/>
                      <a:pt x="0" y="3"/>
                    </a:cubicBezTo>
                    <a:close/>
                  </a:path>
                </a:pathLst>
              </a:custGeom>
              <a:solidFill>
                <a:srgbClr val="DBC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17" name="Freeform 161">
                <a:extLst>
                  <a:ext uri="{FF2B5EF4-FFF2-40B4-BE49-F238E27FC236}">
                    <a16:creationId xmlns="" xmlns:a16="http://schemas.microsoft.com/office/drawing/2014/main" id="{C4602198-A576-437F-9B1C-46180BC9CF2A}"/>
                  </a:ext>
                </a:extLst>
              </p:cNvPr>
              <p:cNvSpPr>
                <a:spLocks/>
              </p:cNvSpPr>
              <p:nvPr/>
            </p:nvSpPr>
            <p:spPr bwMode="auto">
              <a:xfrm>
                <a:off x="5764" y="1951"/>
                <a:ext cx="57" cy="73"/>
              </a:xfrm>
              <a:custGeom>
                <a:avLst/>
                <a:gdLst>
                  <a:gd name="T0" fmla="*/ 26 w 27"/>
                  <a:gd name="T1" fmla="*/ 7 h 34"/>
                  <a:gd name="T2" fmla="*/ 5 w 27"/>
                  <a:gd name="T3" fmla="*/ 1 h 34"/>
                  <a:gd name="T4" fmla="*/ 1 w 27"/>
                  <a:gd name="T5" fmla="*/ 9 h 34"/>
                  <a:gd name="T6" fmla="*/ 10 w 27"/>
                  <a:gd name="T7" fmla="*/ 28 h 34"/>
                  <a:gd name="T8" fmla="*/ 26 w 27"/>
                  <a:gd name="T9" fmla="*/ 7 h 34"/>
                </a:gdLst>
                <a:ahLst/>
                <a:cxnLst>
                  <a:cxn ang="0">
                    <a:pos x="T0" y="T1"/>
                  </a:cxn>
                  <a:cxn ang="0">
                    <a:pos x="T2" y="T3"/>
                  </a:cxn>
                  <a:cxn ang="0">
                    <a:pos x="T4" y="T5"/>
                  </a:cxn>
                  <a:cxn ang="0">
                    <a:pos x="T6" y="T7"/>
                  </a:cxn>
                  <a:cxn ang="0">
                    <a:pos x="T8" y="T9"/>
                  </a:cxn>
                </a:cxnLst>
                <a:rect l="0" t="0" r="r" b="b"/>
                <a:pathLst>
                  <a:path w="27" h="34">
                    <a:moveTo>
                      <a:pt x="26" y="7"/>
                    </a:moveTo>
                    <a:cubicBezTo>
                      <a:pt x="23" y="0"/>
                      <a:pt x="8" y="0"/>
                      <a:pt x="5" y="1"/>
                    </a:cubicBezTo>
                    <a:cubicBezTo>
                      <a:pt x="2" y="2"/>
                      <a:pt x="1" y="6"/>
                      <a:pt x="1" y="9"/>
                    </a:cubicBezTo>
                    <a:cubicBezTo>
                      <a:pt x="0" y="12"/>
                      <a:pt x="0" y="25"/>
                      <a:pt x="10" y="28"/>
                    </a:cubicBezTo>
                    <a:cubicBezTo>
                      <a:pt x="27" y="34"/>
                      <a:pt x="26" y="7"/>
                      <a:pt x="26" y="7"/>
                    </a:cubicBezTo>
                    <a:close/>
                  </a:path>
                </a:pathLst>
              </a:custGeom>
              <a:solidFill>
                <a:srgbClr val="FF9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18" name="Freeform 162">
                <a:extLst>
                  <a:ext uri="{FF2B5EF4-FFF2-40B4-BE49-F238E27FC236}">
                    <a16:creationId xmlns="" xmlns:a16="http://schemas.microsoft.com/office/drawing/2014/main" id="{DC638032-ADCC-4B2A-8EBE-A7946C07A987}"/>
                  </a:ext>
                </a:extLst>
              </p:cNvPr>
              <p:cNvSpPr>
                <a:spLocks/>
              </p:cNvSpPr>
              <p:nvPr/>
            </p:nvSpPr>
            <p:spPr bwMode="auto">
              <a:xfrm>
                <a:off x="5760" y="1932"/>
                <a:ext cx="51" cy="55"/>
              </a:xfrm>
              <a:custGeom>
                <a:avLst/>
                <a:gdLst>
                  <a:gd name="T0" fmla="*/ 24 w 24"/>
                  <a:gd name="T1" fmla="*/ 9 h 26"/>
                  <a:gd name="T2" fmla="*/ 1 w 24"/>
                  <a:gd name="T3" fmla="*/ 26 h 26"/>
                  <a:gd name="T4" fmla="*/ 6 w 24"/>
                  <a:gd name="T5" fmla="*/ 5 h 26"/>
                  <a:gd name="T6" fmla="*/ 24 w 24"/>
                  <a:gd name="T7" fmla="*/ 9 h 26"/>
                </a:gdLst>
                <a:ahLst/>
                <a:cxnLst>
                  <a:cxn ang="0">
                    <a:pos x="T0" y="T1"/>
                  </a:cxn>
                  <a:cxn ang="0">
                    <a:pos x="T2" y="T3"/>
                  </a:cxn>
                  <a:cxn ang="0">
                    <a:pos x="T4" y="T5"/>
                  </a:cxn>
                  <a:cxn ang="0">
                    <a:pos x="T6" y="T7"/>
                  </a:cxn>
                </a:cxnLst>
                <a:rect l="0" t="0" r="r" b="b"/>
                <a:pathLst>
                  <a:path w="24" h="26">
                    <a:moveTo>
                      <a:pt x="24" y="9"/>
                    </a:moveTo>
                    <a:cubicBezTo>
                      <a:pt x="24" y="9"/>
                      <a:pt x="10" y="26"/>
                      <a:pt x="1" y="26"/>
                    </a:cubicBezTo>
                    <a:cubicBezTo>
                      <a:pt x="1" y="26"/>
                      <a:pt x="0" y="10"/>
                      <a:pt x="6" y="5"/>
                    </a:cubicBezTo>
                    <a:cubicBezTo>
                      <a:pt x="12" y="0"/>
                      <a:pt x="24" y="9"/>
                      <a:pt x="24" y="9"/>
                    </a:cubicBezTo>
                    <a:close/>
                  </a:path>
                </a:pathLst>
              </a:custGeom>
              <a:solidFill>
                <a:srgbClr val="C43B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19" name="Freeform 163">
                <a:extLst>
                  <a:ext uri="{FF2B5EF4-FFF2-40B4-BE49-F238E27FC236}">
                    <a16:creationId xmlns="" xmlns:a16="http://schemas.microsoft.com/office/drawing/2014/main" id="{01E4F88F-40D6-469C-AD3D-AED1444833FB}"/>
                  </a:ext>
                </a:extLst>
              </p:cNvPr>
              <p:cNvSpPr>
                <a:spLocks/>
              </p:cNvSpPr>
              <p:nvPr/>
            </p:nvSpPr>
            <p:spPr bwMode="auto">
              <a:xfrm>
                <a:off x="5817" y="1860"/>
                <a:ext cx="49" cy="51"/>
              </a:xfrm>
              <a:custGeom>
                <a:avLst/>
                <a:gdLst>
                  <a:gd name="T0" fmla="*/ 1 w 23"/>
                  <a:gd name="T1" fmla="*/ 10 h 24"/>
                  <a:gd name="T2" fmla="*/ 9 w 23"/>
                  <a:gd name="T3" fmla="*/ 22 h 24"/>
                  <a:gd name="T4" fmla="*/ 22 w 23"/>
                  <a:gd name="T5" fmla="*/ 14 h 24"/>
                  <a:gd name="T6" fmla="*/ 14 w 23"/>
                  <a:gd name="T7" fmla="*/ 1 h 24"/>
                  <a:gd name="T8" fmla="*/ 1 w 23"/>
                  <a:gd name="T9" fmla="*/ 10 h 24"/>
                </a:gdLst>
                <a:ahLst/>
                <a:cxnLst>
                  <a:cxn ang="0">
                    <a:pos x="T0" y="T1"/>
                  </a:cxn>
                  <a:cxn ang="0">
                    <a:pos x="T2" y="T3"/>
                  </a:cxn>
                  <a:cxn ang="0">
                    <a:pos x="T4" y="T5"/>
                  </a:cxn>
                  <a:cxn ang="0">
                    <a:pos x="T6" y="T7"/>
                  </a:cxn>
                  <a:cxn ang="0">
                    <a:pos x="T8" y="T9"/>
                  </a:cxn>
                </a:cxnLst>
                <a:rect l="0" t="0" r="r" b="b"/>
                <a:pathLst>
                  <a:path w="23" h="24">
                    <a:moveTo>
                      <a:pt x="1" y="10"/>
                    </a:moveTo>
                    <a:cubicBezTo>
                      <a:pt x="0" y="16"/>
                      <a:pt x="4" y="21"/>
                      <a:pt x="9" y="22"/>
                    </a:cubicBezTo>
                    <a:cubicBezTo>
                      <a:pt x="15" y="24"/>
                      <a:pt x="21" y="20"/>
                      <a:pt x="22" y="14"/>
                    </a:cubicBezTo>
                    <a:cubicBezTo>
                      <a:pt x="23" y="8"/>
                      <a:pt x="20" y="2"/>
                      <a:pt x="14" y="1"/>
                    </a:cubicBezTo>
                    <a:cubicBezTo>
                      <a:pt x="8" y="0"/>
                      <a:pt x="2" y="4"/>
                      <a:pt x="1" y="10"/>
                    </a:cubicBezTo>
                    <a:close/>
                  </a:path>
                </a:pathLst>
              </a:cu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20" name="Freeform 164">
                <a:extLst>
                  <a:ext uri="{FF2B5EF4-FFF2-40B4-BE49-F238E27FC236}">
                    <a16:creationId xmlns="" xmlns:a16="http://schemas.microsoft.com/office/drawing/2014/main" id="{AC605E3D-46CE-41F6-979A-F60800413F14}"/>
                  </a:ext>
                </a:extLst>
              </p:cNvPr>
              <p:cNvSpPr>
                <a:spLocks/>
              </p:cNvSpPr>
              <p:nvPr/>
            </p:nvSpPr>
            <p:spPr bwMode="auto">
              <a:xfrm>
                <a:off x="5743" y="1852"/>
                <a:ext cx="49" cy="49"/>
              </a:xfrm>
              <a:custGeom>
                <a:avLst/>
                <a:gdLst>
                  <a:gd name="T0" fmla="*/ 1 w 23"/>
                  <a:gd name="T1" fmla="*/ 9 h 23"/>
                  <a:gd name="T2" fmla="*/ 9 w 23"/>
                  <a:gd name="T3" fmla="*/ 22 h 23"/>
                  <a:gd name="T4" fmla="*/ 22 w 23"/>
                  <a:gd name="T5" fmla="*/ 13 h 23"/>
                  <a:gd name="T6" fmla="*/ 14 w 23"/>
                  <a:gd name="T7" fmla="*/ 1 h 23"/>
                  <a:gd name="T8" fmla="*/ 1 w 23"/>
                  <a:gd name="T9" fmla="*/ 9 h 23"/>
                </a:gdLst>
                <a:ahLst/>
                <a:cxnLst>
                  <a:cxn ang="0">
                    <a:pos x="T0" y="T1"/>
                  </a:cxn>
                  <a:cxn ang="0">
                    <a:pos x="T2" y="T3"/>
                  </a:cxn>
                  <a:cxn ang="0">
                    <a:pos x="T4" y="T5"/>
                  </a:cxn>
                  <a:cxn ang="0">
                    <a:pos x="T6" y="T7"/>
                  </a:cxn>
                  <a:cxn ang="0">
                    <a:pos x="T8" y="T9"/>
                  </a:cxn>
                </a:cxnLst>
                <a:rect l="0" t="0" r="r" b="b"/>
                <a:pathLst>
                  <a:path w="23" h="23">
                    <a:moveTo>
                      <a:pt x="1" y="9"/>
                    </a:moveTo>
                    <a:cubicBezTo>
                      <a:pt x="0" y="15"/>
                      <a:pt x="4" y="21"/>
                      <a:pt x="9" y="22"/>
                    </a:cubicBezTo>
                    <a:cubicBezTo>
                      <a:pt x="15" y="23"/>
                      <a:pt x="21" y="19"/>
                      <a:pt x="22" y="13"/>
                    </a:cubicBezTo>
                    <a:cubicBezTo>
                      <a:pt x="23" y="8"/>
                      <a:pt x="20" y="2"/>
                      <a:pt x="14" y="1"/>
                    </a:cubicBezTo>
                    <a:cubicBezTo>
                      <a:pt x="8" y="0"/>
                      <a:pt x="2" y="3"/>
                      <a:pt x="1" y="9"/>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21" name="Freeform 165">
                <a:extLst>
                  <a:ext uri="{FF2B5EF4-FFF2-40B4-BE49-F238E27FC236}">
                    <a16:creationId xmlns="" xmlns:a16="http://schemas.microsoft.com/office/drawing/2014/main" id="{995C418B-84F9-4C32-99C8-D57141B835C9}"/>
                  </a:ext>
                </a:extLst>
              </p:cNvPr>
              <p:cNvSpPr>
                <a:spLocks/>
              </p:cNvSpPr>
              <p:nvPr/>
            </p:nvSpPr>
            <p:spPr bwMode="auto">
              <a:xfrm>
                <a:off x="5768" y="1828"/>
                <a:ext cx="72" cy="70"/>
              </a:xfrm>
              <a:custGeom>
                <a:avLst/>
                <a:gdLst>
                  <a:gd name="T0" fmla="*/ 2 w 34"/>
                  <a:gd name="T1" fmla="*/ 14 h 33"/>
                  <a:gd name="T2" fmla="*/ 14 w 34"/>
                  <a:gd name="T3" fmla="*/ 32 h 33"/>
                  <a:gd name="T4" fmla="*/ 32 w 34"/>
                  <a:gd name="T5" fmla="*/ 20 h 33"/>
                  <a:gd name="T6" fmla="*/ 20 w 34"/>
                  <a:gd name="T7" fmla="*/ 2 h 33"/>
                  <a:gd name="T8" fmla="*/ 2 w 34"/>
                  <a:gd name="T9" fmla="*/ 14 h 33"/>
                </a:gdLst>
                <a:ahLst/>
                <a:cxnLst>
                  <a:cxn ang="0">
                    <a:pos x="T0" y="T1"/>
                  </a:cxn>
                  <a:cxn ang="0">
                    <a:pos x="T2" y="T3"/>
                  </a:cxn>
                  <a:cxn ang="0">
                    <a:pos x="T4" y="T5"/>
                  </a:cxn>
                  <a:cxn ang="0">
                    <a:pos x="T6" y="T7"/>
                  </a:cxn>
                  <a:cxn ang="0">
                    <a:pos x="T8" y="T9"/>
                  </a:cxn>
                </a:cxnLst>
                <a:rect l="0" t="0" r="r" b="b"/>
                <a:pathLst>
                  <a:path w="34" h="33">
                    <a:moveTo>
                      <a:pt x="2" y="14"/>
                    </a:moveTo>
                    <a:cubicBezTo>
                      <a:pt x="0" y="22"/>
                      <a:pt x="6" y="30"/>
                      <a:pt x="14" y="32"/>
                    </a:cubicBezTo>
                    <a:cubicBezTo>
                      <a:pt x="22" y="33"/>
                      <a:pt x="30" y="28"/>
                      <a:pt x="32" y="20"/>
                    </a:cubicBezTo>
                    <a:cubicBezTo>
                      <a:pt x="34" y="11"/>
                      <a:pt x="28" y="3"/>
                      <a:pt x="20" y="2"/>
                    </a:cubicBezTo>
                    <a:cubicBezTo>
                      <a:pt x="11" y="0"/>
                      <a:pt x="3" y="6"/>
                      <a:pt x="2" y="14"/>
                    </a:cubicBezTo>
                    <a:close/>
                  </a:path>
                </a:pathLst>
              </a:cu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22" name="Freeform 166">
                <a:extLst>
                  <a:ext uri="{FF2B5EF4-FFF2-40B4-BE49-F238E27FC236}">
                    <a16:creationId xmlns="" xmlns:a16="http://schemas.microsoft.com/office/drawing/2014/main" id="{6735DD1B-1289-4BB6-9E80-55F21D0D58F9}"/>
                  </a:ext>
                </a:extLst>
              </p:cNvPr>
              <p:cNvSpPr>
                <a:spLocks/>
              </p:cNvSpPr>
              <p:nvPr/>
            </p:nvSpPr>
            <p:spPr bwMode="auto">
              <a:xfrm>
                <a:off x="5760" y="1884"/>
                <a:ext cx="82" cy="84"/>
              </a:xfrm>
              <a:custGeom>
                <a:avLst/>
                <a:gdLst>
                  <a:gd name="T0" fmla="*/ 39 w 39"/>
                  <a:gd name="T1" fmla="*/ 7 h 40"/>
                  <a:gd name="T2" fmla="*/ 28 w 39"/>
                  <a:gd name="T3" fmla="*/ 40 h 40"/>
                  <a:gd name="T4" fmla="*/ 16 w 39"/>
                  <a:gd name="T5" fmla="*/ 33 h 40"/>
                  <a:gd name="T6" fmla="*/ 3 w 39"/>
                  <a:gd name="T7" fmla="*/ 37 h 40"/>
                  <a:gd name="T8" fmla="*/ 0 w 39"/>
                  <a:gd name="T9" fmla="*/ 0 h 40"/>
                  <a:gd name="T10" fmla="*/ 39 w 39"/>
                  <a:gd name="T11" fmla="*/ 7 h 40"/>
                </a:gdLst>
                <a:ahLst/>
                <a:cxnLst>
                  <a:cxn ang="0">
                    <a:pos x="T0" y="T1"/>
                  </a:cxn>
                  <a:cxn ang="0">
                    <a:pos x="T2" y="T3"/>
                  </a:cxn>
                  <a:cxn ang="0">
                    <a:pos x="T4" y="T5"/>
                  </a:cxn>
                  <a:cxn ang="0">
                    <a:pos x="T6" y="T7"/>
                  </a:cxn>
                  <a:cxn ang="0">
                    <a:pos x="T8" y="T9"/>
                  </a:cxn>
                  <a:cxn ang="0">
                    <a:pos x="T10" y="T11"/>
                  </a:cxn>
                </a:cxnLst>
                <a:rect l="0" t="0" r="r" b="b"/>
                <a:pathLst>
                  <a:path w="39" h="40">
                    <a:moveTo>
                      <a:pt x="39" y="7"/>
                    </a:moveTo>
                    <a:cubicBezTo>
                      <a:pt x="28" y="40"/>
                      <a:pt x="28" y="40"/>
                      <a:pt x="28" y="40"/>
                    </a:cubicBezTo>
                    <a:cubicBezTo>
                      <a:pt x="28" y="40"/>
                      <a:pt x="26" y="35"/>
                      <a:pt x="16" y="33"/>
                    </a:cubicBezTo>
                    <a:cubicBezTo>
                      <a:pt x="10" y="32"/>
                      <a:pt x="7" y="34"/>
                      <a:pt x="3" y="37"/>
                    </a:cubicBezTo>
                    <a:cubicBezTo>
                      <a:pt x="0" y="0"/>
                      <a:pt x="0" y="0"/>
                      <a:pt x="0" y="0"/>
                    </a:cubicBezTo>
                    <a:cubicBezTo>
                      <a:pt x="0" y="0"/>
                      <a:pt x="36" y="2"/>
                      <a:pt x="39" y="7"/>
                    </a:cubicBezTo>
                    <a:close/>
                  </a:path>
                </a:pathLst>
              </a:cu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23" name="Freeform 167">
                <a:extLst>
                  <a:ext uri="{FF2B5EF4-FFF2-40B4-BE49-F238E27FC236}">
                    <a16:creationId xmlns="" xmlns:a16="http://schemas.microsoft.com/office/drawing/2014/main" id="{3C9E1BC9-293C-4BD9-8173-5EDA84FFC780}"/>
                  </a:ext>
                </a:extLst>
              </p:cNvPr>
              <p:cNvSpPr>
                <a:spLocks/>
              </p:cNvSpPr>
              <p:nvPr/>
            </p:nvSpPr>
            <p:spPr bwMode="auto">
              <a:xfrm>
                <a:off x="5743" y="1831"/>
                <a:ext cx="68" cy="131"/>
              </a:xfrm>
              <a:custGeom>
                <a:avLst/>
                <a:gdLst>
                  <a:gd name="T0" fmla="*/ 14 w 32"/>
                  <a:gd name="T1" fmla="*/ 11 h 62"/>
                  <a:gd name="T2" fmla="*/ 15 w 32"/>
                  <a:gd name="T3" fmla="*/ 11 h 62"/>
                  <a:gd name="T4" fmla="*/ 31 w 32"/>
                  <a:gd name="T5" fmla="*/ 1 h 62"/>
                  <a:gd name="T6" fmla="*/ 32 w 32"/>
                  <a:gd name="T7" fmla="*/ 1 h 62"/>
                  <a:gd name="T8" fmla="*/ 25 w 32"/>
                  <a:gd name="T9" fmla="*/ 8 h 62"/>
                  <a:gd name="T10" fmla="*/ 24 w 32"/>
                  <a:gd name="T11" fmla="*/ 20 h 62"/>
                  <a:gd name="T12" fmla="*/ 24 w 32"/>
                  <a:gd name="T13" fmla="*/ 58 h 62"/>
                  <a:gd name="T14" fmla="*/ 24 w 32"/>
                  <a:gd name="T15" fmla="*/ 58 h 62"/>
                  <a:gd name="T16" fmla="*/ 11 w 32"/>
                  <a:gd name="T17" fmla="*/ 62 h 62"/>
                  <a:gd name="T18" fmla="*/ 8 w 32"/>
                  <a:gd name="T19" fmla="*/ 32 h 62"/>
                  <a:gd name="T20" fmla="*/ 1 w 32"/>
                  <a:gd name="T21" fmla="*/ 19 h 62"/>
                  <a:gd name="T22" fmla="*/ 14 w 32"/>
                  <a:gd name="T23"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62">
                    <a:moveTo>
                      <a:pt x="14" y="11"/>
                    </a:moveTo>
                    <a:cubicBezTo>
                      <a:pt x="15" y="11"/>
                      <a:pt x="15" y="11"/>
                      <a:pt x="15" y="11"/>
                    </a:cubicBezTo>
                    <a:cubicBezTo>
                      <a:pt x="17" y="4"/>
                      <a:pt x="24" y="0"/>
                      <a:pt x="31" y="1"/>
                    </a:cubicBezTo>
                    <a:cubicBezTo>
                      <a:pt x="32" y="1"/>
                      <a:pt x="32" y="1"/>
                      <a:pt x="32" y="1"/>
                    </a:cubicBezTo>
                    <a:cubicBezTo>
                      <a:pt x="32" y="1"/>
                      <a:pt x="27" y="3"/>
                      <a:pt x="25" y="8"/>
                    </a:cubicBezTo>
                    <a:cubicBezTo>
                      <a:pt x="23" y="13"/>
                      <a:pt x="24" y="20"/>
                      <a:pt x="24" y="20"/>
                    </a:cubicBezTo>
                    <a:cubicBezTo>
                      <a:pt x="24" y="58"/>
                      <a:pt x="24" y="58"/>
                      <a:pt x="24" y="58"/>
                    </a:cubicBezTo>
                    <a:cubicBezTo>
                      <a:pt x="24" y="58"/>
                      <a:pt x="24" y="58"/>
                      <a:pt x="24" y="58"/>
                    </a:cubicBezTo>
                    <a:cubicBezTo>
                      <a:pt x="18" y="58"/>
                      <a:pt x="14" y="59"/>
                      <a:pt x="11" y="62"/>
                    </a:cubicBezTo>
                    <a:cubicBezTo>
                      <a:pt x="8" y="32"/>
                      <a:pt x="8" y="32"/>
                      <a:pt x="8" y="32"/>
                    </a:cubicBezTo>
                    <a:cubicBezTo>
                      <a:pt x="3" y="30"/>
                      <a:pt x="0" y="25"/>
                      <a:pt x="1" y="19"/>
                    </a:cubicBezTo>
                    <a:cubicBezTo>
                      <a:pt x="2" y="13"/>
                      <a:pt x="8" y="10"/>
                      <a:pt x="14" y="11"/>
                    </a:cubicBezTo>
                    <a:close/>
                  </a:path>
                </a:pathLst>
              </a:custGeom>
              <a:solidFill>
                <a:srgbClr val="F9F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24" name="Freeform 168">
                <a:extLst>
                  <a:ext uri="{FF2B5EF4-FFF2-40B4-BE49-F238E27FC236}">
                    <a16:creationId xmlns="" xmlns:a16="http://schemas.microsoft.com/office/drawing/2014/main" id="{15E435AD-74CC-45C2-AB43-DD24BBE31888}"/>
                  </a:ext>
                </a:extLst>
              </p:cNvPr>
              <p:cNvSpPr>
                <a:spLocks/>
              </p:cNvSpPr>
              <p:nvPr/>
            </p:nvSpPr>
            <p:spPr bwMode="auto">
              <a:xfrm>
                <a:off x="5980" y="1964"/>
                <a:ext cx="140" cy="240"/>
              </a:xfrm>
              <a:custGeom>
                <a:avLst/>
                <a:gdLst>
                  <a:gd name="T0" fmla="*/ 0 w 66"/>
                  <a:gd name="T1" fmla="*/ 93 h 113"/>
                  <a:gd name="T2" fmla="*/ 29 w 66"/>
                  <a:gd name="T3" fmla="*/ 9 h 113"/>
                  <a:gd name="T4" fmla="*/ 45 w 66"/>
                  <a:gd name="T5" fmla="*/ 1 h 113"/>
                  <a:gd name="T6" fmla="*/ 60 w 66"/>
                  <a:gd name="T7" fmla="*/ 3 h 113"/>
                  <a:gd name="T8" fmla="*/ 34 w 66"/>
                  <a:gd name="T9" fmla="*/ 94 h 113"/>
                  <a:gd name="T10" fmla="*/ 0 w 66"/>
                  <a:gd name="T11" fmla="*/ 93 h 113"/>
                </a:gdLst>
                <a:ahLst/>
                <a:cxnLst>
                  <a:cxn ang="0">
                    <a:pos x="T0" y="T1"/>
                  </a:cxn>
                  <a:cxn ang="0">
                    <a:pos x="T2" y="T3"/>
                  </a:cxn>
                  <a:cxn ang="0">
                    <a:pos x="T4" y="T5"/>
                  </a:cxn>
                  <a:cxn ang="0">
                    <a:pos x="T6" y="T7"/>
                  </a:cxn>
                  <a:cxn ang="0">
                    <a:pos x="T8" y="T9"/>
                  </a:cxn>
                  <a:cxn ang="0">
                    <a:pos x="T10" y="T11"/>
                  </a:cxn>
                </a:cxnLst>
                <a:rect l="0" t="0" r="r" b="b"/>
                <a:pathLst>
                  <a:path w="66" h="113">
                    <a:moveTo>
                      <a:pt x="0" y="93"/>
                    </a:moveTo>
                    <a:cubicBezTo>
                      <a:pt x="0" y="93"/>
                      <a:pt x="21" y="18"/>
                      <a:pt x="29" y="9"/>
                    </a:cubicBezTo>
                    <a:cubicBezTo>
                      <a:pt x="34" y="4"/>
                      <a:pt x="38" y="2"/>
                      <a:pt x="45" y="1"/>
                    </a:cubicBezTo>
                    <a:cubicBezTo>
                      <a:pt x="48" y="0"/>
                      <a:pt x="58" y="1"/>
                      <a:pt x="60" y="3"/>
                    </a:cubicBezTo>
                    <a:cubicBezTo>
                      <a:pt x="66" y="12"/>
                      <a:pt x="54" y="69"/>
                      <a:pt x="34" y="94"/>
                    </a:cubicBezTo>
                    <a:cubicBezTo>
                      <a:pt x="20" y="113"/>
                      <a:pt x="0" y="93"/>
                      <a:pt x="0" y="93"/>
                    </a:cubicBezTo>
                    <a:close/>
                  </a:path>
                </a:pathLst>
              </a:cu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25" name="Freeform 169">
                <a:extLst>
                  <a:ext uri="{FF2B5EF4-FFF2-40B4-BE49-F238E27FC236}">
                    <a16:creationId xmlns="" xmlns:a16="http://schemas.microsoft.com/office/drawing/2014/main" id="{9D8E73B8-F361-47DD-8E2F-67566809ECF6}"/>
                  </a:ext>
                </a:extLst>
              </p:cNvPr>
              <p:cNvSpPr>
                <a:spLocks/>
              </p:cNvSpPr>
              <p:nvPr/>
            </p:nvSpPr>
            <p:spPr bwMode="auto">
              <a:xfrm>
                <a:off x="5961" y="1920"/>
                <a:ext cx="326" cy="48"/>
              </a:xfrm>
              <a:custGeom>
                <a:avLst/>
                <a:gdLst>
                  <a:gd name="T0" fmla="*/ 264 w 326"/>
                  <a:gd name="T1" fmla="*/ 48 h 48"/>
                  <a:gd name="T2" fmla="*/ 0 w 326"/>
                  <a:gd name="T3" fmla="*/ 48 h 48"/>
                  <a:gd name="T4" fmla="*/ 0 w 326"/>
                  <a:gd name="T5" fmla="*/ 38 h 48"/>
                  <a:gd name="T6" fmla="*/ 76 w 326"/>
                  <a:gd name="T7" fmla="*/ 8 h 48"/>
                  <a:gd name="T8" fmla="*/ 326 w 326"/>
                  <a:gd name="T9" fmla="*/ 0 h 48"/>
                  <a:gd name="T10" fmla="*/ 326 w 326"/>
                  <a:gd name="T11" fmla="*/ 8 h 48"/>
                  <a:gd name="T12" fmla="*/ 264 w 326"/>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326" h="48">
                    <a:moveTo>
                      <a:pt x="264" y="48"/>
                    </a:moveTo>
                    <a:lnTo>
                      <a:pt x="0" y="48"/>
                    </a:lnTo>
                    <a:lnTo>
                      <a:pt x="0" y="38"/>
                    </a:lnTo>
                    <a:lnTo>
                      <a:pt x="76" y="8"/>
                    </a:lnTo>
                    <a:lnTo>
                      <a:pt x="326" y="0"/>
                    </a:lnTo>
                    <a:lnTo>
                      <a:pt x="326" y="8"/>
                    </a:lnTo>
                    <a:lnTo>
                      <a:pt x="264" y="48"/>
                    </a:lnTo>
                    <a:close/>
                  </a:path>
                </a:pathLst>
              </a:custGeom>
              <a:solidFill>
                <a:srgbClr val="301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26" name="Freeform 170">
                <a:extLst>
                  <a:ext uri="{FF2B5EF4-FFF2-40B4-BE49-F238E27FC236}">
                    <a16:creationId xmlns="" xmlns:a16="http://schemas.microsoft.com/office/drawing/2014/main" id="{96773722-BA13-42B0-9C3E-0DCA6341976A}"/>
                  </a:ext>
                </a:extLst>
              </p:cNvPr>
              <p:cNvSpPr>
                <a:spLocks/>
              </p:cNvSpPr>
              <p:nvPr/>
            </p:nvSpPr>
            <p:spPr bwMode="auto">
              <a:xfrm>
                <a:off x="5961" y="1920"/>
                <a:ext cx="326" cy="38"/>
              </a:xfrm>
              <a:custGeom>
                <a:avLst/>
                <a:gdLst>
                  <a:gd name="T0" fmla="*/ 264 w 326"/>
                  <a:gd name="T1" fmla="*/ 38 h 38"/>
                  <a:gd name="T2" fmla="*/ 0 w 326"/>
                  <a:gd name="T3" fmla="*/ 38 h 38"/>
                  <a:gd name="T4" fmla="*/ 76 w 326"/>
                  <a:gd name="T5" fmla="*/ 0 h 38"/>
                  <a:gd name="T6" fmla="*/ 326 w 326"/>
                  <a:gd name="T7" fmla="*/ 0 h 38"/>
                  <a:gd name="T8" fmla="*/ 264 w 326"/>
                  <a:gd name="T9" fmla="*/ 38 h 38"/>
                </a:gdLst>
                <a:ahLst/>
                <a:cxnLst>
                  <a:cxn ang="0">
                    <a:pos x="T0" y="T1"/>
                  </a:cxn>
                  <a:cxn ang="0">
                    <a:pos x="T2" y="T3"/>
                  </a:cxn>
                  <a:cxn ang="0">
                    <a:pos x="T4" y="T5"/>
                  </a:cxn>
                  <a:cxn ang="0">
                    <a:pos x="T6" y="T7"/>
                  </a:cxn>
                  <a:cxn ang="0">
                    <a:pos x="T8" y="T9"/>
                  </a:cxn>
                </a:cxnLst>
                <a:rect l="0" t="0" r="r" b="b"/>
                <a:pathLst>
                  <a:path w="326" h="38">
                    <a:moveTo>
                      <a:pt x="264" y="38"/>
                    </a:moveTo>
                    <a:lnTo>
                      <a:pt x="0" y="38"/>
                    </a:lnTo>
                    <a:lnTo>
                      <a:pt x="76" y="0"/>
                    </a:lnTo>
                    <a:lnTo>
                      <a:pt x="326" y="0"/>
                    </a:lnTo>
                    <a:lnTo>
                      <a:pt x="264" y="38"/>
                    </a:lnTo>
                    <a:close/>
                  </a:path>
                </a:pathLst>
              </a:custGeom>
              <a:solidFill>
                <a:srgbClr val="3B2B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27" name="Freeform 171">
                <a:extLst>
                  <a:ext uri="{FF2B5EF4-FFF2-40B4-BE49-F238E27FC236}">
                    <a16:creationId xmlns="" xmlns:a16="http://schemas.microsoft.com/office/drawing/2014/main" id="{9FE4A180-0CE0-436C-A19B-2D8C08C36518}"/>
                  </a:ext>
                </a:extLst>
              </p:cNvPr>
              <p:cNvSpPr>
                <a:spLocks/>
              </p:cNvSpPr>
              <p:nvPr/>
            </p:nvSpPr>
            <p:spPr bwMode="auto">
              <a:xfrm>
                <a:off x="6090" y="1960"/>
                <a:ext cx="51" cy="23"/>
              </a:xfrm>
              <a:custGeom>
                <a:avLst/>
                <a:gdLst>
                  <a:gd name="T0" fmla="*/ 2 w 24"/>
                  <a:gd name="T1" fmla="*/ 7 h 11"/>
                  <a:gd name="T2" fmla="*/ 12 w 24"/>
                  <a:gd name="T3" fmla="*/ 11 h 11"/>
                  <a:gd name="T4" fmla="*/ 22 w 24"/>
                  <a:gd name="T5" fmla="*/ 6 h 11"/>
                  <a:gd name="T6" fmla="*/ 16 w 24"/>
                  <a:gd name="T7" fmla="*/ 8 h 11"/>
                  <a:gd name="T8" fmla="*/ 23 w 24"/>
                  <a:gd name="T9" fmla="*/ 2 h 11"/>
                  <a:gd name="T10" fmla="*/ 20 w 24"/>
                  <a:gd name="T11" fmla="*/ 3 h 11"/>
                  <a:gd name="T12" fmla="*/ 21 w 24"/>
                  <a:gd name="T13" fmla="*/ 1 h 11"/>
                  <a:gd name="T14" fmla="*/ 13 w 24"/>
                  <a:gd name="T15" fmla="*/ 3 h 11"/>
                  <a:gd name="T16" fmla="*/ 2 w 24"/>
                  <a:gd name="T17" fmla="*/ 3 h 11"/>
                  <a:gd name="T18" fmla="*/ 2 w 24"/>
                  <a:gd name="T19"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11">
                    <a:moveTo>
                      <a:pt x="2" y="7"/>
                    </a:moveTo>
                    <a:cubicBezTo>
                      <a:pt x="2" y="7"/>
                      <a:pt x="7" y="11"/>
                      <a:pt x="12" y="11"/>
                    </a:cubicBezTo>
                    <a:cubicBezTo>
                      <a:pt x="16" y="11"/>
                      <a:pt x="22" y="7"/>
                      <a:pt x="22" y="6"/>
                    </a:cubicBezTo>
                    <a:cubicBezTo>
                      <a:pt x="22" y="5"/>
                      <a:pt x="16" y="8"/>
                      <a:pt x="16" y="8"/>
                    </a:cubicBezTo>
                    <a:cubicBezTo>
                      <a:pt x="16" y="8"/>
                      <a:pt x="24" y="4"/>
                      <a:pt x="23" y="2"/>
                    </a:cubicBezTo>
                    <a:cubicBezTo>
                      <a:pt x="23" y="2"/>
                      <a:pt x="20" y="3"/>
                      <a:pt x="20" y="3"/>
                    </a:cubicBezTo>
                    <a:cubicBezTo>
                      <a:pt x="20" y="3"/>
                      <a:pt x="21" y="3"/>
                      <a:pt x="21" y="1"/>
                    </a:cubicBezTo>
                    <a:cubicBezTo>
                      <a:pt x="20" y="0"/>
                      <a:pt x="15" y="2"/>
                      <a:pt x="13" y="3"/>
                    </a:cubicBezTo>
                    <a:cubicBezTo>
                      <a:pt x="11" y="3"/>
                      <a:pt x="6" y="2"/>
                      <a:pt x="2" y="3"/>
                    </a:cubicBezTo>
                    <a:cubicBezTo>
                      <a:pt x="1" y="3"/>
                      <a:pt x="0" y="4"/>
                      <a:pt x="2" y="7"/>
                    </a:cubicBezTo>
                    <a:close/>
                  </a:path>
                </a:pathLst>
              </a:custGeom>
              <a:solidFill>
                <a:srgbClr val="FF9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28" name="Freeform 172">
                <a:extLst>
                  <a:ext uri="{FF2B5EF4-FFF2-40B4-BE49-F238E27FC236}">
                    <a16:creationId xmlns="" xmlns:a16="http://schemas.microsoft.com/office/drawing/2014/main" id="{BB1A2D8C-9F12-4348-8E99-A0D48230E6AE}"/>
                  </a:ext>
                </a:extLst>
              </p:cNvPr>
              <p:cNvSpPr>
                <a:spLocks/>
              </p:cNvSpPr>
              <p:nvPr/>
            </p:nvSpPr>
            <p:spPr bwMode="auto">
              <a:xfrm>
                <a:off x="6160" y="1907"/>
                <a:ext cx="48" cy="36"/>
              </a:xfrm>
              <a:custGeom>
                <a:avLst/>
                <a:gdLst>
                  <a:gd name="T0" fmla="*/ 22 w 23"/>
                  <a:gd name="T1" fmla="*/ 0 h 17"/>
                  <a:gd name="T2" fmla="*/ 0 w 23"/>
                  <a:gd name="T3" fmla="*/ 0 h 17"/>
                  <a:gd name="T4" fmla="*/ 0 w 23"/>
                  <a:gd name="T5" fmla="*/ 11 h 17"/>
                  <a:gd name="T6" fmla="*/ 2 w 23"/>
                  <a:gd name="T7" fmla="*/ 14 h 17"/>
                  <a:gd name="T8" fmla="*/ 10 w 23"/>
                  <a:gd name="T9" fmla="*/ 17 h 17"/>
                  <a:gd name="T10" fmla="*/ 12 w 23"/>
                  <a:gd name="T11" fmla="*/ 17 h 17"/>
                  <a:gd name="T12" fmla="*/ 20 w 23"/>
                  <a:gd name="T13" fmla="*/ 14 h 17"/>
                  <a:gd name="T14" fmla="*/ 23 w 23"/>
                  <a:gd name="T15" fmla="*/ 11 h 17"/>
                  <a:gd name="T16" fmla="*/ 22 w 23"/>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7">
                    <a:moveTo>
                      <a:pt x="22" y="0"/>
                    </a:moveTo>
                    <a:cubicBezTo>
                      <a:pt x="0" y="0"/>
                      <a:pt x="0" y="0"/>
                      <a:pt x="0" y="0"/>
                    </a:cubicBezTo>
                    <a:cubicBezTo>
                      <a:pt x="0" y="11"/>
                      <a:pt x="0" y="11"/>
                      <a:pt x="0" y="11"/>
                    </a:cubicBezTo>
                    <a:cubicBezTo>
                      <a:pt x="0" y="12"/>
                      <a:pt x="1" y="13"/>
                      <a:pt x="2" y="14"/>
                    </a:cubicBezTo>
                    <a:cubicBezTo>
                      <a:pt x="10" y="17"/>
                      <a:pt x="10" y="17"/>
                      <a:pt x="10" y="17"/>
                    </a:cubicBezTo>
                    <a:cubicBezTo>
                      <a:pt x="10" y="17"/>
                      <a:pt x="11" y="17"/>
                      <a:pt x="12" y="17"/>
                    </a:cubicBezTo>
                    <a:cubicBezTo>
                      <a:pt x="20" y="14"/>
                      <a:pt x="20" y="14"/>
                      <a:pt x="20" y="14"/>
                    </a:cubicBezTo>
                    <a:cubicBezTo>
                      <a:pt x="22" y="13"/>
                      <a:pt x="23" y="12"/>
                      <a:pt x="23" y="11"/>
                    </a:cubicBezTo>
                    <a:lnTo>
                      <a:pt x="22" y="0"/>
                    </a:lnTo>
                    <a:close/>
                  </a:path>
                </a:pathLst>
              </a:custGeom>
              <a:solidFill>
                <a:srgbClr val="295A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29" name="Freeform 173">
                <a:extLst>
                  <a:ext uri="{FF2B5EF4-FFF2-40B4-BE49-F238E27FC236}">
                    <a16:creationId xmlns="" xmlns:a16="http://schemas.microsoft.com/office/drawing/2014/main" id="{F91E3486-8A81-47ED-A167-137617596980}"/>
                  </a:ext>
                </a:extLst>
              </p:cNvPr>
              <p:cNvSpPr>
                <a:spLocks/>
              </p:cNvSpPr>
              <p:nvPr/>
            </p:nvSpPr>
            <p:spPr bwMode="auto">
              <a:xfrm>
                <a:off x="6160" y="1898"/>
                <a:ext cx="48" cy="17"/>
              </a:xfrm>
              <a:custGeom>
                <a:avLst/>
                <a:gdLst>
                  <a:gd name="T0" fmla="*/ 22 w 23"/>
                  <a:gd name="T1" fmla="*/ 5 h 8"/>
                  <a:gd name="T2" fmla="*/ 13 w 23"/>
                  <a:gd name="T3" fmla="*/ 7 h 8"/>
                  <a:gd name="T4" fmla="*/ 9 w 23"/>
                  <a:gd name="T5" fmla="*/ 7 h 8"/>
                  <a:gd name="T6" fmla="*/ 1 w 23"/>
                  <a:gd name="T7" fmla="*/ 5 h 8"/>
                  <a:gd name="T8" fmla="*/ 1 w 23"/>
                  <a:gd name="T9" fmla="*/ 3 h 8"/>
                  <a:gd name="T10" fmla="*/ 10 w 23"/>
                  <a:gd name="T11" fmla="*/ 1 h 8"/>
                  <a:gd name="T12" fmla="*/ 14 w 23"/>
                  <a:gd name="T13" fmla="*/ 1 h 8"/>
                  <a:gd name="T14" fmla="*/ 22 w 23"/>
                  <a:gd name="T15" fmla="*/ 3 h 8"/>
                  <a:gd name="T16" fmla="*/ 22 w 23"/>
                  <a:gd name="T1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8">
                    <a:moveTo>
                      <a:pt x="22" y="5"/>
                    </a:moveTo>
                    <a:cubicBezTo>
                      <a:pt x="13" y="7"/>
                      <a:pt x="13" y="7"/>
                      <a:pt x="13" y="7"/>
                    </a:cubicBezTo>
                    <a:cubicBezTo>
                      <a:pt x="12" y="8"/>
                      <a:pt x="10" y="8"/>
                      <a:pt x="9" y="7"/>
                    </a:cubicBezTo>
                    <a:cubicBezTo>
                      <a:pt x="1" y="5"/>
                      <a:pt x="1" y="5"/>
                      <a:pt x="1" y="5"/>
                    </a:cubicBezTo>
                    <a:cubicBezTo>
                      <a:pt x="0" y="5"/>
                      <a:pt x="0" y="4"/>
                      <a:pt x="1" y="3"/>
                    </a:cubicBezTo>
                    <a:cubicBezTo>
                      <a:pt x="10" y="1"/>
                      <a:pt x="10" y="1"/>
                      <a:pt x="10" y="1"/>
                    </a:cubicBezTo>
                    <a:cubicBezTo>
                      <a:pt x="11" y="0"/>
                      <a:pt x="12" y="0"/>
                      <a:pt x="14" y="1"/>
                    </a:cubicBezTo>
                    <a:cubicBezTo>
                      <a:pt x="22" y="3"/>
                      <a:pt x="22" y="3"/>
                      <a:pt x="22" y="3"/>
                    </a:cubicBezTo>
                    <a:cubicBezTo>
                      <a:pt x="23" y="3"/>
                      <a:pt x="23" y="4"/>
                      <a:pt x="22" y="5"/>
                    </a:cubicBezTo>
                    <a:close/>
                  </a:path>
                </a:pathLst>
              </a:cu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30" name="Oval 174">
                <a:extLst>
                  <a:ext uri="{FF2B5EF4-FFF2-40B4-BE49-F238E27FC236}">
                    <a16:creationId xmlns="" xmlns:a16="http://schemas.microsoft.com/office/drawing/2014/main" id="{F0E20462-A829-4C87-85CC-3C8CF2FA1C7C}"/>
                  </a:ext>
                </a:extLst>
              </p:cNvPr>
              <p:cNvSpPr>
                <a:spLocks noChangeArrowheads="1"/>
              </p:cNvSpPr>
              <p:nvPr/>
            </p:nvSpPr>
            <p:spPr bwMode="auto">
              <a:xfrm>
                <a:off x="6177" y="1894"/>
                <a:ext cx="8" cy="9"/>
              </a:xfrm>
              <a:prstGeom prst="ellipse">
                <a:avLst/>
              </a:prstGeom>
              <a:solidFill>
                <a:srgbClr val="EF47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31" name="Oval 175">
                <a:extLst>
                  <a:ext uri="{FF2B5EF4-FFF2-40B4-BE49-F238E27FC236}">
                    <a16:creationId xmlns="" xmlns:a16="http://schemas.microsoft.com/office/drawing/2014/main" id="{B793BDBE-F408-4FDB-BCBB-AD0A7CF5A251}"/>
                  </a:ext>
                </a:extLst>
              </p:cNvPr>
              <p:cNvSpPr>
                <a:spLocks noChangeArrowheads="1"/>
              </p:cNvSpPr>
              <p:nvPr/>
            </p:nvSpPr>
            <p:spPr bwMode="auto">
              <a:xfrm>
                <a:off x="6172" y="1896"/>
                <a:ext cx="9" cy="9"/>
              </a:xfrm>
              <a:prstGeom prst="ellipse">
                <a:avLst/>
              </a:prstGeom>
              <a:solidFill>
                <a:srgbClr val="FF5E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32" name="Oval 176">
                <a:extLst>
                  <a:ext uri="{FF2B5EF4-FFF2-40B4-BE49-F238E27FC236}">
                    <a16:creationId xmlns="" xmlns:a16="http://schemas.microsoft.com/office/drawing/2014/main" id="{55A8EE6E-6841-4D60-9B22-2FC5C167B26D}"/>
                  </a:ext>
                </a:extLst>
              </p:cNvPr>
              <p:cNvSpPr>
                <a:spLocks noChangeArrowheads="1"/>
              </p:cNvSpPr>
              <p:nvPr/>
            </p:nvSpPr>
            <p:spPr bwMode="auto">
              <a:xfrm>
                <a:off x="6183" y="1896"/>
                <a:ext cx="9" cy="7"/>
              </a:xfrm>
              <a:prstGeom prst="ellipse">
                <a:avLst/>
              </a:prstGeom>
              <a:solidFill>
                <a:srgbClr val="FF5E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33" name="Oval 177">
                <a:extLst>
                  <a:ext uri="{FF2B5EF4-FFF2-40B4-BE49-F238E27FC236}">
                    <a16:creationId xmlns="" xmlns:a16="http://schemas.microsoft.com/office/drawing/2014/main" id="{515C4008-844B-4C00-934F-C99C2C9F80DB}"/>
                  </a:ext>
                </a:extLst>
              </p:cNvPr>
              <p:cNvSpPr>
                <a:spLocks noChangeArrowheads="1"/>
              </p:cNvSpPr>
              <p:nvPr/>
            </p:nvSpPr>
            <p:spPr bwMode="auto">
              <a:xfrm>
                <a:off x="6179" y="1898"/>
                <a:ext cx="8" cy="9"/>
              </a:xfrm>
              <a:prstGeom prst="ellipse">
                <a:avLst/>
              </a:prstGeom>
              <a:solidFill>
                <a:srgbClr val="EF47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34" name="Oval 178">
                <a:extLst>
                  <a:ext uri="{FF2B5EF4-FFF2-40B4-BE49-F238E27FC236}">
                    <a16:creationId xmlns="" xmlns:a16="http://schemas.microsoft.com/office/drawing/2014/main" id="{CD4BF00A-2AF8-4686-BD2A-6255300D6062}"/>
                  </a:ext>
                </a:extLst>
              </p:cNvPr>
              <p:cNvSpPr>
                <a:spLocks noChangeArrowheads="1"/>
              </p:cNvSpPr>
              <p:nvPr/>
            </p:nvSpPr>
            <p:spPr bwMode="auto">
              <a:xfrm>
                <a:off x="6189" y="1896"/>
                <a:ext cx="9" cy="9"/>
              </a:xfrm>
              <a:prstGeom prst="ellipse">
                <a:avLst/>
              </a:prstGeom>
              <a:solidFill>
                <a:srgbClr val="EF47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35" name="Oval 179">
                <a:extLst>
                  <a:ext uri="{FF2B5EF4-FFF2-40B4-BE49-F238E27FC236}">
                    <a16:creationId xmlns="" xmlns:a16="http://schemas.microsoft.com/office/drawing/2014/main" id="{EE134353-AFEB-4D6B-BAB6-25B69BD2D828}"/>
                  </a:ext>
                </a:extLst>
              </p:cNvPr>
              <p:cNvSpPr>
                <a:spLocks noChangeArrowheads="1"/>
              </p:cNvSpPr>
              <p:nvPr/>
            </p:nvSpPr>
            <p:spPr bwMode="auto">
              <a:xfrm>
                <a:off x="6185" y="1901"/>
                <a:ext cx="9" cy="8"/>
              </a:xfrm>
              <a:prstGeom prst="ellipse">
                <a:avLst/>
              </a:prstGeom>
              <a:solidFill>
                <a:srgbClr val="FF5E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36" name="Oval 180">
                <a:extLst>
                  <a:ext uri="{FF2B5EF4-FFF2-40B4-BE49-F238E27FC236}">
                    <a16:creationId xmlns="" xmlns:a16="http://schemas.microsoft.com/office/drawing/2014/main" id="{578A316C-64F7-41F6-92C7-D18096E997DB}"/>
                  </a:ext>
                </a:extLst>
              </p:cNvPr>
              <p:cNvSpPr>
                <a:spLocks noChangeArrowheads="1"/>
              </p:cNvSpPr>
              <p:nvPr/>
            </p:nvSpPr>
            <p:spPr bwMode="auto">
              <a:xfrm>
                <a:off x="6196" y="1901"/>
                <a:ext cx="8" cy="8"/>
              </a:xfrm>
              <a:prstGeom prst="ellipse">
                <a:avLst/>
              </a:prstGeom>
              <a:solidFill>
                <a:srgbClr val="FF5E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37" name="Oval 181">
                <a:extLst>
                  <a:ext uri="{FF2B5EF4-FFF2-40B4-BE49-F238E27FC236}">
                    <a16:creationId xmlns="" xmlns:a16="http://schemas.microsoft.com/office/drawing/2014/main" id="{C3B72139-B6D0-43DD-88BC-3B4B84D334D3}"/>
                  </a:ext>
                </a:extLst>
              </p:cNvPr>
              <p:cNvSpPr>
                <a:spLocks noChangeArrowheads="1"/>
              </p:cNvSpPr>
              <p:nvPr/>
            </p:nvSpPr>
            <p:spPr bwMode="auto">
              <a:xfrm>
                <a:off x="6189" y="1903"/>
                <a:ext cx="9" cy="8"/>
              </a:xfrm>
              <a:prstGeom prst="ellipse">
                <a:avLst/>
              </a:prstGeom>
              <a:solidFill>
                <a:srgbClr val="EF47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38" name="Oval 182">
                <a:extLst>
                  <a:ext uri="{FF2B5EF4-FFF2-40B4-BE49-F238E27FC236}">
                    <a16:creationId xmlns="" xmlns:a16="http://schemas.microsoft.com/office/drawing/2014/main" id="{A01EFD0A-7EF6-44E8-89B3-D66F29A72F32}"/>
                  </a:ext>
                </a:extLst>
              </p:cNvPr>
              <p:cNvSpPr>
                <a:spLocks noChangeArrowheads="1"/>
              </p:cNvSpPr>
              <p:nvPr/>
            </p:nvSpPr>
            <p:spPr bwMode="auto">
              <a:xfrm>
                <a:off x="6166" y="1898"/>
                <a:ext cx="6" cy="9"/>
              </a:xfrm>
              <a:prstGeom prst="ellipse">
                <a:avLst/>
              </a:prstGeom>
              <a:solidFill>
                <a:srgbClr val="EF47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39" name="Oval 183">
                <a:extLst>
                  <a:ext uri="{FF2B5EF4-FFF2-40B4-BE49-F238E27FC236}">
                    <a16:creationId xmlns="" xmlns:a16="http://schemas.microsoft.com/office/drawing/2014/main" id="{C60D1597-0D6B-4021-AD4C-82D51AF7D61C}"/>
                  </a:ext>
                </a:extLst>
              </p:cNvPr>
              <p:cNvSpPr>
                <a:spLocks noChangeArrowheads="1"/>
              </p:cNvSpPr>
              <p:nvPr/>
            </p:nvSpPr>
            <p:spPr bwMode="auto">
              <a:xfrm>
                <a:off x="6162" y="1901"/>
                <a:ext cx="8" cy="8"/>
              </a:xfrm>
              <a:prstGeom prst="ellipse">
                <a:avLst/>
              </a:prstGeom>
              <a:solidFill>
                <a:srgbClr val="FF5E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40" name="Oval 184">
                <a:extLst>
                  <a:ext uri="{FF2B5EF4-FFF2-40B4-BE49-F238E27FC236}">
                    <a16:creationId xmlns="" xmlns:a16="http://schemas.microsoft.com/office/drawing/2014/main" id="{B0980DA1-9EB1-4113-8AA4-7128F636FAD7}"/>
                  </a:ext>
                </a:extLst>
              </p:cNvPr>
              <p:cNvSpPr>
                <a:spLocks noChangeArrowheads="1"/>
              </p:cNvSpPr>
              <p:nvPr/>
            </p:nvSpPr>
            <p:spPr bwMode="auto">
              <a:xfrm>
                <a:off x="6170" y="1901"/>
                <a:ext cx="9" cy="8"/>
              </a:xfrm>
              <a:prstGeom prst="ellipse">
                <a:avLst/>
              </a:prstGeom>
              <a:solidFill>
                <a:srgbClr val="FF5E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41" name="Oval 185">
                <a:extLst>
                  <a:ext uri="{FF2B5EF4-FFF2-40B4-BE49-F238E27FC236}">
                    <a16:creationId xmlns="" xmlns:a16="http://schemas.microsoft.com/office/drawing/2014/main" id="{08FED50D-6C55-4991-857C-7E386ACE9C5B}"/>
                  </a:ext>
                </a:extLst>
              </p:cNvPr>
              <p:cNvSpPr>
                <a:spLocks noChangeArrowheads="1"/>
              </p:cNvSpPr>
              <p:nvPr/>
            </p:nvSpPr>
            <p:spPr bwMode="auto">
              <a:xfrm>
                <a:off x="6166" y="1903"/>
                <a:ext cx="9" cy="8"/>
              </a:xfrm>
              <a:prstGeom prst="ellipse">
                <a:avLst/>
              </a:prstGeom>
              <a:solidFill>
                <a:srgbClr val="EF47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42" name="Oval 186">
                <a:extLst>
                  <a:ext uri="{FF2B5EF4-FFF2-40B4-BE49-F238E27FC236}">
                    <a16:creationId xmlns="" xmlns:a16="http://schemas.microsoft.com/office/drawing/2014/main" id="{73313047-F616-47D7-968C-3F95AC48395D}"/>
                  </a:ext>
                </a:extLst>
              </p:cNvPr>
              <p:cNvSpPr>
                <a:spLocks noChangeArrowheads="1"/>
              </p:cNvSpPr>
              <p:nvPr/>
            </p:nvSpPr>
            <p:spPr bwMode="auto">
              <a:xfrm>
                <a:off x="6177" y="1903"/>
                <a:ext cx="8" cy="6"/>
              </a:xfrm>
              <a:prstGeom prst="ellipse">
                <a:avLst/>
              </a:prstGeom>
              <a:solidFill>
                <a:srgbClr val="EF47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43" name="Oval 187">
                <a:extLst>
                  <a:ext uri="{FF2B5EF4-FFF2-40B4-BE49-F238E27FC236}">
                    <a16:creationId xmlns="" xmlns:a16="http://schemas.microsoft.com/office/drawing/2014/main" id="{97ECFBD5-E520-444F-B312-900D04728EED}"/>
                  </a:ext>
                </a:extLst>
              </p:cNvPr>
              <p:cNvSpPr>
                <a:spLocks noChangeArrowheads="1"/>
              </p:cNvSpPr>
              <p:nvPr/>
            </p:nvSpPr>
            <p:spPr bwMode="auto">
              <a:xfrm>
                <a:off x="6172" y="1905"/>
                <a:ext cx="9" cy="8"/>
              </a:xfrm>
              <a:prstGeom prst="ellipse">
                <a:avLst/>
              </a:prstGeom>
              <a:solidFill>
                <a:srgbClr val="FF5E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44" name="Oval 188">
                <a:extLst>
                  <a:ext uri="{FF2B5EF4-FFF2-40B4-BE49-F238E27FC236}">
                    <a16:creationId xmlns="" xmlns:a16="http://schemas.microsoft.com/office/drawing/2014/main" id="{A9E4BED8-2794-4CAC-90D2-727CB4AB95AC}"/>
                  </a:ext>
                </a:extLst>
              </p:cNvPr>
              <p:cNvSpPr>
                <a:spLocks noChangeArrowheads="1"/>
              </p:cNvSpPr>
              <p:nvPr/>
            </p:nvSpPr>
            <p:spPr bwMode="auto">
              <a:xfrm>
                <a:off x="6183" y="1905"/>
                <a:ext cx="9" cy="8"/>
              </a:xfrm>
              <a:prstGeom prst="ellipse">
                <a:avLst/>
              </a:prstGeom>
              <a:solidFill>
                <a:srgbClr val="FF5E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45" name="Oval 189">
                <a:extLst>
                  <a:ext uri="{FF2B5EF4-FFF2-40B4-BE49-F238E27FC236}">
                    <a16:creationId xmlns="" xmlns:a16="http://schemas.microsoft.com/office/drawing/2014/main" id="{8F6CB14E-9B7F-4E5F-8E3A-A97D8276661A}"/>
                  </a:ext>
                </a:extLst>
              </p:cNvPr>
              <p:cNvSpPr>
                <a:spLocks noChangeArrowheads="1"/>
              </p:cNvSpPr>
              <p:nvPr/>
            </p:nvSpPr>
            <p:spPr bwMode="auto">
              <a:xfrm>
                <a:off x="6179" y="1907"/>
                <a:ext cx="6" cy="8"/>
              </a:xfrm>
              <a:prstGeom prst="ellipse">
                <a:avLst/>
              </a:prstGeom>
              <a:solidFill>
                <a:srgbClr val="EF47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46" name="Freeform 190">
                <a:extLst>
                  <a:ext uri="{FF2B5EF4-FFF2-40B4-BE49-F238E27FC236}">
                    <a16:creationId xmlns="" xmlns:a16="http://schemas.microsoft.com/office/drawing/2014/main" id="{EA351233-2BAD-47AF-8C15-DA118A0D222D}"/>
                  </a:ext>
                </a:extLst>
              </p:cNvPr>
              <p:cNvSpPr>
                <a:spLocks/>
              </p:cNvSpPr>
              <p:nvPr/>
            </p:nvSpPr>
            <p:spPr bwMode="auto">
              <a:xfrm>
                <a:off x="6204" y="1907"/>
                <a:ext cx="49" cy="36"/>
              </a:xfrm>
              <a:custGeom>
                <a:avLst/>
                <a:gdLst>
                  <a:gd name="T0" fmla="*/ 22 w 23"/>
                  <a:gd name="T1" fmla="*/ 0 h 17"/>
                  <a:gd name="T2" fmla="*/ 0 w 23"/>
                  <a:gd name="T3" fmla="*/ 1 h 17"/>
                  <a:gd name="T4" fmla="*/ 0 w 23"/>
                  <a:gd name="T5" fmla="*/ 12 h 17"/>
                  <a:gd name="T6" fmla="*/ 2 w 23"/>
                  <a:gd name="T7" fmla="*/ 14 h 17"/>
                  <a:gd name="T8" fmla="*/ 10 w 23"/>
                  <a:gd name="T9" fmla="*/ 17 h 17"/>
                  <a:gd name="T10" fmla="*/ 12 w 23"/>
                  <a:gd name="T11" fmla="*/ 17 h 17"/>
                  <a:gd name="T12" fmla="*/ 21 w 23"/>
                  <a:gd name="T13" fmla="*/ 14 h 17"/>
                  <a:gd name="T14" fmla="*/ 23 w 23"/>
                  <a:gd name="T15" fmla="*/ 11 h 17"/>
                  <a:gd name="T16" fmla="*/ 22 w 23"/>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7">
                    <a:moveTo>
                      <a:pt x="22" y="0"/>
                    </a:moveTo>
                    <a:cubicBezTo>
                      <a:pt x="0" y="1"/>
                      <a:pt x="0" y="1"/>
                      <a:pt x="0" y="1"/>
                    </a:cubicBezTo>
                    <a:cubicBezTo>
                      <a:pt x="0" y="12"/>
                      <a:pt x="0" y="12"/>
                      <a:pt x="0" y="12"/>
                    </a:cubicBezTo>
                    <a:cubicBezTo>
                      <a:pt x="0" y="13"/>
                      <a:pt x="1" y="14"/>
                      <a:pt x="2" y="14"/>
                    </a:cubicBezTo>
                    <a:cubicBezTo>
                      <a:pt x="10" y="17"/>
                      <a:pt x="10" y="17"/>
                      <a:pt x="10" y="17"/>
                    </a:cubicBezTo>
                    <a:cubicBezTo>
                      <a:pt x="11" y="17"/>
                      <a:pt x="12" y="17"/>
                      <a:pt x="12" y="17"/>
                    </a:cubicBezTo>
                    <a:cubicBezTo>
                      <a:pt x="21" y="14"/>
                      <a:pt x="21" y="14"/>
                      <a:pt x="21" y="14"/>
                    </a:cubicBezTo>
                    <a:cubicBezTo>
                      <a:pt x="22" y="13"/>
                      <a:pt x="23" y="12"/>
                      <a:pt x="23" y="11"/>
                    </a:cubicBezTo>
                    <a:lnTo>
                      <a:pt x="22" y="0"/>
                    </a:lnTo>
                    <a:close/>
                  </a:path>
                </a:pathLst>
              </a:custGeom>
              <a:solidFill>
                <a:srgbClr val="295A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47" name="Freeform 191">
                <a:extLst>
                  <a:ext uri="{FF2B5EF4-FFF2-40B4-BE49-F238E27FC236}">
                    <a16:creationId xmlns="" xmlns:a16="http://schemas.microsoft.com/office/drawing/2014/main" id="{DD759EE9-8E0C-441C-B641-E5F483E1AA50}"/>
                  </a:ext>
                </a:extLst>
              </p:cNvPr>
              <p:cNvSpPr>
                <a:spLocks/>
              </p:cNvSpPr>
              <p:nvPr/>
            </p:nvSpPr>
            <p:spPr bwMode="auto">
              <a:xfrm>
                <a:off x="6204" y="1901"/>
                <a:ext cx="47" cy="14"/>
              </a:xfrm>
              <a:custGeom>
                <a:avLst/>
                <a:gdLst>
                  <a:gd name="T0" fmla="*/ 22 w 22"/>
                  <a:gd name="T1" fmla="*/ 4 h 7"/>
                  <a:gd name="T2" fmla="*/ 13 w 22"/>
                  <a:gd name="T3" fmla="*/ 7 h 7"/>
                  <a:gd name="T4" fmla="*/ 9 w 22"/>
                  <a:gd name="T5" fmla="*/ 7 h 7"/>
                  <a:gd name="T6" fmla="*/ 1 w 22"/>
                  <a:gd name="T7" fmla="*/ 5 h 7"/>
                  <a:gd name="T8" fmla="*/ 0 w 22"/>
                  <a:gd name="T9" fmla="*/ 3 h 7"/>
                  <a:gd name="T10" fmla="*/ 9 w 22"/>
                  <a:gd name="T11" fmla="*/ 0 h 7"/>
                  <a:gd name="T12" fmla="*/ 13 w 22"/>
                  <a:gd name="T13" fmla="*/ 0 h 7"/>
                  <a:gd name="T14" fmla="*/ 22 w 22"/>
                  <a:gd name="T15" fmla="*/ 2 h 7"/>
                  <a:gd name="T16" fmla="*/ 22 w 22"/>
                  <a:gd name="T17"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7">
                    <a:moveTo>
                      <a:pt x="22" y="4"/>
                    </a:moveTo>
                    <a:cubicBezTo>
                      <a:pt x="13" y="7"/>
                      <a:pt x="13" y="7"/>
                      <a:pt x="13" y="7"/>
                    </a:cubicBezTo>
                    <a:cubicBezTo>
                      <a:pt x="12" y="7"/>
                      <a:pt x="10" y="7"/>
                      <a:pt x="9" y="7"/>
                    </a:cubicBezTo>
                    <a:cubicBezTo>
                      <a:pt x="1" y="5"/>
                      <a:pt x="1" y="5"/>
                      <a:pt x="1" y="5"/>
                    </a:cubicBezTo>
                    <a:cubicBezTo>
                      <a:pt x="0" y="5"/>
                      <a:pt x="0" y="3"/>
                      <a:pt x="0" y="3"/>
                    </a:cubicBezTo>
                    <a:cubicBezTo>
                      <a:pt x="9" y="0"/>
                      <a:pt x="9" y="0"/>
                      <a:pt x="9" y="0"/>
                    </a:cubicBezTo>
                    <a:cubicBezTo>
                      <a:pt x="10" y="0"/>
                      <a:pt x="12" y="0"/>
                      <a:pt x="13" y="0"/>
                    </a:cubicBezTo>
                    <a:cubicBezTo>
                      <a:pt x="22" y="2"/>
                      <a:pt x="22" y="2"/>
                      <a:pt x="22" y="2"/>
                    </a:cubicBezTo>
                    <a:cubicBezTo>
                      <a:pt x="22" y="2"/>
                      <a:pt x="22" y="3"/>
                      <a:pt x="22" y="4"/>
                    </a:cubicBezTo>
                    <a:close/>
                  </a:path>
                </a:pathLst>
              </a:cu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48" name="Oval 192">
                <a:extLst>
                  <a:ext uri="{FF2B5EF4-FFF2-40B4-BE49-F238E27FC236}">
                    <a16:creationId xmlns="" xmlns:a16="http://schemas.microsoft.com/office/drawing/2014/main" id="{D91AA23D-0219-4D85-9E42-C23C3400FD8D}"/>
                  </a:ext>
                </a:extLst>
              </p:cNvPr>
              <p:cNvSpPr>
                <a:spLocks noChangeArrowheads="1"/>
              </p:cNvSpPr>
              <p:nvPr/>
            </p:nvSpPr>
            <p:spPr bwMode="auto">
              <a:xfrm>
                <a:off x="6221" y="1894"/>
                <a:ext cx="9" cy="9"/>
              </a:xfrm>
              <a:prstGeom prst="ellipse">
                <a:avLst/>
              </a:prstGeom>
              <a:solidFill>
                <a:srgbClr val="EF47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49" name="Freeform 193">
                <a:extLst>
                  <a:ext uri="{FF2B5EF4-FFF2-40B4-BE49-F238E27FC236}">
                    <a16:creationId xmlns="" xmlns:a16="http://schemas.microsoft.com/office/drawing/2014/main" id="{1D80D549-9C4C-4C15-97A6-E90FD51697B1}"/>
                  </a:ext>
                </a:extLst>
              </p:cNvPr>
              <p:cNvSpPr>
                <a:spLocks/>
              </p:cNvSpPr>
              <p:nvPr/>
            </p:nvSpPr>
            <p:spPr bwMode="auto">
              <a:xfrm>
                <a:off x="6217" y="1896"/>
                <a:ext cx="6" cy="9"/>
              </a:xfrm>
              <a:custGeom>
                <a:avLst/>
                <a:gdLst>
                  <a:gd name="T0" fmla="*/ 3 w 3"/>
                  <a:gd name="T1" fmla="*/ 2 h 4"/>
                  <a:gd name="T2" fmla="*/ 2 w 3"/>
                  <a:gd name="T3" fmla="*/ 4 h 4"/>
                  <a:gd name="T4" fmla="*/ 0 w 3"/>
                  <a:gd name="T5" fmla="*/ 2 h 4"/>
                  <a:gd name="T6" fmla="*/ 1 w 3"/>
                  <a:gd name="T7" fmla="*/ 0 h 4"/>
                  <a:gd name="T8" fmla="*/ 3 w 3"/>
                  <a:gd name="T9" fmla="*/ 2 h 4"/>
                </a:gdLst>
                <a:ahLst/>
                <a:cxnLst>
                  <a:cxn ang="0">
                    <a:pos x="T0" y="T1"/>
                  </a:cxn>
                  <a:cxn ang="0">
                    <a:pos x="T2" y="T3"/>
                  </a:cxn>
                  <a:cxn ang="0">
                    <a:pos x="T4" y="T5"/>
                  </a:cxn>
                  <a:cxn ang="0">
                    <a:pos x="T6" y="T7"/>
                  </a:cxn>
                  <a:cxn ang="0">
                    <a:pos x="T8" y="T9"/>
                  </a:cxn>
                </a:cxnLst>
                <a:rect l="0" t="0" r="r" b="b"/>
                <a:pathLst>
                  <a:path w="3" h="4">
                    <a:moveTo>
                      <a:pt x="3" y="2"/>
                    </a:moveTo>
                    <a:cubicBezTo>
                      <a:pt x="3" y="3"/>
                      <a:pt x="3" y="4"/>
                      <a:pt x="2" y="4"/>
                    </a:cubicBezTo>
                    <a:cubicBezTo>
                      <a:pt x="1" y="4"/>
                      <a:pt x="0" y="4"/>
                      <a:pt x="0" y="2"/>
                    </a:cubicBezTo>
                    <a:cubicBezTo>
                      <a:pt x="0" y="1"/>
                      <a:pt x="0" y="1"/>
                      <a:pt x="1" y="0"/>
                    </a:cubicBezTo>
                    <a:cubicBezTo>
                      <a:pt x="2" y="0"/>
                      <a:pt x="3" y="1"/>
                      <a:pt x="3" y="2"/>
                    </a:cubicBezTo>
                    <a:close/>
                  </a:path>
                </a:pathLst>
              </a:custGeom>
              <a:solidFill>
                <a:srgbClr val="FF5E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50" name="Freeform 194">
                <a:extLst>
                  <a:ext uri="{FF2B5EF4-FFF2-40B4-BE49-F238E27FC236}">
                    <a16:creationId xmlns="" xmlns:a16="http://schemas.microsoft.com/office/drawing/2014/main" id="{C1374369-63E9-4537-883B-FE7B33E8F16C}"/>
                  </a:ext>
                </a:extLst>
              </p:cNvPr>
              <p:cNvSpPr>
                <a:spLocks/>
              </p:cNvSpPr>
              <p:nvPr/>
            </p:nvSpPr>
            <p:spPr bwMode="auto">
              <a:xfrm>
                <a:off x="6225" y="1896"/>
                <a:ext cx="9" cy="9"/>
              </a:xfrm>
              <a:custGeom>
                <a:avLst/>
                <a:gdLst>
                  <a:gd name="T0" fmla="*/ 4 w 4"/>
                  <a:gd name="T1" fmla="*/ 2 h 4"/>
                  <a:gd name="T2" fmla="*/ 3 w 4"/>
                  <a:gd name="T3" fmla="*/ 4 h 4"/>
                  <a:gd name="T4" fmla="*/ 1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4" y="4"/>
                      <a:pt x="3" y="4"/>
                    </a:cubicBezTo>
                    <a:cubicBezTo>
                      <a:pt x="1" y="4"/>
                      <a:pt x="1" y="3"/>
                      <a:pt x="1" y="2"/>
                    </a:cubicBezTo>
                    <a:cubicBezTo>
                      <a:pt x="0" y="1"/>
                      <a:pt x="1" y="0"/>
                      <a:pt x="2" y="0"/>
                    </a:cubicBezTo>
                    <a:cubicBezTo>
                      <a:pt x="3" y="0"/>
                      <a:pt x="4" y="1"/>
                      <a:pt x="4" y="2"/>
                    </a:cubicBezTo>
                    <a:close/>
                  </a:path>
                </a:pathLst>
              </a:custGeom>
              <a:solidFill>
                <a:srgbClr val="FF5E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51" name="Oval 195">
                <a:extLst>
                  <a:ext uri="{FF2B5EF4-FFF2-40B4-BE49-F238E27FC236}">
                    <a16:creationId xmlns="" xmlns:a16="http://schemas.microsoft.com/office/drawing/2014/main" id="{80D48EDA-1510-4D9A-9E61-488EE6F7DF7E}"/>
                  </a:ext>
                </a:extLst>
              </p:cNvPr>
              <p:cNvSpPr>
                <a:spLocks noChangeArrowheads="1"/>
              </p:cNvSpPr>
              <p:nvPr/>
            </p:nvSpPr>
            <p:spPr bwMode="auto">
              <a:xfrm>
                <a:off x="6221" y="1898"/>
                <a:ext cx="9" cy="9"/>
              </a:xfrm>
              <a:prstGeom prst="ellipse">
                <a:avLst/>
              </a:prstGeom>
              <a:solidFill>
                <a:srgbClr val="EF47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52" name="Freeform 196">
                <a:extLst>
                  <a:ext uri="{FF2B5EF4-FFF2-40B4-BE49-F238E27FC236}">
                    <a16:creationId xmlns="" xmlns:a16="http://schemas.microsoft.com/office/drawing/2014/main" id="{3E6CD0D2-D413-4B6D-94A0-05193EA55677}"/>
                  </a:ext>
                </a:extLst>
              </p:cNvPr>
              <p:cNvSpPr>
                <a:spLocks/>
              </p:cNvSpPr>
              <p:nvPr/>
            </p:nvSpPr>
            <p:spPr bwMode="auto">
              <a:xfrm>
                <a:off x="6234" y="1896"/>
                <a:ext cx="8" cy="9"/>
              </a:xfrm>
              <a:custGeom>
                <a:avLst/>
                <a:gdLst>
                  <a:gd name="T0" fmla="*/ 4 w 4"/>
                  <a:gd name="T1" fmla="*/ 2 h 4"/>
                  <a:gd name="T2" fmla="*/ 2 w 4"/>
                  <a:gd name="T3" fmla="*/ 4 h 4"/>
                  <a:gd name="T4" fmla="*/ 0 w 4"/>
                  <a:gd name="T5" fmla="*/ 2 h 4"/>
                  <a:gd name="T6" fmla="*/ 2 w 4"/>
                  <a:gd name="T7" fmla="*/ 1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1" y="4"/>
                      <a:pt x="0" y="4"/>
                      <a:pt x="0" y="2"/>
                    </a:cubicBezTo>
                    <a:cubicBezTo>
                      <a:pt x="0" y="1"/>
                      <a:pt x="1" y="1"/>
                      <a:pt x="2" y="1"/>
                    </a:cubicBezTo>
                    <a:cubicBezTo>
                      <a:pt x="3" y="0"/>
                      <a:pt x="4" y="1"/>
                      <a:pt x="4" y="2"/>
                    </a:cubicBezTo>
                    <a:close/>
                  </a:path>
                </a:pathLst>
              </a:custGeom>
              <a:solidFill>
                <a:srgbClr val="EF47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53" name="Freeform 197">
                <a:extLst>
                  <a:ext uri="{FF2B5EF4-FFF2-40B4-BE49-F238E27FC236}">
                    <a16:creationId xmlns="" xmlns:a16="http://schemas.microsoft.com/office/drawing/2014/main" id="{5DC0BFE3-6137-4DD3-8784-512126398679}"/>
                  </a:ext>
                </a:extLst>
              </p:cNvPr>
              <p:cNvSpPr>
                <a:spLocks/>
              </p:cNvSpPr>
              <p:nvPr/>
            </p:nvSpPr>
            <p:spPr bwMode="auto">
              <a:xfrm>
                <a:off x="6230" y="1901"/>
                <a:ext cx="8" cy="8"/>
              </a:xfrm>
              <a:custGeom>
                <a:avLst/>
                <a:gdLst>
                  <a:gd name="T0" fmla="*/ 3 w 4"/>
                  <a:gd name="T1" fmla="*/ 2 h 4"/>
                  <a:gd name="T2" fmla="*/ 2 w 4"/>
                  <a:gd name="T3" fmla="*/ 4 h 4"/>
                  <a:gd name="T4" fmla="*/ 0 w 4"/>
                  <a:gd name="T5" fmla="*/ 2 h 4"/>
                  <a:gd name="T6" fmla="*/ 1 w 4"/>
                  <a:gd name="T7" fmla="*/ 0 h 4"/>
                  <a:gd name="T8" fmla="*/ 3 w 4"/>
                  <a:gd name="T9" fmla="*/ 2 h 4"/>
                </a:gdLst>
                <a:ahLst/>
                <a:cxnLst>
                  <a:cxn ang="0">
                    <a:pos x="T0" y="T1"/>
                  </a:cxn>
                  <a:cxn ang="0">
                    <a:pos x="T2" y="T3"/>
                  </a:cxn>
                  <a:cxn ang="0">
                    <a:pos x="T4" y="T5"/>
                  </a:cxn>
                  <a:cxn ang="0">
                    <a:pos x="T6" y="T7"/>
                  </a:cxn>
                  <a:cxn ang="0">
                    <a:pos x="T8" y="T9"/>
                  </a:cxn>
                </a:cxnLst>
                <a:rect l="0" t="0" r="r" b="b"/>
                <a:pathLst>
                  <a:path w="4" h="4">
                    <a:moveTo>
                      <a:pt x="3" y="2"/>
                    </a:moveTo>
                    <a:cubicBezTo>
                      <a:pt x="4" y="3"/>
                      <a:pt x="3" y="4"/>
                      <a:pt x="2" y="4"/>
                    </a:cubicBezTo>
                    <a:cubicBezTo>
                      <a:pt x="1" y="4"/>
                      <a:pt x="0" y="4"/>
                      <a:pt x="0" y="2"/>
                    </a:cubicBezTo>
                    <a:cubicBezTo>
                      <a:pt x="0" y="1"/>
                      <a:pt x="0" y="0"/>
                      <a:pt x="1" y="0"/>
                    </a:cubicBezTo>
                    <a:cubicBezTo>
                      <a:pt x="3" y="0"/>
                      <a:pt x="3" y="1"/>
                      <a:pt x="3" y="2"/>
                    </a:cubicBezTo>
                    <a:close/>
                  </a:path>
                </a:pathLst>
              </a:custGeom>
              <a:solidFill>
                <a:srgbClr val="FF5E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54" name="Oval 198">
                <a:extLst>
                  <a:ext uri="{FF2B5EF4-FFF2-40B4-BE49-F238E27FC236}">
                    <a16:creationId xmlns="" xmlns:a16="http://schemas.microsoft.com/office/drawing/2014/main" id="{4DFE449D-1238-4C8C-950E-5ACC0DDA733B}"/>
                  </a:ext>
                </a:extLst>
              </p:cNvPr>
              <p:cNvSpPr>
                <a:spLocks noChangeArrowheads="1"/>
              </p:cNvSpPr>
              <p:nvPr/>
            </p:nvSpPr>
            <p:spPr bwMode="auto">
              <a:xfrm>
                <a:off x="6240" y="1901"/>
                <a:ext cx="9" cy="8"/>
              </a:xfrm>
              <a:prstGeom prst="ellipse">
                <a:avLst/>
              </a:prstGeom>
              <a:solidFill>
                <a:srgbClr val="FF5E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55" name="Oval 199">
                <a:extLst>
                  <a:ext uri="{FF2B5EF4-FFF2-40B4-BE49-F238E27FC236}">
                    <a16:creationId xmlns="" xmlns:a16="http://schemas.microsoft.com/office/drawing/2014/main" id="{759D7FF4-D517-4CD6-97F9-478D4A2DFB77}"/>
                  </a:ext>
                </a:extLst>
              </p:cNvPr>
              <p:cNvSpPr>
                <a:spLocks noChangeArrowheads="1"/>
              </p:cNvSpPr>
              <p:nvPr/>
            </p:nvSpPr>
            <p:spPr bwMode="auto">
              <a:xfrm>
                <a:off x="6234" y="1903"/>
                <a:ext cx="8" cy="8"/>
              </a:xfrm>
              <a:prstGeom prst="ellipse">
                <a:avLst/>
              </a:prstGeom>
              <a:solidFill>
                <a:srgbClr val="EF47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56" name="Freeform 200">
                <a:extLst>
                  <a:ext uri="{FF2B5EF4-FFF2-40B4-BE49-F238E27FC236}">
                    <a16:creationId xmlns="" xmlns:a16="http://schemas.microsoft.com/office/drawing/2014/main" id="{02F2A5B6-36BD-4CCF-9A38-A9954BA55A21}"/>
                  </a:ext>
                </a:extLst>
              </p:cNvPr>
              <p:cNvSpPr>
                <a:spLocks/>
              </p:cNvSpPr>
              <p:nvPr/>
            </p:nvSpPr>
            <p:spPr bwMode="auto">
              <a:xfrm>
                <a:off x="6208" y="1898"/>
                <a:ext cx="9" cy="9"/>
              </a:xfrm>
              <a:custGeom>
                <a:avLst/>
                <a:gdLst>
                  <a:gd name="T0" fmla="*/ 4 w 4"/>
                  <a:gd name="T1" fmla="*/ 2 h 4"/>
                  <a:gd name="T2" fmla="*/ 2 w 4"/>
                  <a:gd name="T3" fmla="*/ 4 h 4"/>
                  <a:gd name="T4" fmla="*/ 0 w 4"/>
                  <a:gd name="T5" fmla="*/ 3 h 4"/>
                  <a:gd name="T6" fmla="*/ 2 w 4"/>
                  <a:gd name="T7" fmla="*/ 1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1" y="4"/>
                      <a:pt x="0" y="4"/>
                      <a:pt x="0" y="3"/>
                    </a:cubicBezTo>
                    <a:cubicBezTo>
                      <a:pt x="0" y="1"/>
                      <a:pt x="1" y="1"/>
                      <a:pt x="2" y="1"/>
                    </a:cubicBezTo>
                    <a:cubicBezTo>
                      <a:pt x="3" y="0"/>
                      <a:pt x="4" y="1"/>
                      <a:pt x="4" y="2"/>
                    </a:cubicBezTo>
                    <a:close/>
                  </a:path>
                </a:pathLst>
              </a:custGeom>
              <a:solidFill>
                <a:srgbClr val="EF47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57" name="Oval 201">
                <a:extLst>
                  <a:ext uri="{FF2B5EF4-FFF2-40B4-BE49-F238E27FC236}">
                    <a16:creationId xmlns="" xmlns:a16="http://schemas.microsoft.com/office/drawing/2014/main" id="{94376E74-E101-44F7-B3CE-713C7D2D5AF0}"/>
                  </a:ext>
                </a:extLst>
              </p:cNvPr>
              <p:cNvSpPr>
                <a:spLocks noChangeArrowheads="1"/>
              </p:cNvSpPr>
              <p:nvPr/>
            </p:nvSpPr>
            <p:spPr bwMode="auto">
              <a:xfrm>
                <a:off x="6204" y="1903"/>
                <a:ext cx="9" cy="8"/>
              </a:xfrm>
              <a:prstGeom prst="ellipse">
                <a:avLst/>
              </a:prstGeom>
              <a:solidFill>
                <a:srgbClr val="FF5E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58" name="Freeform 202">
                <a:extLst>
                  <a:ext uri="{FF2B5EF4-FFF2-40B4-BE49-F238E27FC236}">
                    <a16:creationId xmlns="" xmlns:a16="http://schemas.microsoft.com/office/drawing/2014/main" id="{9F2D59E4-4F13-49B6-BF7B-7C1E2BD1D769}"/>
                  </a:ext>
                </a:extLst>
              </p:cNvPr>
              <p:cNvSpPr>
                <a:spLocks/>
              </p:cNvSpPr>
              <p:nvPr/>
            </p:nvSpPr>
            <p:spPr bwMode="auto">
              <a:xfrm>
                <a:off x="6215" y="1901"/>
                <a:ext cx="8" cy="8"/>
              </a:xfrm>
              <a:custGeom>
                <a:avLst/>
                <a:gdLst>
                  <a:gd name="T0" fmla="*/ 3 w 4"/>
                  <a:gd name="T1" fmla="*/ 2 h 4"/>
                  <a:gd name="T2" fmla="*/ 2 w 4"/>
                  <a:gd name="T3" fmla="*/ 4 h 4"/>
                  <a:gd name="T4" fmla="*/ 0 w 4"/>
                  <a:gd name="T5" fmla="*/ 2 h 4"/>
                  <a:gd name="T6" fmla="*/ 1 w 4"/>
                  <a:gd name="T7" fmla="*/ 0 h 4"/>
                  <a:gd name="T8" fmla="*/ 3 w 4"/>
                  <a:gd name="T9" fmla="*/ 2 h 4"/>
                </a:gdLst>
                <a:ahLst/>
                <a:cxnLst>
                  <a:cxn ang="0">
                    <a:pos x="T0" y="T1"/>
                  </a:cxn>
                  <a:cxn ang="0">
                    <a:pos x="T2" y="T3"/>
                  </a:cxn>
                  <a:cxn ang="0">
                    <a:pos x="T4" y="T5"/>
                  </a:cxn>
                  <a:cxn ang="0">
                    <a:pos x="T6" y="T7"/>
                  </a:cxn>
                  <a:cxn ang="0">
                    <a:pos x="T8" y="T9"/>
                  </a:cxn>
                </a:cxnLst>
                <a:rect l="0" t="0" r="r" b="b"/>
                <a:pathLst>
                  <a:path w="4" h="4">
                    <a:moveTo>
                      <a:pt x="3" y="2"/>
                    </a:moveTo>
                    <a:cubicBezTo>
                      <a:pt x="4" y="3"/>
                      <a:pt x="3" y="4"/>
                      <a:pt x="2" y="4"/>
                    </a:cubicBezTo>
                    <a:cubicBezTo>
                      <a:pt x="1" y="4"/>
                      <a:pt x="0" y="3"/>
                      <a:pt x="0" y="2"/>
                    </a:cubicBezTo>
                    <a:cubicBezTo>
                      <a:pt x="0" y="1"/>
                      <a:pt x="0" y="0"/>
                      <a:pt x="1" y="0"/>
                    </a:cubicBezTo>
                    <a:cubicBezTo>
                      <a:pt x="3" y="0"/>
                      <a:pt x="3" y="1"/>
                      <a:pt x="3" y="2"/>
                    </a:cubicBezTo>
                    <a:close/>
                  </a:path>
                </a:pathLst>
              </a:custGeom>
              <a:solidFill>
                <a:srgbClr val="FF5E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59" name="Oval 203">
                <a:extLst>
                  <a:ext uri="{FF2B5EF4-FFF2-40B4-BE49-F238E27FC236}">
                    <a16:creationId xmlns="" xmlns:a16="http://schemas.microsoft.com/office/drawing/2014/main" id="{1D0C74C3-2412-4C51-AE7F-1865979FE54A}"/>
                  </a:ext>
                </a:extLst>
              </p:cNvPr>
              <p:cNvSpPr>
                <a:spLocks noChangeArrowheads="1"/>
              </p:cNvSpPr>
              <p:nvPr/>
            </p:nvSpPr>
            <p:spPr bwMode="auto">
              <a:xfrm>
                <a:off x="6211" y="1905"/>
                <a:ext cx="8" cy="8"/>
              </a:xfrm>
              <a:prstGeom prst="ellipse">
                <a:avLst/>
              </a:prstGeom>
              <a:solidFill>
                <a:srgbClr val="EF47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60" name="Oval 204">
                <a:extLst>
                  <a:ext uri="{FF2B5EF4-FFF2-40B4-BE49-F238E27FC236}">
                    <a16:creationId xmlns="" xmlns:a16="http://schemas.microsoft.com/office/drawing/2014/main" id="{14974C74-0BA2-4002-B45B-6CEF86DC8265}"/>
                  </a:ext>
                </a:extLst>
              </p:cNvPr>
              <p:cNvSpPr>
                <a:spLocks noChangeArrowheads="1"/>
              </p:cNvSpPr>
              <p:nvPr/>
            </p:nvSpPr>
            <p:spPr bwMode="auto">
              <a:xfrm>
                <a:off x="6221" y="1903"/>
                <a:ext cx="9" cy="8"/>
              </a:xfrm>
              <a:prstGeom prst="ellipse">
                <a:avLst/>
              </a:prstGeom>
              <a:solidFill>
                <a:srgbClr val="EF47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 name="Group 406">
              <a:extLst>
                <a:ext uri="{FF2B5EF4-FFF2-40B4-BE49-F238E27FC236}">
                  <a16:creationId xmlns="" xmlns:a16="http://schemas.microsoft.com/office/drawing/2014/main" id="{7A33FA4D-2900-4B69-9A60-8645399B27B0}"/>
                </a:ext>
              </a:extLst>
            </p:cNvPr>
            <p:cNvGrpSpPr>
              <a:grpSpLocks/>
            </p:cNvGrpSpPr>
            <p:nvPr/>
          </p:nvGrpSpPr>
          <p:grpSpPr bwMode="auto">
            <a:xfrm>
              <a:off x="3726" y="1517"/>
              <a:ext cx="3515" cy="1740"/>
              <a:chOff x="3726" y="1517"/>
              <a:chExt cx="3515" cy="1740"/>
            </a:xfrm>
          </p:grpSpPr>
          <p:sp>
            <p:nvSpPr>
              <p:cNvPr id="96" name="Freeform 206">
                <a:extLst>
                  <a:ext uri="{FF2B5EF4-FFF2-40B4-BE49-F238E27FC236}">
                    <a16:creationId xmlns="" xmlns:a16="http://schemas.microsoft.com/office/drawing/2014/main" id="{7B99CDE6-424F-4E52-907F-8B8C206AE553}"/>
                  </a:ext>
                </a:extLst>
              </p:cNvPr>
              <p:cNvSpPr>
                <a:spLocks/>
              </p:cNvSpPr>
              <p:nvPr/>
            </p:nvSpPr>
            <p:spPr bwMode="auto">
              <a:xfrm>
                <a:off x="6217" y="1905"/>
                <a:ext cx="8" cy="8"/>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1" y="4"/>
                      <a:pt x="0" y="4"/>
                      <a:pt x="0" y="2"/>
                    </a:cubicBezTo>
                    <a:cubicBezTo>
                      <a:pt x="0" y="1"/>
                      <a:pt x="1" y="1"/>
                      <a:pt x="2" y="0"/>
                    </a:cubicBezTo>
                    <a:cubicBezTo>
                      <a:pt x="3" y="0"/>
                      <a:pt x="4" y="1"/>
                      <a:pt x="4" y="2"/>
                    </a:cubicBezTo>
                    <a:close/>
                  </a:path>
                </a:pathLst>
              </a:custGeom>
              <a:solidFill>
                <a:srgbClr val="FF5E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207">
                <a:extLst>
                  <a:ext uri="{FF2B5EF4-FFF2-40B4-BE49-F238E27FC236}">
                    <a16:creationId xmlns="" xmlns:a16="http://schemas.microsoft.com/office/drawing/2014/main" id="{7049DBAB-A76E-4829-86D9-17DFB4A08DF7}"/>
                  </a:ext>
                </a:extLst>
              </p:cNvPr>
              <p:cNvSpPr>
                <a:spLocks/>
              </p:cNvSpPr>
              <p:nvPr/>
            </p:nvSpPr>
            <p:spPr bwMode="auto">
              <a:xfrm>
                <a:off x="6227" y="1905"/>
                <a:ext cx="9" cy="8"/>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1" y="4"/>
                      <a:pt x="0" y="4"/>
                      <a:pt x="0" y="2"/>
                    </a:cubicBezTo>
                    <a:cubicBezTo>
                      <a:pt x="0" y="1"/>
                      <a:pt x="1" y="0"/>
                      <a:pt x="2" y="0"/>
                    </a:cubicBezTo>
                    <a:cubicBezTo>
                      <a:pt x="3" y="0"/>
                      <a:pt x="4" y="1"/>
                      <a:pt x="4" y="2"/>
                    </a:cubicBezTo>
                    <a:close/>
                  </a:path>
                </a:pathLst>
              </a:custGeom>
              <a:solidFill>
                <a:srgbClr val="FF5E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Oval 208">
                <a:extLst>
                  <a:ext uri="{FF2B5EF4-FFF2-40B4-BE49-F238E27FC236}">
                    <a16:creationId xmlns="" xmlns:a16="http://schemas.microsoft.com/office/drawing/2014/main" id="{E414BF19-186C-4311-9DF7-774AA0072C67}"/>
                  </a:ext>
                </a:extLst>
              </p:cNvPr>
              <p:cNvSpPr>
                <a:spLocks noChangeArrowheads="1"/>
              </p:cNvSpPr>
              <p:nvPr/>
            </p:nvSpPr>
            <p:spPr bwMode="auto">
              <a:xfrm>
                <a:off x="6221" y="1907"/>
                <a:ext cx="9" cy="8"/>
              </a:xfrm>
              <a:prstGeom prst="ellipse">
                <a:avLst/>
              </a:prstGeom>
              <a:solidFill>
                <a:srgbClr val="EF47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209">
                <a:extLst>
                  <a:ext uri="{FF2B5EF4-FFF2-40B4-BE49-F238E27FC236}">
                    <a16:creationId xmlns="" xmlns:a16="http://schemas.microsoft.com/office/drawing/2014/main" id="{9B626BC1-6C48-4AE5-AB3E-9FB6C809550C}"/>
                  </a:ext>
                </a:extLst>
              </p:cNvPr>
              <p:cNvSpPr>
                <a:spLocks/>
              </p:cNvSpPr>
              <p:nvPr/>
            </p:nvSpPr>
            <p:spPr bwMode="auto">
              <a:xfrm>
                <a:off x="6100" y="1905"/>
                <a:ext cx="66" cy="38"/>
              </a:xfrm>
              <a:custGeom>
                <a:avLst/>
                <a:gdLst>
                  <a:gd name="T0" fmla="*/ 0 w 31"/>
                  <a:gd name="T1" fmla="*/ 6 h 18"/>
                  <a:gd name="T2" fmla="*/ 4 w 31"/>
                  <a:gd name="T3" fmla="*/ 14 h 18"/>
                  <a:gd name="T4" fmla="*/ 22 w 31"/>
                  <a:gd name="T5" fmla="*/ 17 h 18"/>
                  <a:gd name="T6" fmla="*/ 30 w 31"/>
                  <a:gd name="T7" fmla="*/ 13 h 18"/>
                  <a:gd name="T8" fmla="*/ 0 w 31"/>
                  <a:gd name="T9" fmla="*/ 6 h 18"/>
                </a:gdLst>
                <a:ahLst/>
                <a:cxnLst>
                  <a:cxn ang="0">
                    <a:pos x="T0" y="T1"/>
                  </a:cxn>
                  <a:cxn ang="0">
                    <a:pos x="T2" y="T3"/>
                  </a:cxn>
                  <a:cxn ang="0">
                    <a:pos x="T4" y="T5"/>
                  </a:cxn>
                  <a:cxn ang="0">
                    <a:pos x="T6" y="T7"/>
                  </a:cxn>
                  <a:cxn ang="0">
                    <a:pos x="T8" y="T9"/>
                  </a:cxn>
                </a:cxnLst>
                <a:rect l="0" t="0" r="r" b="b"/>
                <a:pathLst>
                  <a:path w="31" h="18">
                    <a:moveTo>
                      <a:pt x="0" y="6"/>
                    </a:moveTo>
                    <a:cubicBezTo>
                      <a:pt x="0" y="6"/>
                      <a:pt x="0" y="13"/>
                      <a:pt x="4" y="14"/>
                    </a:cubicBezTo>
                    <a:cubicBezTo>
                      <a:pt x="9" y="15"/>
                      <a:pt x="20" y="17"/>
                      <a:pt x="22" y="17"/>
                    </a:cubicBezTo>
                    <a:cubicBezTo>
                      <a:pt x="25" y="18"/>
                      <a:pt x="31" y="18"/>
                      <a:pt x="30" y="13"/>
                    </a:cubicBezTo>
                    <a:cubicBezTo>
                      <a:pt x="30" y="8"/>
                      <a:pt x="11" y="0"/>
                      <a:pt x="0" y="6"/>
                    </a:cubicBezTo>
                    <a:close/>
                  </a:path>
                </a:pathLst>
              </a:cu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210">
                <a:extLst>
                  <a:ext uri="{FF2B5EF4-FFF2-40B4-BE49-F238E27FC236}">
                    <a16:creationId xmlns="" xmlns:a16="http://schemas.microsoft.com/office/drawing/2014/main" id="{9692677D-FFF3-4F89-B0E7-B7ABC8BC81F9}"/>
                  </a:ext>
                </a:extLst>
              </p:cNvPr>
              <p:cNvSpPr>
                <a:spLocks/>
              </p:cNvSpPr>
              <p:nvPr/>
            </p:nvSpPr>
            <p:spPr bwMode="auto">
              <a:xfrm>
                <a:off x="6094" y="1896"/>
                <a:ext cx="81" cy="41"/>
              </a:xfrm>
              <a:custGeom>
                <a:avLst/>
                <a:gdLst>
                  <a:gd name="T0" fmla="*/ 11 w 38"/>
                  <a:gd name="T1" fmla="*/ 2 h 19"/>
                  <a:gd name="T2" fmla="*/ 2 w 38"/>
                  <a:gd name="T3" fmla="*/ 9 h 19"/>
                  <a:gd name="T4" fmla="*/ 5 w 38"/>
                  <a:gd name="T5" fmla="*/ 12 h 19"/>
                  <a:gd name="T6" fmla="*/ 20 w 38"/>
                  <a:gd name="T7" fmla="*/ 11 h 19"/>
                  <a:gd name="T8" fmla="*/ 37 w 38"/>
                  <a:gd name="T9" fmla="*/ 19 h 19"/>
                  <a:gd name="T10" fmla="*/ 37 w 38"/>
                  <a:gd name="T11" fmla="*/ 18 h 19"/>
                  <a:gd name="T12" fmla="*/ 34 w 38"/>
                  <a:gd name="T13" fmla="*/ 14 h 19"/>
                  <a:gd name="T14" fmla="*/ 11 w 38"/>
                  <a:gd name="T15" fmla="*/ 2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19">
                    <a:moveTo>
                      <a:pt x="11" y="2"/>
                    </a:moveTo>
                    <a:cubicBezTo>
                      <a:pt x="11" y="2"/>
                      <a:pt x="5" y="3"/>
                      <a:pt x="2" y="9"/>
                    </a:cubicBezTo>
                    <a:cubicBezTo>
                      <a:pt x="0" y="14"/>
                      <a:pt x="3" y="13"/>
                      <a:pt x="5" y="12"/>
                    </a:cubicBezTo>
                    <a:cubicBezTo>
                      <a:pt x="7" y="11"/>
                      <a:pt x="14" y="9"/>
                      <a:pt x="20" y="11"/>
                    </a:cubicBezTo>
                    <a:cubicBezTo>
                      <a:pt x="25" y="13"/>
                      <a:pt x="33" y="19"/>
                      <a:pt x="37" y="19"/>
                    </a:cubicBezTo>
                    <a:cubicBezTo>
                      <a:pt x="38" y="19"/>
                      <a:pt x="38" y="18"/>
                      <a:pt x="37" y="18"/>
                    </a:cubicBezTo>
                    <a:cubicBezTo>
                      <a:pt x="37" y="17"/>
                      <a:pt x="35" y="16"/>
                      <a:pt x="34" y="14"/>
                    </a:cubicBezTo>
                    <a:cubicBezTo>
                      <a:pt x="31" y="10"/>
                      <a:pt x="24" y="0"/>
                      <a:pt x="11" y="2"/>
                    </a:cubicBezTo>
                    <a:close/>
                  </a:path>
                </a:pathLst>
              </a:custGeom>
              <a:solidFill>
                <a:srgbClr val="FF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211">
                <a:extLst>
                  <a:ext uri="{FF2B5EF4-FFF2-40B4-BE49-F238E27FC236}">
                    <a16:creationId xmlns="" xmlns:a16="http://schemas.microsoft.com/office/drawing/2014/main" id="{450DB109-CACB-4787-B515-CA2DDC8CE4C7}"/>
                  </a:ext>
                </a:extLst>
              </p:cNvPr>
              <p:cNvSpPr>
                <a:spLocks/>
              </p:cNvSpPr>
              <p:nvPr/>
            </p:nvSpPr>
            <p:spPr bwMode="auto">
              <a:xfrm>
                <a:off x="6164" y="1926"/>
                <a:ext cx="68" cy="34"/>
              </a:xfrm>
              <a:custGeom>
                <a:avLst/>
                <a:gdLst>
                  <a:gd name="T0" fmla="*/ 0 w 32"/>
                  <a:gd name="T1" fmla="*/ 8 h 16"/>
                  <a:gd name="T2" fmla="*/ 5 w 32"/>
                  <a:gd name="T3" fmla="*/ 15 h 16"/>
                  <a:gd name="T4" fmla="*/ 24 w 32"/>
                  <a:gd name="T5" fmla="*/ 16 h 16"/>
                  <a:gd name="T6" fmla="*/ 31 w 32"/>
                  <a:gd name="T7" fmla="*/ 10 h 16"/>
                  <a:gd name="T8" fmla="*/ 0 w 32"/>
                  <a:gd name="T9" fmla="*/ 8 h 16"/>
                </a:gdLst>
                <a:ahLst/>
                <a:cxnLst>
                  <a:cxn ang="0">
                    <a:pos x="T0" y="T1"/>
                  </a:cxn>
                  <a:cxn ang="0">
                    <a:pos x="T2" y="T3"/>
                  </a:cxn>
                  <a:cxn ang="0">
                    <a:pos x="T4" y="T5"/>
                  </a:cxn>
                  <a:cxn ang="0">
                    <a:pos x="T6" y="T7"/>
                  </a:cxn>
                  <a:cxn ang="0">
                    <a:pos x="T8" y="T9"/>
                  </a:cxn>
                </a:cxnLst>
                <a:rect l="0" t="0" r="r" b="b"/>
                <a:pathLst>
                  <a:path w="32" h="16">
                    <a:moveTo>
                      <a:pt x="0" y="8"/>
                    </a:moveTo>
                    <a:cubicBezTo>
                      <a:pt x="0" y="8"/>
                      <a:pt x="0" y="14"/>
                      <a:pt x="5" y="15"/>
                    </a:cubicBezTo>
                    <a:cubicBezTo>
                      <a:pt x="10" y="15"/>
                      <a:pt x="21" y="15"/>
                      <a:pt x="24" y="16"/>
                    </a:cubicBezTo>
                    <a:cubicBezTo>
                      <a:pt x="26" y="16"/>
                      <a:pt x="32" y="15"/>
                      <a:pt x="31" y="10"/>
                    </a:cubicBezTo>
                    <a:cubicBezTo>
                      <a:pt x="29" y="5"/>
                      <a:pt x="10" y="0"/>
                      <a:pt x="0" y="8"/>
                    </a:cubicBezTo>
                    <a:close/>
                  </a:path>
                </a:pathLst>
              </a:cu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212">
                <a:extLst>
                  <a:ext uri="{FF2B5EF4-FFF2-40B4-BE49-F238E27FC236}">
                    <a16:creationId xmlns="" xmlns:a16="http://schemas.microsoft.com/office/drawing/2014/main" id="{8310C47D-E03B-4575-B9C5-FA5667BE5B4A}"/>
                  </a:ext>
                </a:extLst>
              </p:cNvPr>
              <p:cNvSpPr>
                <a:spLocks/>
              </p:cNvSpPr>
              <p:nvPr/>
            </p:nvSpPr>
            <p:spPr bwMode="auto">
              <a:xfrm>
                <a:off x="6158" y="1913"/>
                <a:ext cx="80" cy="41"/>
              </a:xfrm>
              <a:custGeom>
                <a:avLst/>
                <a:gdLst>
                  <a:gd name="T0" fmla="*/ 9 w 38"/>
                  <a:gd name="T1" fmla="*/ 5 h 19"/>
                  <a:gd name="T2" fmla="*/ 2 w 38"/>
                  <a:gd name="T3" fmla="*/ 13 h 19"/>
                  <a:gd name="T4" fmla="*/ 5 w 38"/>
                  <a:gd name="T5" fmla="*/ 15 h 19"/>
                  <a:gd name="T6" fmla="*/ 20 w 38"/>
                  <a:gd name="T7" fmla="*/ 12 h 19"/>
                  <a:gd name="T8" fmla="*/ 38 w 38"/>
                  <a:gd name="T9" fmla="*/ 17 h 19"/>
                  <a:gd name="T10" fmla="*/ 38 w 38"/>
                  <a:gd name="T11" fmla="*/ 16 h 19"/>
                  <a:gd name="T12" fmla="*/ 33 w 38"/>
                  <a:gd name="T13" fmla="*/ 13 h 19"/>
                  <a:gd name="T14" fmla="*/ 9 w 38"/>
                  <a:gd name="T15" fmla="*/ 5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19">
                    <a:moveTo>
                      <a:pt x="9" y="5"/>
                    </a:moveTo>
                    <a:cubicBezTo>
                      <a:pt x="9" y="5"/>
                      <a:pt x="3" y="7"/>
                      <a:pt x="2" y="13"/>
                    </a:cubicBezTo>
                    <a:cubicBezTo>
                      <a:pt x="0" y="19"/>
                      <a:pt x="3" y="17"/>
                      <a:pt x="5" y="15"/>
                    </a:cubicBezTo>
                    <a:cubicBezTo>
                      <a:pt x="7" y="14"/>
                      <a:pt x="14" y="11"/>
                      <a:pt x="20" y="12"/>
                    </a:cubicBezTo>
                    <a:cubicBezTo>
                      <a:pt x="25" y="13"/>
                      <a:pt x="33" y="18"/>
                      <a:pt x="38" y="17"/>
                    </a:cubicBezTo>
                    <a:cubicBezTo>
                      <a:pt x="38" y="17"/>
                      <a:pt x="38" y="16"/>
                      <a:pt x="38" y="16"/>
                    </a:cubicBezTo>
                    <a:cubicBezTo>
                      <a:pt x="37" y="16"/>
                      <a:pt x="35" y="15"/>
                      <a:pt x="33" y="13"/>
                    </a:cubicBezTo>
                    <a:cubicBezTo>
                      <a:pt x="30" y="9"/>
                      <a:pt x="22" y="0"/>
                      <a:pt x="9" y="5"/>
                    </a:cubicBezTo>
                    <a:close/>
                  </a:path>
                </a:pathLst>
              </a:custGeom>
              <a:solidFill>
                <a:srgbClr val="C43B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213">
                <a:extLst>
                  <a:ext uri="{FF2B5EF4-FFF2-40B4-BE49-F238E27FC236}">
                    <a16:creationId xmlns="" xmlns:a16="http://schemas.microsoft.com/office/drawing/2014/main" id="{13CB8B52-B621-41AF-99D5-B318238265AD}"/>
                  </a:ext>
                </a:extLst>
              </p:cNvPr>
              <p:cNvSpPr>
                <a:spLocks/>
              </p:cNvSpPr>
              <p:nvPr/>
            </p:nvSpPr>
            <p:spPr bwMode="auto">
              <a:xfrm>
                <a:off x="6058" y="1924"/>
                <a:ext cx="72" cy="40"/>
              </a:xfrm>
              <a:custGeom>
                <a:avLst/>
                <a:gdLst>
                  <a:gd name="T0" fmla="*/ 1 w 34"/>
                  <a:gd name="T1" fmla="*/ 0 h 19"/>
                  <a:gd name="T2" fmla="*/ 3 w 34"/>
                  <a:gd name="T3" fmla="*/ 10 h 19"/>
                  <a:gd name="T4" fmla="*/ 32 w 34"/>
                  <a:gd name="T5" fmla="*/ 15 h 19"/>
                  <a:gd name="T6" fmla="*/ 33 w 34"/>
                  <a:gd name="T7" fmla="*/ 14 h 19"/>
                  <a:gd name="T8" fmla="*/ 32 w 34"/>
                  <a:gd name="T9" fmla="*/ 6 h 19"/>
                  <a:gd name="T10" fmla="*/ 1 w 34"/>
                  <a:gd name="T11" fmla="*/ 0 h 19"/>
                </a:gdLst>
                <a:ahLst/>
                <a:cxnLst>
                  <a:cxn ang="0">
                    <a:pos x="T0" y="T1"/>
                  </a:cxn>
                  <a:cxn ang="0">
                    <a:pos x="T2" y="T3"/>
                  </a:cxn>
                  <a:cxn ang="0">
                    <a:pos x="T4" y="T5"/>
                  </a:cxn>
                  <a:cxn ang="0">
                    <a:pos x="T6" y="T7"/>
                  </a:cxn>
                  <a:cxn ang="0">
                    <a:pos x="T8" y="T9"/>
                  </a:cxn>
                  <a:cxn ang="0">
                    <a:pos x="T10" y="T11"/>
                  </a:cxn>
                </a:cxnLst>
                <a:rect l="0" t="0" r="r" b="b"/>
                <a:pathLst>
                  <a:path w="34" h="19">
                    <a:moveTo>
                      <a:pt x="1" y="0"/>
                    </a:moveTo>
                    <a:cubicBezTo>
                      <a:pt x="1" y="0"/>
                      <a:pt x="0" y="8"/>
                      <a:pt x="3" y="10"/>
                    </a:cubicBezTo>
                    <a:cubicBezTo>
                      <a:pt x="5" y="12"/>
                      <a:pt x="25" y="19"/>
                      <a:pt x="32" y="15"/>
                    </a:cubicBezTo>
                    <a:cubicBezTo>
                      <a:pt x="32" y="15"/>
                      <a:pt x="33" y="15"/>
                      <a:pt x="33" y="14"/>
                    </a:cubicBezTo>
                    <a:cubicBezTo>
                      <a:pt x="33" y="13"/>
                      <a:pt x="34" y="10"/>
                      <a:pt x="32" y="6"/>
                    </a:cubicBezTo>
                    <a:cubicBezTo>
                      <a:pt x="29" y="2"/>
                      <a:pt x="1" y="0"/>
                      <a:pt x="1" y="0"/>
                    </a:cubicBezTo>
                    <a:close/>
                  </a:path>
                </a:pathLst>
              </a:cu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214">
                <a:extLst>
                  <a:ext uri="{FF2B5EF4-FFF2-40B4-BE49-F238E27FC236}">
                    <a16:creationId xmlns="" xmlns:a16="http://schemas.microsoft.com/office/drawing/2014/main" id="{D571A269-1F1F-4B11-84AC-B96455791A7D}"/>
                  </a:ext>
                </a:extLst>
              </p:cNvPr>
              <p:cNvSpPr>
                <a:spLocks/>
              </p:cNvSpPr>
              <p:nvPr/>
            </p:nvSpPr>
            <p:spPr bwMode="auto">
              <a:xfrm>
                <a:off x="6054" y="1911"/>
                <a:ext cx="78" cy="36"/>
              </a:xfrm>
              <a:custGeom>
                <a:avLst/>
                <a:gdLst>
                  <a:gd name="T0" fmla="*/ 2 w 37"/>
                  <a:gd name="T1" fmla="*/ 2 h 17"/>
                  <a:gd name="T2" fmla="*/ 2 w 37"/>
                  <a:gd name="T3" fmla="*/ 6 h 17"/>
                  <a:gd name="T4" fmla="*/ 23 w 37"/>
                  <a:gd name="T5" fmla="*/ 15 h 17"/>
                  <a:gd name="T6" fmla="*/ 35 w 37"/>
                  <a:gd name="T7" fmla="*/ 10 h 17"/>
                  <a:gd name="T8" fmla="*/ 9 w 37"/>
                  <a:gd name="T9" fmla="*/ 1 h 17"/>
                  <a:gd name="T10" fmla="*/ 2 w 37"/>
                  <a:gd name="T11" fmla="*/ 2 h 17"/>
                </a:gdLst>
                <a:ahLst/>
                <a:cxnLst>
                  <a:cxn ang="0">
                    <a:pos x="T0" y="T1"/>
                  </a:cxn>
                  <a:cxn ang="0">
                    <a:pos x="T2" y="T3"/>
                  </a:cxn>
                  <a:cxn ang="0">
                    <a:pos x="T4" y="T5"/>
                  </a:cxn>
                  <a:cxn ang="0">
                    <a:pos x="T6" y="T7"/>
                  </a:cxn>
                  <a:cxn ang="0">
                    <a:pos x="T8" y="T9"/>
                  </a:cxn>
                  <a:cxn ang="0">
                    <a:pos x="T10" y="T11"/>
                  </a:cxn>
                </a:cxnLst>
                <a:rect l="0" t="0" r="r" b="b"/>
                <a:pathLst>
                  <a:path w="37" h="17">
                    <a:moveTo>
                      <a:pt x="2" y="2"/>
                    </a:moveTo>
                    <a:cubicBezTo>
                      <a:pt x="0" y="3"/>
                      <a:pt x="0" y="5"/>
                      <a:pt x="2" y="6"/>
                    </a:cubicBezTo>
                    <a:cubicBezTo>
                      <a:pt x="6" y="9"/>
                      <a:pt x="13" y="13"/>
                      <a:pt x="23" y="15"/>
                    </a:cubicBezTo>
                    <a:cubicBezTo>
                      <a:pt x="37" y="17"/>
                      <a:pt x="37" y="12"/>
                      <a:pt x="35" y="10"/>
                    </a:cubicBezTo>
                    <a:cubicBezTo>
                      <a:pt x="33" y="8"/>
                      <a:pt x="15" y="1"/>
                      <a:pt x="9" y="1"/>
                    </a:cubicBezTo>
                    <a:cubicBezTo>
                      <a:pt x="6" y="0"/>
                      <a:pt x="4" y="1"/>
                      <a:pt x="2" y="2"/>
                    </a:cubicBezTo>
                    <a:close/>
                  </a:path>
                </a:pathLst>
              </a:custGeom>
              <a:solidFill>
                <a:srgbClr val="FF5E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215">
                <a:extLst>
                  <a:ext uri="{FF2B5EF4-FFF2-40B4-BE49-F238E27FC236}">
                    <a16:creationId xmlns="" xmlns:a16="http://schemas.microsoft.com/office/drawing/2014/main" id="{F91992D4-8EEF-4861-B2C5-7210699D3469}"/>
                  </a:ext>
                </a:extLst>
              </p:cNvPr>
              <p:cNvSpPr>
                <a:spLocks/>
              </p:cNvSpPr>
              <p:nvPr/>
            </p:nvSpPr>
            <p:spPr bwMode="auto">
              <a:xfrm>
                <a:off x="6069" y="1918"/>
                <a:ext cx="38" cy="38"/>
              </a:xfrm>
              <a:custGeom>
                <a:avLst/>
                <a:gdLst>
                  <a:gd name="T0" fmla="*/ 18 w 18"/>
                  <a:gd name="T1" fmla="*/ 2 h 18"/>
                  <a:gd name="T2" fmla="*/ 11 w 18"/>
                  <a:gd name="T3" fmla="*/ 9 h 18"/>
                  <a:gd name="T4" fmla="*/ 12 w 18"/>
                  <a:gd name="T5" fmla="*/ 18 h 18"/>
                  <a:gd name="T6" fmla="*/ 8 w 18"/>
                  <a:gd name="T7" fmla="*/ 17 h 18"/>
                  <a:gd name="T8" fmla="*/ 4 w 18"/>
                  <a:gd name="T9" fmla="*/ 16 h 18"/>
                  <a:gd name="T10" fmla="*/ 6 w 18"/>
                  <a:gd name="T11" fmla="*/ 2 h 18"/>
                  <a:gd name="T12" fmla="*/ 10 w 18"/>
                  <a:gd name="T13" fmla="*/ 0 h 18"/>
                  <a:gd name="T14" fmla="*/ 18 w 18"/>
                  <a:gd name="T15" fmla="*/ 2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8">
                    <a:moveTo>
                      <a:pt x="18" y="2"/>
                    </a:moveTo>
                    <a:cubicBezTo>
                      <a:pt x="18" y="2"/>
                      <a:pt x="10" y="4"/>
                      <a:pt x="11" y="9"/>
                    </a:cubicBezTo>
                    <a:cubicBezTo>
                      <a:pt x="11" y="14"/>
                      <a:pt x="12" y="18"/>
                      <a:pt x="12" y="18"/>
                    </a:cubicBezTo>
                    <a:cubicBezTo>
                      <a:pt x="12" y="18"/>
                      <a:pt x="11" y="18"/>
                      <a:pt x="8" y="17"/>
                    </a:cubicBezTo>
                    <a:cubicBezTo>
                      <a:pt x="6" y="17"/>
                      <a:pt x="4" y="16"/>
                      <a:pt x="4" y="16"/>
                    </a:cubicBezTo>
                    <a:cubicBezTo>
                      <a:pt x="4" y="16"/>
                      <a:pt x="0" y="6"/>
                      <a:pt x="6" y="2"/>
                    </a:cubicBezTo>
                    <a:cubicBezTo>
                      <a:pt x="6" y="2"/>
                      <a:pt x="9" y="0"/>
                      <a:pt x="10" y="0"/>
                    </a:cubicBezTo>
                    <a:cubicBezTo>
                      <a:pt x="12" y="0"/>
                      <a:pt x="18" y="2"/>
                      <a:pt x="18" y="2"/>
                    </a:cubicBezTo>
                    <a:close/>
                  </a:path>
                </a:pathLst>
              </a:custGeom>
              <a:solidFill>
                <a:srgbClr val="295A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216">
                <a:extLst>
                  <a:ext uri="{FF2B5EF4-FFF2-40B4-BE49-F238E27FC236}">
                    <a16:creationId xmlns="" xmlns:a16="http://schemas.microsoft.com/office/drawing/2014/main" id="{A2E2AAFE-4B8C-401A-A7D6-2B282C4CD053}"/>
                  </a:ext>
                </a:extLst>
              </p:cNvPr>
              <p:cNvSpPr>
                <a:spLocks/>
              </p:cNvSpPr>
              <p:nvPr/>
            </p:nvSpPr>
            <p:spPr bwMode="auto">
              <a:xfrm>
                <a:off x="5982" y="1922"/>
                <a:ext cx="44" cy="34"/>
              </a:xfrm>
              <a:custGeom>
                <a:avLst/>
                <a:gdLst>
                  <a:gd name="T0" fmla="*/ 21 w 21"/>
                  <a:gd name="T1" fmla="*/ 0 h 16"/>
                  <a:gd name="T2" fmla="*/ 0 w 21"/>
                  <a:gd name="T3" fmla="*/ 0 h 16"/>
                  <a:gd name="T4" fmla="*/ 0 w 21"/>
                  <a:gd name="T5" fmla="*/ 10 h 16"/>
                  <a:gd name="T6" fmla="*/ 2 w 21"/>
                  <a:gd name="T7" fmla="*/ 13 h 16"/>
                  <a:gd name="T8" fmla="*/ 9 w 21"/>
                  <a:gd name="T9" fmla="*/ 16 h 16"/>
                  <a:gd name="T10" fmla="*/ 11 w 21"/>
                  <a:gd name="T11" fmla="*/ 16 h 16"/>
                  <a:gd name="T12" fmla="*/ 19 w 21"/>
                  <a:gd name="T13" fmla="*/ 13 h 16"/>
                  <a:gd name="T14" fmla="*/ 21 w 21"/>
                  <a:gd name="T15" fmla="*/ 10 h 16"/>
                  <a:gd name="T16" fmla="*/ 21 w 21"/>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6">
                    <a:moveTo>
                      <a:pt x="21" y="0"/>
                    </a:moveTo>
                    <a:cubicBezTo>
                      <a:pt x="0" y="0"/>
                      <a:pt x="0" y="0"/>
                      <a:pt x="0" y="0"/>
                    </a:cubicBezTo>
                    <a:cubicBezTo>
                      <a:pt x="0" y="10"/>
                      <a:pt x="0" y="10"/>
                      <a:pt x="0" y="10"/>
                    </a:cubicBezTo>
                    <a:cubicBezTo>
                      <a:pt x="0" y="12"/>
                      <a:pt x="0" y="13"/>
                      <a:pt x="2" y="13"/>
                    </a:cubicBezTo>
                    <a:cubicBezTo>
                      <a:pt x="9" y="16"/>
                      <a:pt x="9" y="16"/>
                      <a:pt x="9" y="16"/>
                    </a:cubicBezTo>
                    <a:cubicBezTo>
                      <a:pt x="9" y="16"/>
                      <a:pt x="10" y="16"/>
                      <a:pt x="11" y="16"/>
                    </a:cubicBezTo>
                    <a:cubicBezTo>
                      <a:pt x="19" y="13"/>
                      <a:pt x="19" y="13"/>
                      <a:pt x="19" y="13"/>
                    </a:cubicBezTo>
                    <a:cubicBezTo>
                      <a:pt x="20" y="13"/>
                      <a:pt x="21" y="12"/>
                      <a:pt x="21" y="10"/>
                    </a:cubicBezTo>
                    <a:lnTo>
                      <a:pt x="21" y="0"/>
                    </a:lnTo>
                    <a:close/>
                  </a:path>
                </a:pathLst>
              </a:custGeom>
              <a:solidFill>
                <a:srgbClr val="295A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217">
                <a:extLst>
                  <a:ext uri="{FF2B5EF4-FFF2-40B4-BE49-F238E27FC236}">
                    <a16:creationId xmlns="" xmlns:a16="http://schemas.microsoft.com/office/drawing/2014/main" id="{86F2A4F8-D028-43E8-9F61-55E1163E6F8E}"/>
                  </a:ext>
                </a:extLst>
              </p:cNvPr>
              <p:cNvSpPr>
                <a:spLocks/>
              </p:cNvSpPr>
              <p:nvPr/>
            </p:nvSpPr>
            <p:spPr bwMode="auto">
              <a:xfrm>
                <a:off x="5982" y="1913"/>
                <a:ext cx="44" cy="17"/>
              </a:xfrm>
              <a:custGeom>
                <a:avLst/>
                <a:gdLst>
                  <a:gd name="T0" fmla="*/ 20 w 21"/>
                  <a:gd name="T1" fmla="*/ 4 h 8"/>
                  <a:gd name="T2" fmla="*/ 12 w 21"/>
                  <a:gd name="T3" fmla="*/ 7 h 8"/>
                  <a:gd name="T4" fmla="*/ 8 w 21"/>
                  <a:gd name="T5" fmla="*/ 7 h 8"/>
                  <a:gd name="T6" fmla="*/ 0 w 21"/>
                  <a:gd name="T7" fmla="*/ 5 h 8"/>
                  <a:gd name="T8" fmla="*/ 0 w 21"/>
                  <a:gd name="T9" fmla="*/ 4 h 8"/>
                  <a:gd name="T10" fmla="*/ 8 w 21"/>
                  <a:gd name="T11" fmla="*/ 1 h 8"/>
                  <a:gd name="T12" fmla="*/ 12 w 21"/>
                  <a:gd name="T13" fmla="*/ 1 h 8"/>
                  <a:gd name="T14" fmla="*/ 20 w 21"/>
                  <a:gd name="T15" fmla="*/ 3 h 8"/>
                  <a:gd name="T16" fmla="*/ 20 w 21"/>
                  <a:gd name="T1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8">
                    <a:moveTo>
                      <a:pt x="20" y="4"/>
                    </a:moveTo>
                    <a:cubicBezTo>
                      <a:pt x="12" y="7"/>
                      <a:pt x="12" y="7"/>
                      <a:pt x="12" y="7"/>
                    </a:cubicBezTo>
                    <a:cubicBezTo>
                      <a:pt x="11" y="8"/>
                      <a:pt x="9" y="8"/>
                      <a:pt x="8" y="7"/>
                    </a:cubicBezTo>
                    <a:cubicBezTo>
                      <a:pt x="0" y="5"/>
                      <a:pt x="0" y="5"/>
                      <a:pt x="0" y="5"/>
                    </a:cubicBezTo>
                    <a:cubicBezTo>
                      <a:pt x="0" y="5"/>
                      <a:pt x="0" y="4"/>
                      <a:pt x="0" y="4"/>
                    </a:cubicBezTo>
                    <a:cubicBezTo>
                      <a:pt x="8" y="1"/>
                      <a:pt x="8" y="1"/>
                      <a:pt x="8" y="1"/>
                    </a:cubicBezTo>
                    <a:cubicBezTo>
                      <a:pt x="10" y="0"/>
                      <a:pt x="11" y="0"/>
                      <a:pt x="12" y="1"/>
                    </a:cubicBezTo>
                    <a:cubicBezTo>
                      <a:pt x="20" y="3"/>
                      <a:pt x="20" y="3"/>
                      <a:pt x="20" y="3"/>
                    </a:cubicBezTo>
                    <a:cubicBezTo>
                      <a:pt x="21" y="3"/>
                      <a:pt x="21" y="4"/>
                      <a:pt x="20" y="4"/>
                    </a:cubicBezTo>
                    <a:close/>
                  </a:path>
                </a:pathLst>
              </a:cu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218">
                <a:extLst>
                  <a:ext uri="{FF2B5EF4-FFF2-40B4-BE49-F238E27FC236}">
                    <a16:creationId xmlns="" xmlns:a16="http://schemas.microsoft.com/office/drawing/2014/main" id="{619DE783-D163-4108-89D4-BCC23A478D5F}"/>
                  </a:ext>
                </a:extLst>
              </p:cNvPr>
              <p:cNvSpPr>
                <a:spLocks/>
              </p:cNvSpPr>
              <p:nvPr/>
            </p:nvSpPr>
            <p:spPr bwMode="auto">
              <a:xfrm>
                <a:off x="5993" y="1918"/>
                <a:ext cx="21" cy="8"/>
              </a:xfrm>
              <a:custGeom>
                <a:avLst/>
                <a:gdLst>
                  <a:gd name="T0" fmla="*/ 10 w 10"/>
                  <a:gd name="T1" fmla="*/ 2 h 4"/>
                  <a:gd name="T2" fmla="*/ 6 w 10"/>
                  <a:gd name="T3" fmla="*/ 3 h 4"/>
                  <a:gd name="T4" fmla="*/ 4 w 10"/>
                  <a:gd name="T5" fmla="*/ 3 h 4"/>
                  <a:gd name="T6" fmla="*/ 0 w 10"/>
                  <a:gd name="T7" fmla="*/ 2 h 4"/>
                  <a:gd name="T8" fmla="*/ 0 w 10"/>
                  <a:gd name="T9" fmla="*/ 2 h 4"/>
                  <a:gd name="T10" fmla="*/ 4 w 10"/>
                  <a:gd name="T11" fmla="*/ 0 h 4"/>
                  <a:gd name="T12" fmla="*/ 6 w 10"/>
                  <a:gd name="T13" fmla="*/ 0 h 4"/>
                  <a:gd name="T14" fmla="*/ 10 w 10"/>
                  <a:gd name="T15" fmla="*/ 1 h 4"/>
                  <a:gd name="T16" fmla="*/ 10 w 10"/>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4">
                    <a:moveTo>
                      <a:pt x="10" y="2"/>
                    </a:moveTo>
                    <a:cubicBezTo>
                      <a:pt x="6" y="3"/>
                      <a:pt x="6" y="3"/>
                      <a:pt x="6" y="3"/>
                    </a:cubicBezTo>
                    <a:cubicBezTo>
                      <a:pt x="5" y="4"/>
                      <a:pt x="4" y="4"/>
                      <a:pt x="4" y="3"/>
                    </a:cubicBezTo>
                    <a:cubicBezTo>
                      <a:pt x="0" y="2"/>
                      <a:pt x="0" y="2"/>
                      <a:pt x="0" y="2"/>
                    </a:cubicBezTo>
                    <a:cubicBezTo>
                      <a:pt x="0" y="2"/>
                      <a:pt x="0" y="2"/>
                      <a:pt x="0" y="2"/>
                    </a:cubicBezTo>
                    <a:cubicBezTo>
                      <a:pt x="4" y="0"/>
                      <a:pt x="4" y="0"/>
                      <a:pt x="4" y="0"/>
                    </a:cubicBezTo>
                    <a:cubicBezTo>
                      <a:pt x="5" y="0"/>
                      <a:pt x="5" y="0"/>
                      <a:pt x="6" y="0"/>
                    </a:cubicBezTo>
                    <a:cubicBezTo>
                      <a:pt x="10" y="1"/>
                      <a:pt x="10" y="1"/>
                      <a:pt x="10" y="1"/>
                    </a:cubicBezTo>
                    <a:lnTo>
                      <a:pt x="10" y="2"/>
                    </a:lnTo>
                    <a:close/>
                  </a:path>
                </a:pathLst>
              </a:custGeom>
              <a:solidFill>
                <a:srgbClr val="FF5E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219">
                <a:extLst>
                  <a:ext uri="{FF2B5EF4-FFF2-40B4-BE49-F238E27FC236}">
                    <a16:creationId xmlns="" xmlns:a16="http://schemas.microsoft.com/office/drawing/2014/main" id="{0C01EFF3-08FC-4CD0-B2CF-65707077B618}"/>
                  </a:ext>
                </a:extLst>
              </p:cNvPr>
              <p:cNvSpPr>
                <a:spLocks/>
              </p:cNvSpPr>
              <p:nvPr/>
            </p:nvSpPr>
            <p:spPr bwMode="auto">
              <a:xfrm>
                <a:off x="6022" y="1924"/>
                <a:ext cx="47" cy="34"/>
              </a:xfrm>
              <a:custGeom>
                <a:avLst/>
                <a:gdLst>
                  <a:gd name="T0" fmla="*/ 21 w 22"/>
                  <a:gd name="T1" fmla="*/ 0 h 16"/>
                  <a:gd name="T2" fmla="*/ 0 w 22"/>
                  <a:gd name="T3" fmla="*/ 0 h 16"/>
                  <a:gd name="T4" fmla="*/ 0 w 22"/>
                  <a:gd name="T5" fmla="*/ 11 h 16"/>
                  <a:gd name="T6" fmla="*/ 2 w 22"/>
                  <a:gd name="T7" fmla="*/ 13 h 16"/>
                  <a:gd name="T8" fmla="*/ 9 w 22"/>
                  <a:gd name="T9" fmla="*/ 16 h 16"/>
                  <a:gd name="T10" fmla="*/ 12 w 22"/>
                  <a:gd name="T11" fmla="*/ 16 h 16"/>
                  <a:gd name="T12" fmla="*/ 19 w 22"/>
                  <a:gd name="T13" fmla="*/ 13 h 16"/>
                  <a:gd name="T14" fmla="*/ 22 w 22"/>
                  <a:gd name="T15" fmla="*/ 11 h 16"/>
                  <a:gd name="T16" fmla="*/ 21 w 22"/>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6">
                    <a:moveTo>
                      <a:pt x="21" y="0"/>
                    </a:moveTo>
                    <a:cubicBezTo>
                      <a:pt x="0" y="0"/>
                      <a:pt x="0" y="0"/>
                      <a:pt x="0" y="0"/>
                    </a:cubicBezTo>
                    <a:cubicBezTo>
                      <a:pt x="0" y="11"/>
                      <a:pt x="0" y="11"/>
                      <a:pt x="0" y="11"/>
                    </a:cubicBezTo>
                    <a:cubicBezTo>
                      <a:pt x="0" y="12"/>
                      <a:pt x="1" y="13"/>
                      <a:pt x="2" y="13"/>
                    </a:cubicBezTo>
                    <a:cubicBezTo>
                      <a:pt x="9" y="16"/>
                      <a:pt x="9" y="16"/>
                      <a:pt x="9" y="16"/>
                    </a:cubicBezTo>
                    <a:cubicBezTo>
                      <a:pt x="10" y="16"/>
                      <a:pt x="11" y="16"/>
                      <a:pt x="12" y="16"/>
                    </a:cubicBezTo>
                    <a:cubicBezTo>
                      <a:pt x="19" y="13"/>
                      <a:pt x="19" y="13"/>
                      <a:pt x="19" y="13"/>
                    </a:cubicBezTo>
                    <a:cubicBezTo>
                      <a:pt x="21" y="13"/>
                      <a:pt x="22" y="12"/>
                      <a:pt x="22" y="11"/>
                    </a:cubicBezTo>
                    <a:lnTo>
                      <a:pt x="21" y="0"/>
                    </a:lnTo>
                    <a:close/>
                  </a:path>
                </a:pathLst>
              </a:custGeom>
              <a:solidFill>
                <a:srgbClr val="295A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220">
                <a:extLst>
                  <a:ext uri="{FF2B5EF4-FFF2-40B4-BE49-F238E27FC236}">
                    <a16:creationId xmlns="" xmlns:a16="http://schemas.microsoft.com/office/drawing/2014/main" id="{F1C56844-08F5-4916-A835-DDEA5CD694CB}"/>
                  </a:ext>
                </a:extLst>
              </p:cNvPr>
              <p:cNvSpPr>
                <a:spLocks/>
              </p:cNvSpPr>
              <p:nvPr/>
            </p:nvSpPr>
            <p:spPr bwMode="auto">
              <a:xfrm>
                <a:off x="6022" y="1918"/>
                <a:ext cx="45" cy="14"/>
              </a:xfrm>
              <a:custGeom>
                <a:avLst/>
                <a:gdLst>
                  <a:gd name="T0" fmla="*/ 21 w 21"/>
                  <a:gd name="T1" fmla="*/ 4 h 7"/>
                  <a:gd name="T2" fmla="*/ 12 w 21"/>
                  <a:gd name="T3" fmla="*/ 7 h 7"/>
                  <a:gd name="T4" fmla="*/ 9 w 21"/>
                  <a:gd name="T5" fmla="*/ 7 h 7"/>
                  <a:gd name="T6" fmla="*/ 1 w 21"/>
                  <a:gd name="T7" fmla="*/ 4 h 7"/>
                  <a:gd name="T8" fmla="*/ 1 w 21"/>
                  <a:gd name="T9" fmla="*/ 3 h 7"/>
                  <a:gd name="T10" fmla="*/ 9 w 21"/>
                  <a:gd name="T11" fmla="*/ 0 h 7"/>
                  <a:gd name="T12" fmla="*/ 13 w 21"/>
                  <a:gd name="T13" fmla="*/ 0 h 7"/>
                  <a:gd name="T14" fmla="*/ 21 w 21"/>
                  <a:gd name="T15" fmla="*/ 2 h 7"/>
                  <a:gd name="T16" fmla="*/ 21 w 21"/>
                  <a:gd name="T17"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7">
                    <a:moveTo>
                      <a:pt x="21" y="4"/>
                    </a:moveTo>
                    <a:cubicBezTo>
                      <a:pt x="12" y="7"/>
                      <a:pt x="12" y="7"/>
                      <a:pt x="12" y="7"/>
                    </a:cubicBezTo>
                    <a:cubicBezTo>
                      <a:pt x="11" y="7"/>
                      <a:pt x="10" y="7"/>
                      <a:pt x="9" y="7"/>
                    </a:cubicBezTo>
                    <a:cubicBezTo>
                      <a:pt x="1" y="4"/>
                      <a:pt x="1" y="4"/>
                      <a:pt x="1" y="4"/>
                    </a:cubicBezTo>
                    <a:cubicBezTo>
                      <a:pt x="0" y="4"/>
                      <a:pt x="0" y="3"/>
                      <a:pt x="1" y="3"/>
                    </a:cubicBezTo>
                    <a:cubicBezTo>
                      <a:pt x="9" y="0"/>
                      <a:pt x="9" y="0"/>
                      <a:pt x="9" y="0"/>
                    </a:cubicBezTo>
                    <a:cubicBezTo>
                      <a:pt x="10" y="0"/>
                      <a:pt x="11" y="0"/>
                      <a:pt x="13" y="0"/>
                    </a:cubicBezTo>
                    <a:cubicBezTo>
                      <a:pt x="21" y="2"/>
                      <a:pt x="21" y="2"/>
                      <a:pt x="21" y="2"/>
                    </a:cubicBezTo>
                    <a:cubicBezTo>
                      <a:pt x="21" y="3"/>
                      <a:pt x="21" y="4"/>
                      <a:pt x="21" y="4"/>
                    </a:cubicBezTo>
                    <a:close/>
                  </a:path>
                </a:pathLst>
              </a:cu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221">
                <a:extLst>
                  <a:ext uri="{FF2B5EF4-FFF2-40B4-BE49-F238E27FC236}">
                    <a16:creationId xmlns="" xmlns:a16="http://schemas.microsoft.com/office/drawing/2014/main" id="{4C0FD782-3F42-40C4-9B3B-8E57375BBBEC}"/>
                  </a:ext>
                </a:extLst>
              </p:cNvPr>
              <p:cNvSpPr>
                <a:spLocks/>
              </p:cNvSpPr>
              <p:nvPr/>
            </p:nvSpPr>
            <p:spPr bwMode="auto">
              <a:xfrm>
                <a:off x="6033" y="1920"/>
                <a:ext cx="21" cy="8"/>
              </a:xfrm>
              <a:custGeom>
                <a:avLst/>
                <a:gdLst>
                  <a:gd name="T0" fmla="*/ 10 w 10"/>
                  <a:gd name="T1" fmla="*/ 2 h 4"/>
                  <a:gd name="T2" fmla="*/ 6 w 10"/>
                  <a:gd name="T3" fmla="*/ 4 h 4"/>
                  <a:gd name="T4" fmla="*/ 4 w 10"/>
                  <a:gd name="T5" fmla="*/ 4 h 4"/>
                  <a:gd name="T6" fmla="*/ 0 w 10"/>
                  <a:gd name="T7" fmla="*/ 3 h 4"/>
                  <a:gd name="T8" fmla="*/ 0 w 10"/>
                  <a:gd name="T9" fmla="*/ 2 h 4"/>
                  <a:gd name="T10" fmla="*/ 4 w 10"/>
                  <a:gd name="T11" fmla="*/ 1 h 4"/>
                  <a:gd name="T12" fmla="*/ 6 w 10"/>
                  <a:gd name="T13" fmla="*/ 1 h 4"/>
                  <a:gd name="T14" fmla="*/ 10 w 10"/>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
                    <a:moveTo>
                      <a:pt x="10" y="2"/>
                    </a:moveTo>
                    <a:cubicBezTo>
                      <a:pt x="6" y="4"/>
                      <a:pt x="6" y="4"/>
                      <a:pt x="6" y="4"/>
                    </a:cubicBezTo>
                    <a:cubicBezTo>
                      <a:pt x="6" y="4"/>
                      <a:pt x="5" y="4"/>
                      <a:pt x="4" y="4"/>
                    </a:cubicBezTo>
                    <a:cubicBezTo>
                      <a:pt x="0" y="3"/>
                      <a:pt x="0" y="3"/>
                      <a:pt x="0" y="3"/>
                    </a:cubicBezTo>
                    <a:cubicBezTo>
                      <a:pt x="0" y="2"/>
                      <a:pt x="0" y="2"/>
                      <a:pt x="0" y="2"/>
                    </a:cubicBezTo>
                    <a:cubicBezTo>
                      <a:pt x="4" y="1"/>
                      <a:pt x="4" y="1"/>
                      <a:pt x="4" y="1"/>
                    </a:cubicBezTo>
                    <a:cubicBezTo>
                      <a:pt x="5" y="1"/>
                      <a:pt x="6" y="0"/>
                      <a:pt x="6" y="1"/>
                    </a:cubicBezTo>
                    <a:cubicBezTo>
                      <a:pt x="10" y="2"/>
                      <a:pt x="10" y="2"/>
                      <a:pt x="10" y="2"/>
                    </a:cubicBezTo>
                    <a:close/>
                  </a:path>
                </a:pathLst>
              </a:custGeom>
              <a:solidFill>
                <a:srgbClr val="C43B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222">
                <a:extLst>
                  <a:ext uri="{FF2B5EF4-FFF2-40B4-BE49-F238E27FC236}">
                    <a16:creationId xmlns="" xmlns:a16="http://schemas.microsoft.com/office/drawing/2014/main" id="{467CD3B9-768E-4A67-A161-133354673514}"/>
                  </a:ext>
                </a:extLst>
              </p:cNvPr>
              <p:cNvSpPr>
                <a:spLocks/>
              </p:cNvSpPr>
              <p:nvPr/>
            </p:nvSpPr>
            <p:spPr bwMode="auto">
              <a:xfrm>
                <a:off x="6388" y="1754"/>
                <a:ext cx="98" cy="89"/>
              </a:xfrm>
              <a:custGeom>
                <a:avLst/>
                <a:gdLst>
                  <a:gd name="T0" fmla="*/ 0 w 46"/>
                  <a:gd name="T1" fmla="*/ 15 h 42"/>
                  <a:gd name="T2" fmla="*/ 7 w 46"/>
                  <a:gd name="T3" fmla="*/ 38 h 42"/>
                  <a:gd name="T4" fmla="*/ 41 w 46"/>
                  <a:gd name="T5" fmla="*/ 38 h 42"/>
                  <a:gd name="T6" fmla="*/ 45 w 46"/>
                  <a:gd name="T7" fmla="*/ 12 h 42"/>
                  <a:gd name="T8" fmla="*/ 0 w 46"/>
                  <a:gd name="T9" fmla="*/ 15 h 42"/>
                </a:gdLst>
                <a:ahLst/>
                <a:cxnLst>
                  <a:cxn ang="0">
                    <a:pos x="T0" y="T1"/>
                  </a:cxn>
                  <a:cxn ang="0">
                    <a:pos x="T2" y="T3"/>
                  </a:cxn>
                  <a:cxn ang="0">
                    <a:pos x="T4" y="T5"/>
                  </a:cxn>
                  <a:cxn ang="0">
                    <a:pos x="T6" y="T7"/>
                  </a:cxn>
                  <a:cxn ang="0">
                    <a:pos x="T8" y="T9"/>
                  </a:cxn>
                </a:cxnLst>
                <a:rect l="0" t="0" r="r" b="b"/>
                <a:pathLst>
                  <a:path w="46" h="42">
                    <a:moveTo>
                      <a:pt x="0" y="15"/>
                    </a:moveTo>
                    <a:cubicBezTo>
                      <a:pt x="0" y="15"/>
                      <a:pt x="3" y="33"/>
                      <a:pt x="7" y="38"/>
                    </a:cubicBezTo>
                    <a:cubicBezTo>
                      <a:pt x="10" y="42"/>
                      <a:pt x="41" y="38"/>
                      <a:pt x="41" y="38"/>
                    </a:cubicBezTo>
                    <a:cubicBezTo>
                      <a:pt x="41" y="38"/>
                      <a:pt x="46" y="25"/>
                      <a:pt x="45" y="12"/>
                    </a:cubicBezTo>
                    <a:cubicBezTo>
                      <a:pt x="43" y="0"/>
                      <a:pt x="4" y="7"/>
                      <a:pt x="0" y="15"/>
                    </a:cubicBezTo>
                    <a:close/>
                  </a:path>
                </a:pathLst>
              </a:custGeom>
              <a:solidFill>
                <a:srgbClr val="3B2B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223">
                <a:extLst>
                  <a:ext uri="{FF2B5EF4-FFF2-40B4-BE49-F238E27FC236}">
                    <a16:creationId xmlns="" xmlns:a16="http://schemas.microsoft.com/office/drawing/2014/main" id="{259EFAE2-B6DC-4E61-894E-9F696A8ACF83}"/>
                  </a:ext>
                </a:extLst>
              </p:cNvPr>
              <p:cNvSpPr>
                <a:spLocks/>
              </p:cNvSpPr>
              <p:nvPr/>
            </p:nvSpPr>
            <p:spPr bwMode="auto">
              <a:xfrm>
                <a:off x="6575" y="3225"/>
                <a:ext cx="72" cy="30"/>
              </a:xfrm>
              <a:custGeom>
                <a:avLst/>
                <a:gdLst>
                  <a:gd name="T0" fmla="*/ 34 w 34"/>
                  <a:gd name="T1" fmla="*/ 12 h 14"/>
                  <a:gd name="T2" fmla="*/ 16 w 34"/>
                  <a:gd name="T3" fmla="*/ 2 h 14"/>
                  <a:gd name="T4" fmla="*/ 18 w 34"/>
                  <a:gd name="T5" fmla="*/ 5 h 14"/>
                  <a:gd name="T6" fmla="*/ 1 w 34"/>
                  <a:gd name="T7" fmla="*/ 2 h 14"/>
                  <a:gd name="T8" fmla="*/ 0 w 34"/>
                  <a:gd name="T9" fmla="*/ 10 h 14"/>
                  <a:gd name="T10" fmla="*/ 34 w 34"/>
                  <a:gd name="T11" fmla="*/ 12 h 14"/>
                </a:gdLst>
                <a:ahLst/>
                <a:cxnLst>
                  <a:cxn ang="0">
                    <a:pos x="T0" y="T1"/>
                  </a:cxn>
                  <a:cxn ang="0">
                    <a:pos x="T2" y="T3"/>
                  </a:cxn>
                  <a:cxn ang="0">
                    <a:pos x="T4" y="T5"/>
                  </a:cxn>
                  <a:cxn ang="0">
                    <a:pos x="T6" y="T7"/>
                  </a:cxn>
                  <a:cxn ang="0">
                    <a:pos x="T8" y="T9"/>
                  </a:cxn>
                  <a:cxn ang="0">
                    <a:pos x="T10" y="T11"/>
                  </a:cxn>
                </a:cxnLst>
                <a:rect l="0" t="0" r="r" b="b"/>
                <a:pathLst>
                  <a:path w="34" h="14">
                    <a:moveTo>
                      <a:pt x="34" y="12"/>
                    </a:moveTo>
                    <a:cubicBezTo>
                      <a:pt x="34" y="0"/>
                      <a:pt x="23" y="3"/>
                      <a:pt x="16" y="2"/>
                    </a:cubicBezTo>
                    <a:cubicBezTo>
                      <a:pt x="18" y="3"/>
                      <a:pt x="21" y="5"/>
                      <a:pt x="18" y="5"/>
                    </a:cubicBezTo>
                    <a:cubicBezTo>
                      <a:pt x="13" y="7"/>
                      <a:pt x="4" y="5"/>
                      <a:pt x="1" y="2"/>
                    </a:cubicBezTo>
                    <a:cubicBezTo>
                      <a:pt x="0" y="4"/>
                      <a:pt x="0" y="8"/>
                      <a:pt x="0" y="10"/>
                    </a:cubicBezTo>
                    <a:cubicBezTo>
                      <a:pt x="0" y="13"/>
                      <a:pt x="34" y="14"/>
                      <a:pt x="34" y="12"/>
                    </a:cubicBezTo>
                    <a:close/>
                  </a:path>
                </a:pathLst>
              </a:custGeom>
              <a:solidFill>
                <a:srgbClr val="301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224">
                <a:extLst>
                  <a:ext uri="{FF2B5EF4-FFF2-40B4-BE49-F238E27FC236}">
                    <a16:creationId xmlns="" xmlns:a16="http://schemas.microsoft.com/office/drawing/2014/main" id="{497DEA00-589C-4D33-BDD8-A84409A7A5B7}"/>
                  </a:ext>
                </a:extLst>
              </p:cNvPr>
              <p:cNvSpPr>
                <a:spLocks/>
              </p:cNvSpPr>
              <p:nvPr/>
            </p:nvSpPr>
            <p:spPr bwMode="auto">
              <a:xfrm>
                <a:off x="6577" y="3215"/>
                <a:ext cx="42" cy="25"/>
              </a:xfrm>
              <a:custGeom>
                <a:avLst/>
                <a:gdLst>
                  <a:gd name="T0" fmla="*/ 17 w 20"/>
                  <a:gd name="T1" fmla="*/ 10 h 12"/>
                  <a:gd name="T2" fmla="*/ 16 w 20"/>
                  <a:gd name="T3" fmla="*/ 7 h 12"/>
                  <a:gd name="T4" fmla="*/ 8 w 20"/>
                  <a:gd name="T5" fmla="*/ 4 h 12"/>
                  <a:gd name="T6" fmla="*/ 6 w 20"/>
                  <a:gd name="T7" fmla="*/ 0 h 12"/>
                  <a:gd name="T8" fmla="*/ 2 w 20"/>
                  <a:gd name="T9" fmla="*/ 0 h 12"/>
                  <a:gd name="T10" fmla="*/ 0 w 20"/>
                  <a:gd name="T11" fmla="*/ 7 h 12"/>
                  <a:gd name="T12" fmla="*/ 17 w 20"/>
                  <a:gd name="T13" fmla="*/ 10 h 12"/>
                </a:gdLst>
                <a:ahLst/>
                <a:cxnLst>
                  <a:cxn ang="0">
                    <a:pos x="T0" y="T1"/>
                  </a:cxn>
                  <a:cxn ang="0">
                    <a:pos x="T2" y="T3"/>
                  </a:cxn>
                  <a:cxn ang="0">
                    <a:pos x="T4" y="T5"/>
                  </a:cxn>
                  <a:cxn ang="0">
                    <a:pos x="T6" y="T7"/>
                  </a:cxn>
                  <a:cxn ang="0">
                    <a:pos x="T8" y="T9"/>
                  </a:cxn>
                  <a:cxn ang="0">
                    <a:pos x="T10" y="T11"/>
                  </a:cxn>
                  <a:cxn ang="0">
                    <a:pos x="T12" y="T13"/>
                  </a:cxn>
                </a:cxnLst>
                <a:rect l="0" t="0" r="r" b="b"/>
                <a:pathLst>
                  <a:path w="20" h="12">
                    <a:moveTo>
                      <a:pt x="17" y="10"/>
                    </a:moveTo>
                    <a:cubicBezTo>
                      <a:pt x="20" y="10"/>
                      <a:pt x="20" y="8"/>
                      <a:pt x="16" y="7"/>
                    </a:cubicBezTo>
                    <a:cubicBezTo>
                      <a:pt x="12" y="6"/>
                      <a:pt x="9" y="5"/>
                      <a:pt x="8" y="4"/>
                    </a:cubicBezTo>
                    <a:cubicBezTo>
                      <a:pt x="6" y="3"/>
                      <a:pt x="6" y="0"/>
                      <a:pt x="6" y="0"/>
                    </a:cubicBezTo>
                    <a:cubicBezTo>
                      <a:pt x="2" y="0"/>
                      <a:pt x="2" y="0"/>
                      <a:pt x="2" y="0"/>
                    </a:cubicBezTo>
                    <a:cubicBezTo>
                      <a:pt x="2" y="0"/>
                      <a:pt x="0" y="6"/>
                      <a:pt x="0" y="7"/>
                    </a:cubicBezTo>
                    <a:cubicBezTo>
                      <a:pt x="3" y="10"/>
                      <a:pt x="12" y="12"/>
                      <a:pt x="17" y="10"/>
                    </a:cubicBezTo>
                    <a:close/>
                  </a:path>
                </a:pathLst>
              </a:custGeom>
              <a:solidFill>
                <a:srgbClr val="FF9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225">
                <a:extLst>
                  <a:ext uri="{FF2B5EF4-FFF2-40B4-BE49-F238E27FC236}">
                    <a16:creationId xmlns="" xmlns:a16="http://schemas.microsoft.com/office/drawing/2014/main" id="{E19E7033-5E06-480D-B93C-309909C41075}"/>
                  </a:ext>
                </a:extLst>
              </p:cNvPr>
              <p:cNvSpPr>
                <a:spLocks/>
              </p:cNvSpPr>
              <p:nvPr/>
            </p:nvSpPr>
            <p:spPr bwMode="auto">
              <a:xfrm>
                <a:off x="6170" y="3228"/>
                <a:ext cx="77" cy="25"/>
              </a:xfrm>
              <a:custGeom>
                <a:avLst/>
                <a:gdLst>
                  <a:gd name="T0" fmla="*/ 1 w 36"/>
                  <a:gd name="T1" fmla="*/ 9 h 12"/>
                  <a:gd name="T2" fmla="*/ 19 w 36"/>
                  <a:gd name="T3" fmla="*/ 0 h 12"/>
                  <a:gd name="T4" fmla="*/ 18 w 36"/>
                  <a:gd name="T5" fmla="*/ 4 h 12"/>
                  <a:gd name="T6" fmla="*/ 35 w 36"/>
                  <a:gd name="T7" fmla="*/ 1 h 12"/>
                  <a:gd name="T8" fmla="*/ 36 w 36"/>
                  <a:gd name="T9" fmla="*/ 9 h 12"/>
                  <a:gd name="T10" fmla="*/ 1 w 36"/>
                  <a:gd name="T11" fmla="*/ 9 h 12"/>
                </a:gdLst>
                <a:ahLst/>
                <a:cxnLst>
                  <a:cxn ang="0">
                    <a:pos x="T0" y="T1"/>
                  </a:cxn>
                  <a:cxn ang="0">
                    <a:pos x="T2" y="T3"/>
                  </a:cxn>
                  <a:cxn ang="0">
                    <a:pos x="T4" y="T5"/>
                  </a:cxn>
                  <a:cxn ang="0">
                    <a:pos x="T6" y="T7"/>
                  </a:cxn>
                  <a:cxn ang="0">
                    <a:pos x="T8" y="T9"/>
                  </a:cxn>
                  <a:cxn ang="0">
                    <a:pos x="T10" y="T11"/>
                  </a:cxn>
                </a:cxnLst>
                <a:rect l="0" t="0" r="r" b="b"/>
                <a:pathLst>
                  <a:path w="36" h="12">
                    <a:moveTo>
                      <a:pt x="1" y="9"/>
                    </a:moveTo>
                    <a:cubicBezTo>
                      <a:pt x="0" y="0"/>
                      <a:pt x="12" y="1"/>
                      <a:pt x="19" y="0"/>
                    </a:cubicBezTo>
                    <a:cubicBezTo>
                      <a:pt x="17" y="1"/>
                      <a:pt x="15" y="3"/>
                      <a:pt x="18" y="4"/>
                    </a:cubicBezTo>
                    <a:cubicBezTo>
                      <a:pt x="22" y="5"/>
                      <a:pt x="32" y="4"/>
                      <a:pt x="35" y="1"/>
                    </a:cubicBezTo>
                    <a:cubicBezTo>
                      <a:pt x="35" y="3"/>
                      <a:pt x="36" y="7"/>
                      <a:pt x="36" y="9"/>
                    </a:cubicBezTo>
                    <a:cubicBezTo>
                      <a:pt x="35" y="12"/>
                      <a:pt x="2" y="11"/>
                      <a:pt x="1" y="9"/>
                    </a:cubicBezTo>
                    <a:close/>
                  </a:path>
                </a:pathLst>
              </a:custGeom>
              <a:solidFill>
                <a:srgbClr val="301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226">
                <a:extLst>
                  <a:ext uri="{FF2B5EF4-FFF2-40B4-BE49-F238E27FC236}">
                    <a16:creationId xmlns="" xmlns:a16="http://schemas.microsoft.com/office/drawing/2014/main" id="{C318CB72-3D3B-4D75-8440-1FB9C7740682}"/>
                  </a:ext>
                </a:extLst>
              </p:cNvPr>
              <p:cNvSpPr>
                <a:spLocks/>
              </p:cNvSpPr>
              <p:nvPr/>
            </p:nvSpPr>
            <p:spPr bwMode="auto">
              <a:xfrm>
                <a:off x="6200" y="3215"/>
                <a:ext cx="44" cy="23"/>
              </a:xfrm>
              <a:custGeom>
                <a:avLst/>
                <a:gdLst>
                  <a:gd name="T0" fmla="*/ 4 w 21"/>
                  <a:gd name="T1" fmla="*/ 10 h 11"/>
                  <a:gd name="T2" fmla="*/ 5 w 21"/>
                  <a:gd name="T3" fmla="*/ 6 h 11"/>
                  <a:gd name="T4" fmla="*/ 13 w 21"/>
                  <a:gd name="T5" fmla="*/ 4 h 11"/>
                  <a:gd name="T6" fmla="*/ 15 w 21"/>
                  <a:gd name="T7" fmla="*/ 0 h 11"/>
                  <a:gd name="T8" fmla="*/ 19 w 21"/>
                  <a:gd name="T9" fmla="*/ 0 h 11"/>
                  <a:gd name="T10" fmla="*/ 21 w 21"/>
                  <a:gd name="T11" fmla="*/ 7 h 11"/>
                  <a:gd name="T12" fmla="*/ 4 w 21"/>
                  <a:gd name="T13" fmla="*/ 10 h 11"/>
                </a:gdLst>
                <a:ahLst/>
                <a:cxnLst>
                  <a:cxn ang="0">
                    <a:pos x="T0" y="T1"/>
                  </a:cxn>
                  <a:cxn ang="0">
                    <a:pos x="T2" y="T3"/>
                  </a:cxn>
                  <a:cxn ang="0">
                    <a:pos x="T4" y="T5"/>
                  </a:cxn>
                  <a:cxn ang="0">
                    <a:pos x="T6" y="T7"/>
                  </a:cxn>
                  <a:cxn ang="0">
                    <a:pos x="T8" y="T9"/>
                  </a:cxn>
                  <a:cxn ang="0">
                    <a:pos x="T10" y="T11"/>
                  </a:cxn>
                  <a:cxn ang="0">
                    <a:pos x="T12" y="T13"/>
                  </a:cxn>
                </a:cxnLst>
                <a:rect l="0" t="0" r="r" b="b"/>
                <a:pathLst>
                  <a:path w="21" h="11">
                    <a:moveTo>
                      <a:pt x="4" y="10"/>
                    </a:moveTo>
                    <a:cubicBezTo>
                      <a:pt x="1" y="9"/>
                      <a:pt x="0" y="7"/>
                      <a:pt x="5" y="6"/>
                    </a:cubicBezTo>
                    <a:cubicBezTo>
                      <a:pt x="9" y="6"/>
                      <a:pt x="12" y="4"/>
                      <a:pt x="13" y="4"/>
                    </a:cubicBezTo>
                    <a:cubicBezTo>
                      <a:pt x="15" y="3"/>
                      <a:pt x="15" y="0"/>
                      <a:pt x="15" y="0"/>
                    </a:cubicBezTo>
                    <a:cubicBezTo>
                      <a:pt x="19" y="0"/>
                      <a:pt x="19" y="0"/>
                      <a:pt x="19" y="0"/>
                    </a:cubicBezTo>
                    <a:cubicBezTo>
                      <a:pt x="19" y="0"/>
                      <a:pt x="20" y="6"/>
                      <a:pt x="21" y="7"/>
                    </a:cubicBezTo>
                    <a:cubicBezTo>
                      <a:pt x="18" y="10"/>
                      <a:pt x="8" y="11"/>
                      <a:pt x="4" y="10"/>
                    </a:cubicBezTo>
                    <a:close/>
                  </a:path>
                </a:pathLst>
              </a:custGeom>
              <a:solidFill>
                <a:srgbClr val="FF9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227">
                <a:extLst>
                  <a:ext uri="{FF2B5EF4-FFF2-40B4-BE49-F238E27FC236}">
                    <a16:creationId xmlns="" xmlns:a16="http://schemas.microsoft.com/office/drawing/2014/main" id="{5AFC5C80-FADE-4D04-A900-0ECBE99B6154}"/>
                  </a:ext>
                </a:extLst>
              </p:cNvPr>
              <p:cNvSpPr>
                <a:spLocks/>
              </p:cNvSpPr>
              <p:nvPr/>
            </p:nvSpPr>
            <p:spPr bwMode="auto">
              <a:xfrm>
                <a:off x="6200" y="2170"/>
                <a:ext cx="451" cy="1058"/>
              </a:xfrm>
              <a:custGeom>
                <a:avLst/>
                <a:gdLst>
                  <a:gd name="T0" fmla="*/ 35 w 213"/>
                  <a:gd name="T1" fmla="*/ 66 h 499"/>
                  <a:gd name="T2" fmla="*/ 70 w 213"/>
                  <a:gd name="T3" fmla="*/ 8 h 499"/>
                  <a:gd name="T4" fmla="*/ 111 w 213"/>
                  <a:gd name="T5" fmla="*/ 12 h 499"/>
                  <a:gd name="T6" fmla="*/ 164 w 213"/>
                  <a:gd name="T7" fmla="*/ 0 h 499"/>
                  <a:gd name="T8" fmla="*/ 185 w 213"/>
                  <a:gd name="T9" fmla="*/ 85 h 499"/>
                  <a:gd name="T10" fmla="*/ 189 w 213"/>
                  <a:gd name="T11" fmla="*/ 495 h 499"/>
                  <a:gd name="T12" fmla="*/ 172 w 213"/>
                  <a:gd name="T13" fmla="*/ 496 h 499"/>
                  <a:gd name="T14" fmla="*/ 134 w 213"/>
                  <a:gd name="T15" fmla="*/ 250 h 499"/>
                  <a:gd name="T16" fmla="*/ 103 w 213"/>
                  <a:gd name="T17" fmla="*/ 122 h 499"/>
                  <a:gd name="T18" fmla="*/ 30 w 213"/>
                  <a:gd name="T19" fmla="*/ 486 h 499"/>
                  <a:gd name="T20" fmla="*/ 11 w 213"/>
                  <a:gd name="T21" fmla="*/ 492 h 499"/>
                  <a:gd name="T22" fmla="*/ 35 w 213"/>
                  <a:gd name="T23" fmla="*/ 66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3" h="499">
                    <a:moveTo>
                      <a:pt x="35" y="66"/>
                    </a:moveTo>
                    <a:cubicBezTo>
                      <a:pt x="49" y="36"/>
                      <a:pt x="64" y="10"/>
                      <a:pt x="70" y="8"/>
                    </a:cubicBezTo>
                    <a:cubicBezTo>
                      <a:pt x="76" y="11"/>
                      <a:pt x="92" y="15"/>
                      <a:pt x="111" y="12"/>
                    </a:cubicBezTo>
                    <a:cubicBezTo>
                      <a:pt x="135" y="10"/>
                      <a:pt x="135" y="8"/>
                      <a:pt x="164" y="0"/>
                    </a:cubicBezTo>
                    <a:cubicBezTo>
                      <a:pt x="169" y="3"/>
                      <a:pt x="174" y="55"/>
                      <a:pt x="185" y="85"/>
                    </a:cubicBezTo>
                    <a:cubicBezTo>
                      <a:pt x="213" y="164"/>
                      <a:pt x="189" y="495"/>
                      <a:pt x="189" y="495"/>
                    </a:cubicBezTo>
                    <a:cubicBezTo>
                      <a:pt x="172" y="496"/>
                      <a:pt x="172" y="496"/>
                      <a:pt x="172" y="496"/>
                    </a:cubicBezTo>
                    <a:cubicBezTo>
                      <a:pt x="172" y="496"/>
                      <a:pt x="154" y="352"/>
                      <a:pt x="134" y="250"/>
                    </a:cubicBezTo>
                    <a:cubicBezTo>
                      <a:pt x="121" y="185"/>
                      <a:pt x="103" y="122"/>
                      <a:pt x="103" y="122"/>
                    </a:cubicBezTo>
                    <a:cubicBezTo>
                      <a:pt x="94" y="150"/>
                      <a:pt x="39" y="436"/>
                      <a:pt x="30" y="486"/>
                    </a:cubicBezTo>
                    <a:cubicBezTo>
                      <a:pt x="28" y="495"/>
                      <a:pt x="11" y="499"/>
                      <a:pt x="11" y="492"/>
                    </a:cubicBezTo>
                    <a:cubicBezTo>
                      <a:pt x="11" y="440"/>
                      <a:pt x="0" y="141"/>
                      <a:pt x="35" y="66"/>
                    </a:cubicBezTo>
                    <a:close/>
                  </a:path>
                </a:pathLst>
              </a:custGeom>
              <a:solidFill>
                <a:srgbClr val="3B2B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228">
                <a:extLst>
                  <a:ext uri="{FF2B5EF4-FFF2-40B4-BE49-F238E27FC236}">
                    <a16:creationId xmlns="" xmlns:a16="http://schemas.microsoft.com/office/drawing/2014/main" id="{82862D96-C299-4214-931B-5F6DDFB29187}"/>
                  </a:ext>
                </a:extLst>
              </p:cNvPr>
              <p:cNvSpPr>
                <a:spLocks/>
              </p:cNvSpPr>
              <p:nvPr/>
            </p:nvSpPr>
            <p:spPr bwMode="auto">
              <a:xfrm>
                <a:off x="6441" y="2170"/>
                <a:ext cx="199" cy="1049"/>
              </a:xfrm>
              <a:custGeom>
                <a:avLst/>
                <a:gdLst>
                  <a:gd name="T0" fmla="*/ 0 w 94"/>
                  <a:gd name="T1" fmla="*/ 7 h 495"/>
                  <a:gd name="T2" fmla="*/ 50 w 94"/>
                  <a:gd name="T3" fmla="*/ 0 h 495"/>
                  <a:gd name="T4" fmla="*/ 83 w 94"/>
                  <a:gd name="T5" fmla="*/ 89 h 495"/>
                  <a:gd name="T6" fmla="*/ 75 w 94"/>
                  <a:gd name="T7" fmla="*/ 495 h 495"/>
                  <a:gd name="T8" fmla="*/ 68 w 94"/>
                  <a:gd name="T9" fmla="*/ 495 h 495"/>
                  <a:gd name="T10" fmla="*/ 55 w 94"/>
                  <a:gd name="T11" fmla="*/ 238 h 495"/>
                  <a:gd name="T12" fmla="*/ 0 w 94"/>
                  <a:gd name="T13" fmla="*/ 7 h 495"/>
                </a:gdLst>
                <a:ahLst/>
                <a:cxnLst>
                  <a:cxn ang="0">
                    <a:pos x="T0" y="T1"/>
                  </a:cxn>
                  <a:cxn ang="0">
                    <a:pos x="T2" y="T3"/>
                  </a:cxn>
                  <a:cxn ang="0">
                    <a:pos x="T4" y="T5"/>
                  </a:cxn>
                  <a:cxn ang="0">
                    <a:pos x="T6" y="T7"/>
                  </a:cxn>
                  <a:cxn ang="0">
                    <a:pos x="T8" y="T9"/>
                  </a:cxn>
                  <a:cxn ang="0">
                    <a:pos x="T10" y="T11"/>
                  </a:cxn>
                  <a:cxn ang="0">
                    <a:pos x="T12" y="T13"/>
                  </a:cxn>
                </a:cxnLst>
                <a:rect l="0" t="0" r="r" b="b"/>
                <a:pathLst>
                  <a:path w="94" h="495">
                    <a:moveTo>
                      <a:pt x="0" y="7"/>
                    </a:moveTo>
                    <a:cubicBezTo>
                      <a:pt x="0" y="7"/>
                      <a:pt x="46" y="0"/>
                      <a:pt x="50" y="0"/>
                    </a:cubicBezTo>
                    <a:cubicBezTo>
                      <a:pt x="55" y="3"/>
                      <a:pt x="80" y="60"/>
                      <a:pt x="83" y="89"/>
                    </a:cubicBezTo>
                    <a:cubicBezTo>
                      <a:pt x="94" y="172"/>
                      <a:pt x="75" y="495"/>
                      <a:pt x="75" y="495"/>
                    </a:cubicBezTo>
                    <a:cubicBezTo>
                      <a:pt x="68" y="495"/>
                      <a:pt x="68" y="495"/>
                      <a:pt x="68" y="495"/>
                    </a:cubicBezTo>
                    <a:cubicBezTo>
                      <a:pt x="68" y="495"/>
                      <a:pt x="76" y="340"/>
                      <a:pt x="55" y="238"/>
                    </a:cubicBezTo>
                    <a:cubicBezTo>
                      <a:pt x="42" y="173"/>
                      <a:pt x="0" y="7"/>
                      <a:pt x="0" y="7"/>
                    </a:cubicBezTo>
                    <a:close/>
                  </a:path>
                </a:pathLst>
              </a:custGeom>
              <a:solidFill>
                <a:srgbClr val="301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229">
                <a:extLst>
                  <a:ext uri="{FF2B5EF4-FFF2-40B4-BE49-F238E27FC236}">
                    <a16:creationId xmlns="" xmlns:a16="http://schemas.microsoft.com/office/drawing/2014/main" id="{419C2091-2D80-45A8-AE5D-7B0D97BFEFBF}"/>
                  </a:ext>
                </a:extLst>
              </p:cNvPr>
              <p:cNvSpPr>
                <a:spLocks/>
              </p:cNvSpPr>
              <p:nvPr/>
            </p:nvSpPr>
            <p:spPr bwMode="auto">
              <a:xfrm>
                <a:off x="6192" y="1896"/>
                <a:ext cx="224" cy="233"/>
              </a:xfrm>
              <a:custGeom>
                <a:avLst/>
                <a:gdLst>
                  <a:gd name="T0" fmla="*/ 1 w 106"/>
                  <a:gd name="T1" fmla="*/ 102 h 110"/>
                  <a:gd name="T2" fmla="*/ 25 w 106"/>
                  <a:gd name="T3" fmla="*/ 49 h 110"/>
                  <a:gd name="T4" fmla="*/ 51 w 106"/>
                  <a:gd name="T5" fmla="*/ 20 h 110"/>
                  <a:gd name="T6" fmla="*/ 106 w 106"/>
                  <a:gd name="T7" fmla="*/ 0 h 110"/>
                  <a:gd name="T8" fmla="*/ 29 w 106"/>
                  <a:gd name="T9" fmla="*/ 101 h 110"/>
                  <a:gd name="T10" fmla="*/ 1 w 106"/>
                  <a:gd name="T11" fmla="*/ 102 h 110"/>
                </a:gdLst>
                <a:ahLst/>
                <a:cxnLst>
                  <a:cxn ang="0">
                    <a:pos x="T0" y="T1"/>
                  </a:cxn>
                  <a:cxn ang="0">
                    <a:pos x="T2" y="T3"/>
                  </a:cxn>
                  <a:cxn ang="0">
                    <a:pos x="T4" y="T5"/>
                  </a:cxn>
                  <a:cxn ang="0">
                    <a:pos x="T6" y="T7"/>
                  </a:cxn>
                  <a:cxn ang="0">
                    <a:pos x="T8" y="T9"/>
                  </a:cxn>
                  <a:cxn ang="0">
                    <a:pos x="T10" y="T11"/>
                  </a:cxn>
                </a:cxnLst>
                <a:rect l="0" t="0" r="r" b="b"/>
                <a:pathLst>
                  <a:path w="106" h="110">
                    <a:moveTo>
                      <a:pt x="1" y="102"/>
                    </a:moveTo>
                    <a:cubicBezTo>
                      <a:pt x="1" y="102"/>
                      <a:pt x="0" y="84"/>
                      <a:pt x="25" y="49"/>
                    </a:cubicBezTo>
                    <a:cubicBezTo>
                      <a:pt x="32" y="41"/>
                      <a:pt x="44" y="26"/>
                      <a:pt x="51" y="20"/>
                    </a:cubicBezTo>
                    <a:cubicBezTo>
                      <a:pt x="70" y="3"/>
                      <a:pt x="93" y="0"/>
                      <a:pt x="106" y="0"/>
                    </a:cubicBezTo>
                    <a:cubicBezTo>
                      <a:pt x="103" y="16"/>
                      <a:pt x="53" y="88"/>
                      <a:pt x="29" y="101"/>
                    </a:cubicBezTo>
                    <a:cubicBezTo>
                      <a:pt x="13" y="110"/>
                      <a:pt x="1" y="102"/>
                      <a:pt x="1" y="102"/>
                    </a:cubicBezTo>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230">
                <a:extLst>
                  <a:ext uri="{FF2B5EF4-FFF2-40B4-BE49-F238E27FC236}">
                    <a16:creationId xmlns="" xmlns:a16="http://schemas.microsoft.com/office/drawing/2014/main" id="{E3EF523C-46AC-413D-8BE4-FDF70F714641}"/>
                  </a:ext>
                </a:extLst>
              </p:cNvPr>
              <p:cNvSpPr>
                <a:spLocks/>
              </p:cNvSpPr>
              <p:nvPr/>
            </p:nvSpPr>
            <p:spPr bwMode="auto">
              <a:xfrm>
                <a:off x="6302" y="1873"/>
                <a:ext cx="296" cy="335"/>
              </a:xfrm>
              <a:custGeom>
                <a:avLst/>
                <a:gdLst>
                  <a:gd name="T0" fmla="*/ 120 w 140"/>
                  <a:gd name="T1" fmla="*/ 25 h 158"/>
                  <a:gd name="T2" fmla="*/ 17 w 140"/>
                  <a:gd name="T3" fmla="*/ 29 h 158"/>
                  <a:gd name="T4" fmla="*/ 15 w 140"/>
                  <a:gd name="T5" fmla="*/ 147 h 158"/>
                  <a:gd name="T6" fmla="*/ 58 w 140"/>
                  <a:gd name="T7" fmla="*/ 158 h 158"/>
                  <a:gd name="T8" fmla="*/ 118 w 140"/>
                  <a:gd name="T9" fmla="*/ 144 h 158"/>
                  <a:gd name="T10" fmla="*/ 120 w 140"/>
                  <a:gd name="T11" fmla="*/ 25 h 158"/>
                </a:gdLst>
                <a:ahLst/>
                <a:cxnLst>
                  <a:cxn ang="0">
                    <a:pos x="T0" y="T1"/>
                  </a:cxn>
                  <a:cxn ang="0">
                    <a:pos x="T2" y="T3"/>
                  </a:cxn>
                  <a:cxn ang="0">
                    <a:pos x="T4" y="T5"/>
                  </a:cxn>
                  <a:cxn ang="0">
                    <a:pos x="T6" y="T7"/>
                  </a:cxn>
                  <a:cxn ang="0">
                    <a:pos x="T8" y="T9"/>
                  </a:cxn>
                  <a:cxn ang="0">
                    <a:pos x="T10" y="T11"/>
                  </a:cxn>
                </a:cxnLst>
                <a:rect l="0" t="0" r="r" b="b"/>
                <a:pathLst>
                  <a:path w="140" h="158">
                    <a:moveTo>
                      <a:pt x="120" y="25"/>
                    </a:moveTo>
                    <a:cubicBezTo>
                      <a:pt x="96" y="0"/>
                      <a:pt x="32" y="7"/>
                      <a:pt x="17" y="29"/>
                    </a:cubicBezTo>
                    <a:cubicBezTo>
                      <a:pt x="0" y="52"/>
                      <a:pt x="15" y="147"/>
                      <a:pt x="15" y="147"/>
                    </a:cubicBezTo>
                    <a:cubicBezTo>
                      <a:pt x="15" y="147"/>
                      <a:pt x="48" y="158"/>
                      <a:pt x="58" y="158"/>
                    </a:cubicBezTo>
                    <a:cubicBezTo>
                      <a:pt x="74" y="158"/>
                      <a:pt x="118" y="144"/>
                      <a:pt x="118" y="144"/>
                    </a:cubicBezTo>
                    <a:cubicBezTo>
                      <a:pt x="118" y="144"/>
                      <a:pt x="140" y="46"/>
                      <a:pt x="120" y="25"/>
                    </a:cubicBezTo>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231">
                <a:extLst>
                  <a:ext uri="{FF2B5EF4-FFF2-40B4-BE49-F238E27FC236}">
                    <a16:creationId xmlns="" xmlns:a16="http://schemas.microsoft.com/office/drawing/2014/main" id="{54A5E393-837E-43DE-A543-7191440A0859}"/>
                  </a:ext>
                </a:extLst>
              </p:cNvPr>
              <p:cNvSpPr>
                <a:spLocks/>
              </p:cNvSpPr>
              <p:nvPr/>
            </p:nvSpPr>
            <p:spPr bwMode="auto">
              <a:xfrm>
                <a:off x="6416" y="1835"/>
                <a:ext cx="42" cy="76"/>
              </a:xfrm>
              <a:custGeom>
                <a:avLst/>
                <a:gdLst>
                  <a:gd name="T0" fmla="*/ 16 w 20"/>
                  <a:gd name="T1" fmla="*/ 0 h 36"/>
                  <a:gd name="T2" fmla="*/ 18 w 20"/>
                  <a:gd name="T3" fmla="*/ 30 h 36"/>
                  <a:gd name="T4" fmla="*/ 5 w 20"/>
                  <a:gd name="T5" fmla="*/ 30 h 36"/>
                  <a:gd name="T6" fmla="*/ 5 w 20"/>
                  <a:gd name="T7" fmla="*/ 0 h 36"/>
                  <a:gd name="T8" fmla="*/ 16 w 20"/>
                  <a:gd name="T9" fmla="*/ 0 h 36"/>
                </a:gdLst>
                <a:ahLst/>
                <a:cxnLst>
                  <a:cxn ang="0">
                    <a:pos x="T0" y="T1"/>
                  </a:cxn>
                  <a:cxn ang="0">
                    <a:pos x="T2" y="T3"/>
                  </a:cxn>
                  <a:cxn ang="0">
                    <a:pos x="T4" y="T5"/>
                  </a:cxn>
                  <a:cxn ang="0">
                    <a:pos x="T6" y="T7"/>
                  </a:cxn>
                  <a:cxn ang="0">
                    <a:pos x="T8" y="T9"/>
                  </a:cxn>
                </a:cxnLst>
                <a:rect l="0" t="0" r="r" b="b"/>
                <a:pathLst>
                  <a:path w="20" h="36">
                    <a:moveTo>
                      <a:pt x="16" y="0"/>
                    </a:moveTo>
                    <a:cubicBezTo>
                      <a:pt x="16" y="0"/>
                      <a:pt x="20" y="27"/>
                      <a:pt x="18" y="30"/>
                    </a:cubicBezTo>
                    <a:cubicBezTo>
                      <a:pt x="16" y="33"/>
                      <a:pt x="9" y="36"/>
                      <a:pt x="5" y="30"/>
                    </a:cubicBezTo>
                    <a:cubicBezTo>
                      <a:pt x="0" y="23"/>
                      <a:pt x="5" y="0"/>
                      <a:pt x="5" y="0"/>
                    </a:cubicBezTo>
                    <a:lnTo>
                      <a:pt x="16" y="0"/>
                    </a:lnTo>
                    <a:close/>
                  </a:path>
                </a:pathLst>
              </a:custGeom>
              <a:solidFill>
                <a:srgbClr val="FCA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232">
                <a:extLst>
                  <a:ext uri="{FF2B5EF4-FFF2-40B4-BE49-F238E27FC236}">
                    <a16:creationId xmlns="" xmlns:a16="http://schemas.microsoft.com/office/drawing/2014/main" id="{9BB722BF-D56C-4521-A26E-1F8E09AC626F}"/>
                  </a:ext>
                </a:extLst>
              </p:cNvPr>
              <p:cNvSpPr>
                <a:spLocks/>
              </p:cNvSpPr>
              <p:nvPr/>
            </p:nvSpPr>
            <p:spPr bwMode="auto">
              <a:xfrm>
                <a:off x="6422" y="1850"/>
                <a:ext cx="32" cy="25"/>
              </a:xfrm>
              <a:custGeom>
                <a:avLst/>
                <a:gdLst>
                  <a:gd name="T0" fmla="*/ 0 w 15"/>
                  <a:gd name="T1" fmla="*/ 6 h 12"/>
                  <a:gd name="T2" fmla="*/ 0 w 15"/>
                  <a:gd name="T3" fmla="*/ 0 h 12"/>
                  <a:gd name="T4" fmla="*/ 14 w 15"/>
                  <a:gd name="T5" fmla="*/ 1 h 12"/>
                  <a:gd name="T6" fmla="*/ 15 w 15"/>
                  <a:gd name="T7" fmla="*/ 9 h 12"/>
                  <a:gd name="T8" fmla="*/ 0 w 15"/>
                  <a:gd name="T9" fmla="*/ 6 h 12"/>
                </a:gdLst>
                <a:ahLst/>
                <a:cxnLst>
                  <a:cxn ang="0">
                    <a:pos x="T0" y="T1"/>
                  </a:cxn>
                  <a:cxn ang="0">
                    <a:pos x="T2" y="T3"/>
                  </a:cxn>
                  <a:cxn ang="0">
                    <a:pos x="T4" y="T5"/>
                  </a:cxn>
                  <a:cxn ang="0">
                    <a:pos x="T6" y="T7"/>
                  </a:cxn>
                  <a:cxn ang="0">
                    <a:pos x="T8" y="T9"/>
                  </a:cxn>
                </a:cxnLst>
                <a:rect l="0" t="0" r="r" b="b"/>
                <a:pathLst>
                  <a:path w="15" h="12">
                    <a:moveTo>
                      <a:pt x="0" y="6"/>
                    </a:moveTo>
                    <a:cubicBezTo>
                      <a:pt x="0" y="1"/>
                      <a:pt x="0" y="0"/>
                      <a:pt x="0" y="0"/>
                    </a:cubicBezTo>
                    <a:cubicBezTo>
                      <a:pt x="14" y="1"/>
                      <a:pt x="14" y="1"/>
                      <a:pt x="14" y="1"/>
                    </a:cubicBezTo>
                    <a:cubicBezTo>
                      <a:pt x="14" y="1"/>
                      <a:pt x="15" y="5"/>
                      <a:pt x="15" y="9"/>
                    </a:cubicBezTo>
                    <a:cubicBezTo>
                      <a:pt x="12" y="12"/>
                      <a:pt x="5" y="11"/>
                      <a:pt x="0" y="6"/>
                    </a:cubicBezTo>
                    <a:close/>
                  </a:path>
                </a:pathLst>
              </a:custGeom>
              <a:solidFill>
                <a:srgbClr val="C95D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233">
                <a:extLst>
                  <a:ext uri="{FF2B5EF4-FFF2-40B4-BE49-F238E27FC236}">
                    <a16:creationId xmlns="" xmlns:a16="http://schemas.microsoft.com/office/drawing/2014/main" id="{7C001AF9-98D2-4EEF-ACD9-CE5DC5F35A36}"/>
                  </a:ext>
                </a:extLst>
              </p:cNvPr>
              <p:cNvSpPr>
                <a:spLocks/>
              </p:cNvSpPr>
              <p:nvPr/>
            </p:nvSpPr>
            <p:spPr bwMode="auto">
              <a:xfrm>
                <a:off x="6397" y="1771"/>
                <a:ext cx="82" cy="87"/>
              </a:xfrm>
              <a:custGeom>
                <a:avLst/>
                <a:gdLst>
                  <a:gd name="T0" fmla="*/ 3 w 39"/>
                  <a:gd name="T1" fmla="*/ 30 h 41"/>
                  <a:gd name="T2" fmla="*/ 0 w 39"/>
                  <a:gd name="T3" fmla="*/ 12 h 41"/>
                  <a:gd name="T4" fmla="*/ 11 w 39"/>
                  <a:gd name="T5" fmla="*/ 1 h 41"/>
                  <a:gd name="T6" fmla="*/ 33 w 39"/>
                  <a:gd name="T7" fmla="*/ 2 h 41"/>
                  <a:gd name="T8" fmla="*/ 39 w 39"/>
                  <a:gd name="T9" fmla="*/ 16 h 41"/>
                  <a:gd name="T10" fmla="*/ 36 w 39"/>
                  <a:gd name="T11" fmla="*/ 33 h 41"/>
                  <a:gd name="T12" fmla="*/ 22 w 39"/>
                  <a:gd name="T13" fmla="*/ 41 h 41"/>
                  <a:gd name="T14" fmla="*/ 3 w 39"/>
                  <a:gd name="T15" fmla="*/ 3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41">
                    <a:moveTo>
                      <a:pt x="3" y="30"/>
                    </a:moveTo>
                    <a:cubicBezTo>
                      <a:pt x="1" y="27"/>
                      <a:pt x="1" y="19"/>
                      <a:pt x="0" y="12"/>
                    </a:cubicBezTo>
                    <a:cubicBezTo>
                      <a:pt x="0" y="6"/>
                      <a:pt x="5" y="1"/>
                      <a:pt x="11" y="1"/>
                    </a:cubicBezTo>
                    <a:cubicBezTo>
                      <a:pt x="20" y="0"/>
                      <a:pt x="30" y="1"/>
                      <a:pt x="33" y="2"/>
                    </a:cubicBezTo>
                    <a:cubicBezTo>
                      <a:pt x="38" y="5"/>
                      <a:pt x="38" y="11"/>
                      <a:pt x="39" y="16"/>
                    </a:cubicBezTo>
                    <a:cubicBezTo>
                      <a:pt x="39" y="20"/>
                      <a:pt x="39" y="29"/>
                      <a:pt x="36" y="33"/>
                    </a:cubicBezTo>
                    <a:cubicBezTo>
                      <a:pt x="34" y="37"/>
                      <a:pt x="27" y="40"/>
                      <a:pt x="22" y="41"/>
                    </a:cubicBezTo>
                    <a:cubicBezTo>
                      <a:pt x="10" y="41"/>
                      <a:pt x="6" y="38"/>
                      <a:pt x="3" y="30"/>
                    </a:cubicBezTo>
                    <a:close/>
                  </a:path>
                </a:pathLst>
              </a:custGeom>
              <a:solidFill>
                <a:srgbClr val="FCA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234">
                <a:extLst>
                  <a:ext uri="{FF2B5EF4-FFF2-40B4-BE49-F238E27FC236}">
                    <a16:creationId xmlns="" xmlns:a16="http://schemas.microsoft.com/office/drawing/2014/main" id="{1F1EAE64-EF5D-489F-AD1E-F63D71289875}"/>
                  </a:ext>
                </a:extLst>
              </p:cNvPr>
              <p:cNvSpPr>
                <a:spLocks/>
              </p:cNvSpPr>
              <p:nvPr/>
            </p:nvSpPr>
            <p:spPr bwMode="auto">
              <a:xfrm>
                <a:off x="6187" y="2062"/>
                <a:ext cx="161" cy="195"/>
              </a:xfrm>
              <a:custGeom>
                <a:avLst/>
                <a:gdLst>
                  <a:gd name="T0" fmla="*/ 3 w 76"/>
                  <a:gd name="T1" fmla="*/ 27 h 92"/>
                  <a:gd name="T2" fmla="*/ 64 w 76"/>
                  <a:gd name="T3" fmla="*/ 85 h 92"/>
                  <a:gd name="T4" fmla="*/ 76 w 76"/>
                  <a:gd name="T5" fmla="*/ 75 h 92"/>
                  <a:gd name="T6" fmla="*/ 31 w 76"/>
                  <a:gd name="T7" fmla="*/ 0 h 92"/>
                  <a:gd name="T8" fmla="*/ 3 w 76"/>
                  <a:gd name="T9" fmla="*/ 27 h 92"/>
                </a:gdLst>
                <a:ahLst/>
                <a:cxnLst>
                  <a:cxn ang="0">
                    <a:pos x="T0" y="T1"/>
                  </a:cxn>
                  <a:cxn ang="0">
                    <a:pos x="T2" y="T3"/>
                  </a:cxn>
                  <a:cxn ang="0">
                    <a:pos x="T4" y="T5"/>
                  </a:cxn>
                  <a:cxn ang="0">
                    <a:pos x="T6" y="T7"/>
                  </a:cxn>
                  <a:cxn ang="0">
                    <a:pos x="T8" y="T9"/>
                  </a:cxn>
                </a:cxnLst>
                <a:rect l="0" t="0" r="r" b="b"/>
                <a:pathLst>
                  <a:path w="76" h="92">
                    <a:moveTo>
                      <a:pt x="3" y="27"/>
                    </a:moveTo>
                    <a:cubicBezTo>
                      <a:pt x="0" y="47"/>
                      <a:pt x="34" y="92"/>
                      <a:pt x="64" y="85"/>
                    </a:cubicBezTo>
                    <a:cubicBezTo>
                      <a:pt x="75" y="83"/>
                      <a:pt x="76" y="75"/>
                      <a:pt x="76" y="75"/>
                    </a:cubicBezTo>
                    <a:cubicBezTo>
                      <a:pt x="31" y="0"/>
                      <a:pt x="31" y="0"/>
                      <a:pt x="31" y="0"/>
                    </a:cubicBezTo>
                    <a:cubicBezTo>
                      <a:pt x="31" y="0"/>
                      <a:pt x="6" y="3"/>
                      <a:pt x="3" y="27"/>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235">
                <a:extLst>
                  <a:ext uri="{FF2B5EF4-FFF2-40B4-BE49-F238E27FC236}">
                    <a16:creationId xmlns="" xmlns:a16="http://schemas.microsoft.com/office/drawing/2014/main" id="{04B97651-3E0F-47CD-B274-2249081C2DD2}"/>
                  </a:ext>
                </a:extLst>
              </p:cNvPr>
              <p:cNvSpPr>
                <a:spLocks/>
              </p:cNvSpPr>
              <p:nvPr/>
            </p:nvSpPr>
            <p:spPr bwMode="auto">
              <a:xfrm>
                <a:off x="6494" y="1896"/>
                <a:ext cx="231" cy="238"/>
              </a:xfrm>
              <a:custGeom>
                <a:avLst/>
                <a:gdLst>
                  <a:gd name="T0" fmla="*/ 101 w 109"/>
                  <a:gd name="T1" fmla="*/ 105 h 112"/>
                  <a:gd name="T2" fmla="*/ 81 w 109"/>
                  <a:gd name="T3" fmla="*/ 52 h 112"/>
                  <a:gd name="T4" fmla="*/ 50 w 109"/>
                  <a:gd name="T5" fmla="*/ 20 h 112"/>
                  <a:gd name="T6" fmla="*/ 0 w 109"/>
                  <a:gd name="T7" fmla="*/ 0 h 112"/>
                  <a:gd name="T8" fmla="*/ 74 w 109"/>
                  <a:gd name="T9" fmla="*/ 103 h 112"/>
                  <a:gd name="T10" fmla="*/ 101 w 109"/>
                  <a:gd name="T11" fmla="*/ 105 h 112"/>
                </a:gdLst>
                <a:ahLst/>
                <a:cxnLst>
                  <a:cxn ang="0">
                    <a:pos x="T0" y="T1"/>
                  </a:cxn>
                  <a:cxn ang="0">
                    <a:pos x="T2" y="T3"/>
                  </a:cxn>
                  <a:cxn ang="0">
                    <a:pos x="T4" y="T5"/>
                  </a:cxn>
                  <a:cxn ang="0">
                    <a:pos x="T6" y="T7"/>
                  </a:cxn>
                  <a:cxn ang="0">
                    <a:pos x="T8" y="T9"/>
                  </a:cxn>
                  <a:cxn ang="0">
                    <a:pos x="T10" y="T11"/>
                  </a:cxn>
                </a:cxnLst>
                <a:rect l="0" t="0" r="r" b="b"/>
                <a:pathLst>
                  <a:path w="109" h="112">
                    <a:moveTo>
                      <a:pt x="101" y="105"/>
                    </a:moveTo>
                    <a:cubicBezTo>
                      <a:pt x="101" y="105"/>
                      <a:pt x="109" y="84"/>
                      <a:pt x="81" y="52"/>
                    </a:cubicBezTo>
                    <a:cubicBezTo>
                      <a:pt x="70" y="40"/>
                      <a:pt x="58" y="27"/>
                      <a:pt x="50" y="20"/>
                    </a:cubicBezTo>
                    <a:cubicBezTo>
                      <a:pt x="32" y="4"/>
                      <a:pt x="13" y="0"/>
                      <a:pt x="0" y="0"/>
                    </a:cubicBezTo>
                    <a:cubicBezTo>
                      <a:pt x="3" y="16"/>
                      <a:pt x="49" y="90"/>
                      <a:pt x="74" y="103"/>
                    </a:cubicBezTo>
                    <a:cubicBezTo>
                      <a:pt x="89" y="112"/>
                      <a:pt x="101" y="105"/>
                      <a:pt x="101" y="105"/>
                    </a:cubicBezTo>
                    <a:close/>
                  </a:path>
                </a:pathLst>
              </a:cu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236">
                <a:extLst>
                  <a:ext uri="{FF2B5EF4-FFF2-40B4-BE49-F238E27FC236}">
                    <a16:creationId xmlns="" xmlns:a16="http://schemas.microsoft.com/office/drawing/2014/main" id="{5604E89D-80D8-4D82-94B0-F9AECA59F792}"/>
                  </a:ext>
                </a:extLst>
              </p:cNvPr>
              <p:cNvSpPr>
                <a:spLocks/>
              </p:cNvSpPr>
              <p:nvPr/>
            </p:nvSpPr>
            <p:spPr bwMode="auto">
              <a:xfrm>
                <a:off x="6553" y="2055"/>
                <a:ext cx="163" cy="208"/>
              </a:xfrm>
              <a:custGeom>
                <a:avLst/>
                <a:gdLst>
                  <a:gd name="T0" fmla="*/ 74 w 77"/>
                  <a:gd name="T1" fmla="*/ 24 h 98"/>
                  <a:gd name="T2" fmla="*/ 13 w 77"/>
                  <a:gd name="T3" fmla="*/ 91 h 98"/>
                  <a:gd name="T4" fmla="*/ 0 w 77"/>
                  <a:gd name="T5" fmla="*/ 81 h 98"/>
                  <a:gd name="T6" fmla="*/ 46 w 77"/>
                  <a:gd name="T7" fmla="*/ 5 h 98"/>
                  <a:gd name="T8" fmla="*/ 74 w 77"/>
                  <a:gd name="T9" fmla="*/ 24 h 98"/>
                </a:gdLst>
                <a:ahLst/>
                <a:cxnLst>
                  <a:cxn ang="0">
                    <a:pos x="T0" y="T1"/>
                  </a:cxn>
                  <a:cxn ang="0">
                    <a:pos x="T2" y="T3"/>
                  </a:cxn>
                  <a:cxn ang="0">
                    <a:pos x="T4" y="T5"/>
                  </a:cxn>
                  <a:cxn ang="0">
                    <a:pos x="T6" y="T7"/>
                  </a:cxn>
                  <a:cxn ang="0">
                    <a:pos x="T8" y="T9"/>
                  </a:cxn>
                </a:cxnLst>
                <a:rect l="0" t="0" r="r" b="b"/>
                <a:pathLst>
                  <a:path w="77" h="98">
                    <a:moveTo>
                      <a:pt x="74" y="24"/>
                    </a:moveTo>
                    <a:cubicBezTo>
                      <a:pt x="77" y="44"/>
                      <a:pt x="43" y="98"/>
                      <a:pt x="13" y="91"/>
                    </a:cubicBezTo>
                    <a:cubicBezTo>
                      <a:pt x="2" y="88"/>
                      <a:pt x="0" y="81"/>
                      <a:pt x="0" y="81"/>
                    </a:cubicBezTo>
                    <a:cubicBezTo>
                      <a:pt x="46" y="5"/>
                      <a:pt x="46" y="5"/>
                      <a:pt x="46" y="5"/>
                    </a:cubicBezTo>
                    <a:cubicBezTo>
                      <a:pt x="46" y="5"/>
                      <a:pt x="71" y="0"/>
                      <a:pt x="74" y="24"/>
                    </a:cubicBezTo>
                    <a:close/>
                  </a:path>
                </a:pathLst>
              </a:cu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237">
                <a:extLst>
                  <a:ext uri="{FF2B5EF4-FFF2-40B4-BE49-F238E27FC236}">
                    <a16:creationId xmlns="" xmlns:a16="http://schemas.microsoft.com/office/drawing/2014/main" id="{1B719F95-E10E-480C-803C-A7052E52DD79}"/>
                  </a:ext>
                </a:extLst>
              </p:cNvPr>
              <p:cNvSpPr>
                <a:spLocks/>
              </p:cNvSpPr>
              <p:nvPr/>
            </p:nvSpPr>
            <p:spPr bwMode="auto">
              <a:xfrm>
                <a:off x="6331" y="1559"/>
                <a:ext cx="85" cy="85"/>
              </a:xfrm>
              <a:custGeom>
                <a:avLst/>
                <a:gdLst>
                  <a:gd name="T0" fmla="*/ 39 w 40"/>
                  <a:gd name="T1" fmla="*/ 20 h 40"/>
                  <a:gd name="T2" fmla="*/ 20 w 40"/>
                  <a:gd name="T3" fmla="*/ 40 h 40"/>
                  <a:gd name="T4" fmla="*/ 0 w 40"/>
                  <a:gd name="T5" fmla="*/ 21 h 40"/>
                  <a:gd name="T6" fmla="*/ 19 w 40"/>
                  <a:gd name="T7" fmla="*/ 1 h 40"/>
                  <a:gd name="T8" fmla="*/ 39 w 40"/>
                  <a:gd name="T9" fmla="*/ 20 h 40"/>
                </a:gdLst>
                <a:ahLst/>
                <a:cxnLst>
                  <a:cxn ang="0">
                    <a:pos x="T0" y="T1"/>
                  </a:cxn>
                  <a:cxn ang="0">
                    <a:pos x="T2" y="T3"/>
                  </a:cxn>
                  <a:cxn ang="0">
                    <a:pos x="T4" y="T5"/>
                  </a:cxn>
                  <a:cxn ang="0">
                    <a:pos x="T6" y="T7"/>
                  </a:cxn>
                  <a:cxn ang="0">
                    <a:pos x="T8" y="T9"/>
                  </a:cxn>
                </a:cxnLst>
                <a:rect l="0" t="0" r="r" b="b"/>
                <a:pathLst>
                  <a:path w="40" h="40">
                    <a:moveTo>
                      <a:pt x="39" y="20"/>
                    </a:moveTo>
                    <a:cubicBezTo>
                      <a:pt x="40" y="30"/>
                      <a:pt x="31" y="40"/>
                      <a:pt x="20" y="40"/>
                    </a:cubicBezTo>
                    <a:cubicBezTo>
                      <a:pt x="10" y="40"/>
                      <a:pt x="0" y="32"/>
                      <a:pt x="0" y="21"/>
                    </a:cubicBezTo>
                    <a:cubicBezTo>
                      <a:pt x="0" y="10"/>
                      <a:pt x="8" y="1"/>
                      <a:pt x="19" y="1"/>
                    </a:cubicBezTo>
                    <a:cubicBezTo>
                      <a:pt x="30" y="0"/>
                      <a:pt x="39" y="9"/>
                      <a:pt x="39" y="20"/>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92" name="Freeform 238">
                <a:extLst>
                  <a:ext uri="{FF2B5EF4-FFF2-40B4-BE49-F238E27FC236}">
                    <a16:creationId xmlns="" xmlns:a16="http://schemas.microsoft.com/office/drawing/2014/main" id="{F3954F9E-4600-4F03-A1FC-ADC5AAA596B4}"/>
                  </a:ext>
                </a:extLst>
              </p:cNvPr>
              <p:cNvSpPr>
                <a:spLocks/>
              </p:cNvSpPr>
              <p:nvPr/>
            </p:nvSpPr>
            <p:spPr bwMode="auto">
              <a:xfrm>
                <a:off x="6465" y="1564"/>
                <a:ext cx="84" cy="84"/>
              </a:xfrm>
              <a:custGeom>
                <a:avLst/>
                <a:gdLst>
                  <a:gd name="T0" fmla="*/ 40 w 40"/>
                  <a:gd name="T1" fmla="*/ 20 h 40"/>
                  <a:gd name="T2" fmla="*/ 21 w 40"/>
                  <a:gd name="T3" fmla="*/ 40 h 40"/>
                  <a:gd name="T4" fmla="*/ 0 w 40"/>
                  <a:gd name="T5" fmla="*/ 21 h 40"/>
                  <a:gd name="T6" fmla="*/ 19 w 40"/>
                  <a:gd name="T7" fmla="*/ 1 h 40"/>
                  <a:gd name="T8" fmla="*/ 40 w 40"/>
                  <a:gd name="T9" fmla="*/ 20 h 40"/>
                </a:gdLst>
                <a:ahLst/>
                <a:cxnLst>
                  <a:cxn ang="0">
                    <a:pos x="T0" y="T1"/>
                  </a:cxn>
                  <a:cxn ang="0">
                    <a:pos x="T2" y="T3"/>
                  </a:cxn>
                  <a:cxn ang="0">
                    <a:pos x="T4" y="T5"/>
                  </a:cxn>
                  <a:cxn ang="0">
                    <a:pos x="T6" y="T7"/>
                  </a:cxn>
                  <a:cxn ang="0">
                    <a:pos x="T8" y="T9"/>
                  </a:cxn>
                </a:cxnLst>
                <a:rect l="0" t="0" r="r" b="b"/>
                <a:pathLst>
                  <a:path w="40" h="40">
                    <a:moveTo>
                      <a:pt x="40" y="20"/>
                    </a:moveTo>
                    <a:cubicBezTo>
                      <a:pt x="40" y="31"/>
                      <a:pt x="31" y="40"/>
                      <a:pt x="21" y="40"/>
                    </a:cubicBezTo>
                    <a:cubicBezTo>
                      <a:pt x="10" y="40"/>
                      <a:pt x="1" y="32"/>
                      <a:pt x="0" y="21"/>
                    </a:cubicBezTo>
                    <a:cubicBezTo>
                      <a:pt x="0" y="10"/>
                      <a:pt x="8" y="1"/>
                      <a:pt x="19" y="1"/>
                    </a:cubicBezTo>
                    <a:cubicBezTo>
                      <a:pt x="30" y="0"/>
                      <a:pt x="39" y="9"/>
                      <a:pt x="40" y="20"/>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93" name="Freeform 239">
                <a:extLst>
                  <a:ext uri="{FF2B5EF4-FFF2-40B4-BE49-F238E27FC236}">
                    <a16:creationId xmlns="" xmlns:a16="http://schemas.microsoft.com/office/drawing/2014/main" id="{FC9FE40A-4C0F-438C-878D-ADE10B2F4603}"/>
                  </a:ext>
                </a:extLst>
              </p:cNvPr>
              <p:cNvSpPr>
                <a:spLocks/>
              </p:cNvSpPr>
              <p:nvPr/>
            </p:nvSpPr>
            <p:spPr bwMode="auto">
              <a:xfrm>
                <a:off x="6386" y="1517"/>
                <a:ext cx="119" cy="119"/>
              </a:xfrm>
              <a:custGeom>
                <a:avLst/>
                <a:gdLst>
                  <a:gd name="T0" fmla="*/ 55 w 56"/>
                  <a:gd name="T1" fmla="*/ 27 h 56"/>
                  <a:gd name="T2" fmla="*/ 29 w 56"/>
                  <a:gd name="T3" fmla="*/ 55 h 56"/>
                  <a:gd name="T4" fmla="*/ 0 w 56"/>
                  <a:gd name="T5" fmla="*/ 29 h 56"/>
                  <a:gd name="T6" fmla="*/ 27 w 56"/>
                  <a:gd name="T7" fmla="*/ 0 h 56"/>
                  <a:gd name="T8" fmla="*/ 55 w 56"/>
                  <a:gd name="T9" fmla="*/ 27 h 56"/>
                </a:gdLst>
                <a:ahLst/>
                <a:cxnLst>
                  <a:cxn ang="0">
                    <a:pos x="T0" y="T1"/>
                  </a:cxn>
                  <a:cxn ang="0">
                    <a:pos x="T2" y="T3"/>
                  </a:cxn>
                  <a:cxn ang="0">
                    <a:pos x="T4" y="T5"/>
                  </a:cxn>
                  <a:cxn ang="0">
                    <a:pos x="T6" y="T7"/>
                  </a:cxn>
                  <a:cxn ang="0">
                    <a:pos x="T8" y="T9"/>
                  </a:cxn>
                </a:cxnLst>
                <a:rect l="0" t="0" r="r" b="b"/>
                <a:pathLst>
                  <a:path w="56" h="56">
                    <a:moveTo>
                      <a:pt x="55" y="27"/>
                    </a:moveTo>
                    <a:cubicBezTo>
                      <a:pt x="56" y="42"/>
                      <a:pt x="44" y="55"/>
                      <a:pt x="29" y="55"/>
                    </a:cubicBezTo>
                    <a:cubicBezTo>
                      <a:pt x="13" y="56"/>
                      <a:pt x="1" y="44"/>
                      <a:pt x="0" y="29"/>
                    </a:cubicBezTo>
                    <a:cubicBezTo>
                      <a:pt x="0" y="14"/>
                      <a:pt x="12" y="1"/>
                      <a:pt x="27" y="0"/>
                    </a:cubicBezTo>
                    <a:cubicBezTo>
                      <a:pt x="42" y="0"/>
                      <a:pt x="55" y="12"/>
                      <a:pt x="55" y="27"/>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94" name="Freeform 240">
                <a:extLst>
                  <a:ext uri="{FF2B5EF4-FFF2-40B4-BE49-F238E27FC236}">
                    <a16:creationId xmlns="" xmlns:a16="http://schemas.microsoft.com/office/drawing/2014/main" id="{D563164E-B541-4AF1-87E6-3FA21CD61107}"/>
                  </a:ext>
                </a:extLst>
              </p:cNvPr>
              <p:cNvSpPr>
                <a:spLocks/>
              </p:cNvSpPr>
              <p:nvPr/>
            </p:nvSpPr>
            <p:spPr bwMode="auto">
              <a:xfrm>
                <a:off x="6365" y="1608"/>
                <a:ext cx="155" cy="184"/>
              </a:xfrm>
              <a:custGeom>
                <a:avLst/>
                <a:gdLst>
                  <a:gd name="T0" fmla="*/ 0 w 73"/>
                  <a:gd name="T1" fmla="*/ 9 h 87"/>
                  <a:gd name="T2" fmla="*/ 12 w 73"/>
                  <a:gd name="T3" fmla="*/ 87 h 87"/>
                  <a:gd name="T4" fmla="*/ 34 w 73"/>
                  <a:gd name="T5" fmla="*/ 78 h 87"/>
                  <a:gd name="T6" fmla="*/ 56 w 73"/>
                  <a:gd name="T7" fmla="*/ 87 h 87"/>
                  <a:gd name="T8" fmla="*/ 73 w 73"/>
                  <a:gd name="T9" fmla="*/ 6 h 87"/>
                  <a:gd name="T10" fmla="*/ 0 w 73"/>
                  <a:gd name="T11" fmla="*/ 9 h 87"/>
                </a:gdLst>
                <a:ahLst/>
                <a:cxnLst>
                  <a:cxn ang="0">
                    <a:pos x="T0" y="T1"/>
                  </a:cxn>
                  <a:cxn ang="0">
                    <a:pos x="T2" y="T3"/>
                  </a:cxn>
                  <a:cxn ang="0">
                    <a:pos x="T4" y="T5"/>
                  </a:cxn>
                  <a:cxn ang="0">
                    <a:pos x="T6" y="T7"/>
                  </a:cxn>
                  <a:cxn ang="0">
                    <a:pos x="T8" y="T9"/>
                  </a:cxn>
                  <a:cxn ang="0">
                    <a:pos x="T10" y="T11"/>
                  </a:cxn>
                </a:cxnLst>
                <a:rect l="0" t="0" r="r" b="b"/>
                <a:pathLst>
                  <a:path w="73" h="87">
                    <a:moveTo>
                      <a:pt x="0" y="9"/>
                    </a:moveTo>
                    <a:cubicBezTo>
                      <a:pt x="12" y="87"/>
                      <a:pt x="12" y="87"/>
                      <a:pt x="12" y="87"/>
                    </a:cubicBezTo>
                    <a:cubicBezTo>
                      <a:pt x="12" y="87"/>
                      <a:pt x="17" y="78"/>
                      <a:pt x="34" y="78"/>
                    </a:cubicBezTo>
                    <a:cubicBezTo>
                      <a:pt x="45" y="78"/>
                      <a:pt x="51" y="82"/>
                      <a:pt x="56" y="87"/>
                    </a:cubicBezTo>
                    <a:cubicBezTo>
                      <a:pt x="73" y="6"/>
                      <a:pt x="73" y="6"/>
                      <a:pt x="73" y="6"/>
                    </a:cubicBezTo>
                    <a:cubicBezTo>
                      <a:pt x="73" y="6"/>
                      <a:pt x="8" y="0"/>
                      <a:pt x="0" y="9"/>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95" name="Freeform 241">
                <a:extLst>
                  <a:ext uri="{FF2B5EF4-FFF2-40B4-BE49-F238E27FC236}">
                    <a16:creationId xmlns="" xmlns:a16="http://schemas.microsoft.com/office/drawing/2014/main" id="{BFE28B2F-A8DD-4FD6-A246-C9DAFEA44A64}"/>
                  </a:ext>
                </a:extLst>
              </p:cNvPr>
              <p:cNvSpPr>
                <a:spLocks/>
              </p:cNvSpPr>
              <p:nvPr/>
            </p:nvSpPr>
            <p:spPr bwMode="auto">
              <a:xfrm>
                <a:off x="6437" y="1517"/>
                <a:ext cx="112" cy="275"/>
              </a:xfrm>
              <a:custGeom>
                <a:avLst/>
                <a:gdLst>
                  <a:gd name="T0" fmla="*/ 32 w 53"/>
                  <a:gd name="T1" fmla="*/ 23 h 130"/>
                  <a:gd name="T2" fmla="*/ 31 w 53"/>
                  <a:gd name="T3" fmla="*/ 23 h 130"/>
                  <a:gd name="T4" fmla="*/ 4 w 53"/>
                  <a:gd name="T5" fmla="*/ 0 h 130"/>
                  <a:gd name="T6" fmla="*/ 3 w 53"/>
                  <a:gd name="T7" fmla="*/ 0 h 130"/>
                  <a:gd name="T8" fmla="*/ 13 w 53"/>
                  <a:gd name="T9" fmla="*/ 15 h 130"/>
                  <a:gd name="T10" fmla="*/ 11 w 53"/>
                  <a:gd name="T11" fmla="*/ 36 h 130"/>
                  <a:gd name="T12" fmla="*/ 0 w 53"/>
                  <a:gd name="T13" fmla="*/ 121 h 130"/>
                  <a:gd name="T14" fmla="*/ 1 w 53"/>
                  <a:gd name="T15" fmla="*/ 121 h 130"/>
                  <a:gd name="T16" fmla="*/ 22 w 53"/>
                  <a:gd name="T17" fmla="*/ 130 h 130"/>
                  <a:gd name="T18" fmla="*/ 36 w 53"/>
                  <a:gd name="T19" fmla="*/ 62 h 130"/>
                  <a:gd name="T20" fmla="*/ 53 w 53"/>
                  <a:gd name="T21" fmla="*/ 42 h 130"/>
                  <a:gd name="T22" fmla="*/ 32 w 53"/>
                  <a:gd name="T23" fmla="*/ 23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130">
                    <a:moveTo>
                      <a:pt x="32" y="23"/>
                    </a:moveTo>
                    <a:cubicBezTo>
                      <a:pt x="32" y="23"/>
                      <a:pt x="31" y="23"/>
                      <a:pt x="31" y="23"/>
                    </a:cubicBezTo>
                    <a:cubicBezTo>
                      <a:pt x="28" y="10"/>
                      <a:pt x="17" y="1"/>
                      <a:pt x="4" y="0"/>
                    </a:cubicBezTo>
                    <a:cubicBezTo>
                      <a:pt x="4" y="0"/>
                      <a:pt x="3" y="0"/>
                      <a:pt x="3" y="0"/>
                    </a:cubicBezTo>
                    <a:cubicBezTo>
                      <a:pt x="3" y="0"/>
                      <a:pt x="10" y="5"/>
                      <a:pt x="13" y="15"/>
                    </a:cubicBezTo>
                    <a:cubicBezTo>
                      <a:pt x="15" y="25"/>
                      <a:pt x="11" y="36"/>
                      <a:pt x="11" y="36"/>
                    </a:cubicBezTo>
                    <a:cubicBezTo>
                      <a:pt x="0" y="121"/>
                      <a:pt x="0" y="121"/>
                      <a:pt x="0" y="121"/>
                    </a:cubicBezTo>
                    <a:cubicBezTo>
                      <a:pt x="0" y="121"/>
                      <a:pt x="1" y="121"/>
                      <a:pt x="1" y="121"/>
                    </a:cubicBezTo>
                    <a:cubicBezTo>
                      <a:pt x="11" y="121"/>
                      <a:pt x="17" y="125"/>
                      <a:pt x="22" y="130"/>
                    </a:cubicBezTo>
                    <a:cubicBezTo>
                      <a:pt x="36" y="62"/>
                      <a:pt x="36" y="62"/>
                      <a:pt x="36" y="62"/>
                    </a:cubicBezTo>
                    <a:cubicBezTo>
                      <a:pt x="46" y="60"/>
                      <a:pt x="53" y="52"/>
                      <a:pt x="53" y="42"/>
                    </a:cubicBezTo>
                    <a:cubicBezTo>
                      <a:pt x="52" y="31"/>
                      <a:pt x="43" y="22"/>
                      <a:pt x="32" y="23"/>
                    </a:cubicBezTo>
                    <a:close/>
                  </a:path>
                </a:pathLst>
              </a:cu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96" name="Freeform 242">
                <a:extLst>
                  <a:ext uri="{FF2B5EF4-FFF2-40B4-BE49-F238E27FC236}">
                    <a16:creationId xmlns="" xmlns:a16="http://schemas.microsoft.com/office/drawing/2014/main" id="{83B6DF75-7959-4607-8A1A-45F8E624590D}"/>
                  </a:ext>
                </a:extLst>
              </p:cNvPr>
              <p:cNvSpPr>
                <a:spLocks/>
              </p:cNvSpPr>
              <p:nvPr/>
            </p:nvSpPr>
            <p:spPr bwMode="auto">
              <a:xfrm>
                <a:off x="6234" y="2142"/>
                <a:ext cx="400" cy="346"/>
              </a:xfrm>
              <a:custGeom>
                <a:avLst/>
                <a:gdLst>
                  <a:gd name="T0" fmla="*/ 45 w 189"/>
                  <a:gd name="T1" fmla="*/ 9 h 163"/>
                  <a:gd name="T2" fmla="*/ 0 w 189"/>
                  <a:gd name="T3" fmla="*/ 144 h 163"/>
                  <a:gd name="T4" fmla="*/ 189 w 189"/>
                  <a:gd name="T5" fmla="*/ 147 h 163"/>
                  <a:gd name="T6" fmla="*/ 180 w 189"/>
                  <a:gd name="T7" fmla="*/ 94 h 163"/>
                  <a:gd name="T8" fmla="*/ 145 w 189"/>
                  <a:gd name="T9" fmla="*/ 0 h 163"/>
                  <a:gd name="T10" fmla="*/ 45 w 189"/>
                  <a:gd name="T11" fmla="*/ 9 h 163"/>
                </a:gdLst>
                <a:ahLst/>
                <a:cxnLst>
                  <a:cxn ang="0">
                    <a:pos x="T0" y="T1"/>
                  </a:cxn>
                  <a:cxn ang="0">
                    <a:pos x="T2" y="T3"/>
                  </a:cxn>
                  <a:cxn ang="0">
                    <a:pos x="T4" y="T5"/>
                  </a:cxn>
                  <a:cxn ang="0">
                    <a:pos x="T6" y="T7"/>
                  </a:cxn>
                  <a:cxn ang="0">
                    <a:pos x="T8" y="T9"/>
                  </a:cxn>
                  <a:cxn ang="0">
                    <a:pos x="T10" y="T11"/>
                  </a:cxn>
                </a:cxnLst>
                <a:rect l="0" t="0" r="r" b="b"/>
                <a:pathLst>
                  <a:path w="189" h="163">
                    <a:moveTo>
                      <a:pt x="45" y="9"/>
                    </a:moveTo>
                    <a:cubicBezTo>
                      <a:pt x="45" y="9"/>
                      <a:pt x="10" y="66"/>
                      <a:pt x="0" y="144"/>
                    </a:cubicBezTo>
                    <a:cubicBezTo>
                      <a:pt x="0" y="144"/>
                      <a:pt x="107" y="163"/>
                      <a:pt x="189" y="147"/>
                    </a:cubicBezTo>
                    <a:cubicBezTo>
                      <a:pt x="189" y="147"/>
                      <a:pt x="186" y="124"/>
                      <a:pt x="180" y="94"/>
                    </a:cubicBezTo>
                    <a:cubicBezTo>
                      <a:pt x="174" y="62"/>
                      <a:pt x="165" y="24"/>
                      <a:pt x="145" y="0"/>
                    </a:cubicBezTo>
                    <a:lnTo>
                      <a:pt x="45" y="9"/>
                    </a:ln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97" name="Freeform 243">
                <a:extLst>
                  <a:ext uri="{FF2B5EF4-FFF2-40B4-BE49-F238E27FC236}">
                    <a16:creationId xmlns="" xmlns:a16="http://schemas.microsoft.com/office/drawing/2014/main" id="{4446354F-C8B4-4C68-B25C-4F10AFDB9EB9}"/>
                  </a:ext>
                </a:extLst>
              </p:cNvPr>
              <p:cNvSpPr>
                <a:spLocks/>
              </p:cNvSpPr>
              <p:nvPr/>
            </p:nvSpPr>
            <p:spPr bwMode="auto">
              <a:xfrm>
                <a:off x="6450" y="1892"/>
                <a:ext cx="184" cy="577"/>
              </a:xfrm>
              <a:custGeom>
                <a:avLst/>
                <a:gdLst>
                  <a:gd name="T0" fmla="*/ 58 w 87"/>
                  <a:gd name="T1" fmla="*/ 125 h 272"/>
                  <a:gd name="T2" fmla="*/ 50 w 87"/>
                  <a:gd name="T3" fmla="*/ 16 h 272"/>
                  <a:gd name="T4" fmla="*/ 7 w 87"/>
                  <a:gd name="T5" fmla="*/ 0 h 272"/>
                  <a:gd name="T6" fmla="*/ 4 w 87"/>
                  <a:gd name="T7" fmla="*/ 0 h 272"/>
                  <a:gd name="T8" fmla="*/ 0 w 87"/>
                  <a:gd name="T9" fmla="*/ 271 h 272"/>
                  <a:gd name="T10" fmla="*/ 2 w 87"/>
                  <a:gd name="T11" fmla="*/ 271 h 272"/>
                  <a:gd name="T12" fmla="*/ 87 w 87"/>
                  <a:gd name="T13" fmla="*/ 265 h 272"/>
                  <a:gd name="T14" fmla="*/ 58 w 87"/>
                  <a:gd name="T15" fmla="*/ 125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272">
                    <a:moveTo>
                      <a:pt x="58" y="125"/>
                    </a:moveTo>
                    <a:cubicBezTo>
                      <a:pt x="63" y="101"/>
                      <a:pt x="67" y="33"/>
                      <a:pt x="50" y="16"/>
                    </a:cubicBezTo>
                    <a:cubicBezTo>
                      <a:pt x="40" y="6"/>
                      <a:pt x="24" y="1"/>
                      <a:pt x="7" y="0"/>
                    </a:cubicBezTo>
                    <a:cubicBezTo>
                      <a:pt x="6" y="0"/>
                      <a:pt x="4" y="0"/>
                      <a:pt x="4" y="0"/>
                    </a:cubicBezTo>
                    <a:cubicBezTo>
                      <a:pt x="0" y="271"/>
                      <a:pt x="0" y="271"/>
                      <a:pt x="0" y="271"/>
                    </a:cubicBezTo>
                    <a:cubicBezTo>
                      <a:pt x="0" y="271"/>
                      <a:pt x="1" y="271"/>
                      <a:pt x="2" y="271"/>
                    </a:cubicBezTo>
                    <a:cubicBezTo>
                      <a:pt x="30" y="272"/>
                      <a:pt x="60" y="270"/>
                      <a:pt x="87" y="265"/>
                    </a:cubicBezTo>
                    <a:cubicBezTo>
                      <a:pt x="87" y="265"/>
                      <a:pt x="78" y="188"/>
                      <a:pt x="58" y="125"/>
                    </a:cubicBezTo>
                  </a:path>
                </a:pathLst>
              </a:cu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98" name="Freeform 244">
                <a:extLst>
                  <a:ext uri="{FF2B5EF4-FFF2-40B4-BE49-F238E27FC236}">
                    <a16:creationId xmlns="" xmlns:a16="http://schemas.microsoft.com/office/drawing/2014/main" id="{1E9D276F-0776-4A00-AA2E-8C8253B1BDB1}"/>
                  </a:ext>
                </a:extLst>
              </p:cNvPr>
              <p:cNvSpPr>
                <a:spLocks/>
              </p:cNvSpPr>
              <p:nvPr/>
            </p:nvSpPr>
            <p:spPr bwMode="auto">
              <a:xfrm>
                <a:off x="6363" y="1905"/>
                <a:ext cx="32" cy="555"/>
              </a:xfrm>
              <a:custGeom>
                <a:avLst/>
                <a:gdLst>
                  <a:gd name="T0" fmla="*/ 15 w 15"/>
                  <a:gd name="T1" fmla="*/ 0 h 262"/>
                  <a:gd name="T2" fmla="*/ 12 w 15"/>
                  <a:gd name="T3" fmla="*/ 66 h 262"/>
                  <a:gd name="T4" fmla="*/ 9 w 15"/>
                  <a:gd name="T5" fmla="*/ 131 h 262"/>
                  <a:gd name="T6" fmla="*/ 5 w 15"/>
                  <a:gd name="T7" fmla="*/ 196 h 262"/>
                  <a:gd name="T8" fmla="*/ 2 w 15"/>
                  <a:gd name="T9" fmla="*/ 229 h 262"/>
                  <a:gd name="T10" fmla="*/ 0 w 15"/>
                  <a:gd name="T11" fmla="*/ 262 h 262"/>
                  <a:gd name="T12" fmla="*/ 1 w 15"/>
                  <a:gd name="T13" fmla="*/ 229 h 262"/>
                  <a:gd name="T14" fmla="*/ 3 w 15"/>
                  <a:gd name="T15" fmla="*/ 196 h 262"/>
                  <a:gd name="T16" fmla="*/ 7 w 15"/>
                  <a:gd name="T17" fmla="*/ 131 h 262"/>
                  <a:gd name="T18" fmla="*/ 11 w 15"/>
                  <a:gd name="T19" fmla="*/ 66 h 262"/>
                  <a:gd name="T20" fmla="*/ 15 w 15"/>
                  <a:gd name="T21"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62">
                    <a:moveTo>
                      <a:pt x="15" y="0"/>
                    </a:moveTo>
                    <a:cubicBezTo>
                      <a:pt x="15" y="22"/>
                      <a:pt x="14" y="44"/>
                      <a:pt x="12" y="66"/>
                    </a:cubicBezTo>
                    <a:cubicBezTo>
                      <a:pt x="9" y="131"/>
                      <a:pt x="9" y="131"/>
                      <a:pt x="9" y="131"/>
                    </a:cubicBezTo>
                    <a:cubicBezTo>
                      <a:pt x="5" y="196"/>
                      <a:pt x="5" y="196"/>
                      <a:pt x="5" y="196"/>
                    </a:cubicBezTo>
                    <a:cubicBezTo>
                      <a:pt x="2" y="229"/>
                      <a:pt x="2" y="229"/>
                      <a:pt x="2" y="229"/>
                    </a:cubicBezTo>
                    <a:cubicBezTo>
                      <a:pt x="0" y="262"/>
                      <a:pt x="0" y="262"/>
                      <a:pt x="0" y="262"/>
                    </a:cubicBezTo>
                    <a:cubicBezTo>
                      <a:pt x="1" y="229"/>
                      <a:pt x="1" y="229"/>
                      <a:pt x="1" y="229"/>
                    </a:cubicBezTo>
                    <a:cubicBezTo>
                      <a:pt x="3" y="196"/>
                      <a:pt x="3" y="196"/>
                      <a:pt x="3" y="196"/>
                    </a:cubicBezTo>
                    <a:cubicBezTo>
                      <a:pt x="7" y="131"/>
                      <a:pt x="7" y="131"/>
                      <a:pt x="7" y="131"/>
                    </a:cubicBezTo>
                    <a:cubicBezTo>
                      <a:pt x="11" y="66"/>
                      <a:pt x="11" y="66"/>
                      <a:pt x="11" y="66"/>
                    </a:cubicBezTo>
                    <a:cubicBezTo>
                      <a:pt x="12" y="44"/>
                      <a:pt x="14" y="22"/>
                      <a:pt x="15" y="0"/>
                    </a:cubicBezTo>
                  </a:path>
                </a:pathLst>
              </a:cu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99" name="Freeform 245">
                <a:extLst>
                  <a:ext uri="{FF2B5EF4-FFF2-40B4-BE49-F238E27FC236}">
                    <a16:creationId xmlns="" xmlns:a16="http://schemas.microsoft.com/office/drawing/2014/main" id="{336CA538-CC2B-45CD-B969-E93BF39BAB2D}"/>
                  </a:ext>
                </a:extLst>
              </p:cNvPr>
              <p:cNvSpPr>
                <a:spLocks/>
              </p:cNvSpPr>
              <p:nvPr/>
            </p:nvSpPr>
            <p:spPr bwMode="auto">
              <a:xfrm>
                <a:off x="6498" y="1905"/>
                <a:ext cx="19" cy="557"/>
              </a:xfrm>
              <a:custGeom>
                <a:avLst/>
                <a:gdLst>
                  <a:gd name="T0" fmla="*/ 0 w 9"/>
                  <a:gd name="T1" fmla="*/ 0 h 263"/>
                  <a:gd name="T2" fmla="*/ 3 w 9"/>
                  <a:gd name="T3" fmla="*/ 66 h 263"/>
                  <a:gd name="T4" fmla="*/ 6 w 9"/>
                  <a:gd name="T5" fmla="*/ 132 h 263"/>
                  <a:gd name="T6" fmla="*/ 8 w 9"/>
                  <a:gd name="T7" fmla="*/ 198 h 263"/>
                  <a:gd name="T8" fmla="*/ 9 w 9"/>
                  <a:gd name="T9" fmla="*/ 231 h 263"/>
                  <a:gd name="T10" fmla="*/ 9 w 9"/>
                  <a:gd name="T11" fmla="*/ 263 h 263"/>
                  <a:gd name="T12" fmla="*/ 8 w 9"/>
                  <a:gd name="T13" fmla="*/ 231 h 263"/>
                  <a:gd name="T14" fmla="*/ 6 w 9"/>
                  <a:gd name="T15" fmla="*/ 198 h 263"/>
                  <a:gd name="T16" fmla="*/ 3 w 9"/>
                  <a:gd name="T17" fmla="*/ 132 h 263"/>
                  <a:gd name="T18" fmla="*/ 1 w 9"/>
                  <a:gd name="T19" fmla="*/ 66 h 263"/>
                  <a:gd name="T20" fmla="*/ 0 w 9"/>
                  <a:gd name="T21"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263">
                    <a:moveTo>
                      <a:pt x="0" y="0"/>
                    </a:moveTo>
                    <a:cubicBezTo>
                      <a:pt x="1" y="22"/>
                      <a:pt x="2" y="44"/>
                      <a:pt x="3" y="66"/>
                    </a:cubicBezTo>
                    <a:cubicBezTo>
                      <a:pt x="6" y="132"/>
                      <a:pt x="6" y="132"/>
                      <a:pt x="6" y="132"/>
                    </a:cubicBezTo>
                    <a:cubicBezTo>
                      <a:pt x="8" y="198"/>
                      <a:pt x="8" y="198"/>
                      <a:pt x="8" y="198"/>
                    </a:cubicBezTo>
                    <a:cubicBezTo>
                      <a:pt x="9" y="231"/>
                      <a:pt x="9" y="231"/>
                      <a:pt x="9" y="231"/>
                    </a:cubicBezTo>
                    <a:cubicBezTo>
                      <a:pt x="9" y="263"/>
                      <a:pt x="9" y="263"/>
                      <a:pt x="9" y="263"/>
                    </a:cubicBezTo>
                    <a:cubicBezTo>
                      <a:pt x="8" y="231"/>
                      <a:pt x="8" y="231"/>
                      <a:pt x="8" y="231"/>
                    </a:cubicBezTo>
                    <a:cubicBezTo>
                      <a:pt x="6" y="198"/>
                      <a:pt x="6" y="198"/>
                      <a:pt x="6" y="198"/>
                    </a:cubicBezTo>
                    <a:cubicBezTo>
                      <a:pt x="3" y="132"/>
                      <a:pt x="3" y="132"/>
                      <a:pt x="3" y="132"/>
                    </a:cubicBezTo>
                    <a:cubicBezTo>
                      <a:pt x="1" y="66"/>
                      <a:pt x="1" y="66"/>
                      <a:pt x="1" y="66"/>
                    </a:cubicBezTo>
                    <a:cubicBezTo>
                      <a:pt x="1" y="44"/>
                      <a:pt x="0" y="22"/>
                      <a:pt x="0" y="0"/>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00" name="Oval 246">
                <a:extLst>
                  <a:ext uri="{FF2B5EF4-FFF2-40B4-BE49-F238E27FC236}">
                    <a16:creationId xmlns="" xmlns:a16="http://schemas.microsoft.com/office/drawing/2014/main" id="{640FD183-7C09-4978-85AA-4D828F609D52}"/>
                  </a:ext>
                </a:extLst>
              </p:cNvPr>
              <p:cNvSpPr>
                <a:spLocks noChangeArrowheads="1"/>
              </p:cNvSpPr>
              <p:nvPr/>
            </p:nvSpPr>
            <p:spPr bwMode="auto">
              <a:xfrm>
                <a:off x="6405" y="1920"/>
                <a:ext cx="11" cy="12"/>
              </a:xfrm>
              <a:prstGeom prst="ellipse">
                <a:avLst/>
              </a:pr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01" name="Oval 247">
                <a:extLst>
                  <a:ext uri="{FF2B5EF4-FFF2-40B4-BE49-F238E27FC236}">
                    <a16:creationId xmlns="" xmlns:a16="http://schemas.microsoft.com/office/drawing/2014/main" id="{D89601BB-12A0-4C0C-B2D8-F3BE7B02B972}"/>
                  </a:ext>
                </a:extLst>
              </p:cNvPr>
              <p:cNvSpPr>
                <a:spLocks noChangeArrowheads="1"/>
              </p:cNvSpPr>
              <p:nvPr/>
            </p:nvSpPr>
            <p:spPr bwMode="auto">
              <a:xfrm>
                <a:off x="6401" y="1975"/>
                <a:ext cx="13" cy="12"/>
              </a:xfrm>
              <a:prstGeom prst="ellipse">
                <a:avLst/>
              </a:pr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02" name="Oval 248">
                <a:extLst>
                  <a:ext uri="{FF2B5EF4-FFF2-40B4-BE49-F238E27FC236}">
                    <a16:creationId xmlns="" xmlns:a16="http://schemas.microsoft.com/office/drawing/2014/main" id="{105AF708-1516-4349-8770-3C278D8A44CA}"/>
                  </a:ext>
                </a:extLst>
              </p:cNvPr>
              <p:cNvSpPr>
                <a:spLocks noChangeArrowheads="1"/>
              </p:cNvSpPr>
              <p:nvPr/>
            </p:nvSpPr>
            <p:spPr bwMode="auto">
              <a:xfrm>
                <a:off x="6399" y="2047"/>
                <a:ext cx="13" cy="13"/>
              </a:xfrm>
              <a:prstGeom prst="ellipse">
                <a:avLst/>
              </a:pr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03" name="Oval 249">
                <a:extLst>
                  <a:ext uri="{FF2B5EF4-FFF2-40B4-BE49-F238E27FC236}">
                    <a16:creationId xmlns="" xmlns:a16="http://schemas.microsoft.com/office/drawing/2014/main" id="{AC3F029C-F932-46A1-B87A-BEB5B0EA1FC5}"/>
                  </a:ext>
                </a:extLst>
              </p:cNvPr>
              <p:cNvSpPr>
                <a:spLocks noChangeArrowheads="1"/>
              </p:cNvSpPr>
              <p:nvPr/>
            </p:nvSpPr>
            <p:spPr bwMode="auto">
              <a:xfrm>
                <a:off x="6395" y="2121"/>
                <a:ext cx="12" cy="13"/>
              </a:xfrm>
              <a:prstGeom prst="ellipse">
                <a:avLst/>
              </a:pr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04" name="Oval 250">
                <a:extLst>
                  <a:ext uri="{FF2B5EF4-FFF2-40B4-BE49-F238E27FC236}">
                    <a16:creationId xmlns="" xmlns:a16="http://schemas.microsoft.com/office/drawing/2014/main" id="{685E1E01-3303-496C-9021-44F1CAD6CD88}"/>
                  </a:ext>
                </a:extLst>
              </p:cNvPr>
              <p:cNvSpPr>
                <a:spLocks noChangeArrowheads="1"/>
              </p:cNvSpPr>
              <p:nvPr/>
            </p:nvSpPr>
            <p:spPr bwMode="auto">
              <a:xfrm>
                <a:off x="6393" y="2187"/>
                <a:ext cx="12" cy="12"/>
              </a:xfrm>
              <a:prstGeom prst="ellipse">
                <a:avLst/>
              </a:pr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05" name="Oval 251">
                <a:extLst>
                  <a:ext uri="{FF2B5EF4-FFF2-40B4-BE49-F238E27FC236}">
                    <a16:creationId xmlns="" xmlns:a16="http://schemas.microsoft.com/office/drawing/2014/main" id="{A966DCCB-5F2B-482D-8723-9A0410B78FD3}"/>
                  </a:ext>
                </a:extLst>
              </p:cNvPr>
              <p:cNvSpPr>
                <a:spLocks noChangeArrowheads="1"/>
              </p:cNvSpPr>
              <p:nvPr/>
            </p:nvSpPr>
            <p:spPr bwMode="auto">
              <a:xfrm>
                <a:off x="6386" y="2250"/>
                <a:ext cx="13" cy="13"/>
              </a:xfrm>
              <a:prstGeom prst="ellipse">
                <a:avLst/>
              </a:pr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06" name="Oval 252">
                <a:extLst>
                  <a:ext uri="{FF2B5EF4-FFF2-40B4-BE49-F238E27FC236}">
                    <a16:creationId xmlns="" xmlns:a16="http://schemas.microsoft.com/office/drawing/2014/main" id="{AE700F4F-856E-45F9-8F9D-8D63405B89E8}"/>
                  </a:ext>
                </a:extLst>
              </p:cNvPr>
              <p:cNvSpPr>
                <a:spLocks noChangeArrowheads="1"/>
              </p:cNvSpPr>
              <p:nvPr/>
            </p:nvSpPr>
            <p:spPr bwMode="auto">
              <a:xfrm>
                <a:off x="6380" y="2335"/>
                <a:ext cx="13" cy="13"/>
              </a:xfrm>
              <a:prstGeom prst="ellipse">
                <a:avLst/>
              </a:pr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07" name="Oval 253">
                <a:extLst>
                  <a:ext uri="{FF2B5EF4-FFF2-40B4-BE49-F238E27FC236}">
                    <a16:creationId xmlns="" xmlns:a16="http://schemas.microsoft.com/office/drawing/2014/main" id="{E210C2DE-3B46-4D4A-9C72-92C873414E7C}"/>
                  </a:ext>
                </a:extLst>
              </p:cNvPr>
              <p:cNvSpPr>
                <a:spLocks noChangeArrowheads="1"/>
              </p:cNvSpPr>
              <p:nvPr/>
            </p:nvSpPr>
            <p:spPr bwMode="auto">
              <a:xfrm>
                <a:off x="6376" y="2414"/>
                <a:ext cx="10" cy="12"/>
              </a:xfrm>
              <a:prstGeom prst="ellipse">
                <a:avLst/>
              </a:pr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08" name="Freeform 254">
                <a:extLst>
                  <a:ext uri="{FF2B5EF4-FFF2-40B4-BE49-F238E27FC236}">
                    <a16:creationId xmlns="" xmlns:a16="http://schemas.microsoft.com/office/drawing/2014/main" id="{5E8B9EF7-0D98-4014-B944-DE6BCDD78761}"/>
                  </a:ext>
                </a:extLst>
              </p:cNvPr>
              <p:cNvSpPr>
                <a:spLocks/>
              </p:cNvSpPr>
              <p:nvPr/>
            </p:nvSpPr>
            <p:spPr bwMode="auto">
              <a:xfrm>
                <a:off x="6479" y="1920"/>
                <a:ext cx="13" cy="12"/>
              </a:xfrm>
              <a:custGeom>
                <a:avLst/>
                <a:gdLst>
                  <a:gd name="T0" fmla="*/ 5 w 6"/>
                  <a:gd name="T1" fmla="*/ 3 h 6"/>
                  <a:gd name="T2" fmla="*/ 3 w 6"/>
                  <a:gd name="T3" fmla="*/ 6 h 6"/>
                  <a:gd name="T4" fmla="*/ 0 w 6"/>
                  <a:gd name="T5" fmla="*/ 3 h 6"/>
                  <a:gd name="T6" fmla="*/ 2 w 6"/>
                  <a:gd name="T7" fmla="*/ 0 h 6"/>
                  <a:gd name="T8" fmla="*/ 5 w 6"/>
                  <a:gd name="T9" fmla="*/ 3 h 6"/>
                </a:gdLst>
                <a:ahLst/>
                <a:cxnLst>
                  <a:cxn ang="0">
                    <a:pos x="T0" y="T1"/>
                  </a:cxn>
                  <a:cxn ang="0">
                    <a:pos x="T2" y="T3"/>
                  </a:cxn>
                  <a:cxn ang="0">
                    <a:pos x="T4" y="T5"/>
                  </a:cxn>
                  <a:cxn ang="0">
                    <a:pos x="T6" y="T7"/>
                  </a:cxn>
                  <a:cxn ang="0">
                    <a:pos x="T8" y="T9"/>
                  </a:cxn>
                </a:cxnLst>
                <a:rect l="0" t="0" r="r" b="b"/>
                <a:pathLst>
                  <a:path w="6" h="6">
                    <a:moveTo>
                      <a:pt x="5" y="3"/>
                    </a:moveTo>
                    <a:cubicBezTo>
                      <a:pt x="6" y="5"/>
                      <a:pt x="4" y="6"/>
                      <a:pt x="3" y="6"/>
                    </a:cubicBezTo>
                    <a:cubicBezTo>
                      <a:pt x="1" y="6"/>
                      <a:pt x="0" y="5"/>
                      <a:pt x="0" y="3"/>
                    </a:cubicBezTo>
                    <a:cubicBezTo>
                      <a:pt x="0" y="2"/>
                      <a:pt x="1" y="0"/>
                      <a:pt x="2" y="0"/>
                    </a:cubicBezTo>
                    <a:cubicBezTo>
                      <a:pt x="4" y="0"/>
                      <a:pt x="5" y="1"/>
                      <a:pt x="5" y="3"/>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09" name="Freeform 255">
                <a:extLst>
                  <a:ext uri="{FF2B5EF4-FFF2-40B4-BE49-F238E27FC236}">
                    <a16:creationId xmlns="" xmlns:a16="http://schemas.microsoft.com/office/drawing/2014/main" id="{1385E963-E909-403A-8263-580E4A8FEDF0}"/>
                  </a:ext>
                </a:extLst>
              </p:cNvPr>
              <p:cNvSpPr>
                <a:spLocks/>
              </p:cNvSpPr>
              <p:nvPr/>
            </p:nvSpPr>
            <p:spPr bwMode="auto">
              <a:xfrm>
                <a:off x="6479" y="1975"/>
                <a:ext cx="13" cy="12"/>
              </a:xfrm>
              <a:custGeom>
                <a:avLst/>
                <a:gdLst>
                  <a:gd name="T0" fmla="*/ 6 w 6"/>
                  <a:gd name="T1" fmla="*/ 3 h 6"/>
                  <a:gd name="T2" fmla="*/ 3 w 6"/>
                  <a:gd name="T3" fmla="*/ 6 h 6"/>
                  <a:gd name="T4" fmla="*/ 0 w 6"/>
                  <a:gd name="T5" fmla="*/ 3 h 6"/>
                  <a:gd name="T6" fmla="*/ 3 w 6"/>
                  <a:gd name="T7" fmla="*/ 0 h 6"/>
                  <a:gd name="T8" fmla="*/ 6 w 6"/>
                  <a:gd name="T9" fmla="*/ 3 h 6"/>
                </a:gdLst>
                <a:ahLst/>
                <a:cxnLst>
                  <a:cxn ang="0">
                    <a:pos x="T0" y="T1"/>
                  </a:cxn>
                  <a:cxn ang="0">
                    <a:pos x="T2" y="T3"/>
                  </a:cxn>
                  <a:cxn ang="0">
                    <a:pos x="T4" y="T5"/>
                  </a:cxn>
                  <a:cxn ang="0">
                    <a:pos x="T6" y="T7"/>
                  </a:cxn>
                  <a:cxn ang="0">
                    <a:pos x="T8" y="T9"/>
                  </a:cxn>
                </a:cxnLst>
                <a:rect l="0" t="0" r="r" b="b"/>
                <a:pathLst>
                  <a:path w="6" h="6">
                    <a:moveTo>
                      <a:pt x="6" y="3"/>
                    </a:moveTo>
                    <a:cubicBezTo>
                      <a:pt x="6" y="4"/>
                      <a:pt x="5" y="6"/>
                      <a:pt x="3" y="6"/>
                    </a:cubicBezTo>
                    <a:cubicBezTo>
                      <a:pt x="2" y="6"/>
                      <a:pt x="0" y="5"/>
                      <a:pt x="0" y="3"/>
                    </a:cubicBezTo>
                    <a:cubicBezTo>
                      <a:pt x="0" y="2"/>
                      <a:pt x="1" y="0"/>
                      <a:pt x="3" y="0"/>
                    </a:cubicBezTo>
                    <a:cubicBezTo>
                      <a:pt x="4" y="0"/>
                      <a:pt x="6" y="1"/>
                      <a:pt x="6" y="3"/>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10" name="Freeform 256">
                <a:extLst>
                  <a:ext uri="{FF2B5EF4-FFF2-40B4-BE49-F238E27FC236}">
                    <a16:creationId xmlns="" xmlns:a16="http://schemas.microsoft.com/office/drawing/2014/main" id="{888A2F1D-A3B3-40E1-BA91-E3C142E2C10E}"/>
                  </a:ext>
                </a:extLst>
              </p:cNvPr>
              <p:cNvSpPr>
                <a:spLocks/>
              </p:cNvSpPr>
              <p:nvPr/>
            </p:nvSpPr>
            <p:spPr bwMode="auto">
              <a:xfrm>
                <a:off x="6481" y="2047"/>
                <a:ext cx="13" cy="13"/>
              </a:xfrm>
              <a:custGeom>
                <a:avLst/>
                <a:gdLst>
                  <a:gd name="T0" fmla="*/ 6 w 6"/>
                  <a:gd name="T1" fmla="*/ 3 h 6"/>
                  <a:gd name="T2" fmla="*/ 3 w 6"/>
                  <a:gd name="T3" fmla="*/ 6 h 6"/>
                  <a:gd name="T4" fmla="*/ 0 w 6"/>
                  <a:gd name="T5" fmla="*/ 3 h 6"/>
                  <a:gd name="T6" fmla="*/ 3 w 6"/>
                  <a:gd name="T7" fmla="*/ 0 h 6"/>
                  <a:gd name="T8" fmla="*/ 6 w 6"/>
                  <a:gd name="T9" fmla="*/ 3 h 6"/>
                </a:gdLst>
                <a:ahLst/>
                <a:cxnLst>
                  <a:cxn ang="0">
                    <a:pos x="T0" y="T1"/>
                  </a:cxn>
                  <a:cxn ang="0">
                    <a:pos x="T2" y="T3"/>
                  </a:cxn>
                  <a:cxn ang="0">
                    <a:pos x="T4" y="T5"/>
                  </a:cxn>
                  <a:cxn ang="0">
                    <a:pos x="T6" y="T7"/>
                  </a:cxn>
                  <a:cxn ang="0">
                    <a:pos x="T8" y="T9"/>
                  </a:cxn>
                </a:cxnLst>
                <a:rect l="0" t="0" r="r" b="b"/>
                <a:pathLst>
                  <a:path w="6" h="6">
                    <a:moveTo>
                      <a:pt x="6" y="3"/>
                    </a:moveTo>
                    <a:cubicBezTo>
                      <a:pt x="6" y="4"/>
                      <a:pt x="5" y="6"/>
                      <a:pt x="3" y="6"/>
                    </a:cubicBezTo>
                    <a:cubicBezTo>
                      <a:pt x="2" y="6"/>
                      <a:pt x="0" y="5"/>
                      <a:pt x="0" y="3"/>
                    </a:cubicBezTo>
                    <a:cubicBezTo>
                      <a:pt x="0" y="2"/>
                      <a:pt x="1" y="0"/>
                      <a:pt x="3" y="0"/>
                    </a:cubicBezTo>
                    <a:cubicBezTo>
                      <a:pt x="4" y="0"/>
                      <a:pt x="6" y="1"/>
                      <a:pt x="6" y="3"/>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11" name="Freeform 257">
                <a:extLst>
                  <a:ext uri="{FF2B5EF4-FFF2-40B4-BE49-F238E27FC236}">
                    <a16:creationId xmlns="" xmlns:a16="http://schemas.microsoft.com/office/drawing/2014/main" id="{AA7E7FAB-4D3E-47FD-86CC-E27E3A30C2CB}"/>
                  </a:ext>
                </a:extLst>
              </p:cNvPr>
              <p:cNvSpPr>
                <a:spLocks/>
              </p:cNvSpPr>
              <p:nvPr/>
            </p:nvSpPr>
            <p:spPr bwMode="auto">
              <a:xfrm>
                <a:off x="6484" y="2121"/>
                <a:ext cx="12" cy="13"/>
              </a:xfrm>
              <a:custGeom>
                <a:avLst/>
                <a:gdLst>
                  <a:gd name="T0" fmla="*/ 6 w 6"/>
                  <a:gd name="T1" fmla="*/ 3 h 6"/>
                  <a:gd name="T2" fmla="*/ 3 w 6"/>
                  <a:gd name="T3" fmla="*/ 6 h 6"/>
                  <a:gd name="T4" fmla="*/ 0 w 6"/>
                  <a:gd name="T5" fmla="*/ 3 h 6"/>
                  <a:gd name="T6" fmla="*/ 3 w 6"/>
                  <a:gd name="T7" fmla="*/ 0 h 6"/>
                  <a:gd name="T8" fmla="*/ 6 w 6"/>
                  <a:gd name="T9" fmla="*/ 3 h 6"/>
                </a:gdLst>
                <a:ahLst/>
                <a:cxnLst>
                  <a:cxn ang="0">
                    <a:pos x="T0" y="T1"/>
                  </a:cxn>
                  <a:cxn ang="0">
                    <a:pos x="T2" y="T3"/>
                  </a:cxn>
                  <a:cxn ang="0">
                    <a:pos x="T4" y="T5"/>
                  </a:cxn>
                  <a:cxn ang="0">
                    <a:pos x="T6" y="T7"/>
                  </a:cxn>
                  <a:cxn ang="0">
                    <a:pos x="T8" y="T9"/>
                  </a:cxn>
                </a:cxnLst>
                <a:rect l="0" t="0" r="r" b="b"/>
                <a:pathLst>
                  <a:path w="6" h="6">
                    <a:moveTo>
                      <a:pt x="6" y="3"/>
                    </a:moveTo>
                    <a:cubicBezTo>
                      <a:pt x="6" y="4"/>
                      <a:pt x="5" y="6"/>
                      <a:pt x="3" y="6"/>
                    </a:cubicBezTo>
                    <a:cubicBezTo>
                      <a:pt x="2" y="6"/>
                      <a:pt x="0" y="5"/>
                      <a:pt x="0" y="3"/>
                    </a:cubicBezTo>
                    <a:cubicBezTo>
                      <a:pt x="0" y="2"/>
                      <a:pt x="1" y="0"/>
                      <a:pt x="3" y="0"/>
                    </a:cubicBezTo>
                    <a:cubicBezTo>
                      <a:pt x="4" y="0"/>
                      <a:pt x="6" y="1"/>
                      <a:pt x="6" y="3"/>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12" name="Freeform 258">
                <a:extLst>
                  <a:ext uri="{FF2B5EF4-FFF2-40B4-BE49-F238E27FC236}">
                    <a16:creationId xmlns="" xmlns:a16="http://schemas.microsoft.com/office/drawing/2014/main" id="{F75FD86C-6F24-42FA-BE0D-3B1142359083}"/>
                  </a:ext>
                </a:extLst>
              </p:cNvPr>
              <p:cNvSpPr>
                <a:spLocks/>
              </p:cNvSpPr>
              <p:nvPr/>
            </p:nvSpPr>
            <p:spPr bwMode="auto">
              <a:xfrm>
                <a:off x="6486" y="2187"/>
                <a:ext cx="12" cy="12"/>
              </a:xfrm>
              <a:custGeom>
                <a:avLst/>
                <a:gdLst>
                  <a:gd name="T0" fmla="*/ 6 w 6"/>
                  <a:gd name="T1" fmla="*/ 3 h 6"/>
                  <a:gd name="T2" fmla="*/ 3 w 6"/>
                  <a:gd name="T3" fmla="*/ 6 h 6"/>
                  <a:gd name="T4" fmla="*/ 0 w 6"/>
                  <a:gd name="T5" fmla="*/ 3 h 6"/>
                  <a:gd name="T6" fmla="*/ 2 w 6"/>
                  <a:gd name="T7" fmla="*/ 0 h 6"/>
                  <a:gd name="T8" fmla="*/ 6 w 6"/>
                  <a:gd name="T9" fmla="*/ 3 h 6"/>
                </a:gdLst>
                <a:ahLst/>
                <a:cxnLst>
                  <a:cxn ang="0">
                    <a:pos x="T0" y="T1"/>
                  </a:cxn>
                  <a:cxn ang="0">
                    <a:pos x="T2" y="T3"/>
                  </a:cxn>
                  <a:cxn ang="0">
                    <a:pos x="T4" y="T5"/>
                  </a:cxn>
                  <a:cxn ang="0">
                    <a:pos x="T6" y="T7"/>
                  </a:cxn>
                  <a:cxn ang="0">
                    <a:pos x="T8" y="T9"/>
                  </a:cxn>
                </a:cxnLst>
                <a:rect l="0" t="0" r="r" b="b"/>
                <a:pathLst>
                  <a:path w="6" h="6">
                    <a:moveTo>
                      <a:pt x="6" y="3"/>
                    </a:moveTo>
                    <a:cubicBezTo>
                      <a:pt x="6" y="5"/>
                      <a:pt x="4" y="6"/>
                      <a:pt x="3" y="6"/>
                    </a:cubicBezTo>
                    <a:cubicBezTo>
                      <a:pt x="1" y="6"/>
                      <a:pt x="0" y="5"/>
                      <a:pt x="0" y="3"/>
                    </a:cubicBezTo>
                    <a:cubicBezTo>
                      <a:pt x="0" y="2"/>
                      <a:pt x="1" y="0"/>
                      <a:pt x="2" y="0"/>
                    </a:cubicBezTo>
                    <a:cubicBezTo>
                      <a:pt x="4" y="0"/>
                      <a:pt x="5" y="1"/>
                      <a:pt x="6" y="3"/>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13" name="Freeform 259">
                <a:extLst>
                  <a:ext uri="{FF2B5EF4-FFF2-40B4-BE49-F238E27FC236}">
                    <a16:creationId xmlns="" xmlns:a16="http://schemas.microsoft.com/office/drawing/2014/main" id="{BFA6D0F5-8B2D-4A6C-AFE4-FA6A2A393B51}"/>
                  </a:ext>
                </a:extLst>
              </p:cNvPr>
              <p:cNvSpPr>
                <a:spLocks/>
              </p:cNvSpPr>
              <p:nvPr/>
            </p:nvSpPr>
            <p:spPr bwMode="auto">
              <a:xfrm>
                <a:off x="6484" y="2250"/>
                <a:ext cx="12" cy="13"/>
              </a:xfrm>
              <a:custGeom>
                <a:avLst/>
                <a:gdLst>
                  <a:gd name="T0" fmla="*/ 6 w 6"/>
                  <a:gd name="T1" fmla="*/ 3 h 6"/>
                  <a:gd name="T2" fmla="*/ 3 w 6"/>
                  <a:gd name="T3" fmla="*/ 6 h 6"/>
                  <a:gd name="T4" fmla="*/ 0 w 6"/>
                  <a:gd name="T5" fmla="*/ 3 h 6"/>
                  <a:gd name="T6" fmla="*/ 3 w 6"/>
                  <a:gd name="T7" fmla="*/ 0 h 6"/>
                  <a:gd name="T8" fmla="*/ 6 w 6"/>
                  <a:gd name="T9" fmla="*/ 3 h 6"/>
                </a:gdLst>
                <a:ahLst/>
                <a:cxnLst>
                  <a:cxn ang="0">
                    <a:pos x="T0" y="T1"/>
                  </a:cxn>
                  <a:cxn ang="0">
                    <a:pos x="T2" y="T3"/>
                  </a:cxn>
                  <a:cxn ang="0">
                    <a:pos x="T4" y="T5"/>
                  </a:cxn>
                  <a:cxn ang="0">
                    <a:pos x="T6" y="T7"/>
                  </a:cxn>
                  <a:cxn ang="0">
                    <a:pos x="T8" y="T9"/>
                  </a:cxn>
                </a:cxnLst>
                <a:rect l="0" t="0" r="r" b="b"/>
                <a:pathLst>
                  <a:path w="6" h="6">
                    <a:moveTo>
                      <a:pt x="6" y="3"/>
                    </a:moveTo>
                    <a:cubicBezTo>
                      <a:pt x="6" y="5"/>
                      <a:pt x="5" y="6"/>
                      <a:pt x="3" y="6"/>
                    </a:cubicBezTo>
                    <a:cubicBezTo>
                      <a:pt x="2" y="6"/>
                      <a:pt x="0" y="5"/>
                      <a:pt x="0" y="3"/>
                    </a:cubicBezTo>
                    <a:cubicBezTo>
                      <a:pt x="0" y="2"/>
                      <a:pt x="1" y="0"/>
                      <a:pt x="3" y="0"/>
                    </a:cubicBezTo>
                    <a:cubicBezTo>
                      <a:pt x="4" y="0"/>
                      <a:pt x="6" y="1"/>
                      <a:pt x="6" y="3"/>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14" name="Freeform 260">
                <a:extLst>
                  <a:ext uri="{FF2B5EF4-FFF2-40B4-BE49-F238E27FC236}">
                    <a16:creationId xmlns="" xmlns:a16="http://schemas.microsoft.com/office/drawing/2014/main" id="{5FB93117-A141-4924-9F01-713931F94C74}"/>
                  </a:ext>
                </a:extLst>
              </p:cNvPr>
              <p:cNvSpPr>
                <a:spLocks/>
              </p:cNvSpPr>
              <p:nvPr/>
            </p:nvSpPr>
            <p:spPr bwMode="auto">
              <a:xfrm>
                <a:off x="6484" y="2335"/>
                <a:ext cx="12" cy="13"/>
              </a:xfrm>
              <a:custGeom>
                <a:avLst/>
                <a:gdLst>
                  <a:gd name="T0" fmla="*/ 6 w 6"/>
                  <a:gd name="T1" fmla="*/ 3 h 6"/>
                  <a:gd name="T2" fmla="*/ 3 w 6"/>
                  <a:gd name="T3" fmla="*/ 6 h 6"/>
                  <a:gd name="T4" fmla="*/ 0 w 6"/>
                  <a:gd name="T5" fmla="*/ 3 h 6"/>
                  <a:gd name="T6" fmla="*/ 3 w 6"/>
                  <a:gd name="T7" fmla="*/ 0 h 6"/>
                  <a:gd name="T8" fmla="*/ 6 w 6"/>
                  <a:gd name="T9" fmla="*/ 3 h 6"/>
                </a:gdLst>
                <a:ahLst/>
                <a:cxnLst>
                  <a:cxn ang="0">
                    <a:pos x="T0" y="T1"/>
                  </a:cxn>
                  <a:cxn ang="0">
                    <a:pos x="T2" y="T3"/>
                  </a:cxn>
                  <a:cxn ang="0">
                    <a:pos x="T4" y="T5"/>
                  </a:cxn>
                  <a:cxn ang="0">
                    <a:pos x="T6" y="T7"/>
                  </a:cxn>
                  <a:cxn ang="0">
                    <a:pos x="T8" y="T9"/>
                  </a:cxn>
                </a:cxnLst>
                <a:rect l="0" t="0" r="r" b="b"/>
                <a:pathLst>
                  <a:path w="6" h="6">
                    <a:moveTo>
                      <a:pt x="6" y="3"/>
                    </a:moveTo>
                    <a:cubicBezTo>
                      <a:pt x="6" y="4"/>
                      <a:pt x="5" y="6"/>
                      <a:pt x="3" y="6"/>
                    </a:cubicBezTo>
                    <a:cubicBezTo>
                      <a:pt x="1" y="6"/>
                      <a:pt x="0" y="5"/>
                      <a:pt x="0" y="3"/>
                    </a:cubicBezTo>
                    <a:cubicBezTo>
                      <a:pt x="0" y="2"/>
                      <a:pt x="1" y="0"/>
                      <a:pt x="3" y="0"/>
                    </a:cubicBezTo>
                    <a:cubicBezTo>
                      <a:pt x="4" y="0"/>
                      <a:pt x="6" y="1"/>
                      <a:pt x="6" y="3"/>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15" name="Freeform 261">
                <a:extLst>
                  <a:ext uri="{FF2B5EF4-FFF2-40B4-BE49-F238E27FC236}">
                    <a16:creationId xmlns="" xmlns:a16="http://schemas.microsoft.com/office/drawing/2014/main" id="{7CACF9F9-2363-4D1A-A72C-A64C442F350D}"/>
                  </a:ext>
                </a:extLst>
              </p:cNvPr>
              <p:cNvSpPr>
                <a:spLocks/>
              </p:cNvSpPr>
              <p:nvPr/>
            </p:nvSpPr>
            <p:spPr bwMode="auto">
              <a:xfrm>
                <a:off x="6484" y="2414"/>
                <a:ext cx="12" cy="12"/>
              </a:xfrm>
              <a:custGeom>
                <a:avLst/>
                <a:gdLst>
                  <a:gd name="T0" fmla="*/ 5 w 6"/>
                  <a:gd name="T1" fmla="*/ 3 h 6"/>
                  <a:gd name="T2" fmla="*/ 3 w 6"/>
                  <a:gd name="T3" fmla="*/ 6 h 6"/>
                  <a:gd name="T4" fmla="*/ 0 w 6"/>
                  <a:gd name="T5" fmla="*/ 4 h 6"/>
                  <a:gd name="T6" fmla="*/ 2 w 6"/>
                  <a:gd name="T7" fmla="*/ 1 h 6"/>
                  <a:gd name="T8" fmla="*/ 5 w 6"/>
                  <a:gd name="T9" fmla="*/ 3 h 6"/>
                </a:gdLst>
                <a:ahLst/>
                <a:cxnLst>
                  <a:cxn ang="0">
                    <a:pos x="T0" y="T1"/>
                  </a:cxn>
                  <a:cxn ang="0">
                    <a:pos x="T2" y="T3"/>
                  </a:cxn>
                  <a:cxn ang="0">
                    <a:pos x="T4" y="T5"/>
                  </a:cxn>
                  <a:cxn ang="0">
                    <a:pos x="T6" y="T7"/>
                  </a:cxn>
                  <a:cxn ang="0">
                    <a:pos x="T8" y="T9"/>
                  </a:cxn>
                </a:cxnLst>
                <a:rect l="0" t="0" r="r" b="b"/>
                <a:pathLst>
                  <a:path w="6" h="6">
                    <a:moveTo>
                      <a:pt x="5" y="3"/>
                    </a:moveTo>
                    <a:cubicBezTo>
                      <a:pt x="6" y="5"/>
                      <a:pt x="4" y="6"/>
                      <a:pt x="3" y="6"/>
                    </a:cubicBezTo>
                    <a:cubicBezTo>
                      <a:pt x="1" y="6"/>
                      <a:pt x="0" y="5"/>
                      <a:pt x="0" y="4"/>
                    </a:cubicBezTo>
                    <a:cubicBezTo>
                      <a:pt x="0" y="2"/>
                      <a:pt x="1" y="1"/>
                      <a:pt x="2" y="1"/>
                    </a:cubicBezTo>
                    <a:cubicBezTo>
                      <a:pt x="4" y="0"/>
                      <a:pt x="5" y="2"/>
                      <a:pt x="5" y="3"/>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16" name="Freeform 262">
                <a:extLst>
                  <a:ext uri="{FF2B5EF4-FFF2-40B4-BE49-F238E27FC236}">
                    <a16:creationId xmlns="" xmlns:a16="http://schemas.microsoft.com/office/drawing/2014/main" id="{C53F1A8F-B615-48D0-BCAA-5B195864E6DC}"/>
                  </a:ext>
                </a:extLst>
              </p:cNvPr>
              <p:cNvSpPr>
                <a:spLocks/>
              </p:cNvSpPr>
              <p:nvPr/>
            </p:nvSpPr>
            <p:spPr bwMode="auto">
              <a:xfrm>
                <a:off x="6306" y="2229"/>
                <a:ext cx="29" cy="9"/>
              </a:xfrm>
              <a:custGeom>
                <a:avLst/>
                <a:gdLst>
                  <a:gd name="T0" fmla="*/ 9 w 14"/>
                  <a:gd name="T1" fmla="*/ 1 h 4"/>
                  <a:gd name="T2" fmla="*/ 2 w 14"/>
                  <a:gd name="T3" fmla="*/ 2 h 4"/>
                  <a:gd name="T4" fmla="*/ 14 w 14"/>
                  <a:gd name="T5" fmla="*/ 4 h 4"/>
                  <a:gd name="T6" fmla="*/ 9 w 14"/>
                  <a:gd name="T7" fmla="*/ 1 h 4"/>
                </a:gdLst>
                <a:ahLst/>
                <a:cxnLst>
                  <a:cxn ang="0">
                    <a:pos x="T0" y="T1"/>
                  </a:cxn>
                  <a:cxn ang="0">
                    <a:pos x="T2" y="T3"/>
                  </a:cxn>
                  <a:cxn ang="0">
                    <a:pos x="T4" y="T5"/>
                  </a:cxn>
                  <a:cxn ang="0">
                    <a:pos x="T6" y="T7"/>
                  </a:cxn>
                </a:cxnLst>
                <a:rect l="0" t="0" r="r" b="b"/>
                <a:pathLst>
                  <a:path w="14" h="4">
                    <a:moveTo>
                      <a:pt x="9" y="1"/>
                    </a:moveTo>
                    <a:cubicBezTo>
                      <a:pt x="9" y="1"/>
                      <a:pt x="0" y="0"/>
                      <a:pt x="2" y="2"/>
                    </a:cubicBezTo>
                    <a:cubicBezTo>
                      <a:pt x="4" y="4"/>
                      <a:pt x="14" y="4"/>
                      <a:pt x="14" y="4"/>
                    </a:cubicBezTo>
                    <a:lnTo>
                      <a:pt x="9" y="1"/>
                    </a:lnTo>
                    <a:close/>
                  </a:path>
                </a:pathLst>
              </a:custGeom>
              <a:solidFill>
                <a:srgbClr val="FF9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17" name="Freeform 263">
                <a:extLst>
                  <a:ext uri="{FF2B5EF4-FFF2-40B4-BE49-F238E27FC236}">
                    <a16:creationId xmlns="" xmlns:a16="http://schemas.microsoft.com/office/drawing/2014/main" id="{A5EBEBF6-B312-440E-874E-36992C3FFDE0}"/>
                  </a:ext>
                </a:extLst>
              </p:cNvPr>
              <p:cNvSpPr>
                <a:spLocks/>
              </p:cNvSpPr>
              <p:nvPr/>
            </p:nvSpPr>
            <p:spPr bwMode="auto">
              <a:xfrm>
                <a:off x="6551" y="2233"/>
                <a:ext cx="30" cy="9"/>
              </a:xfrm>
              <a:custGeom>
                <a:avLst/>
                <a:gdLst>
                  <a:gd name="T0" fmla="*/ 5 w 14"/>
                  <a:gd name="T1" fmla="*/ 0 h 4"/>
                  <a:gd name="T2" fmla="*/ 12 w 14"/>
                  <a:gd name="T3" fmla="*/ 1 h 4"/>
                  <a:gd name="T4" fmla="*/ 0 w 14"/>
                  <a:gd name="T5" fmla="*/ 4 h 4"/>
                  <a:gd name="T6" fmla="*/ 5 w 14"/>
                  <a:gd name="T7" fmla="*/ 0 h 4"/>
                </a:gdLst>
                <a:ahLst/>
                <a:cxnLst>
                  <a:cxn ang="0">
                    <a:pos x="T0" y="T1"/>
                  </a:cxn>
                  <a:cxn ang="0">
                    <a:pos x="T2" y="T3"/>
                  </a:cxn>
                  <a:cxn ang="0">
                    <a:pos x="T4" y="T5"/>
                  </a:cxn>
                  <a:cxn ang="0">
                    <a:pos x="T6" y="T7"/>
                  </a:cxn>
                </a:cxnLst>
                <a:rect l="0" t="0" r="r" b="b"/>
                <a:pathLst>
                  <a:path w="14" h="4">
                    <a:moveTo>
                      <a:pt x="5" y="0"/>
                    </a:moveTo>
                    <a:cubicBezTo>
                      <a:pt x="5" y="0"/>
                      <a:pt x="14" y="0"/>
                      <a:pt x="12" y="1"/>
                    </a:cubicBezTo>
                    <a:cubicBezTo>
                      <a:pt x="10" y="3"/>
                      <a:pt x="0" y="4"/>
                      <a:pt x="0" y="4"/>
                    </a:cubicBezTo>
                    <a:lnTo>
                      <a:pt x="5" y="0"/>
                    </a:lnTo>
                    <a:close/>
                  </a:path>
                </a:pathLst>
              </a:custGeom>
              <a:solidFill>
                <a:srgbClr val="FF9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18" name="Oval 264">
                <a:extLst>
                  <a:ext uri="{FF2B5EF4-FFF2-40B4-BE49-F238E27FC236}">
                    <a16:creationId xmlns="" xmlns:a16="http://schemas.microsoft.com/office/drawing/2014/main" id="{4E36A0B9-0D00-4A66-8957-DB013864EFBC}"/>
                  </a:ext>
                </a:extLst>
              </p:cNvPr>
              <p:cNvSpPr>
                <a:spLocks noChangeArrowheads="1"/>
              </p:cNvSpPr>
              <p:nvPr/>
            </p:nvSpPr>
            <p:spPr bwMode="auto">
              <a:xfrm>
                <a:off x="6276" y="2176"/>
                <a:ext cx="347" cy="6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19" name="Oval 265">
                <a:extLst>
                  <a:ext uri="{FF2B5EF4-FFF2-40B4-BE49-F238E27FC236}">
                    <a16:creationId xmlns="" xmlns:a16="http://schemas.microsoft.com/office/drawing/2014/main" id="{BD32D498-437C-4D00-80DD-22F748C29A58}"/>
                  </a:ext>
                </a:extLst>
              </p:cNvPr>
              <p:cNvSpPr>
                <a:spLocks noChangeArrowheads="1"/>
              </p:cNvSpPr>
              <p:nvPr/>
            </p:nvSpPr>
            <p:spPr bwMode="auto">
              <a:xfrm>
                <a:off x="6331" y="2191"/>
                <a:ext cx="231" cy="34"/>
              </a:xfrm>
              <a:prstGeom prst="ellipse">
                <a:avLst/>
              </a:prstGeom>
              <a:solidFill>
                <a:srgbClr val="FFEF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20" name="Oval 266">
                <a:extLst>
                  <a:ext uri="{FF2B5EF4-FFF2-40B4-BE49-F238E27FC236}">
                    <a16:creationId xmlns="" xmlns:a16="http://schemas.microsoft.com/office/drawing/2014/main" id="{1D8FC0EE-ED7F-480C-B8CF-F5B0DB159162}"/>
                  </a:ext>
                </a:extLst>
              </p:cNvPr>
              <p:cNvSpPr>
                <a:spLocks noChangeArrowheads="1"/>
              </p:cNvSpPr>
              <p:nvPr/>
            </p:nvSpPr>
            <p:spPr bwMode="auto">
              <a:xfrm>
                <a:off x="6604" y="2119"/>
                <a:ext cx="21" cy="23"/>
              </a:xfrm>
              <a:prstGeom prst="ellipse">
                <a:avLst/>
              </a:pr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21" name="Oval 267">
                <a:extLst>
                  <a:ext uri="{FF2B5EF4-FFF2-40B4-BE49-F238E27FC236}">
                    <a16:creationId xmlns="" xmlns:a16="http://schemas.microsoft.com/office/drawing/2014/main" id="{35ADAED4-186B-40DF-979C-E127EAB0952E}"/>
                  </a:ext>
                </a:extLst>
              </p:cNvPr>
              <p:cNvSpPr>
                <a:spLocks noChangeArrowheads="1"/>
              </p:cNvSpPr>
              <p:nvPr/>
            </p:nvSpPr>
            <p:spPr bwMode="auto">
              <a:xfrm>
                <a:off x="6608" y="2132"/>
                <a:ext cx="24" cy="23"/>
              </a:xfrm>
              <a:prstGeom prst="ellipse">
                <a:avLst/>
              </a:pr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22" name="Freeform 268">
                <a:extLst>
                  <a:ext uri="{FF2B5EF4-FFF2-40B4-BE49-F238E27FC236}">
                    <a16:creationId xmlns="" xmlns:a16="http://schemas.microsoft.com/office/drawing/2014/main" id="{67CE48A1-D16B-4BFE-AB4D-149ACB1DE880}"/>
                  </a:ext>
                </a:extLst>
              </p:cNvPr>
              <p:cNvSpPr>
                <a:spLocks/>
              </p:cNvSpPr>
              <p:nvPr/>
            </p:nvSpPr>
            <p:spPr bwMode="auto">
              <a:xfrm>
                <a:off x="6587" y="2129"/>
                <a:ext cx="30" cy="22"/>
              </a:xfrm>
              <a:custGeom>
                <a:avLst/>
                <a:gdLst>
                  <a:gd name="T0" fmla="*/ 21 w 30"/>
                  <a:gd name="T1" fmla="*/ 0 h 22"/>
                  <a:gd name="T2" fmla="*/ 0 w 30"/>
                  <a:gd name="T3" fmla="*/ 9 h 22"/>
                  <a:gd name="T4" fmla="*/ 0 w 30"/>
                  <a:gd name="T5" fmla="*/ 22 h 22"/>
                  <a:gd name="T6" fmla="*/ 30 w 30"/>
                  <a:gd name="T7" fmla="*/ 22 h 22"/>
                  <a:gd name="T8" fmla="*/ 21 w 30"/>
                  <a:gd name="T9" fmla="*/ 0 h 22"/>
                </a:gdLst>
                <a:ahLst/>
                <a:cxnLst>
                  <a:cxn ang="0">
                    <a:pos x="T0" y="T1"/>
                  </a:cxn>
                  <a:cxn ang="0">
                    <a:pos x="T2" y="T3"/>
                  </a:cxn>
                  <a:cxn ang="0">
                    <a:pos x="T4" y="T5"/>
                  </a:cxn>
                  <a:cxn ang="0">
                    <a:pos x="T6" y="T7"/>
                  </a:cxn>
                  <a:cxn ang="0">
                    <a:pos x="T8" y="T9"/>
                  </a:cxn>
                </a:cxnLst>
                <a:rect l="0" t="0" r="r" b="b"/>
                <a:pathLst>
                  <a:path w="30" h="22">
                    <a:moveTo>
                      <a:pt x="21" y="0"/>
                    </a:moveTo>
                    <a:lnTo>
                      <a:pt x="0" y="9"/>
                    </a:lnTo>
                    <a:lnTo>
                      <a:pt x="0" y="22"/>
                    </a:lnTo>
                    <a:lnTo>
                      <a:pt x="30" y="22"/>
                    </a:lnTo>
                    <a:lnTo>
                      <a:pt x="21" y="0"/>
                    </a:lnTo>
                    <a:close/>
                  </a:path>
                </a:pathLst>
              </a:cu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23" name="Freeform 269">
                <a:extLst>
                  <a:ext uri="{FF2B5EF4-FFF2-40B4-BE49-F238E27FC236}">
                    <a16:creationId xmlns="" xmlns:a16="http://schemas.microsoft.com/office/drawing/2014/main" id="{6D18135E-9BD3-4F9B-AE02-FD08F0BA77BA}"/>
                  </a:ext>
                </a:extLst>
              </p:cNvPr>
              <p:cNvSpPr>
                <a:spLocks/>
              </p:cNvSpPr>
              <p:nvPr/>
            </p:nvSpPr>
            <p:spPr bwMode="auto">
              <a:xfrm>
                <a:off x="6585" y="2091"/>
                <a:ext cx="23" cy="24"/>
              </a:xfrm>
              <a:custGeom>
                <a:avLst/>
                <a:gdLst>
                  <a:gd name="T0" fmla="*/ 11 w 11"/>
                  <a:gd name="T1" fmla="*/ 5 h 11"/>
                  <a:gd name="T2" fmla="*/ 6 w 11"/>
                  <a:gd name="T3" fmla="*/ 10 h 11"/>
                  <a:gd name="T4" fmla="*/ 0 w 11"/>
                  <a:gd name="T5" fmla="*/ 6 h 11"/>
                  <a:gd name="T6" fmla="*/ 5 w 11"/>
                  <a:gd name="T7" fmla="*/ 0 h 11"/>
                  <a:gd name="T8" fmla="*/ 11 w 11"/>
                  <a:gd name="T9" fmla="*/ 5 h 11"/>
                </a:gdLst>
                <a:ahLst/>
                <a:cxnLst>
                  <a:cxn ang="0">
                    <a:pos x="T0" y="T1"/>
                  </a:cxn>
                  <a:cxn ang="0">
                    <a:pos x="T2" y="T3"/>
                  </a:cxn>
                  <a:cxn ang="0">
                    <a:pos x="T4" y="T5"/>
                  </a:cxn>
                  <a:cxn ang="0">
                    <a:pos x="T6" y="T7"/>
                  </a:cxn>
                  <a:cxn ang="0">
                    <a:pos x="T8" y="T9"/>
                  </a:cxn>
                </a:cxnLst>
                <a:rect l="0" t="0" r="r" b="b"/>
                <a:pathLst>
                  <a:path w="11" h="11">
                    <a:moveTo>
                      <a:pt x="11" y="5"/>
                    </a:moveTo>
                    <a:cubicBezTo>
                      <a:pt x="11" y="8"/>
                      <a:pt x="9" y="10"/>
                      <a:pt x="6" y="10"/>
                    </a:cubicBezTo>
                    <a:cubicBezTo>
                      <a:pt x="3" y="11"/>
                      <a:pt x="0" y="9"/>
                      <a:pt x="0" y="6"/>
                    </a:cubicBezTo>
                    <a:cubicBezTo>
                      <a:pt x="0" y="3"/>
                      <a:pt x="2" y="0"/>
                      <a:pt x="5" y="0"/>
                    </a:cubicBezTo>
                    <a:cubicBezTo>
                      <a:pt x="8" y="0"/>
                      <a:pt x="10" y="2"/>
                      <a:pt x="11" y="5"/>
                    </a:cubicBezTo>
                    <a:close/>
                  </a:path>
                </a:pathLst>
              </a:cu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24" name="Freeform 270">
                <a:extLst>
                  <a:ext uri="{FF2B5EF4-FFF2-40B4-BE49-F238E27FC236}">
                    <a16:creationId xmlns="" xmlns:a16="http://schemas.microsoft.com/office/drawing/2014/main" id="{E4563C55-2CC5-4C89-8CD1-CCFD480A42B2}"/>
                  </a:ext>
                </a:extLst>
              </p:cNvPr>
              <p:cNvSpPr>
                <a:spLocks/>
              </p:cNvSpPr>
              <p:nvPr/>
            </p:nvSpPr>
            <p:spPr bwMode="auto">
              <a:xfrm>
                <a:off x="6589" y="2102"/>
                <a:ext cx="26" cy="25"/>
              </a:xfrm>
              <a:custGeom>
                <a:avLst/>
                <a:gdLst>
                  <a:gd name="T0" fmla="*/ 12 w 12"/>
                  <a:gd name="T1" fmla="*/ 6 h 12"/>
                  <a:gd name="T2" fmla="*/ 7 w 12"/>
                  <a:gd name="T3" fmla="*/ 12 h 12"/>
                  <a:gd name="T4" fmla="*/ 1 w 12"/>
                  <a:gd name="T5" fmla="*/ 7 h 12"/>
                  <a:gd name="T6" fmla="*/ 6 w 12"/>
                  <a:gd name="T7" fmla="*/ 0 h 12"/>
                  <a:gd name="T8" fmla="*/ 12 w 12"/>
                  <a:gd name="T9" fmla="*/ 6 h 12"/>
                </a:gdLst>
                <a:ahLst/>
                <a:cxnLst>
                  <a:cxn ang="0">
                    <a:pos x="T0" y="T1"/>
                  </a:cxn>
                  <a:cxn ang="0">
                    <a:pos x="T2" y="T3"/>
                  </a:cxn>
                  <a:cxn ang="0">
                    <a:pos x="T4" y="T5"/>
                  </a:cxn>
                  <a:cxn ang="0">
                    <a:pos x="T6" y="T7"/>
                  </a:cxn>
                  <a:cxn ang="0">
                    <a:pos x="T8" y="T9"/>
                  </a:cxn>
                </a:cxnLst>
                <a:rect l="0" t="0" r="r" b="b"/>
                <a:pathLst>
                  <a:path w="12" h="12">
                    <a:moveTo>
                      <a:pt x="12" y="6"/>
                    </a:moveTo>
                    <a:cubicBezTo>
                      <a:pt x="12" y="9"/>
                      <a:pt x="10" y="12"/>
                      <a:pt x="7" y="12"/>
                    </a:cubicBezTo>
                    <a:cubicBezTo>
                      <a:pt x="4" y="12"/>
                      <a:pt x="1" y="10"/>
                      <a:pt x="1" y="7"/>
                    </a:cubicBezTo>
                    <a:cubicBezTo>
                      <a:pt x="0" y="3"/>
                      <a:pt x="3" y="1"/>
                      <a:pt x="6" y="0"/>
                    </a:cubicBezTo>
                    <a:cubicBezTo>
                      <a:pt x="9" y="0"/>
                      <a:pt x="12" y="3"/>
                      <a:pt x="12" y="6"/>
                    </a:cubicBezTo>
                    <a:close/>
                  </a:path>
                </a:pathLst>
              </a:cu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25" name="Freeform 271">
                <a:extLst>
                  <a:ext uri="{FF2B5EF4-FFF2-40B4-BE49-F238E27FC236}">
                    <a16:creationId xmlns="" xmlns:a16="http://schemas.microsoft.com/office/drawing/2014/main" id="{880FA5A6-5CFC-4A86-9E4A-F4E4256C6D83}"/>
                  </a:ext>
                </a:extLst>
              </p:cNvPr>
              <p:cNvSpPr>
                <a:spLocks/>
              </p:cNvSpPr>
              <p:nvPr/>
            </p:nvSpPr>
            <p:spPr bwMode="auto">
              <a:xfrm>
                <a:off x="6568" y="2102"/>
                <a:ext cx="32" cy="23"/>
              </a:xfrm>
              <a:custGeom>
                <a:avLst/>
                <a:gdLst>
                  <a:gd name="T0" fmla="*/ 21 w 32"/>
                  <a:gd name="T1" fmla="*/ 0 h 23"/>
                  <a:gd name="T2" fmla="*/ 0 w 32"/>
                  <a:gd name="T3" fmla="*/ 8 h 23"/>
                  <a:gd name="T4" fmla="*/ 2 w 32"/>
                  <a:gd name="T5" fmla="*/ 23 h 23"/>
                  <a:gd name="T6" fmla="*/ 32 w 32"/>
                  <a:gd name="T7" fmla="*/ 21 h 23"/>
                  <a:gd name="T8" fmla="*/ 21 w 32"/>
                  <a:gd name="T9" fmla="*/ 0 h 23"/>
                </a:gdLst>
                <a:ahLst/>
                <a:cxnLst>
                  <a:cxn ang="0">
                    <a:pos x="T0" y="T1"/>
                  </a:cxn>
                  <a:cxn ang="0">
                    <a:pos x="T2" y="T3"/>
                  </a:cxn>
                  <a:cxn ang="0">
                    <a:pos x="T4" y="T5"/>
                  </a:cxn>
                  <a:cxn ang="0">
                    <a:pos x="T6" y="T7"/>
                  </a:cxn>
                  <a:cxn ang="0">
                    <a:pos x="T8" y="T9"/>
                  </a:cxn>
                </a:cxnLst>
                <a:rect l="0" t="0" r="r" b="b"/>
                <a:pathLst>
                  <a:path w="32" h="23">
                    <a:moveTo>
                      <a:pt x="21" y="0"/>
                    </a:moveTo>
                    <a:lnTo>
                      <a:pt x="0" y="8"/>
                    </a:lnTo>
                    <a:lnTo>
                      <a:pt x="2" y="23"/>
                    </a:lnTo>
                    <a:lnTo>
                      <a:pt x="32" y="21"/>
                    </a:lnTo>
                    <a:lnTo>
                      <a:pt x="21" y="0"/>
                    </a:lnTo>
                    <a:close/>
                  </a:path>
                </a:pathLst>
              </a:cu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26" name="Freeform 272">
                <a:extLst>
                  <a:ext uri="{FF2B5EF4-FFF2-40B4-BE49-F238E27FC236}">
                    <a16:creationId xmlns="" xmlns:a16="http://schemas.microsoft.com/office/drawing/2014/main" id="{A43449E3-43FB-4498-B453-5D84F336A595}"/>
                  </a:ext>
                </a:extLst>
              </p:cNvPr>
              <p:cNvSpPr>
                <a:spLocks/>
              </p:cNvSpPr>
              <p:nvPr/>
            </p:nvSpPr>
            <p:spPr bwMode="auto">
              <a:xfrm>
                <a:off x="6437" y="2093"/>
                <a:ext cx="148" cy="102"/>
              </a:xfrm>
              <a:custGeom>
                <a:avLst/>
                <a:gdLst>
                  <a:gd name="T0" fmla="*/ 36 w 70"/>
                  <a:gd name="T1" fmla="*/ 6 h 48"/>
                  <a:gd name="T2" fmla="*/ 31 w 70"/>
                  <a:gd name="T3" fmla="*/ 4 h 48"/>
                  <a:gd name="T4" fmla="*/ 11 w 70"/>
                  <a:gd name="T5" fmla="*/ 6 h 48"/>
                  <a:gd name="T6" fmla="*/ 8 w 70"/>
                  <a:gd name="T7" fmla="*/ 40 h 48"/>
                  <a:gd name="T8" fmla="*/ 41 w 70"/>
                  <a:gd name="T9" fmla="*/ 33 h 48"/>
                  <a:gd name="T10" fmla="*/ 65 w 70"/>
                  <a:gd name="T11" fmla="*/ 15 h 48"/>
                  <a:gd name="T12" fmla="*/ 55 w 70"/>
                  <a:gd name="T13" fmla="*/ 4 h 48"/>
                  <a:gd name="T14" fmla="*/ 36 w 70"/>
                  <a:gd name="T15" fmla="*/ 6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48">
                    <a:moveTo>
                      <a:pt x="36" y="6"/>
                    </a:moveTo>
                    <a:cubicBezTo>
                      <a:pt x="35" y="5"/>
                      <a:pt x="33" y="5"/>
                      <a:pt x="31" y="4"/>
                    </a:cubicBezTo>
                    <a:cubicBezTo>
                      <a:pt x="26" y="3"/>
                      <a:pt x="17" y="3"/>
                      <a:pt x="11" y="6"/>
                    </a:cubicBezTo>
                    <a:cubicBezTo>
                      <a:pt x="3" y="10"/>
                      <a:pt x="0" y="32"/>
                      <a:pt x="8" y="40"/>
                    </a:cubicBezTo>
                    <a:cubicBezTo>
                      <a:pt x="16" y="48"/>
                      <a:pt x="27" y="47"/>
                      <a:pt x="41" y="33"/>
                    </a:cubicBezTo>
                    <a:cubicBezTo>
                      <a:pt x="54" y="19"/>
                      <a:pt x="64" y="18"/>
                      <a:pt x="65" y="15"/>
                    </a:cubicBezTo>
                    <a:cubicBezTo>
                      <a:pt x="67" y="13"/>
                      <a:pt x="70" y="0"/>
                      <a:pt x="55" y="4"/>
                    </a:cubicBezTo>
                    <a:cubicBezTo>
                      <a:pt x="44" y="8"/>
                      <a:pt x="38" y="7"/>
                      <a:pt x="36" y="6"/>
                    </a:cubicBezTo>
                  </a:path>
                </a:pathLst>
              </a:custGeom>
              <a:solidFill>
                <a:srgbClr val="F489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27" name="Freeform 273">
                <a:extLst>
                  <a:ext uri="{FF2B5EF4-FFF2-40B4-BE49-F238E27FC236}">
                    <a16:creationId xmlns="" xmlns:a16="http://schemas.microsoft.com/office/drawing/2014/main" id="{6A5A6A7F-B853-4544-9FB9-9B7E25F79826}"/>
                  </a:ext>
                </a:extLst>
              </p:cNvPr>
              <p:cNvSpPr>
                <a:spLocks/>
              </p:cNvSpPr>
              <p:nvPr/>
            </p:nvSpPr>
            <p:spPr bwMode="auto">
              <a:xfrm>
                <a:off x="6306" y="2070"/>
                <a:ext cx="281" cy="153"/>
              </a:xfrm>
              <a:custGeom>
                <a:avLst/>
                <a:gdLst>
                  <a:gd name="T0" fmla="*/ 19 w 133"/>
                  <a:gd name="T1" fmla="*/ 67 h 72"/>
                  <a:gd name="T2" fmla="*/ 6 w 133"/>
                  <a:gd name="T3" fmla="*/ 40 h 72"/>
                  <a:gd name="T4" fmla="*/ 25 w 133"/>
                  <a:gd name="T5" fmla="*/ 20 h 72"/>
                  <a:gd name="T6" fmla="*/ 41 w 133"/>
                  <a:gd name="T7" fmla="*/ 7 h 72"/>
                  <a:gd name="T8" fmla="*/ 81 w 133"/>
                  <a:gd name="T9" fmla="*/ 9 h 72"/>
                  <a:gd name="T10" fmla="*/ 116 w 133"/>
                  <a:gd name="T11" fmla="*/ 34 h 72"/>
                  <a:gd name="T12" fmla="*/ 128 w 133"/>
                  <a:gd name="T13" fmla="*/ 53 h 72"/>
                  <a:gd name="T14" fmla="*/ 81 w 133"/>
                  <a:gd name="T15" fmla="*/ 69 h 72"/>
                  <a:gd name="T16" fmla="*/ 41 w 133"/>
                  <a:gd name="T17" fmla="*/ 67 h 72"/>
                  <a:gd name="T18" fmla="*/ 19 w 133"/>
                  <a:gd name="T19" fmla="*/ 6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72">
                    <a:moveTo>
                      <a:pt x="19" y="67"/>
                    </a:moveTo>
                    <a:cubicBezTo>
                      <a:pt x="19" y="67"/>
                      <a:pt x="0" y="64"/>
                      <a:pt x="6" y="40"/>
                    </a:cubicBezTo>
                    <a:cubicBezTo>
                      <a:pt x="6" y="40"/>
                      <a:pt x="6" y="30"/>
                      <a:pt x="25" y="20"/>
                    </a:cubicBezTo>
                    <a:cubicBezTo>
                      <a:pt x="25" y="20"/>
                      <a:pt x="31" y="14"/>
                      <a:pt x="41" y="7"/>
                    </a:cubicBezTo>
                    <a:cubicBezTo>
                      <a:pt x="52" y="0"/>
                      <a:pt x="72" y="4"/>
                      <a:pt x="81" y="9"/>
                    </a:cubicBezTo>
                    <a:cubicBezTo>
                      <a:pt x="90" y="14"/>
                      <a:pt x="116" y="34"/>
                      <a:pt x="116" y="34"/>
                    </a:cubicBezTo>
                    <a:cubicBezTo>
                      <a:pt x="116" y="34"/>
                      <a:pt x="133" y="41"/>
                      <a:pt x="128" y="53"/>
                    </a:cubicBezTo>
                    <a:cubicBezTo>
                      <a:pt x="123" y="65"/>
                      <a:pt x="105" y="72"/>
                      <a:pt x="81" y="69"/>
                    </a:cubicBezTo>
                    <a:cubicBezTo>
                      <a:pt x="56" y="66"/>
                      <a:pt x="46" y="66"/>
                      <a:pt x="41" y="67"/>
                    </a:cubicBezTo>
                    <a:cubicBezTo>
                      <a:pt x="37" y="68"/>
                      <a:pt x="21" y="68"/>
                      <a:pt x="19" y="67"/>
                    </a:cubicBezTo>
                  </a:path>
                </a:pathLst>
              </a:custGeom>
              <a:solidFill>
                <a:srgbClr val="FD9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28" name="Freeform 274">
                <a:extLst>
                  <a:ext uri="{FF2B5EF4-FFF2-40B4-BE49-F238E27FC236}">
                    <a16:creationId xmlns="" xmlns:a16="http://schemas.microsoft.com/office/drawing/2014/main" id="{3630F12F-6545-4C34-91CD-619A26235C62}"/>
                  </a:ext>
                </a:extLst>
              </p:cNvPr>
              <p:cNvSpPr>
                <a:spLocks/>
              </p:cNvSpPr>
              <p:nvPr/>
            </p:nvSpPr>
            <p:spPr bwMode="auto">
              <a:xfrm>
                <a:off x="6342" y="2121"/>
                <a:ext cx="76" cy="89"/>
              </a:xfrm>
              <a:custGeom>
                <a:avLst/>
                <a:gdLst>
                  <a:gd name="T0" fmla="*/ 9 w 36"/>
                  <a:gd name="T1" fmla="*/ 23 h 42"/>
                  <a:gd name="T2" fmla="*/ 0 w 36"/>
                  <a:gd name="T3" fmla="*/ 31 h 42"/>
                  <a:gd name="T4" fmla="*/ 17 w 36"/>
                  <a:gd name="T5" fmla="*/ 40 h 42"/>
                  <a:gd name="T6" fmla="*/ 36 w 36"/>
                  <a:gd name="T7" fmla="*/ 28 h 42"/>
                  <a:gd name="T8" fmla="*/ 24 w 36"/>
                  <a:gd name="T9" fmla="*/ 15 h 42"/>
                  <a:gd name="T10" fmla="*/ 22 w 36"/>
                  <a:gd name="T11" fmla="*/ 10 h 42"/>
                  <a:gd name="T12" fmla="*/ 25 w 36"/>
                  <a:gd name="T13" fmla="*/ 0 h 42"/>
                  <a:gd name="T14" fmla="*/ 14 w 36"/>
                  <a:gd name="T15" fmla="*/ 12 h 42"/>
                  <a:gd name="T16" fmla="*/ 17 w 36"/>
                  <a:gd name="T17" fmla="*/ 21 h 42"/>
                  <a:gd name="T18" fmla="*/ 9 w 36"/>
                  <a:gd name="T19" fmla="*/ 2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42">
                    <a:moveTo>
                      <a:pt x="9" y="23"/>
                    </a:moveTo>
                    <a:cubicBezTo>
                      <a:pt x="9" y="23"/>
                      <a:pt x="1" y="23"/>
                      <a:pt x="0" y="31"/>
                    </a:cubicBezTo>
                    <a:cubicBezTo>
                      <a:pt x="0" y="39"/>
                      <a:pt x="5" y="42"/>
                      <a:pt x="17" y="40"/>
                    </a:cubicBezTo>
                    <a:cubicBezTo>
                      <a:pt x="30" y="37"/>
                      <a:pt x="36" y="34"/>
                      <a:pt x="36" y="28"/>
                    </a:cubicBezTo>
                    <a:cubicBezTo>
                      <a:pt x="36" y="24"/>
                      <a:pt x="28" y="18"/>
                      <a:pt x="24" y="15"/>
                    </a:cubicBezTo>
                    <a:cubicBezTo>
                      <a:pt x="22" y="14"/>
                      <a:pt x="22" y="12"/>
                      <a:pt x="22" y="10"/>
                    </a:cubicBezTo>
                    <a:cubicBezTo>
                      <a:pt x="23" y="6"/>
                      <a:pt x="25" y="0"/>
                      <a:pt x="25" y="0"/>
                    </a:cubicBezTo>
                    <a:cubicBezTo>
                      <a:pt x="24" y="0"/>
                      <a:pt x="15" y="6"/>
                      <a:pt x="14" y="12"/>
                    </a:cubicBezTo>
                    <a:cubicBezTo>
                      <a:pt x="13" y="18"/>
                      <a:pt x="15" y="19"/>
                      <a:pt x="17" y="21"/>
                    </a:cubicBezTo>
                    <a:cubicBezTo>
                      <a:pt x="20" y="23"/>
                      <a:pt x="17" y="25"/>
                      <a:pt x="9" y="23"/>
                    </a:cubicBezTo>
                    <a:close/>
                  </a:path>
                </a:pathLst>
              </a:custGeom>
              <a:solidFill>
                <a:srgbClr val="FC8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29" name="Freeform 275">
                <a:extLst>
                  <a:ext uri="{FF2B5EF4-FFF2-40B4-BE49-F238E27FC236}">
                    <a16:creationId xmlns="" xmlns:a16="http://schemas.microsoft.com/office/drawing/2014/main" id="{2F8D0FDD-71D7-4A48-B9B8-49E38E8E371C}"/>
                  </a:ext>
                </a:extLst>
              </p:cNvPr>
              <p:cNvSpPr>
                <a:spLocks/>
              </p:cNvSpPr>
              <p:nvPr/>
            </p:nvSpPr>
            <p:spPr bwMode="auto">
              <a:xfrm>
                <a:off x="6452" y="2117"/>
                <a:ext cx="152" cy="97"/>
              </a:xfrm>
              <a:custGeom>
                <a:avLst/>
                <a:gdLst>
                  <a:gd name="T0" fmla="*/ 38 w 72"/>
                  <a:gd name="T1" fmla="*/ 5 h 46"/>
                  <a:gd name="T2" fmla="*/ 33 w 72"/>
                  <a:gd name="T3" fmla="*/ 3 h 46"/>
                  <a:gd name="T4" fmla="*/ 13 w 72"/>
                  <a:gd name="T5" fmla="*/ 3 h 46"/>
                  <a:gd name="T6" fmla="*/ 7 w 72"/>
                  <a:gd name="T7" fmla="*/ 37 h 46"/>
                  <a:gd name="T8" fmla="*/ 40 w 72"/>
                  <a:gd name="T9" fmla="*/ 32 h 46"/>
                  <a:gd name="T10" fmla="*/ 66 w 72"/>
                  <a:gd name="T11" fmla="*/ 17 h 46"/>
                  <a:gd name="T12" fmla="*/ 56 w 72"/>
                  <a:gd name="T13" fmla="*/ 5 h 46"/>
                  <a:gd name="T14" fmla="*/ 38 w 72"/>
                  <a:gd name="T15" fmla="*/ 5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46">
                    <a:moveTo>
                      <a:pt x="38" y="5"/>
                    </a:moveTo>
                    <a:cubicBezTo>
                      <a:pt x="36" y="4"/>
                      <a:pt x="35" y="4"/>
                      <a:pt x="33" y="3"/>
                    </a:cubicBezTo>
                    <a:cubicBezTo>
                      <a:pt x="28" y="2"/>
                      <a:pt x="19" y="0"/>
                      <a:pt x="13" y="3"/>
                    </a:cubicBezTo>
                    <a:cubicBezTo>
                      <a:pt x="5" y="7"/>
                      <a:pt x="0" y="28"/>
                      <a:pt x="7" y="37"/>
                    </a:cubicBezTo>
                    <a:cubicBezTo>
                      <a:pt x="15" y="46"/>
                      <a:pt x="26" y="45"/>
                      <a:pt x="40" y="32"/>
                    </a:cubicBezTo>
                    <a:cubicBezTo>
                      <a:pt x="55" y="19"/>
                      <a:pt x="65" y="19"/>
                      <a:pt x="66" y="17"/>
                    </a:cubicBezTo>
                    <a:cubicBezTo>
                      <a:pt x="68" y="14"/>
                      <a:pt x="72" y="2"/>
                      <a:pt x="56" y="5"/>
                    </a:cubicBezTo>
                    <a:cubicBezTo>
                      <a:pt x="45" y="7"/>
                      <a:pt x="40" y="6"/>
                      <a:pt x="38" y="5"/>
                    </a:cubicBezTo>
                    <a:close/>
                  </a:path>
                </a:pathLst>
              </a:custGeom>
              <a:solidFill>
                <a:srgbClr val="FC8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30" name="Freeform 276">
                <a:extLst>
                  <a:ext uri="{FF2B5EF4-FFF2-40B4-BE49-F238E27FC236}">
                    <a16:creationId xmlns="" xmlns:a16="http://schemas.microsoft.com/office/drawing/2014/main" id="{B43B6D33-5CD9-4D32-9D53-19F4BFCD8FB2}"/>
                  </a:ext>
                </a:extLst>
              </p:cNvPr>
              <p:cNvSpPr>
                <a:spLocks/>
              </p:cNvSpPr>
              <p:nvPr/>
            </p:nvSpPr>
            <p:spPr bwMode="auto">
              <a:xfrm>
                <a:off x="6327" y="2221"/>
                <a:ext cx="34" cy="29"/>
              </a:xfrm>
              <a:custGeom>
                <a:avLst/>
                <a:gdLst>
                  <a:gd name="T0" fmla="*/ 15 w 16"/>
                  <a:gd name="T1" fmla="*/ 9 h 14"/>
                  <a:gd name="T2" fmla="*/ 13 w 16"/>
                  <a:gd name="T3" fmla="*/ 1 h 14"/>
                  <a:gd name="T4" fmla="*/ 11 w 16"/>
                  <a:gd name="T5" fmla="*/ 6 h 14"/>
                  <a:gd name="T6" fmla="*/ 8 w 16"/>
                  <a:gd name="T7" fmla="*/ 1 h 14"/>
                  <a:gd name="T8" fmla="*/ 5 w 16"/>
                  <a:gd name="T9" fmla="*/ 2 h 14"/>
                  <a:gd name="T10" fmla="*/ 3 w 16"/>
                  <a:gd name="T11" fmla="*/ 1 h 14"/>
                  <a:gd name="T12" fmla="*/ 0 w 16"/>
                  <a:gd name="T13" fmla="*/ 9 h 14"/>
                  <a:gd name="T14" fmla="*/ 15 w 16"/>
                  <a:gd name="T15" fmla="*/ 9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4">
                    <a:moveTo>
                      <a:pt x="15" y="9"/>
                    </a:moveTo>
                    <a:cubicBezTo>
                      <a:pt x="15" y="5"/>
                      <a:pt x="14" y="1"/>
                      <a:pt x="13" y="1"/>
                    </a:cubicBezTo>
                    <a:cubicBezTo>
                      <a:pt x="12" y="0"/>
                      <a:pt x="11" y="6"/>
                      <a:pt x="11" y="6"/>
                    </a:cubicBezTo>
                    <a:cubicBezTo>
                      <a:pt x="11" y="6"/>
                      <a:pt x="10" y="2"/>
                      <a:pt x="8" y="1"/>
                    </a:cubicBezTo>
                    <a:cubicBezTo>
                      <a:pt x="6" y="1"/>
                      <a:pt x="5" y="2"/>
                      <a:pt x="5" y="2"/>
                    </a:cubicBezTo>
                    <a:cubicBezTo>
                      <a:pt x="5" y="2"/>
                      <a:pt x="5" y="0"/>
                      <a:pt x="3" y="1"/>
                    </a:cubicBezTo>
                    <a:cubicBezTo>
                      <a:pt x="2" y="2"/>
                      <a:pt x="0" y="7"/>
                      <a:pt x="0" y="9"/>
                    </a:cubicBezTo>
                    <a:cubicBezTo>
                      <a:pt x="1" y="11"/>
                      <a:pt x="16" y="14"/>
                      <a:pt x="15" y="9"/>
                    </a:cubicBezTo>
                    <a:close/>
                  </a:path>
                </a:pathLst>
              </a:custGeom>
              <a:solidFill>
                <a:srgbClr val="FF9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31" name="Freeform 277">
                <a:extLst>
                  <a:ext uri="{FF2B5EF4-FFF2-40B4-BE49-F238E27FC236}">
                    <a16:creationId xmlns="" xmlns:a16="http://schemas.microsoft.com/office/drawing/2014/main" id="{9AE4C90E-79AE-4751-8F6E-22436DCDDDC2}"/>
                  </a:ext>
                </a:extLst>
              </p:cNvPr>
              <p:cNvSpPr>
                <a:spLocks/>
              </p:cNvSpPr>
              <p:nvPr/>
            </p:nvSpPr>
            <p:spPr bwMode="auto">
              <a:xfrm>
                <a:off x="6526" y="2225"/>
                <a:ext cx="34" cy="30"/>
              </a:xfrm>
              <a:custGeom>
                <a:avLst/>
                <a:gdLst>
                  <a:gd name="T0" fmla="*/ 1 w 16"/>
                  <a:gd name="T1" fmla="*/ 9 h 14"/>
                  <a:gd name="T2" fmla="*/ 3 w 16"/>
                  <a:gd name="T3" fmla="*/ 0 h 14"/>
                  <a:gd name="T4" fmla="*/ 5 w 16"/>
                  <a:gd name="T5" fmla="*/ 6 h 14"/>
                  <a:gd name="T6" fmla="*/ 8 w 16"/>
                  <a:gd name="T7" fmla="*/ 1 h 14"/>
                  <a:gd name="T8" fmla="*/ 11 w 16"/>
                  <a:gd name="T9" fmla="*/ 2 h 14"/>
                  <a:gd name="T10" fmla="*/ 13 w 16"/>
                  <a:gd name="T11" fmla="*/ 1 h 14"/>
                  <a:gd name="T12" fmla="*/ 16 w 16"/>
                  <a:gd name="T13" fmla="*/ 9 h 14"/>
                  <a:gd name="T14" fmla="*/ 1 w 16"/>
                  <a:gd name="T15" fmla="*/ 9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4">
                    <a:moveTo>
                      <a:pt x="1" y="9"/>
                    </a:moveTo>
                    <a:cubicBezTo>
                      <a:pt x="1" y="5"/>
                      <a:pt x="2" y="0"/>
                      <a:pt x="3" y="0"/>
                    </a:cubicBezTo>
                    <a:cubicBezTo>
                      <a:pt x="5" y="0"/>
                      <a:pt x="5" y="6"/>
                      <a:pt x="5" y="6"/>
                    </a:cubicBezTo>
                    <a:cubicBezTo>
                      <a:pt x="5" y="6"/>
                      <a:pt x="6" y="1"/>
                      <a:pt x="8" y="1"/>
                    </a:cubicBezTo>
                    <a:cubicBezTo>
                      <a:pt x="10" y="1"/>
                      <a:pt x="11" y="2"/>
                      <a:pt x="11" y="2"/>
                    </a:cubicBezTo>
                    <a:cubicBezTo>
                      <a:pt x="11" y="2"/>
                      <a:pt x="11" y="0"/>
                      <a:pt x="13" y="1"/>
                    </a:cubicBezTo>
                    <a:cubicBezTo>
                      <a:pt x="14" y="2"/>
                      <a:pt x="16" y="7"/>
                      <a:pt x="16" y="9"/>
                    </a:cubicBezTo>
                    <a:cubicBezTo>
                      <a:pt x="16" y="11"/>
                      <a:pt x="0" y="14"/>
                      <a:pt x="1" y="9"/>
                    </a:cubicBezTo>
                    <a:close/>
                  </a:path>
                </a:pathLst>
              </a:custGeom>
              <a:solidFill>
                <a:srgbClr val="FF9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32" name="Rectangle 278">
                <a:extLst>
                  <a:ext uri="{FF2B5EF4-FFF2-40B4-BE49-F238E27FC236}">
                    <a16:creationId xmlns="" xmlns:a16="http://schemas.microsoft.com/office/drawing/2014/main" id="{E23B8B83-929A-48C4-AE6C-A054DFEBE12C}"/>
                  </a:ext>
                </a:extLst>
              </p:cNvPr>
              <p:cNvSpPr>
                <a:spLocks noChangeArrowheads="1"/>
              </p:cNvSpPr>
              <p:nvPr/>
            </p:nvSpPr>
            <p:spPr bwMode="auto">
              <a:xfrm>
                <a:off x="6380" y="1911"/>
                <a:ext cx="59" cy="168"/>
              </a:xfrm>
              <a:prstGeom prst="rect">
                <a:avLst/>
              </a:prstGeom>
              <a:solidFill>
                <a:srgbClr val="F8F7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33" name="Freeform 279">
                <a:extLst>
                  <a:ext uri="{FF2B5EF4-FFF2-40B4-BE49-F238E27FC236}">
                    <a16:creationId xmlns="" xmlns:a16="http://schemas.microsoft.com/office/drawing/2014/main" id="{D557541C-6022-4DE5-A8A3-0E7FC4DDC59D}"/>
                  </a:ext>
                </a:extLst>
              </p:cNvPr>
              <p:cNvSpPr>
                <a:spLocks/>
              </p:cNvSpPr>
              <p:nvPr/>
            </p:nvSpPr>
            <p:spPr bwMode="auto">
              <a:xfrm>
                <a:off x="6388" y="1939"/>
                <a:ext cx="7" cy="85"/>
              </a:xfrm>
              <a:custGeom>
                <a:avLst/>
                <a:gdLst>
                  <a:gd name="T0" fmla="*/ 3 w 3"/>
                  <a:gd name="T1" fmla="*/ 0 h 40"/>
                  <a:gd name="T2" fmla="*/ 2 w 3"/>
                  <a:gd name="T3" fmla="*/ 1 h 40"/>
                  <a:gd name="T4" fmla="*/ 0 w 3"/>
                  <a:gd name="T5" fmla="*/ 37 h 40"/>
                  <a:gd name="T6" fmla="*/ 0 w 3"/>
                  <a:gd name="T7" fmla="*/ 38 h 40"/>
                  <a:gd name="T8" fmla="*/ 1 w 3"/>
                  <a:gd name="T9" fmla="*/ 40 h 40"/>
                  <a:gd name="T10" fmla="*/ 3 w 3"/>
                  <a:gd name="T11" fmla="*/ 0 h 40"/>
                </a:gdLst>
                <a:ahLst/>
                <a:cxnLst>
                  <a:cxn ang="0">
                    <a:pos x="T0" y="T1"/>
                  </a:cxn>
                  <a:cxn ang="0">
                    <a:pos x="T2" y="T3"/>
                  </a:cxn>
                  <a:cxn ang="0">
                    <a:pos x="T4" y="T5"/>
                  </a:cxn>
                  <a:cxn ang="0">
                    <a:pos x="T6" y="T7"/>
                  </a:cxn>
                  <a:cxn ang="0">
                    <a:pos x="T8" y="T9"/>
                  </a:cxn>
                  <a:cxn ang="0">
                    <a:pos x="T10" y="T11"/>
                  </a:cxn>
                </a:cxnLst>
                <a:rect l="0" t="0" r="r" b="b"/>
                <a:pathLst>
                  <a:path w="3" h="40">
                    <a:moveTo>
                      <a:pt x="3" y="0"/>
                    </a:moveTo>
                    <a:cubicBezTo>
                      <a:pt x="3" y="0"/>
                      <a:pt x="2" y="0"/>
                      <a:pt x="2" y="1"/>
                    </a:cubicBezTo>
                    <a:cubicBezTo>
                      <a:pt x="1" y="13"/>
                      <a:pt x="0" y="25"/>
                      <a:pt x="0" y="37"/>
                    </a:cubicBezTo>
                    <a:cubicBezTo>
                      <a:pt x="0" y="38"/>
                      <a:pt x="0" y="38"/>
                      <a:pt x="0" y="38"/>
                    </a:cubicBezTo>
                    <a:cubicBezTo>
                      <a:pt x="0" y="39"/>
                      <a:pt x="1" y="40"/>
                      <a:pt x="1" y="40"/>
                    </a:cubicBezTo>
                    <a:cubicBezTo>
                      <a:pt x="2" y="27"/>
                      <a:pt x="2" y="13"/>
                      <a:pt x="3" y="0"/>
                    </a:cubicBezTo>
                  </a:path>
                </a:pathLst>
              </a:custGeom>
              <a:solidFill>
                <a:srgbClr val="F3F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34" name="Freeform 280">
                <a:extLst>
                  <a:ext uri="{FF2B5EF4-FFF2-40B4-BE49-F238E27FC236}">
                    <a16:creationId xmlns="" xmlns:a16="http://schemas.microsoft.com/office/drawing/2014/main" id="{460AC418-CA70-423D-A338-69FDFCB82BDF}"/>
                  </a:ext>
                </a:extLst>
              </p:cNvPr>
              <p:cNvSpPr>
                <a:spLocks/>
              </p:cNvSpPr>
              <p:nvPr/>
            </p:nvSpPr>
            <p:spPr bwMode="auto">
              <a:xfrm>
                <a:off x="6405" y="1920"/>
                <a:ext cx="11" cy="12"/>
              </a:xfrm>
              <a:custGeom>
                <a:avLst/>
                <a:gdLst>
                  <a:gd name="T0" fmla="*/ 3 w 5"/>
                  <a:gd name="T1" fmla="*/ 0 h 6"/>
                  <a:gd name="T2" fmla="*/ 2 w 5"/>
                  <a:gd name="T3" fmla="*/ 0 h 6"/>
                  <a:gd name="T4" fmla="*/ 0 w 5"/>
                  <a:gd name="T5" fmla="*/ 2 h 6"/>
                  <a:gd name="T6" fmla="*/ 0 w 5"/>
                  <a:gd name="T7" fmla="*/ 3 h 6"/>
                  <a:gd name="T8" fmla="*/ 3 w 5"/>
                  <a:gd name="T9" fmla="*/ 6 h 6"/>
                  <a:gd name="T10" fmla="*/ 5 w 5"/>
                  <a:gd name="T11" fmla="*/ 5 h 6"/>
                  <a:gd name="T12" fmla="*/ 5 w 5"/>
                  <a:gd name="T13" fmla="*/ 4 h 6"/>
                  <a:gd name="T14" fmla="*/ 5 w 5"/>
                  <a:gd name="T15" fmla="*/ 3 h 6"/>
                  <a:gd name="T16" fmla="*/ 3 w 5"/>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6">
                    <a:moveTo>
                      <a:pt x="3" y="0"/>
                    </a:moveTo>
                    <a:cubicBezTo>
                      <a:pt x="3" y="0"/>
                      <a:pt x="2" y="0"/>
                      <a:pt x="2" y="0"/>
                    </a:cubicBezTo>
                    <a:cubicBezTo>
                      <a:pt x="1" y="1"/>
                      <a:pt x="1" y="2"/>
                      <a:pt x="0" y="2"/>
                    </a:cubicBezTo>
                    <a:cubicBezTo>
                      <a:pt x="0" y="3"/>
                      <a:pt x="0" y="3"/>
                      <a:pt x="0" y="3"/>
                    </a:cubicBezTo>
                    <a:cubicBezTo>
                      <a:pt x="0" y="5"/>
                      <a:pt x="1" y="6"/>
                      <a:pt x="3" y="6"/>
                    </a:cubicBezTo>
                    <a:cubicBezTo>
                      <a:pt x="3" y="6"/>
                      <a:pt x="4" y="6"/>
                      <a:pt x="5" y="5"/>
                    </a:cubicBezTo>
                    <a:cubicBezTo>
                      <a:pt x="5" y="5"/>
                      <a:pt x="5" y="4"/>
                      <a:pt x="5" y="4"/>
                    </a:cubicBezTo>
                    <a:cubicBezTo>
                      <a:pt x="5" y="3"/>
                      <a:pt x="5" y="3"/>
                      <a:pt x="5" y="3"/>
                    </a:cubicBezTo>
                    <a:cubicBezTo>
                      <a:pt x="5" y="2"/>
                      <a:pt x="4" y="0"/>
                      <a:pt x="3" y="0"/>
                    </a:cubicBezTo>
                  </a:path>
                </a:pathLst>
              </a:custGeom>
              <a:solidFill>
                <a:srgbClr val="F3F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35" name="Freeform 281">
                <a:extLst>
                  <a:ext uri="{FF2B5EF4-FFF2-40B4-BE49-F238E27FC236}">
                    <a16:creationId xmlns="" xmlns:a16="http://schemas.microsoft.com/office/drawing/2014/main" id="{8B64BD62-B534-4902-99C3-774348A3A205}"/>
                  </a:ext>
                </a:extLst>
              </p:cNvPr>
              <p:cNvSpPr>
                <a:spLocks/>
              </p:cNvSpPr>
              <p:nvPr/>
            </p:nvSpPr>
            <p:spPr bwMode="auto">
              <a:xfrm>
                <a:off x="6401" y="1975"/>
                <a:ext cx="6" cy="12"/>
              </a:xfrm>
              <a:custGeom>
                <a:avLst/>
                <a:gdLst>
                  <a:gd name="T0" fmla="*/ 2 w 3"/>
                  <a:gd name="T1" fmla="*/ 0 h 6"/>
                  <a:gd name="T2" fmla="*/ 0 w 3"/>
                  <a:gd name="T3" fmla="*/ 3 h 6"/>
                  <a:gd name="T4" fmla="*/ 3 w 3"/>
                  <a:gd name="T5" fmla="*/ 6 h 6"/>
                  <a:gd name="T6" fmla="*/ 3 w 3"/>
                  <a:gd name="T7" fmla="*/ 3 h 6"/>
                  <a:gd name="T8" fmla="*/ 2 w 3"/>
                  <a:gd name="T9" fmla="*/ 0 h 6"/>
                </a:gdLst>
                <a:ahLst/>
                <a:cxnLst>
                  <a:cxn ang="0">
                    <a:pos x="T0" y="T1"/>
                  </a:cxn>
                  <a:cxn ang="0">
                    <a:pos x="T2" y="T3"/>
                  </a:cxn>
                  <a:cxn ang="0">
                    <a:pos x="T4" y="T5"/>
                  </a:cxn>
                  <a:cxn ang="0">
                    <a:pos x="T6" y="T7"/>
                  </a:cxn>
                  <a:cxn ang="0">
                    <a:pos x="T8" y="T9"/>
                  </a:cxn>
                </a:cxnLst>
                <a:rect l="0" t="0" r="r" b="b"/>
                <a:pathLst>
                  <a:path w="3" h="6">
                    <a:moveTo>
                      <a:pt x="2" y="0"/>
                    </a:moveTo>
                    <a:cubicBezTo>
                      <a:pt x="1" y="0"/>
                      <a:pt x="0" y="2"/>
                      <a:pt x="0" y="3"/>
                    </a:cubicBezTo>
                    <a:cubicBezTo>
                      <a:pt x="0" y="4"/>
                      <a:pt x="1" y="5"/>
                      <a:pt x="3" y="6"/>
                    </a:cubicBezTo>
                    <a:cubicBezTo>
                      <a:pt x="3" y="5"/>
                      <a:pt x="3" y="4"/>
                      <a:pt x="3" y="3"/>
                    </a:cubicBezTo>
                    <a:cubicBezTo>
                      <a:pt x="2" y="2"/>
                      <a:pt x="2" y="1"/>
                      <a:pt x="2" y="0"/>
                    </a:cubicBezTo>
                  </a:path>
                </a:pathLst>
              </a:custGeom>
              <a:solidFill>
                <a:srgbClr val="F3F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36" name="Freeform 282">
                <a:extLst>
                  <a:ext uri="{FF2B5EF4-FFF2-40B4-BE49-F238E27FC236}">
                    <a16:creationId xmlns="" xmlns:a16="http://schemas.microsoft.com/office/drawing/2014/main" id="{1284BC27-D7F3-4321-BFE1-B2C7FB1126F1}"/>
                  </a:ext>
                </a:extLst>
              </p:cNvPr>
              <p:cNvSpPr>
                <a:spLocks/>
              </p:cNvSpPr>
              <p:nvPr/>
            </p:nvSpPr>
            <p:spPr bwMode="auto">
              <a:xfrm>
                <a:off x="6405" y="2047"/>
                <a:ext cx="7" cy="6"/>
              </a:xfrm>
              <a:custGeom>
                <a:avLst/>
                <a:gdLst>
                  <a:gd name="T0" fmla="*/ 0 w 3"/>
                  <a:gd name="T1" fmla="*/ 0 h 3"/>
                  <a:gd name="T2" fmla="*/ 3 w 3"/>
                  <a:gd name="T3" fmla="*/ 3 h 3"/>
                  <a:gd name="T4" fmla="*/ 3 w 3"/>
                  <a:gd name="T5" fmla="*/ 3 h 3"/>
                  <a:gd name="T6" fmla="*/ 0 w 3"/>
                  <a:gd name="T7" fmla="*/ 0 h 3"/>
                </a:gdLst>
                <a:ahLst/>
                <a:cxnLst>
                  <a:cxn ang="0">
                    <a:pos x="T0" y="T1"/>
                  </a:cxn>
                  <a:cxn ang="0">
                    <a:pos x="T2" y="T3"/>
                  </a:cxn>
                  <a:cxn ang="0">
                    <a:pos x="T4" y="T5"/>
                  </a:cxn>
                  <a:cxn ang="0">
                    <a:pos x="T6" y="T7"/>
                  </a:cxn>
                </a:cxnLst>
                <a:rect l="0" t="0" r="r" b="b"/>
                <a:pathLst>
                  <a:path w="3" h="3">
                    <a:moveTo>
                      <a:pt x="0" y="0"/>
                    </a:moveTo>
                    <a:cubicBezTo>
                      <a:pt x="1" y="1"/>
                      <a:pt x="2" y="2"/>
                      <a:pt x="3" y="3"/>
                    </a:cubicBezTo>
                    <a:cubicBezTo>
                      <a:pt x="3" y="3"/>
                      <a:pt x="3" y="3"/>
                      <a:pt x="3" y="3"/>
                    </a:cubicBezTo>
                    <a:cubicBezTo>
                      <a:pt x="3" y="1"/>
                      <a:pt x="2" y="0"/>
                      <a:pt x="0" y="0"/>
                    </a:cubicBezTo>
                  </a:path>
                </a:pathLst>
              </a:custGeom>
              <a:solidFill>
                <a:srgbClr val="F3F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37" name="Freeform 283">
                <a:extLst>
                  <a:ext uri="{FF2B5EF4-FFF2-40B4-BE49-F238E27FC236}">
                    <a16:creationId xmlns="" xmlns:a16="http://schemas.microsoft.com/office/drawing/2014/main" id="{043C53B9-B870-468A-A78B-41900F80EE95}"/>
                  </a:ext>
                </a:extLst>
              </p:cNvPr>
              <p:cNvSpPr>
                <a:spLocks/>
              </p:cNvSpPr>
              <p:nvPr/>
            </p:nvSpPr>
            <p:spPr bwMode="auto">
              <a:xfrm>
                <a:off x="6424" y="2076"/>
                <a:ext cx="15" cy="28"/>
              </a:xfrm>
              <a:custGeom>
                <a:avLst/>
                <a:gdLst>
                  <a:gd name="T0" fmla="*/ 1 w 7"/>
                  <a:gd name="T1" fmla="*/ 0 h 13"/>
                  <a:gd name="T2" fmla="*/ 0 w 7"/>
                  <a:gd name="T3" fmla="*/ 0 h 13"/>
                  <a:gd name="T4" fmla="*/ 0 w 7"/>
                  <a:gd name="T5" fmla="*/ 1 h 13"/>
                  <a:gd name="T6" fmla="*/ 0 w 7"/>
                  <a:gd name="T7" fmla="*/ 13 h 13"/>
                  <a:gd name="T8" fmla="*/ 5 w 7"/>
                  <a:gd name="T9" fmla="*/ 8 h 13"/>
                  <a:gd name="T10" fmla="*/ 7 w 7"/>
                  <a:gd name="T11" fmla="*/ 1 h 13"/>
                  <a:gd name="T12" fmla="*/ 7 w 7"/>
                  <a:gd name="T13" fmla="*/ 1 h 13"/>
                  <a:gd name="T14" fmla="*/ 1 w 7"/>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3">
                    <a:moveTo>
                      <a:pt x="1" y="0"/>
                    </a:moveTo>
                    <a:cubicBezTo>
                      <a:pt x="1" y="0"/>
                      <a:pt x="0" y="0"/>
                      <a:pt x="0" y="0"/>
                    </a:cubicBezTo>
                    <a:cubicBezTo>
                      <a:pt x="0" y="1"/>
                      <a:pt x="0" y="1"/>
                      <a:pt x="0" y="1"/>
                    </a:cubicBezTo>
                    <a:cubicBezTo>
                      <a:pt x="1" y="5"/>
                      <a:pt x="2" y="9"/>
                      <a:pt x="0" y="13"/>
                    </a:cubicBezTo>
                    <a:cubicBezTo>
                      <a:pt x="2" y="12"/>
                      <a:pt x="4" y="10"/>
                      <a:pt x="5" y="8"/>
                    </a:cubicBezTo>
                    <a:cubicBezTo>
                      <a:pt x="6" y="6"/>
                      <a:pt x="6" y="3"/>
                      <a:pt x="7" y="1"/>
                    </a:cubicBezTo>
                    <a:cubicBezTo>
                      <a:pt x="7" y="1"/>
                      <a:pt x="7" y="1"/>
                      <a:pt x="7" y="1"/>
                    </a:cubicBezTo>
                    <a:cubicBezTo>
                      <a:pt x="5" y="1"/>
                      <a:pt x="3" y="0"/>
                      <a:pt x="1" y="0"/>
                    </a:cubicBezTo>
                  </a:path>
                </a:pathLst>
              </a:custGeom>
              <a:solidFill>
                <a:srgbClr val="FED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39" name="Freeform 284">
                <a:extLst>
                  <a:ext uri="{FF2B5EF4-FFF2-40B4-BE49-F238E27FC236}">
                    <a16:creationId xmlns="" xmlns:a16="http://schemas.microsoft.com/office/drawing/2014/main" id="{1008AF64-EB10-44BB-AC93-015F6A50E1C0}"/>
                  </a:ext>
                </a:extLst>
              </p:cNvPr>
              <p:cNvSpPr>
                <a:spLocks/>
              </p:cNvSpPr>
              <p:nvPr/>
            </p:nvSpPr>
            <p:spPr bwMode="auto">
              <a:xfrm>
                <a:off x="6422" y="1977"/>
                <a:ext cx="34" cy="89"/>
              </a:xfrm>
              <a:custGeom>
                <a:avLst/>
                <a:gdLst>
                  <a:gd name="T0" fmla="*/ 4 w 16"/>
                  <a:gd name="T1" fmla="*/ 0 h 42"/>
                  <a:gd name="T2" fmla="*/ 1 w 16"/>
                  <a:gd name="T3" fmla="*/ 4 h 42"/>
                  <a:gd name="T4" fmla="*/ 0 w 16"/>
                  <a:gd name="T5" fmla="*/ 8 h 42"/>
                  <a:gd name="T6" fmla="*/ 0 w 16"/>
                  <a:gd name="T7" fmla="*/ 13 h 42"/>
                  <a:gd name="T8" fmla="*/ 1 w 16"/>
                  <a:gd name="T9" fmla="*/ 17 h 42"/>
                  <a:gd name="T10" fmla="*/ 3 w 16"/>
                  <a:gd name="T11" fmla="*/ 22 h 42"/>
                  <a:gd name="T12" fmla="*/ 5 w 16"/>
                  <a:gd name="T13" fmla="*/ 26 h 42"/>
                  <a:gd name="T14" fmla="*/ 10 w 16"/>
                  <a:gd name="T15" fmla="*/ 32 h 42"/>
                  <a:gd name="T16" fmla="*/ 12 w 16"/>
                  <a:gd name="T17" fmla="*/ 35 h 42"/>
                  <a:gd name="T18" fmla="*/ 14 w 16"/>
                  <a:gd name="T19" fmla="*/ 38 h 42"/>
                  <a:gd name="T20" fmla="*/ 15 w 16"/>
                  <a:gd name="T21" fmla="*/ 41 h 42"/>
                  <a:gd name="T22" fmla="*/ 16 w 16"/>
                  <a:gd name="T23" fmla="*/ 42 h 42"/>
                  <a:gd name="T24" fmla="*/ 16 w 16"/>
                  <a:gd name="T25" fmla="*/ 20 h 42"/>
                  <a:gd name="T26" fmla="*/ 15 w 16"/>
                  <a:gd name="T27" fmla="*/ 19 h 42"/>
                  <a:gd name="T28" fmla="*/ 12 w 16"/>
                  <a:gd name="T29" fmla="*/ 16 h 42"/>
                  <a:gd name="T30" fmla="*/ 10 w 16"/>
                  <a:gd name="T31" fmla="*/ 13 h 42"/>
                  <a:gd name="T32" fmla="*/ 8 w 16"/>
                  <a:gd name="T33" fmla="*/ 10 h 42"/>
                  <a:gd name="T34" fmla="*/ 6 w 16"/>
                  <a:gd name="T35" fmla="*/ 7 h 42"/>
                  <a:gd name="T36" fmla="*/ 5 w 16"/>
                  <a:gd name="T37" fmla="*/ 4 h 42"/>
                  <a:gd name="T38" fmla="*/ 4 w 16"/>
                  <a:gd name="T3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 h="42">
                    <a:moveTo>
                      <a:pt x="4" y="0"/>
                    </a:moveTo>
                    <a:cubicBezTo>
                      <a:pt x="3" y="1"/>
                      <a:pt x="2" y="2"/>
                      <a:pt x="1" y="4"/>
                    </a:cubicBezTo>
                    <a:cubicBezTo>
                      <a:pt x="1" y="5"/>
                      <a:pt x="0" y="7"/>
                      <a:pt x="0" y="8"/>
                    </a:cubicBezTo>
                    <a:cubicBezTo>
                      <a:pt x="0" y="10"/>
                      <a:pt x="0" y="11"/>
                      <a:pt x="0" y="13"/>
                    </a:cubicBezTo>
                    <a:cubicBezTo>
                      <a:pt x="0" y="14"/>
                      <a:pt x="1" y="16"/>
                      <a:pt x="1" y="17"/>
                    </a:cubicBezTo>
                    <a:cubicBezTo>
                      <a:pt x="2" y="19"/>
                      <a:pt x="2" y="20"/>
                      <a:pt x="3" y="22"/>
                    </a:cubicBezTo>
                    <a:cubicBezTo>
                      <a:pt x="4" y="23"/>
                      <a:pt x="4" y="24"/>
                      <a:pt x="5" y="26"/>
                    </a:cubicBezTo>
                    <a:cubicBezTo>
                      <a:pt x="7" y="28"/>
                      <a:pt x="8" y="30"/>
                      <a:pt x="10" y="32"/>
                    </a:cubicBezTo>
                    <a:cubicBezTo>
                      <a:pt x="12" y="35"/>
                      <a:pt x="12" y="35"/>
                      <a:pt x="12" y="35"/>
                    </a:cubicBezTo>
                    <a:cubicBezTo>
                      <a:pt x="13" y="36"/>
                      <a:pt x="13" y="37"/>
                      <a:pt x="14" y="38"/>
                    </a:cubicBezTo>
                    <a:cubicBezTo>
                      <a:pt x="14" y="39"/>
                      <a:pt x="15" y="40"/>
                      <a:pt x="15" y="41"/>
                    </a:cubicBezTo>
                    <a:cubicBezTo>
                      <a:pt x="16" y="41"/>
                      <a:pt x="16" y="42"/>
                      <a:pt x="16" y="42"/>
                    </a:cubicBezTo>
                    <a:cubicBezTo>
                      <a:pt x="16" y="20"/>
                      <a:pt x="16" y="20"/>
                      <a:pt x="16" y="20"/>
                    </a:cubicBezTo>
                    <a:cubicBezTo>
                      <a:pt x="16" y="20"/>
                      <a:pt x="15" y="19"/>
                      <a:pt x="15" y="19"/>
                    </a:cubicBezTo>
                    <a:cubicBezTo>
                      <a:pt x="12" y="16"/>
                      <a:pt x="12" y="16"/>
                      <a:pt x="12" y="16"/>
                    </a:cubicBezTo>
                    <a:cubicBezTo>
                      <a:pt x="12" y="15"/>
                      <a:pt x="11" y="14"/>
                      <a:pt x="10" y="13"/>
                    </a:cubicBezTo>
                    <a:cubicBezTo>
                      <a:pt x="10" y="12"/>
                      <a:pt x="9" y="11"/>
                      <a:pt x="8" y="10"/>
                    </a:cubicBezTo>
                    <a:cubicBezTo>
                      <a:pt x="8" y="9"/>
                      <a:pt x="7" y="8"/>
                      <a:pt x="6" y="7"/>
                    </a:cubicBezTo>
                    <a:cubicBezTo>
                      <a:pt x="6" y="6"/>
                      <a:pt x="5" y="5"/>
                      <a:pt x="5" y="4"/>
                    </a:cubicBezTo>
                    <a:cubicBezTo>
                      <a:pt x="4" y="3"/>
                      <a:pt x="4" y="1"/>
                      <a:pt x="4" y="0"/>
                    </a:cubicBezTo>
                  </a:path>
                </a:pathLst>
              </a:custGeom>
              <a:solidFill>
                <a:srgbClr val="F8F7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40" name="Freeform 285">
                <a:extLst>
                  <a:ext uri="{FF2B5EF4-FFF2-40B4-BE49-F238E27FC236}">
                    <a16:creationId xmlns="" xmlns:a16="http://schemas.microsoft.com/office/drawing/2014/main" id="{8E2E06F4-633E-4757-8F4B-DB5D15734E16}"/>
                  </a:ext>
                </a:extLst>
              </p:cNvPr>
              <p:cNvSpPr>
                <a:spLocks/>
              </p:cNvSpPr>
              <p:nvPr/>
            </p:nvSpPr>
            <p:spPr bwMode="auto">
              <a:xfrm>
                <a:off x="6456" y="2019"/>
                <a:ext cx="23" cy="68"/>
              </a:xfrm>
              <a:custGeom>
                <a:avLst/>
                <a:gdLst>
                  <a:gd name="T0" fmla="*/ 0 w 11"/>
                  <a:gd name="T1" fmla="*/ 0 h 32"/>
                  <a:gd name="T2" fmla="*/ 0 w 11"/>
                  <a:gd name="T3" fmla="*/ 22 h 32"/>
                  <a:gd name="T4" fmla="*/ 1 w 11"/>
                  <a:gd name="T5" fmla="*/ 24 h 32"/>
                  <a:gd name="T6" fmla="*/ 2 w 11"/>
                  <a:gd name="T7" fmla="*/ 27 h 32"/>
                  <a:gd name="T8" fmla="*/ 2 w 11"/>
                  <a:gd name="T9" fmla="*/ 30 h 32"/>
                  <a:gd name="T10" fmla="*/ 8 w 11"/>
                  <a:gd name="T11" fmla="*/ 32 h 32"/>
                  <a:gd name="T12" fmla="*/ 8 w 11"/>
                  <a:gd name="T13" fmla="*/ 32 h 32"/>
                  <a:gd name="T14" fmla="*/ 11 w 11"/>
                  <a:gd name="T15" fmla="*/ 22 h 32"/>
                  <a:gd name="T16" fmla="*/ 10 w 11"/>
                  <a:gd name="T17" fmla="*/ 17 h 32"/>
                  <a:gd name="T18" fmla="*/ 9 w 11"/>
                  <a:gd name="T19" fmla="*/ 13 h 32"/>
                  <a:gd name="T20" fmla="*/ 6 w 11"/>
                  <a:gd name="T21" fmla="*/ 9 h 32"/>
                  <a:gd name="T22" fmla="*/ 5 w 11"/>
                  <a:gd name="T23" fmla="*/ 7 h 32"/>
                  <a:gd name="T24" fmla="*/ 4 w 11"/>
                  <a:gd name="T25" fmla="*/ 5 h 32"/>
                  <a:gd name="T26" fmla="*/ 0 w 11"/>
                  <a:gd name="T2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32">
                    <a:moveTo>
                      <a:pt x="0" y="0"/>
                    </a:moveTo>
                    <a:cubicBezTo>
                      <a:pt x="0" y="22"/>
                      <a:pt x="0" y="22"/>
                      <a:pt x="0" y="22"/>
                    </a:cubicBezTo>
                    <a:cubicBezTo>
                      <a:pt x="0" y="22"/>
                      <a:pt x="1" y="23"/>
                      <a:pt x="1" y="24"/>
                    </a:cubicBezTo>
                    <a:cubicBezTo>
                      <a:pt x="1" y="25"/>
                      <a:pt x="2" y="26"/>
                      <a:pt x="2" y="27"/>
                    </a:cubicBezTo>
                    <a:cubicBezTo>
                      <a:pt x="2" y="28"/>
                      <a:pt x="2" y="29"/>
                      <a:pt x="2" y="30"/>
                    </a:cubicBezTo>
                    <a:cubicBezTo>
                      <a:pt x="5" y="31"/>
                      <a:pt x="7" y="31"/>
                      <a:pt x="8" y="32"/>
                    </a:cubicBezTo>
                    <a:cubicBezTo>
                      <a:pt x="8" y="32"/>
                      <a:pt x="8" y="32"/>
                      <a:pt x="8" y="32"/>
                    </a:cubicBezTo>
                    <a:cubicBezTo>
                      <a:pt x="10" y="29"/>
                      <a:pt x="11" y="26"/>
                      <a:pt x="11" y="22"/>
                    </a:cubicBezTo>
                    <a:cubicBezTo>
                      <a:pt x="11" y="21"/>
                      <a:pt x="10" y="19"/>
                      <a:pt x="10" y="17"/>
                    </a:cubicBezTo>
                    <a:cubicBezTo>
                      <a:pt x="10" y="16"/>
                      <a:pt x="9" y="14"/>
                      <a:pt x="9" y="13"/>
                    </a:cubicBezTo>
                    <a:cubicBezTo>
                      <a:pt x="8" y="11"/>
                      <a:pt x="7" y="10"/>
                      <a:pt x="6" y="9"/>
                    </a:cubicBezTo>
                    <a:cubicBezTo>
                      <a:pt x="6" y="8"/>
                      <a:pt x="6" y="7"/>
                      <a:pt x="5" y="7"/>
                    </a:cubicBezTo>
                    <a:cubicBezTo>
                      <a:pt x="5" y="6"/>
                      <a:pt x="4" y="5"/>
                      <a:pt x="4" y="5"/>
                    </a:cubicBezTo>
                    <a:cubicBezTo>
                      <a:pt x="3" y="3"/>
                      <a:pt x="1" y="2"/>
                      <a:pt x="0" y="0"/>
                    </a:cubicBezTo>
                  </a:path>
                </a:pathLst>
              </a:custGeom>
              <a:solidFill>
                <a:srgbClr val="F3F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41" name="Freeform 286">
                <a:extLst>
                  <a:ext uri="{FF2B5EF4-FFF2-40B4-BE49-F238E27FC236}">
                    <a16:creationId xmlns="" xmlns:a16="http://schemas.microsoft.com/office/drawing/2014/main" id="{8833CCC1-EBCB-4DCF-B305-D308BC2FF777}"/>
                  </a:ext>
                </a:extLst>
              </p:cNvPr>
              <p:cNvSpPr>
                <a:spLocks/>
              </p:cNvSpPr>
              <p:nvPr/>
            </p:nvSpPr>
            <p:spPr bwMode="auto">
              <a:xfrm>
                <a:off x="6458" y="2083"/>
                <a:ext cx="15" cy="17"/>
              </a:xfrm>
              <a:custGeom>
                <a:avLst/>
                <a:gdLst>
                  <a:gd name="T0" fmla="*/ 1 w 7"/>
                  <a:gd name="T1" fmla="*/ 0 h 8"/>
                  <a:gd name="T2" fmla="*/ 1 w 7"/>
                  <a:gd name="T3" fmla="*/ 0 h 8"/>
                  <a:gd name="T4" fmla="*/ 1 w 7"/>
                  <a:gd name="T5" fmla="*/ 1 h 8"/>
                  <a:gd name="T6" fmla="*/ 2 w 7"/>
                  <a:gd name="T7" fmla="*/ 2 h 8"/>
                  <a:gd name="T8" fmla="*/ 1 w 7"/>
                  <a:gd name="T9" fmla="*/ 2 h 8"/>
                  <a:gd name="T10" fmla="*/ 1 w 7"/>
                  <a:gd name="T11" fmla="*/ 3 h 8"/>
                  <a:gd name="T12" fmla="*/ 1 w 7"/>
                  <a:gd name="T13" fmla="*/ 4 h 8"/>
                  <a:gd name="T14" fmla="*/ 0 w 7"/>
                  <a:gd name="T15" fmla="*/ 8 h 8"/>
                  <a:gd name="T16" fmla="*/ 4 w 7"/>
                  <a:gd name="T17" fmla="*/ 6 h 8"/>
                  <a:gd name="T18" fmla="*/ 7 w 7"/>
                  <a:gd name="T19" fmla="*/ 2 h 8"/>
                  <a:gd name="T20" fmla="*/ 1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1" y="0"/>
                    </a:moveTo>
                    <a:cubicBezTo>
                      <a:pt x="1" y="0"/>
                      <a:pt x="1" y="0"/>
                      <a:pt x="1" y="0"/>
                    </a:cubicBezTo>
                    <a:cubicBezTo>
                      <a:pt x="1" y="1"/>
                      <a:pt x="1" y="1"/>
                      <a:pt x="1" y="1"/>
                    </a:cubicBezTo>
                    <a:cubicBezTo>
                      <a:pt x="2" y="2"/>
                      <a:pt x="2" y="2"/>
                      <a:pt x="2" y="2"/>
                    </a:cubicBezTo>
                    <a:cubicBezTo>
                      <a:pt x="1" y="2"/>
                      <a:pt x="1" y="2"/>
                      <a:pt x="1" y="2"/>
                    </a:cubicBezTo>
                    <a:cubicBezTo>
                      <a:pt x="1" y="3"/>
                      <a:pt x="1" y="3"/>
                      <a:pt x="1" y="3"/>
                    </a:cubicBezTo>
                    <a:cubicBezTo>
                      <a:pt x="1" y="4"/>
                      <a:pt x="1" y="4"/>
                      <a:pt x="1" y="4"/>
                    </a:cubicBezTo>
                    <a:cubicBezTo>
                      <a:pt x="1" y="5"/>
                      <a:pt x="1" y="6"/>
                      <a:pt x="0" y="8"/>
                    </a:cubicBezTo>
                    <a:cubicBezTo>
                      <a:pt x="2" y="7"/>
                      <a:pt x="3" y="7"/>
                      <a:pt x="4" y="6"/>
                    </a:cubicBezTo>
                    <a:cubicBezTo>
                      <a:pt x="6" y="5"/>
                      <a:pt x="6" y="3"/>
                      <a:pt x="7" y="2"/>
                    </a:cubicBezTo>
                    <a:cubicBezTo>
                      <a:pt x="6" y="1"/>
                      <a:pt x="4" y="1"/>
                      <a:pt x="1" y="0"/>
                    </a:cubicBezTo>
                  </a:path>
                </a:pathLst>
              </a:custGeom>
              <a:solidFill>
                <a:srgbClr val="FED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42" name="Freeform 287">
                <a:extLst>
                  <a:ext uri="{FF2B5EF4-FFF2-40B4-BE49-F238E27FC236}">
                    <a16:creationId xmlns="" xmlns:a16="http://schemas.microsoft.com/office/drawing/2014/main" id="{02A1D846-3BEA-43E3-8A59-D5476DF6B01E}"/>
                  </a:ext>
                </a:extLst>
              </p:cNvPr>
              <p:cNvSpPr>
                <a:spLocks/>
              </p:cNvSpPr>
              <p:nvPr/>
            </p:nvSpPr>
            <p:spPr bwMode="auto">
              <a:xfrm>
                <a:off x="6395" y="1820"/>
                <a:ext cx="89" cy="76"/>
              </a:xfrm>
              <a:custGeom>
                <a:avLst/>
                <a:gdLst>
                  <a:gd name="T0" fmla="*/ 3 w 42"/>
                  <a:gd name="T1" fmla="*/ 4 h 36"/>
                  <a:gd name="T2" fmla="*/ 5 w 42"/>
                  <a:gd name="T3" fmla="*/ 25 h 36"/>
                  <a:gd name="T4" fmla="*/ 40 w 42"/>
                  <a:gd name="T5" fmla="*/ 22 h 36"/>
                  <a:gd name="T6" fmla="*/ 42 w 42"/>
                  <a:gd name="T7" fmla="*/ 15 h 36"/>
                  <a:gd name="T8" fmla="*/ 40 w 42"/>
                  <a:gd name="T9" fmla="*/ 0 h 36"/>
                  <a:gd name="T10" fmla="*/ 20 w 42"/>
                  <a:gd name="T11" fmla="*/ 12 h 36"/>
                  <a:gd name="T12" fmla="*/ 3 w 42"/>
                  <a:gd name="T13" fmla="*/ 4 h 36"/>
                </a:gdLst>
                <a:ahLst/>
                <a:cxnLst>
                  <a:cxn ang="0">
                    <a:pos x="T0" y="T1"/>
                  </a:cxn>
                  <a:cxn ang="0">
                    <a:pos x="T2" y="T3"/>
                  </a:cxn>
                  <a:cxn ang="0">
                    <a:pos x="T4" y="T5"/>
                  </a:cxn>
                  <a:cxn ang="0">
                    <a:pos x="T6" y="T7"/>
                  </a:cxn>
                  <a:cxn ang="0">
                    <a:pos x="T8" y="T9"/>
                  </a:cxn>
                  <a:cxn ang="0">
                    <a:pos x="T10" y="T11"/>
                  </a:cxn>
                  <a:cxn ang="0">
                    <a:pos x="T12" y="T13"/>
                  </a:cxn>
                </a:cxnLst>
                <a:rect l="0" t="0" r="r" b="b"/>
                <a:pathLst>
                  <a:path w="42" h="36">
                    <a:moveTo>
                      <a:pt x="3" y="4"/>
                    </a:moveTo>
                    <a:cubicBezTo>
                      <a:pt x="3" y="4"/>
                      <a:pt x="0" y="19"/>
                      <a:pt x="5" y="25"/>
                    </a:cubicBezTo>
                    <a:cubicBezTo>
                      <a:pt x="9" y="30"/>
                      <a:pt x="29" y="36"/>
                      <a:pt x="40" y="22"/>
                    </a:cubicBezTo>
                    <a:cubicBezTo>
                      <a:pt x="41" y="21"/>
                      <a:pt x="42" y="17"/>
                      <a:pt x="42" y="15"/>
                    </a:cubicBezTo>
                    <a:cubicBezTo>
                      <a:pt x="40" y="0"/>
                      <a:pt x="40" y="0"/>
                      <a:pt x="40" y="0"/>
                    </a:cubicBezTo>
                    <a:cubicBezTo>
                      <a:pt x="40" y="0"/>
                      <a:pt x="37" y="12"/>
                      <a:pt x="20" y="12"/>
                    </a:cubicBezTo>
                    <a:cubicBezTo>
                      <a:pt x="4" y="12"/>
                      <a:pt x="3" y="4"/>
                      <a:pt x="3" y="4"/>
                    </a:cubicBezTo>
                    <a:close/>
                  </a:path>
                </a:pathLst>
              </a:custGeom>
              <a:solidFill>
                <a:srgbClr val="3B2B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43" name="Freeform 288">
                <a:extLst>
                  <a:ext uri="{FF2B5EF4-FFF2-40B4-BE49-F238E27FC236}">
                    <a16:creationId xmlns="" xmlns:a16="http://schemas.microsoft.com/office/drawing/2014/main" id="{56A9700E-DEF5-4D3B-BFDC-EB328E59CF87}"/>
                  </a:ext>
                </a:extLst>
              </p:cNvPr>
              <p:cNvSpPr>
                <a:spLocks/>
              </p:cNvSpPr>
              <p:nvPr/>
            </p:nvSpPr>
            <p:spPr bwMode="auto">
              <a:xfrm>
                <a:off x="4132" y="2199"/>
                <a:ext cx="144" cy="223"/>
              </a:xfrm>
              <a:custGeom>
                <a:avLst/>
                <a:gdLst>
                  <a:gd name="T0" fmla="*/ 34 w 68"/>
                  <a:gd name="T1" fmla="*/ 18 h 105"/>
                  <a:gd name="T2" fmla="*/ 1 w 68"/>
                  <a:gd name="T3" fmla="*/ 73 h 105"/>
                  <a:gd name="T4" fmla="*/ 22 w 68"/>
                  <a:gd name="T5" fmla="*/ 82 h 105"/>
                  <a:gd name="T6" fmla="*/ 66 w 68"/>
                  <a:gd name="T7" fmla="*/ 12 h 105"/>
                  <a:gd name="T8" fmla="*/ 34 w 68"/>
                  <a:gd name="T9" fmla="*/ 18 h 105"/>
                </a:gdLst>
                <a:ahLst/>
                <a:cxnLst>
                  <a:cxn ang="0">
                    <a:pos x="T0" y="T1"/>
                  </a:cxn>
                  <a:cxn ang="0">
                    <a:pos x="T2" y="T3"/>
                  </a:cxn>
                  <a:cxn ang="0">
                    <a:pos x="T4" y="T5"/>
                  </a:cxn>
                  <a:cxn ang="0">
                    <a:pos x="T6" y="T7"/>
                  </a:cxn>
                  <a:cxn ang="0">
                    <a:pos x="T8" y="T9"/>
                  </a:cxn>
                </a:cxnLst>
                <a:rect l="0" t="0" r="r" b="b"/>
                <a:pathLst>
                  <a:path w="68" h="105">
                    <a:moveTo>
                      <a:pt x="34" y="18"/>
                    </a:moveTo>
                    <a:cubicBezTo>
                      <a:pt x="20" y="38"/>
                      <a:pt x="1" y="73"/>
                      <a:pt x="1" y="73"/>
                    </a:cubicBezTo>
                    <a:cubicBezTo>
                      <a:pt x="1" y="73"/>
                      <a:pt x="0" y="105"/>
                      <a:pt x="22" y="82"/>
                    </a:cubicBezTo>
                    <a:cubicBezTo>
                      <a:pt x="43" y="60"/>
                      <a:pt x="54" y="33"/>
                      <a:pt x="66" y="12"/>
                    </a:cubicBezTo>
                    <a:cubicBezTo>
                      <a:pt x="68" y="4"/>
                      <a:pt x="47" y="0"/>
                      <a:pt x="34" y="18"/>
                    </a:cubicBezTo>
                    <a:close/>
                  </a:path>
                </a:pathLst>
              </a:custGeom>
              <a:solidFill>
                <a:srgbClr val="F9F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44" name="Freeform 289">
                <a:extLst>
                  <a:ext uri="{FF2B5EF4-FFF2-40B4-BE49-F238E27FC236}">
                    <a16:creationId xmlns="" xmlns:a16="http://schemas.microsoft.com/office/drawing/2014/main" id="{6087E350-9EF3-4CCB-8902-9ED47D74E323}"/>
                  </a:ext>
                </a:extLst>
              </p:cNvPr>
              <p:cNvSpPr>
                <a:spLocks/>
              </p:cNvSpPr>
              <p:nvPr/>
            </p:nvSpPr>
            <p:spPr bwMode="auto">
              <a:xfrm>
                <a:off x="4020" y="2339"/>
                <a:ext cx="176" cy="91"/>
              </a:xfrm>
              <a:custGeom>
                <a:avLst/>
                <a:gdLst>
                  <a:gd name="T0" fmla="*/ 69 w 83"/>
                  <a:gd name="T1" fmla="*/ 0 h 43"/>
                  <a:gd name="T2" fmla="*/ 1 w 83"/>
                  <a:gd name="T3" fmla="*/ 36 h 43"/>
                  <a:gd name="T4" fmla="*/ 0 w 83"/>
                  <a:gd name="T5" fmla="*/ 40 h 43"/>
                  <a:gd name="T6" fmla="*/ 67 w 83"/>
                  <a:gd name="T7" fmla="*/ 29 h 43"/>
                  <a:gd name="T8" fmla="*/ 69 w 83"/>
                  <a:gd name="T9" fmla="*/ 0 h 43"/>
                </a:gdLst>
                <a:ahLst/>
                <a:cxnLst>
                  <a:cxn ang="0">
                    <a:pos x="T0" y="T1"/>
                  </a:cxn>
                  <a:cxn ang="0">
                    <a:pos x="T2" y="T3"/>
                  </a:cxn>
                  <a:cxn ang="0">
                    <a:pos x="T4" y="T5"/>
                  </a:cxn>
                  <a:cxn ang="0">
                    <a:pos x="T6" y="T7"/>
                  </a:cxn>
                  <a:cxn ang="0">
                    <a:pos x="T8" y="T9"/>
                  </a:cxn>
                </a:cxnLst>
                <a:rect l="0" t="0" r="r" b="b"/>
                <a:pathLst>
                  <a:path w="83" h="43">
                    <a:moveTo>
                      <a:pt x="69" y="0"/>
                    </a:moveTo>
                    <a:cubicBezTo>
                      <a:pt x="1" y="36"/>
                      <a:pt x="1" y="36"/>
                      <a:pt x="1" y="36"/>
                    </a:cubicBezTo>
                    <a:cubicBezTo>
                      <a:pt x="0" y="40"/>
                      <a:pt x="0" y="40"/>
                      <a:pt x="0" y="40"/>
                    </a:cubicBezTo>
                    <a:cubicBezTo>
                      <a:pt x="0" y="40"/>
                      <a:pt x="44" y="43"/>
                      <a:pt x="67" y="29"/>
                    </a:cubicBezTo>
                    <a:cubicBezTo>
                      <a:pt x="83" y="19"/>
                      <a:pt x="69" y="0"/>
                      <a:pt x="69" y="0"/>
                    </a:cubicBezTo>
                    <a:close/>
                  </a:path>
                </a:pathLst>
              </a:custGeom>
              <a:solidFill>
                <a:srgbClr val="FF9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45" name="Freeform 290">
                <a:extLst>
                  <a:ext uri="{FF2B5EF4-FFF2-40B4-BE49-F238E27FC236}">
                    <a16:creationId xmlns="" xmlns:a16="http://schemas.microsoft.com/office/drawing/2014/main" id="{F265C4D5-3A88-4416-B9B4-3CEE4DE01661}"/>
                  </a:ext>
                </a:extLst>
              </p:cNvPr>
              <p:cNvSpPr>
                <a:spLocks/>
              </p:cNvSpPr>
              <p:nvPr/>
            </p:nvSpPr>
            <p:spPr bwMode="auto">
              <a:xfrm>
                <a:off x="4130" y="2308"/>
                <a:ext cx="72" cy="84"/>
              </a:xfrm>
              <a:custGeom>
                <a:avLst/>
                <a:gdLst>
                  <a:gd name="T0" fmla="*/ 0 w 34"/>
                  <a:gd name="T1" fmla="*/ 20 h 40"/>
                  <a:gd name="T2" fmla="*/ 21 w 34"/>
                  <a:gd name="T3" fmla="*/ 39 h 40"/>
                  <a:gd name="T4" fmla="*/ 34 w 34"/>
                  <a:gd name="T5" fmla="*/ 25 h 40"/>
                  <a:gd name="T6" fmla="*/ 13 w 34"/>
                  <a:gd name="T7" fmla="*/ 0 h 40"/>
                  <a:gd name="T8" fmla="*/ 0 w 34"/>
                  <a:gd name="T9" fmla="*/ 20 h 40"/>
                </a:gdLst>
                <a:ahLst/>
                <a:cxnLst>
                  <a:cxn ang="0">
                    <a:pos x="T0" y="T1"/>
                  </a:cxn>
                  <a:cxn ang="0">
                    <a:pos x="T2" y="T3"/>
                  </a:cxn>
                  <a:cxn ang="0">
                    <a:pos x="T4" y="T5"/>
                  </a:cxn>
                  <a:cxn ang="0">
                    <a:pos x="T6" y="T7"/>
                  </a:cxn>
                  <a:cxn ang="0">
                    <a:pos x="T8" y="T9"/>
                  </a:cxn>
                </a:cxnLst>
                <a:rect l="0" t="0" r="r" b="b"/>
                <a:pathLst>
                  <a:path w="34" h="40">
                    <a:moveTo>
                      <a:pt x="0" y="20"/>
                    </a:moveTo>
                    <a:cubicBezTo>
                      <a:pt x="0" y="20"/>
                      <a:pt x="17" y="40"/>
                      <a:pt x="21" y="39"/>
                    </a:cubicBezTo>
                    <a:cubicBezTo>
                      <a:pt x="25" y="39"/>
                      <a:pt x="34" y="25"/>
                      <a:pt x="34" y="25"/>
                    </a:cubicBezTo>
                    <a:cubicBezTo>
                      <a:pt x="34" y="25"/>
                      <a:pt x="20" y="0"/>
                      <a:pt x="13" y="0"/>
                    </a:cubicBezTo>
                    <a:cubicBezTo>
                      <a:pt x="6" y="0"/>
                      <a:pt x="0" y="20"/>
                      <a:pt x="0" y="20"/>
                    </a:cubicBezTo>
                    <a:close/>
                  </a:path>
                </a:pathLst>
              </a:cu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46" name="Freeform 291">
                <a:extLst>
                  <a:ext uri="{FF2B5EF4-FFF2-40B4-BE49-F238E27FC236}">
                    <a16:creationId xmlns="" xmlns:a16="http://schemas.microsoft.com/office/drawing/2014/main" id="{A476CAC0-350B-4BD5-8E66-AFA28FF76636}"/>
                  </a:ext>
                </a:extLst>
              </p:cNvPr>
              <p:cNvSpPr>
                <a:spLocks/>
              </p:cNvSpPr>
              <p:nvPr/>
            </p:nvSpPr>
            <p:spPr bwMode="auto">
              <a:xfrm>
                <a:off x="3919" y="2401"/>
                <a:ext cx="29" cy="8"/>
              </a:xfrm>
              <a:custGeom>
                <a:avLst/>
                <a:gdLst>
                  <a:gd name="T0" fmla="*/ 3 w 14"/>
                  <a:gd name="T1" fmla="*/ 1 h 4"/>
                  <a:gd name="T2" fmla="*/ 14 w 14"/>
                  <a:gd name="T3" fmla="*/ 1 h 4"/>
                  <a:gd name="T4" fmla="*/ 13 w 14"/>
                  <a:gd name="T5" fmla="*/ 3 h 4"/>
                  <a:gd name="T6" fmla="*/ 3 w 14"/>
                  <a:gd name="T7" fmla="*/ 3 h 4"/>
                  <a:gd name="T8" fmla="*/ 3 w 14"/>
                  <a:gd name="T9" fmla="*/ 1 h 4"/>
                </a:gdLst>
                <a:ahLst/>
                <a:cxnLst>
                  <a:cxn ang="0">
                    <a:pos x="T0" y="T1"/>
                  </a:cxn>
                  <a:cxn ang="0">
                    <a:pos x="T2" y="T3"/>
                  </a:cxn>
                  <a:cxn ang="0">
                    <a:pos x="T4" y="T5"/>
                  </a:cxn>
                  <a:cxn ang="0">
                    <a:pos x="T6" y="T7"/>
                  </a:cxn>
                  <a:cxn ang="0">
                    <a:pos x="T8" y="T9"/>
                  </a:cxn>
                </a:cxnLst>
                <a:rect l="0" t="0" r="r" b="b"/>
                <a:pathLst>
                  <a:path w="14" h="4">
                    <a:moveTo>
                      <a:pt x="3" y="1"/>
                    </a:moveTo>
                    <a:cubicBezTo>
                      <a:pt x="3" y="1"/>
                      <a:pt x="10" y="0"/>
                      <a:pt x="14" y="1"/>
                    </a:cubicBezTo>
                    <a:cubicBezTo>
                      <a:pt x="13" y="3"/>
                      <a:pt x="13" y="3"/>
                      <a:pt x="13" y="3"/>
                    </a:cubicBezTo>
                    <a:cubicBezTo>
                      <a:pt x="13" y="3"/>
                      <a:pt x="5" y="2"/>
                      <a:pt x="3" y="3"/>
                    </a:cubicBezTo>
                    <a:cubicBezTo>
                      <a:pt x="0" y="4"/>
                      <a:pt x="3" y="1"/>
                      <a:pt x="3" y="1"/>
                    </a:cubicBezTo>
                    <a:close/>
                  </a:path>
                </a:pathLst>
              </a:cu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47" name="Freeform 292">
                <a:extLst>
                  <a:ext uri="{FF2B5EF4-FFF2-40B4-BE49-F238E27FC236}">
                    <a16:creationId xmlns="" xmlns:a16="http://schemas.microsoft.com/office/drawing/2014/main" id="{6FF9C31B-3FDF-4E8E-B8DD-B972B36EE57F}"/>
                  </a:ext>
                </a:extLst>
              </p:cNvPr>
              <p:cNvSpPr>
                <a:spLocks/>
              </p:cNvSpPr>
              <p:nvPr/>
            </p:nvSpPr>
            <p:spPr bwMode="auto">
              <a:xfrm>
                <a:off x="3728" y="2339"/>
                <a:ext cx="203" cy="94"/>
              </a:xfrm>
              <a:custGeom>
                <a:avLst/>
                <a:gdLst>
                  <a:gd name="T0" fmla="*/ 1 w 96"/>
                  <a:gd name="T1" fmla="*/ 0 h 44"/>
                  <a:gd name="T2" fmla="*/ 10 w 96"/>
                  <a:gd name="T3" fmla="*/ 23 h 44"/>
                  <a:gd name="T4" fmla="*/ 41 w 96"/>
                  <a:gd name="T5" fmla="*/ 38 h 44"/>
                  <a:gd name="T6" fmla="*/ 75 w 96"/>
                  <a:gd name="T7" fmla="*/ 42 h 44"/>
                  <a:gd name="T8" fmla="*/ 96 w 96"/>
                  <a:gd name="T9" fmla="*/ 29 h 44"/>
                  <a:gd name="T10" fmla="*/ 1 w 96"/>
                  <a:gd name="T11" fmla="*/ 0 h 44"/>
                </a:gdLst>
                <a:ahLst/>
                <a:cxnLst>
                  <a:cxn ang="0">
                    <a:pos x="T0" y="T1"/>
                  </a:cxn>
                  <a:cxn ang="0">
                    <a:pos x="T2" y="T3"/>
                  </a:cxn>
                  <a:cxn ang="0">
                    <a:pos x="T4" y="T5"/>
                  </a:cxn>
                  <a:cxn ang="0">
                    <a:pos x="T6" y="T7"/>
                  </a:cxn>
                  <a:cxn ang="0">
                    <a:pos x="T8" y="T9"/>
                  </a:cxn>
                  <a:cxn ang="0">
                    <a:pos x="T10" y="T11"/>
                  </a:cxn>
                </a:cxnLst>
                <a:rect l="0" t="0" r="r" b="b"/>
                <a:pathLst>
                  <a:path w="96" h="44">
                    <a:moveTo>
                      <a:pt x="1" y="0"/>
                    </a:moveTo>
                    <a:cubicBezTo>
                      <a:pt x="0" y="8"/>
                      <a:pt x="8" y="21"/>
                      <a:pt x="10" y="23"/>
                    </a:cubicBezTo>
                    <a:cubicBezTo>
                      <a:pt x="16" y="28"/>
                      <a:pt x="27" y="33"/>
                      <a:pt x="41" y="38"/>
                    </a:cubicBezTo>
                    <a:cubicBezTo>
                      <a:pt x="56" y="42"/>
                      <a:pt x="69" y="44"/>
                      <a:pt x="75" y="42"/>
                    </a:cubicBezTo>
                    <a:cubicBezTo>
                      <a:pt x="85" y="41"/>
                      <a:pt x="95" y="30"/>
                      <a:pt x="96" y="29"/>
                    </a:cubicBezTo>
                    <a:lnTo>
                      <a:pt x="1" y="0"/>
                    </a:lnTo>
                    <a:close/>
                  </a:path>
                </a:pathLst>
              </a:custGeom>
              <a:solidFill>
                <a:srgbClr val="301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48" name="Freeform 293">
                <a:extLst>
                  <a:ext uri="{FF2B5EF4-FFF2-40B4-BE49-F238E27FC236}">
                    <a16:creationId xmlns="" xmlns:a16="http://schemas.microsoft.com/office/drawing/2014/main" id="{D438466A-3443-4F45-85CB-A3847C01C713}"/>
                  </a:ext>
                </a:extLst>
              </p:cNvPr>
              <p:cNvSpPr>
                <a:spLocks/>
              </p:cNvSpPr>
              <p:nvPr/>
            </p:nvSpPr>
            <p:spPr bwMode="auto">
              <a:xfrm>
                <a:off x="4253" y="2113"/>
                <a:ext cx="146" cy="127"/>
              </a:xfrm>
              <a:custGeom>
                <a:avLst/>
                <a:gdLst>
                  <a:gd name="T0" fmla="*/ 59 w 69"/>
                  <a:gd name="T1" fmla="*/ 31 h 60"/>
                  <a:gd name="T2" fmla="*/ 48 w 69"/>
                  <a:gd name="T3" fmla="*/ 27 h 60"/>
                  <a:gd name="T4" fmla="*/ 45 w 69"/>
                  <a:gd name="T5" fmla="*/ 10 h 60"/>
                  <a:gd name="T6" fmla="*/ 19 w 69"/>
                  <a:gd name="T7" fmla="*/ 10 h 60"/>
                  <a:gd name="T8" fmla="*/ 14 w 69"/>
                  <a:gd name="T9" fmla="*/ 7 h 60"/>
                  <a:gd name="T10" fmla="*/ 2 w 69"/>
                  <a:gd name="T11" fmla="*/ 16 h 60"/>
                  <a:gd name="T12" fmla="*/ 7 w 69"/>
                  <a:gd name="T13" fmla="*/ 33 h 60"/>
                  <a:gd name="T14" fmla="*/ 17 w 69"/>
                  <a:gd name="T15" fmla="*/ 35 h 60"/>
                  <a:gd name="T16" fmla="*/ 26 w 69"/>
                  <a:gd name="T17" fmla="*/ 43 h 60"/>
                  <a:gd name="T18" fmla="*/ 27 w 69"/>
                  <a:gd name="T19" fmla="*/ 53 h 60"/>
                  <a:gd name="T20" fmla="*/ 47 w 69"/>
                  <a:gd name="T21" fmla="*/ 59 h 60"/>
                  <a:gd name="T22" fmla="*/ 59 w 69"/>
                  <a:gd name="T23" fmla="*/ 3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60">
                    <a:moveTo>
                      <a:pt x="59" y="31"/>
                    </a:moveTo>
                    <a:cubicBezTo>
                      <a:pt x="55" y="26"/>
                      <a:pt x="50" y="27"/>
                      <a:pt x="48" y="27"/>
                    </a:cubicBezTo>
                    <a:cubicBezTo>
                      <a:pt x="50" y="21"/>
                      <a:pt x="49" y="14"/>
                      <a:pt x="45" y="10"/>
                    </a:cubicBezTo>
                    <a:cubicBezTo>
                      <a:pt x="38" y="1"/>
                      <a:pt x="25" y="0"/>
                      <a:pt x="19" y="10"/>
                    </a:cubicBezTo>
                    <a:cubicBezTo>
                      <a:pt x="20" y="6"/>
                      <a:pt x="16" y="8"/>
                      <a:pt x="14" y="7"/>
                    </a:cubicBezTo>
                    <a:cubicBezTo>
                      <a:pt x="9" y="6"/>
                      <a:pt x="3" y="12"/>
                      <a:pt x="2" y="16"/>
                    </a:cubicBezTo>
                    <a:cubicBezTo>
                      <a:pt x="0" y="21"/>
                      <a:pt x="2" y="30"/>
                      <a:pt x="7" y="33"/>
                    </a:cubicBezTo>
                    <a:cubicBezTo>
                      <a:pt x="9" y="34"/>
                      <a:pt x="15" y="34"/>
                      <a:pt x="17" y="35"/>
                    </a:cubicBezTo>
                    <a:cubicBezTo>
                      <a:pt x="23" y="36"/>
                      <a:pt x="23" y="37"/>
                      <a:pt x="26" y="43"/>
                    </a:cubicBezTo>
                    <a:cubicBezTo>
                      <a:pt x="27" y="46"/>
                      <a:pt x="24" y="50"/>
                      <a:pt x="27" y="53"/>
                    </a:cubicBezTo>
                    <a:cubicBezTo>
                      <a:pt x="32" y="60"/>
                      <a:pt x="41" y="60"/>
                      <a:pt x="47" y="59"/>
                    </a:cubicBezTo>
                    <a:cubicBezTo>
                      <a:pt x="58" y="58"/>
                      <a:pt x="69" y="44"/>
                      <a:pt x="59" y="31"/>
                    </a:cubicBezTo>
                    <a:close/>
                  </a:path>
                </a:pathLst>
              </a:custGeom>
              <a:solidFill>
                <a:srgbClr val="FF5E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49" name="Freeform 294">
                <a:extLst>
                  <a:ext uri="{FF2B5EF4-FFF2-40B4-BE49-F238E27FC236}">
                    <a16:creationId xmlns="" xmlns:a16="http://schemas.microsoft.com/office/drawing/2014/main" id="{3C7220B2-65D6-4178-B3C4-419F5CD79A06}"/>
                  </a:ext>
                </a:extLst>
              </p:cNvPr>
              <p:cNvSpPr>
                <a:spLocks/>
              </p:cNvSpPr>
              <p:nvPr/>
            </p:nvSpPr>
            <p:spPr bwMode="auto">
              <a:xfrm>
                <a:off x="4253" y="2119"/>
                <a:ext cx="80" cy="66"/>
              </a:xfrm>
              <a:custGeom>
                <a:avLst/>
                <a:gdLst>
                  <a:gd name="T0" fmla="*/ 11 w 38"/>
                  <a:gd name="T1" fmla="*/ 31 h 31"/>
                  <a:gd name="T2" fmla="*/ 2 w 38"/>
                  <a:gd name="T3" fmla="*/ 25 h 31"/>
                  <a:gd name="T4" fmla="*/ 0 w 38"/>
                  <a:gd name="T5" fmla="*/ 19 h 31"/>
                  <a:gd name="T6" fmla="*/ 0 w 38"/>
                  <a:gd name="T7" fmla="*/ 13 h 31"/>
                  <a:gd name="T8" fmla="*/ 8 w 38"/>
                  <a:gd name="T9" fmla="*/ 4 h 31"/>
                  <a:gd name="T10" fmla="*/ 13 w 38"/>
                  <a:gd name="T11" fmla="*/ 3 h 31"/>
                  <a:gd name="T12" fmla="*/ 16 w 38"/>
                  <a:gd name="T13" fmla="*/ 3 h 31"/>
                  <a:gd name="T14" fmla="*/ 19 w 38"/>
                  <a:gd name="T15" fmla="*/ 5 h 31"/>
                  <a:gd name="T16" fmla="*/ 17 w 38"/>
                  <a:gd name="T17" fmla="*/ 5 h 31"/>
                  <a:gd name="T18" fmla="*/ 22 w 38"/>
                  <a:gd name="T19" fmla="*/ 2 h 31"/>
                  <a:gd name="T20" fmla="*/ 27 w 38"/>
                  <a:gd name="T21" fmla="*/ 0 h 31"/>
                  <a:gd name="T22" fmla="*/ 33 w 38"/>
                  <a:gd name="T23" fmla="*/ 1 h 31"/>
                  <a:gd name="T24" fmla="*/ 35 w 38"/>
                  <a:gd name="T25" fmla="*/ 1 h 31"/>
                  <a:gd name="T26" fmla="*/ 38 w 38"/>
                  <a:gd name="T27" fmla="*/ 2 h 31"/>
                  <a:gd name="T28" fmla="*/ 35 w 38"/>
                  <a:gd name="T29" fmla="*/ 2 h 31"/>
                  <a:gd name="T30" fmla="*/ 32 w 38"/>
                  <a:gd name="T31" fmla="*/ 1 h 31"/>
                  <a:gd name="T32" fmla="*/ 27 w 38"/>
                  <a:gd name="T33" fmla="*/ 2 h 31"/>
                  <a:gd name="T34" fmla="*/ 23 w 38"/>
                  <a:gd name="T35" fmla="*/ 3 h 31"/>
                  <a:gd name="T36" fmla="*/ 19 w 38"/>
                  <a:gd name="T37" fmla="*/ 6 h 31"/>
                  <a:gd name="T38" fmla="*/ 17 w 38"/>
                  <a:gd name="T39" fmla="*/ 6 h 31"/>
                  <a:gd name="T40" fmla="*/ 17 w 38"/>
                  <a:gd name="T41" fmla="*/ 6 h 31"/>
                  <a:gd name="T42" fmla="*/ 16 w 38"/>
                  <a:gd name="T43" fmla="*/ 5 h 31"/>
                  <a:gd name="T44" fmla="*/ 13 w 38"/>
                  <a:gd name="T45" fmla="*/ 5 h 31"/>
                  <a:gd name="T46" fmla="*/ 9 w 38"/>
                  <a:gd name="T47" fmla="*/ 6 h 31"/>
                  <a:gd name="T48" fmla="*/ 2 w 38"/>
                  <a:gd name="T49" fmla="*/ 14 h 31"/>
                  <a:gd name="T50" fmla="*/ 3 w 38"/>
                  <a:gd name="T51" fmla="*/ 24 h 31"/>
                  <a:gd name="T52" fmla="*/ 11 w 38"/>
                  <a:gd name="T53"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 h="31">
                    <a:moveTo>
                      <a:pt x="11" y="31"/>
                    </a:moveTo>
                    <a:cubicBezTo>
                      <a:pt x="7" y="30"/>
                      <a:pt x="3" y="28"/>
                      <a:pt x="2" y="25"/>
                    </a:cubicBezTo>
                    <a:cubicBezTo>
                      <a:pt x="1" y="23"/>
                      <a:pt x="0" y="21"/>
                      <a:pt x="0" y="19"/>
                    </a:cubicBezTo>
                    <a:cubicBezTo>
                      <a:pt x="0" y="17"/>
                      <a:pt x="0" y="15"/>
                      <a:pt x="0" y="13"/>
                    </a:cubicBezTo>
                    <a:cubicBezTo>
                      <a:pt x="1" y="10"/>
                      <a:pt x="4" y="6"/>
                      <a:pt x="8" y="4"/>
                    </a:cubicBezTo>
                    <a:cubicBezTo>
                      <a:pt x="9" y="4"/>
                      <a:pt x="11" y="3"/>
                      <a:pt x="13" y="3"/>
                    </a:cubicBezTo>
                    <a:cubicBezTo>
                      <a:pt x="14" y="3"/>
                      <a:pt x="15" y="3"/>
                      <a:pt x="16" y="3"/>
                    </a:cubicBezTo>
                    <a:cubicBezTo>
                      <a:pt x="17" y="3"/>
                      <a:pt x="19" y="4"/>
                      <a:pt x="19" y="5"/>
                    </a:cubicBezTo>
                    <a:cubicBezTo>
                      <a:pt x="17" y="5"/>
                      <a:pt x="17" y="5"/>
                      <a:pt x="17" y="5"/>
                    </a:cubicBezTo>
                    <a:cubicBezTo>
                      <a:pt x="19" y="4"/>
                      <a:pt x="20" y="3"/>
                      <a:pt x="22" y="2"/>
                    </a:cubicBezTo>
                    <a:cubicBezTo>
                      <a:pt x="24" y="1"/>
                      <a:pt x="25" y="1"/>
                      <a:pt x="27" y="0"/>
                    </a:cubicBezTo>
                    <a:cubicBezTo>
                      <a:pt x="29" y="0"/>
                      <a:pt x="31" y="0"/>
                      <a:pt x="33" y="1"/>
                    </a:cubicBezTo>
                    <a:cubicBezTo>
                      <a:pt x="33" y="1"/>
                      <a:pt x="34" y="1"/>
                      <a:pt x="35" y="1"/>
                    </a:cubicBezTo>
                    <a:cubicBezTo>
                      <a:pt x="36" y="1"/>
                      <a:pt x="37" y="2"/>
                      <a:pt x="38" y="2"/>
                    </a:cubicBezTo>
                    <a:cubicBezTo>
                      <a:pt x="35" y="2"/>
                      <a:pt x="35" y="2"/>
                      <a:pt x="35" y="2"/>
                    </a:cubicBezTo>
                    <a:cubicBezTo>
                      <a:pt x="34" y="2"/>
                      <a:pt x="33" y="1"/>
                      <a:pt x="32" y="1"/>
                    </a:cubicBezTo>
                    <a:cubicBezTo>
                      <a:pt x="31" y="1"/>
                      <a:pt x="29" y="1"/>
                      <a:pt x="27" y="2"/>
                    </a:cubicBezTo>
                    <a:cubicBezTo>
                      <a:pt x="26" y="2"/>
                      <a:pt x="24" y="3"/>
                      <a:pt x="23" y="3"/>
                    </a:cubicBezTo>
                    <a:cubicBezTo>
                      <a:pt x="21" y="4"/>
                      <a:pt x="20" y="5"/>
                      <a:pt x="19" y="6"/>
                    </a:cubicBezTo>
                    <a:cubicBezTo>
                      <a:pt x="18" y="7"/>
                      <a:pt x="18" y="7"/>
                      <a:pt x="17" y="6"/>
                    </a:cubicBezTo>
                    <a:cubicBezTo>
                      <a:pt x="17" y="6"/>
                      <a:pt x="17" y="6"/>
                      <a:pt x="17" y="6"/>
                    </a:cubicBezTo>
                    <a:cubicBezTo>
                      <a:pt x="17" y="6"/>
                      <a:pt x="16" y="5"/>
                      <a:pt x="16" y="5"/>
                    </a:cubicBezTo>
                    <a:cubicBezTo>
                      <a:pt x="15" y="5"/>
                      <a:pt x="14" y="5"/>
                      <a:pt x="13" y="5"/>
                    </a:cubicBezTo>
                    <a:cubicBezTo>
                      <a:pt x="12" y="5"/>
                      <a:pt x="10" y="6"/>
                      <a:pt x="9" y="6"/>
                    </a:cubicBezTo>
                    <a:cubicBezTo>
                      <a:pt x="6" y="8"/>
                      <a:pt x="3" y="11"/>
                      <a:pt x="2" y="14"/>
                    </a:cubicBezTo>
                    <a:cubicBezTo>
                      <a:pt x="2" y="17"/>
                      <a:pt x="1" y="21"/>
                      <a:pt x="3" y="24"/>
                    </a:cubicBezTo>
                    <a:cubicBezTo>
                      <a:pt x="4" y="27"/>
                      <a:pt x="7" y="30"/>
                      <a:pt x="11" y="31"/>
                    </a:cubicBezTo>
                    <a:close/>
                  </a:path>
                </a:pathLst>
              </a:custGeom>
              <a:solidFill>
                <a:srgbClr val="FF7B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50" name="Freeform 295">
                <a:extLst>
                  <a:ext uri="{FF2B5EF4-FFF2-40B4-BE49-F238E27FC236}">
                    <a16:creationId xmlns="" xmlns:a16="http://schemas.microsoft.com/office/drawing/2014/main" id="{40CF2BB5-0C04-45EB-B7B9-F28697FF6D72}"/>
                  </a:ext>
                </a:extLst>
              </p:cNvPr>
              <p:cNvSpPr>
                <a:spLocks/>
              </p:cNvSpPr>
              <p:nvPr/>
            </p:nvSpPr>
            <p:spPr bwMode="auto">
              <a:xfrm>
                <a:off x="4200" y="3213"/>
                <a:ext cx="68" cy="31"/>
              </a:xfrm>
              <a:custGeom>
                <a:avLst/>
                <a:gdLst>
                  <a:gd name="T0" fmla="*/ 0 w 32"/>
                  <a:gd name="T1" fmla="*/ 9 h 15"/>
                  <a:gd name="T2" fmla="*/ 14 w 32"/>
                  <a:gd name="T3" fmla="*/ 1 h 15"/>
                  <a:gd name="T4" fmla="*/ 14 w 32"/>
                  <a:gd name="T5" fmla="*/ 4 h 15"/>
                  <a:gd name="T6" fmla="*/ 30 w 32"/>
                  <a:gd name="T7" fmla="*/ 0 h 15"/>
                  <a:gd name="T8" fmla="*/ 32 w 32"/>
                  <a:gd name="T9" fmla="*/ 8 h 15"/>
                  <a:gd name="T10" fmla="*/ 0 w 32"/>
                  <a:gd name="T11" fmla="*/ 9 h 15"/>
                </a:gdLst>
                <a:ahLst/>
                <a:cxnLst>
                  <a:cxn ang="0">
                    <a:pos x="T0" y="T1"/>
                  </a:cxn>
                  <a:cxn ang="0">
                    <a:pos x="T2" y="T3"/>
                  </a:cxn>
                  <a:cxn ang="0">
                    <a:pos x="T4" y="T5"/>
                  </a:cxn>
                  <a:cxn ang="0">
                    <a:pos x="T6" y="T7"/>
                  </a:cxn>
                  <a:cxn ang="0">
                    <a:pos x="T8" y="T9"/>
                  </a:cxn>
                  <a:cxn ang="0">
                    <a:pos x="T10" y="T11"/>
                  </a:cxn>
                </a:cxnLst>
                <a:rect l="0" t="0" r="r" b="b"/>
                <a:pathLst>
                  <a:path w="32" h="15">
                    <a:moveTo>
                      <a:pt x="0" y="9"/>
                    </a:moveTo>
                    <a:cubicBezTo>
                      <a:pt x="0" y="8"/>
                      <a:pt x="8" y="3"/>
                      <a:pt x="14" y="1"/>
                    </a:cubicBezTo>
                    <a:cubicBezTo>
                      <a:pt x="13" y="2"/>
                      <a:pt x="11" y="4"/>
                      <a:pt x="14" y="4"/>
                    </a:cubicBezTo>
                    <a:cubicBezTo>
                      <a:pt x="18" y="5"/>
                      <a:pt x="27" y="3"/>
                      <a:pt x="30" y="0"/>
                    </a:cubicBezTo>
                    <a:cubicBezTo>
                      <a:pt x="31" y="2"/>
                      <a:pt x="31" y="6"/>
                      <a:pt x="32" y="8"/>
                    </a:cubicBezTo>
                    <a:cubicBezTo>
                      <a:pt x="32" y="11"/>
                      <a:pt x="0" y="15"/>
                      <a:pt x="0" y="9"/>
                    </a:cubicBezTo>
                    <a:close/>
                  </a:path>
                </a:pathLst>
              </a:custGeom>
              <a:solidFill>
                <a:srgbClr val="301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51" name="Freeform 296">
                <a:extLst>
                  <a:ext uri="{FF2B5EF4-FFF2-40B4-BE49-F238E27FC236}">
                    <a16:creationId xmlns="" xmlns:a16="http://schemas.microsoft.com/office/drawing/2014/main" id="{7CE6BB71-1B04-447A-9DED-B7F0C950E22A}"/>
                  </a:ext>
                </a:extLst>
              </p:cNvPr>
              <p:cNvSpPr>
                <a:spLocks/>
              </p:cNvSpPr>
              <p:nvPr/>
            </p:nvSpPr>
            <p:spPr bwMode="auto">
              <a:xfrm>
                <a:off x="4223" y="3181"/>
                <a:ext cx="40" cy="42"/>
              </a:xfrm>
              <a:custGeom>
                <a:avLst/>
                <a:gdLst>
                  <a:gd name="T0" fmla="*/ 3 w 19"/>
                  <a:gd name="T1" fmla="*/ 19 h 20"/>
                  <a:gd name="T2" fmla="*/ 3 w 19"/>
                  <a:gd name="T3" fmla="*/ 16 h 20"/>
                  <a:gd name="T4" fmla="*/ 11 w 19"/>
                  <a:gd name="T5" fmla="*/ 11 h 20"/>
                  <a:gd name="T6" fmla="*/ 13 w 19"/>
                  <a:gd name="T7" fmla="*/ 0 h 20"/>
                  <a:gd name="T8" fmla="*/ 18 w 19"/>
                  <a:gd name="T9" fmla="*/ 0 h 20"/>
                  <a:gd name="T10" fmla="*/ 19 w 19"/>
                  <a:gd name="T11" fmla="*/ 15 h 20"/>
                  <a:gd name="T12" fmla="*/ 3 w 19"/>
                  <a:gd name="T13" fmla="*/ 19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3" y="19"/>
                    </a:moveTo>
                    <a:cubicBezTo>
                      <a:pt x="0" y="19"/>
                      <a:pt x="2" y="17"/>
                      <a:pt x="3" y="16"/>
                    </a:cubicBezTo>
                    <a:cubicBezTo>
                      <a:pt x="7" y="14"/>
                      <a:pt x="11" y="11"/>
                      <a:pt x="11" y="11"/>
                    </a:cubicBezTo>
                    <a:cubicBezTo>
                      <a:pt x="14" y="9"/>
                      <a:pt x="13" y="0"/>
                      <a:pt x="13" y="0"/>
                    </a:cubicBezTo>
                    <a:cubicBezTo>
                      <a:pt x="18" y="0"/>
                      <a:pt x="18" y="0"/>
                      <a:pt x="18" y="0"/>
                    </a:cubicBezTo>
                    <a:cubicBezTo>
                      <a:pt x="18" y="0"/>
                      <a:pt x="19" y="15"/>
                      <a:pt x="19" y="15"/>
                    </a:cubicBezTo>
                    <a:cubicBezTo>
                      <a:pt x="16" y="18"/>
                      <a:pt x="7" y="20"/>
                      <a:pt x="3" y="19"/>
                    </a:cubicBezTo>
                    <a:close/>
                  </a:path>
                </a:pathLst>
              </a:custGeom>
              <a:solidFill>
                <a:srgbClr val="FF9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52" name="Freeform 297">
                <a:extLst>
                  <a:ext uri="{FF2B5EF4-FFF2-40B4-BE49-F238E27FC236}">
                    <a16:creationId xmlns="" xmlns:a16="http://schemas.microsoft.com/office/drawing/2014/main" id="{1A339479-3970-44B9-A786-150D6E1070B8}"/>
                  </a:ext>
                </a:extLst>
              </p:cNvPr>
              <p:cNvSpPr>
                <a:spLocks/>
              </p:cNvSpPr>
              <p:nvPr/>
            </p:nvSpPr>
            <p:spPr bwMode="auto">
              <a:xfrm>
                <a:off x="4473" y="3213"/>
                <a:ext cx="68" cy="31"/>
              </a:xfrm>
              <a:custGeom>
                <a:avLst/>
                <a:gdLst>
                  <a:gd name="T0" fmla="*/ 32 w 32"/>
                  <a:gd name="T1" fmla="*/ 9 h 15"/>
                  <a:gd name="T2" fmla="*/ 17 w 32"/>
                  <a:gd name="T3" fmla="*/ 1 h 15"/>
                  <a:gd name="T4" fmla="*/ 17 w 32"/>
                  <a:gd name="T5" fmla="*/ 5 h 15"/>
                  <a:gd name="T6" fmla="*/ 1 w 32"/>
                  <a:gd name="T7" fmla="*/ 0 h 15"/>
                  <a:gd name="T8" fmla="*/ 0 w 32"/>
                  <a:gd name="T9" fmla="*/ 8 h 15"/>
                  <a:gd name="T10" fmla="*/ 32 w 32"/>
                  <a:gd name="T11" fmla="*/ 9 h 15"/>
                </a:gdLst>
                <a:ahLst/>
                <a:cxnLst>
                  <a:cxn ang="0">
                    <a:pos x="T0" y="T1"/>
                  </a:cxn>
                  <a:cxn ang="0">
                    <a:pos x="T2" y="T3"/>
                  </a:cxn>
                  <a:cxn ang="0">
                    <a:pos x="T4" y="T5"/>
                  </a:cxn>
                  <a:cxn ang="0">
                    <a:pos x="T6" y="T7"/>
                  </a:cxn>
                  <a:cxn ang="0">
                    <a:pos x="T8" y="T9"/>
                  </a:cxn>
                  <a:cxn ang="0">
                    <a:pos x="T10" y="T11"/>
                  </a:cxn>
                </a:cxnLst>
                <a:rect l="0" t="0" r="r" b="b"/>
                <a:pathLst>
                  <a:path w="32" h="15">
                    <a:moveTo>
                      <a:pt x="32" y="9"/>
                    </a:moveTo>
                    <a:cubicBezTo>
                      <a:pt x="32" y="6"/>
                      <a:pt x="23" y="3"/>
                      <a:pt x="17" y="1"/>
                    </a:cubicBezTo>
                    <a:cubicBezTo>
                      <a:pt x="19" y="2"/>
                      <a:pt x="20" y="4"/>
                      <a:pt x="17" y="5"/>
                    </a:cubicBezTo>
                    <a:cubicBezTo>
                      <a:pt x="13" y="6"/>
                      <a:pt x="4" y="4"/>
                      <a:pt x="1" y="0"/>
                    </a:cubicBezTo>
                    <a:cubicBezTo>
                      <a:pt x="0" y="3"/>
                      <a:pt x="0" y="6"/>
                      <a:pt x="0" y="8"/>
                    </a:cubicBezTo>
                    <a:cubicBezTo>
                      <a:pt x="0" y="11"/>
                      <a:pt x="32" y="15"/>
                      <a:pt x="32" y="9"/>
                    </a:cubicBezTo>
                    <a:close/>
                  </a:path>
                </a:pathLst>
              </a:custGeom>
              <a:solidFill>
                <a:srgbClr val="301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53" name="Freeform 298">
                <a:extLst>
                  <a:ext uri="{FF2B5EF4-FFF2-40B4-BE49-F238E27FC236}">
                    <a16:creationId xmlns="" xmlns:a16="http://schemas.microsoft.com/office/drawing/2014/main" id="{36B11424-38B0-4F32-8144-6CD46DAD2398}"/>
                  </a:ext>
                </a:extLst>
              </p:cNvPr>
              <p:cNvSpPr>
                <a:spLocks/>
              </p:cNvSpPr>
              <p:nvPr/>
            </p:nvSpPr>
            <p:spPr bwMode="auto">
              <a:xfrm>
                <a:off x="4475" y="3181"/>
                <a:ext cx="40" cy="44"/>
              </a:xfrm>
              <a:custGeom>
                <a:avLst/>
                <a:gdLst>
                  <a:gd name="T0" fmla="*/ 16 w 19"/>
                  <a:gd name="T1" fmla="*/ 20 h 21"/>
                  <a:gd name="T2" fmla="*/ 16 w 19"/>
                  <a:gd name="T3" fmla="*/ 16 h 21"/>
                  <a:gd name="T4" fmla="*/ 8 w 19"/>
                  <a:gd name="T5" fmla="*/ 11 h 21"/>
                  <a:gd name="T6" fmla="*/ 6 w 19"/>
                  <a:gd name="T7" fmla="*/ 0 h 21"/>
                  <a:gd name="T8" fmla="*/ 1 w 19"/>
                  <a:gd name="T9" fmla="*/ 0 h 21"/>
                  <a:gd name="T10" fmla="*/ 0 w 19"/>
                  <a:gd name="T11" fmla="*/ 16 h 21"/>
                  <a:gd name="T12" fmla="*/ 16 w 19"/>
                  <a:gd name="T13" fmla="*/ 20 h 21"/>
                </a:gdLst>
                <a:ahLst/>
                <a:cxnLst>
                  <a:cxn ang="0">
                    <a:pos x="T0" y="T1"/>
                  </a:cxn>
                  <a:cxn ang="0">
                    <a:pos x="T2" y="T3"/>
                  </a:cxn>
                  <a:cxn ang="0">
                    <a:pos x="T4" y="T5"/>
                  </a:cxn>
                  <a:cxn ang="0">
                    <a:pos x="T6" y="T7"/>
                  </a:cxn>
                  <a:cxn ang="0">
                    <a:pos x="T8" y="T9"/>
                  </a:cxn>
                  <a:cxn ang="0">
                    <a:pos x="T10" y="T11"/>
                  </a:cxn>
                  <a:cxn ang="0">
                    <a:pos x="T12" y="T13"/>
                  </a:cxn>
                </a:cxnLst>
                <a:rect l="0" t="0" r="r" b="b"/>
                <a:pathLst>
                  <a:path w="19" h="21">
                    <a:moveTo>
                      <a:pt x="16" y="20"/>
                    </a:moveTo>
                    <a:cubicBezTo>
                      <a:pt x="19" y="19"/>
                      <a:pt x="18" y="17"/>
                      <a:pt x="16" y="16"/>
                    </a:cubicBezTo>
                    <a:cubicBezTo>
                      <a:pt x="12" y="14"/>
                      <a:pt x="9" y="12"/>
                      <a:pt x="8" y="11"/>
                    </a:cubicBezTo>
                    <a:cubicBezTo>
                      <a:pt x="6" y="9"/>
                      <a:pt x="6" y="0"/>
                      <a:pt x="6" y="0"/>
                    </a:cubicBezTo>
                    <a:cubicBezTo>
                      <a:pt x="1" y="0"/>
                      <a:pt x="1" y="0"/>
                      <a:pt x="1" y="0"/>
                    </a:cubicBezTo>
                    <a:cubicBezTo>
                      <a:pt x="1" y="0"/>
                      <a:pt x="1" y="15"/>
                      <a:pt x="0" y="16"/>
                    </a:cubicBezTo>
                    <a:cubicBezTo>
                      <a:pt x="3" y="19"/>
                      <a:pt x="12" y="21"/>
                      <a:pt x="16" y="20"/>
                    </a:cubicBezTo>
                    <a:close/>
                  </a:path>
                </a:pathLst>
              </a:custGeom>
              <a:solidFill>
                <a:srgbClr val="FF9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54" name="Freeform 299">
                <a:extLst>
                  <a:ext uri="{FF2B5EF4-FFF2-40B4-BE49-F238E27FC236}">
                    <a16:creationId xmlns="" xmlns:a16="http://schemas.microsoft.com/office/drawing/2014/main" id="{58931A1A-1070-43A6-8C00-620BFA07A280}"/>
                  </a:ext>
                </a:extLst>
              </p:cNvPr>
              <p:cNvSpPr>
                <a:spLocks/>
              </p:cNvSpPr>
              <p:nvPr/>
            </p:nvSpPr>
            <p:spPr bwMode="auto">
              <a:xfrm>
                <a:off x="4113" y="2388"/>
                <a:ext cx="381" cy="816"/>
              </a:xfrm>
              <a:custGeom>
                <a:avLst/>
                <a:gdLst>
                  <a:gd name="T0" fmla="*/ 46 w 180"/>
                  <a:gd name="T1" fmla="*/ 2 h 385"/>
                  <a:gd name="T2" fmla="*/ 15 w 180"/>
                  <a:gd name="T3" fmla="*/ 61 h 385"/>
                  <a:gd name="T4" fmla="*/ 65 w 180"/>
                  <a:gd name="T5" fmla="*/ 379 h 385"/>
                  <a:gd name="T6" fmla="*/ 77 w 180"/>
                  <a:gd name="T7" fmla="*/ 371 h 385"/>
                  <a:gd name="T8" fmla="*/ 77 w 180"/>
                  <a:gd name="T9" fmla="*/ 94 h 385"/>
                  <a:gd name="T10" fmla="*/ 166 w 180"/>
                  <a:gd name="T11" fmla="*/ 383 h 385"/>
                  <a:gd name="T12" fmla="*/ 180 w 180"/>
                  <a:gd name="T13" fmla="*/ 383 h 385"/>
                  <a:gd name="T14" fmla="*/ 166 w 180"/>
                  <a:gd name="T15" fmla="*/ 175 h 385"/>
                  <a:gd name="T16" fmla="*/ 112 w 180"/>
                  <a:gd name="T17" fmla="*/ 16 h 385"/>
                  <a:gd name="T18" fmla="*/ 46 w 180"/>
                  <a:gd name="T19" fmla="*/ 2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 h="385">
                    <a:moveTo>
                      <a:pt x="46" y="2"/>
                    </a:moveTo>
                    <a:cubicBezTo>
                      <a:pt x="46" y="3"/>
                      <a:pt x="20" y="36"/>
                      <a:pt x="15" y="61"/>
                    </a:cubicBezTo>
                    <a:cubicBezTo>
                      <a:pt x="0" y="138"/>
                      <a:pt x="60" y="339"/>
                      <a:pt x="65" y="379"/>
                    </a:cubicBezTo>
                    <a:cubicBezTo>
                      <a:pt x="65" y="385"/>
                      <a:pt x="77" y="378"/>
                      <a:pt x="77" y="371"/>
                    </a:cubicBezTo>
                    <a:cubicBezTo>
                      <a:pt x="79" y="329"/>
                      <a:pt x="77" y="94"/>
                      <a:pt x="77" y="94"/>
                    </a:cubicBezTo>
                    <a:cubicBezTo>
                      <a:pt x="166" y="383"/>
                      <a:pt x="166" y="383"/>
                      <a:pt x="166" y="383"/>
                    </a:cubicBezTo>
                    <a:cubicBezTo>
                      <a:pt x="180" y="383"/>
                      <a:pt x="180" y="383"/>
                      <a:pt x="180" y="383"/>
                    </a:cubicBezTo>
                    <a:cubicBezTo>
                      <a:pt x="180" y="383"/>
                      <a:pt x="173" y="261"/>
                      <a:pt x="166" y="175"/>
                    </a:cubicBezTo>
                    <a:cubicBezTo>
                      <a:pt x="162" y="131"/>
                      <a:pt x="155" y="73"/>
                      <a:pt x="112" y="16"/>
                    </a:cubicBezTo>
                    <a:cubicBezTo>
                      <a:pt x="100" y="13"/>
                      <a:pt x="66" y="0"/>
                      <a:pt x="46" y="2"/>
                    </a:cubicBezTo>
                    <a:close/>
                  </a:path>
                </a:pathLst>
              </a:custGeom>
              <a:solidFill>
                <a:srgbClr val="301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55" name="Freeform 300">
                <a:extLst>
                  <a:ext uri="{FF2B5EF4-FFF2-40B4-BE49-F238E27FC236}">
                    <a16:creationId xmlns="" xmlns:a16="http://schemas.microsoft.com/office/drawing/2014/main" id="{60D6D277-7048-42F2-B706-CC1C9EBC8FC1}"/>
                  </a:ext>
                </a:extLst>
              </p:cNvPr>
              <p:cNvSpPr>
                <a:spLocks/>
              </p:cNvSpPr>
              <p:nvPr/>
            </p:nvSpPr>
            <p:spPr bwMode="auto">
              <a:xfrm>
                <a:off x="4113" y="2392"/>
                <a:ext cx="368" cy="816"/>
              </a:xfrm>
              <a:custGeom>
                <a:avLst/>
                <a:gdLst>
                  <a:gd name="T0" fmla="*/ 46 w 174"/>
                  <a:gd name="T1" fmla="*/ 0 h 385"/>
                  <a:gd name="T2" fmla="*/ 15 w 174"/>
                  <a:gd name="T3" fmla="*/ 59 h 385"/>
                  <a:gd name="T4" fmla="*/ 61 w 174"/>
                  <a:gd name="T5" fmla="*/ 379 h 385"/>
                  <a:gd name="T6" fmla="*/ 77 w 174"/>
                  <a:gd name="T7" fmla="*/ 374 h 385"/>
                  <a:gd name="T8" fmla="*/ 77 w 174"/>
                  <a:gd name="T9" fmla="*/ 92 h 385"/>
                  <a:gd name="T10" fmla="*/ 166 w 174"/>
                  <a:gd name="T11" fmla="*/ 381 h 385"/>
                  <a:gd name="T12" fmla="*/ 174 w 174"/>
                  <a:gd name="T13" fmla="*/ 381 h 385"/>
                  <a:gd name="T14" fmla="*/ 125 w 174"/>
                  <a:gd name="T15" fmla="*/ 166 h 385"/>
                  <a:gd name="T16" fmla="*/ 65 w 174"/>
                  <a:gd name="T17" fmla="*/ 1 h 385"/>
                  <a:gd name="T18" fmla="*/ 46 w 174"/>
                  <a:gd name="T19" fmla="*/ 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4" h="385">
                    <a:moveTo>
                      <a:pt x="46" y="0"/>
                    </a:moveTo>
                    <a:cubicBezTo>
                      <a:pt x="46" y="1"/>
                      <a:pt x="20" y="34"/>
                      <a:pt x="15" y="59"/>
                    </a:cubicBezTo>
                    <a:cubicBezTo>
                      <a:pt x="0" y="136"/>
                      <a:pt x="56" y="339"/>
                      <a:pt x="61" y="379"/>
                    </a:cubicBezTo>
                    <a:cubicBezTo>
                      <a:pt x="62" y="385"/>
                      <a:pt x="77" y="381"/>
                      <a:pt x="77" y="374"/>
                    </a:cubicBezTo>
                    <a:cubicBezTo>
                      <a:pt x="79" y="332"/>
                      <a:pt x="77" y="92"/>
                      <a:pt x="77" y="92"/>
                    </a:cubicBezTo>
                    <a:cubicBezTo>
                      <a:pt x="166" y="381"/>
                      <a:pt x="166" y="381"/>
                      <a:pt x="166" y="381"/>
                    </a:cubicBezTo>
                    <a:cubicBezTo>
                      <a:pt x="174" y="381"/>
                      <a:pt x="174" y="381"/>
                      <a:pt x="174" y="381"/>
                    </a:cubicBezTo>
                    <a:cubicBezTo>
                      <a:pt x="174" y="381"/>
                      <a:pt x="141" y="209"/>
                      <a:pt x="125" y="166"/>
                    </a:cubicBezTo>
                    <a:cubicBezTo>
                      <a:pt x="107" y="114"/>
                      <a:pt x="65" y="1"/>
                      <a:pt x="65" y="1"/>
                    </a:cubicBezTo>
                    <a:cubicBezTo>
                      <a:pt x="65" y="1"/>
                      <a:pt x="52" y="0"/>
                      <a:pt x="46" y="0"/>
                    </a:cubicBezTo>
                    <a:close/>
                  </a:path>
                </a:pathLst>
              </a:custGeom>
              <a:solidFill>
                <a:srgbClr val="3B2B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56" name="Freeform 301">
                <a:extLst>
                  <a:ext uri="{FF2B5EF4-FFF2-40B4-BE49-F238E27FC236}">
                    <a16:creationId xmlns="" xmlns:a16="http://schemas.microsoft.com/office/drawing/2014/main" id="{290CF65E-0E08-4B74-A056-72C628D438CD}"/>
                  </a:ext>
                </a:extLst>
              </p:cNvPr>
              <p:cNvSpPr>
                <a:spLocks/>
              </p:cNvSpPr>
              <p:nvPr/>
            </p:nvSpPr>
            <p:spPr bwMode="auto">
              <a:xfrm>
                <a:off x="4179" y="2206"/>
                <a:ext cx="214" cy="256"/>
              </a:xfrm>
              <a:custGeom>
                <a:avLst/>
                <a:gdLst>
                  <a:gd name="T0" fmla="*/ 20 w 101"/>
                  <a:gd name="T1" fmla="*/ 11 h 121"/>
                  <a:gd name="T2" fmla="*/ 32 w 101"/>
                  <a:gd name="T3" fmla="*/ 2 h 121"/>
                  <a:gd name="T4" fmla="*/ 84 w 101"/>
                  <a:gd name="T5" fmla="*/ 7 h 121"/>
                  <a:gd name="T6" fmla="*/ 98 w 101"/>
                  <a:gd name="T7" fmla="*/ 13 h 121"/>
                  <a:gd name="T8" fmla="*/ 101 w 101"/>
                  <a:gd name="T9" fmla="*/ 40 h 121"/>
                  <a:gd name="T10" fmla="*/ 85 w 101"/>
                  <a:gd name="T11" fmla="*/ 87 h 121"/>
                  <a:gd name="T12" fmla="*/ 87 w 101"/>
                  <a:gd name="T13" fmla="*/ 116 h 121"/>
                  <a:gd name="T14" fmla="*/ 35 w 101"/>
                  <a:gd name="T15" fmla="*/ 120 h 121"/>
                  <a:gd name="T16" fmla="*/ 0 w 101"/>
                  <a:gd name="T17" fmla="*/ 105 h 121"/>
                  <a:gd name="T18" fmla="*/ 6 w 101"/>
                  <a:gd name="T19" fmla="*/ 49 h 121"/>
                  <a:gd name="T20" fmla="*/ 20 w 101"/>
                  <a:gd name="T21" fmla="*/ 1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1">
                    <a:moveTo>
                      <a:pt x="20" y="11"/>
                    </a:moveTo>
                    <a:cubicBezTo>
                      <a:pt x="22" y="6"/>
                      <a:pt x="27" y="3"/>
                      <a:pt x="32" y="2"/>
                    </a:cubicBezTo>
                    <a:cubicBezTo>
                      <a:pt x="41" y="0"/>
                      <a:pt x="55" y="0"/>
                      <a:pt x="84" y="7"/>
                    </a:cubicBezTo>
                    <a:cubicBezTo>
                      <a:pt x="88" y="8"/>
                      <a:pt x="94" y="11"/>
                      <a:pt x="98" y="13"/>
                    </a:cubicBezTo>
                    <a:cubicBezTo>
                      <a:pt x="95" y="28"/>
                      <a:pt x="101" y="40"/>
                      <a:pt x="101" y="40"/>
                    </a:cubicBezTo>
                    <a:cubicBezTo>
                      <a:pt x="96" y="49"/>
                      <a:pt x="86" y="79"/>
                      <a:pt x="85" y="87"/>
                    </a:cubicBezTo>
                    <a:cubicBezTo>
                      <a:pt x="84" y="99"/>
                      <a:pt x="87" y="116"/>
                      <a:pt x="87" y="116"/>
                    </a:cubicBezTo>
                    <a:cubicBezTo>
                      <a:pt x="87" y="116"/>
                      <a:pt x="49" y="121"/>
                      <a:pt x="35" y="120"/>
                    </a:cubicBezTo>
                    <a:cubicBezTo>
                      <a:pt x="23" y="119"/>
                      <a:pt x="0" y="112"/>
                      <a:pt x="0" y="105"/>
                    </a:cubicBezTo>
                    <a:cubicBezTo>
                      <a:pt x="0" y="91"/>
                      <a:pt x="1" y="69"/>
                      <a:pt x="6" y="49"/>
                    </a:cubicBezTo>
                    <a:cubicBezTo>
                      <a:pt x="9" y="34"/>
                      <a:pt x="16" y="19"/>
                      <a:pt x="20" y="11"/>
                    </a:cubicBezTo>
                    <a:close/>
                  </a:path>
                </a:pathLst>
              </a:custGeom>
              <a:solidFill>
                <a:srgbClr val="F9F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57" name="Freeform 302">
                <a:extLst>
                  <a:ext uri="{FF2B5EF4-FFF2-40B4-BE49-F238E27FC236}">
                    <a16:creationId xmlns="" xmlns:a16="http://schemas.microsoft.com/office/drawing/2014/main" id="{84028F75-3594-4A26-A218-B346A36BFCAF}"/>
                  </a:ext>
                </a:extLst>
              </p:cNvPr>
              <p:cNvSpPr>
                <a:spLocks/>
              </p:cNvSpPr>
              <p:nvPr/>
            </p:nvSpPr>
            <p:spPr bwMode="auto">
              <a:xfrm>
                <a:off x="4139" y="2331"/>
                <a:ext cx="294" cy="309"/>
              </a:xfrm>
              <a:custGeom>
                <a:avLst/>
                <a:gdLst>
                  <a:gd name="T0" fmla="*/ 94 w 139"/>
                  <a:gd name="T1" fmla="*/ 39 h 146"/>
                  <a:gd name="T2" fmla="*/ 139 w 139"/>
                  <a:gd name="T3" fmla="*/ 101 h 146"/>
                  <a:gd name="T4" fmla="*/ 0 w 139"/>
                  <a:gd name="T5" fmla="*/ 110 h 146"/>
                  <a:gd name="T6" fmla="*/ 26 w 139"/>
                  <a:gd name="T7" fmla="*/ 30 h 146"/>
                  <a:gd name="T8" fmla="*/ 94 w 139"/>
                  <a:gd name="T9" fmla="*/ 39 h 146"/>
                </a:gdLst>
                <a:ahLst/>
                <a:cxnLst>
                  <a:cxn ang="0">
                    <a:pos x="T0" y="T1"/>
                  </a:cxn>
                  <a:cxn ang="0">
                    <a:pos x="T2" y="T3"/>
                  </a:cxn>
                  <a:cxn ang="0">
                    <a:pos x="T4" y="T5"/>
                  </a:cxn>
                  <a:cxn ang="0">
                    <a:pos x="T6" y="T7"/>
                  </a:cxn>
                  <a:cxn ang="0">
                    <a:pos x="T8" y="T9"/>
                  </a:cxn>
                </a:cxnLst>
                <a:rect l="0" t="0" r="r" b="b"/>
                <a:pathLst>
                  <a:path w="139" h="146">
                    <a:moveTo>
                      <a:pt x="94" y="39"/>
                    </a:moveTo>
                    <a:cubicBezTo>
                      <a:pt x="94" y="39"/>
                      <a:pt x="137" y="94"/>
                      <a:pt x="139" y="101"/>
                    </a:cubicBezTo>
                    <a:cubicBezTo>
                      <a:pt x="139" y="101"/>
                      <a:pt x="85" y="146"/>
                      <a:pt x="0" y="110"/>
                    </a:cubicBezTo>
                    <a:cubicBezTo>
                      <a:pt x="0" y="110"/>
                      <a:pt x="1" y="59"/>
                      <a:pt x="26" y="30"/>
                    </a:cubicBezTo>
                    <a:cubicBezTo>
                      <a:pt x="50" y="0"/>
                      <a:pt x="94" y="39"/>
                      <a:pt x="94" y="39"/>
                    </a:cubicBezTo>
                    <a:close/>
                  </a:path>
                </a:pathLst>
              </a:custGeom>
              <a:solidFill>
                <a:srgbClr val="F9F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58" name="Freeform 303">
                <a:extLst>
                  <a:ext uri="{FF2B5EF4-FFF2-40B4-BE49-F238E27FC236}">
                    <a16:creationId xmlns="" xmlns:a16="http://schemas.microsoft.com/office/drawing/2014/main" id="{1CD18CE2-2BE6-4D91-9D57-C9605AED9099}"/>
                  </a:ext>
                </a:extLst>
              </p:cNvPr>
              <p:cNvSpPr>
                <a:spLocks/>
              </p:cNvSpPr>
              <p:nvPr/>
            </p:nvSpPr>
            <p:spPr bwMode="auto">
              <a:xfrm>
                <a:off x="4266" y="2210"/>
                <a:ext cx="167" cy="384"/>
              </a:xfrm>
              <a:custGeom>
                <a:avLst/>
                <a:gdLst>
                  <a:gd name="T0" fmla="*/ 46 w 79"/>
                  <a:gd name="T1" fmla="*/ 104 h 181"/>
                  <a:gd name="T2" fmla="*/ 47 w 79"/>
                  <a:gd name="T3" fmla="*/ 76 h 181"/>
                  <a:gd name="T4" fmla="*/ 60 w 79"/>
                  <a:gd name="T5" fmla="*/ 38 h 181"/>
                  <a:gd name="T6" fmla="*/ 57 w 79"/>
                  <a:gd name="T7" fmla="*/ 11 h 181"/>
                  <a:gd name="T8" fmla="*/ 43 w 79"/>
                  <a:gd name="T9" fmla="*/ 5 h 181"/>
                  <a:gd name="T10" fmla="*/ 19 w 79"/>
                  <a:gd name="T11" fmla="*/ 0 h 181"/>
                  <a:gd name="T12" fmla="*/ 17 w 79"/>
                  <a:gd name="T13" fmla="*/ 0 h 181"/>
                  <a:gd name="T14" fmla="*/ 3 w 79"/>
                  <a:gd name="T15" fmla="*/ 79 h 181"/>
                  <a:gd name="T16" fmla="*/ 5 w 79"/>
                  <a:gd name="T17" fmla="*/ 181 h 181"/>
                  <a:gd name="T18" fmla="*/ 30 w 79"/>
                  <a:gd name="T19" fmla="*/ 179 h 181"/>
                  <a:gd name="T20" fmla="*/ 79 w 79"/>
                  <a:gd name="T21" fmla="*/ 158 h 181"/>
                  <a:gd name="T22" fmla="*/ 46 w 79"/>
                  <a:gd name="T23" fmla="*/ 10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181">
                    <a:moveTo>
                      <a:pt x="46" y="104"/>
                    </a:moveTo>
                    <a:cubicBezTo>
                      <a:pt x="45" y="96"/>
                      <a:pt x="46" y="84"/>
                      <a:pt x="47" y="76"/>
                    </a:cubicBezTo>
                    <a:cubicBezTo>
                      <a:pt x="48" y="67"/>
                      <a:pt x="55" y="47"/>
                      <a:pt x="60" y="38"/>
                    </a:cubicBezTo>
                    <a:cubicBezTo>
                      <a:pt x="60" y="38"/>
                      <a:pt x="54" y="26"/>
                      <a:pt x="57" y="11"/>
                    </a:cubicBezTo>
                    <a:cubicBezTo>
                      <a:pt x="53" y="9"/>
                      <a:pt x="47" y="6"/>
                      <a:pt x="43" y="5"/>
                    </a:cubicBezTo>
                    <a:cubicBezTo>
                      <a:pt x="34" y="3"/>
                      <a:pt x="26" y="1"/>
                      <a:pt x="19" y="0"/>
                    </a:cubicBezTo>
                    <a:cubicBezTo>
                      <a:pt x="19" y="0"/>
                      <a:pt x="17" y="0"/>
                      <a:pt x="17" y="0"/>
                    </a:cubicBezTo>
                    <a:cubicBezTo>
                      <a:pt x="17" y="0"/>
                      <a:pt x="5" y="58"/>
                      <a:pt x="3" y="79"/>
                    </a:cubicBezTo>
                    <a:cubicBezTo>
                      <a:pt x="0" y="113"/>
                      <a:pt x="5" y="181"/>
                      <a:pt x="5" y="181"/>
                    </a:cubicBezTo>
                    <a:cubicBezTo>
                      <a:pt x="5" y="181"/>
                      <a:pt x="22" y="181"/>
                      <a:pt x="30" y="179"/>
                    </a:cubicBezTo>
                    <a:cubicBezTo>
                      <a:pt x="61" y="173"/>
                      <a:pt x="79" y="158"/>
                      <a:pt x="79" y="158"/>
                    </a:cubicBezTo>
                    <a:cubicBezTo>
                      <a:pt x="77" y="151"/>
                      <a:pt x="50" y="110"/>
                      <a:pt x="46" y="104"/>
                    </a:cubicBezTo>
                    <a:close/>
                  </a:path>
                </a:pathLst>
              </a:cu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59" name="Freeform 304">
                <a:extLst>
                  <a:ext uri="{FF2B5EF4-FFF2-40B4-BE49-F238E27FC236}">
                    <a16:creationId xmlns="" xmlns:a16="http://schemas.microsoft.com/office/drawing/2014/main" id="{030AA4D7-F736-4E3F-BD97-6EC3204A72EC}"/>
                  </a:ext>
                </a:extLst>
              </p:cNvPr>
              <p:cNvSpPr>
                <a:spLocks/>
              </p:cNvSpPr>
              <p:nvPr/>
            </p:nvSpPr>
            <p:spPr bwMode="auto">
              <a:xfrm>
                <a:off x="4299" y="2187"/>
                <a:ext cx="13" cy="38"/>
              </a:xfrm>
              <a:custGeom>
                <a:avLst/>
                <a:gdLst>
                  <a:gd name="T0" fmla="*/ 6 w 6"/>
                  <a:gd name="T1" fmla="*/ 1 h 18"/>
                  <a:gd name="T2" fmla="*/ 5 w 6"/>
                  <a:gd name="T3" fmla="*/ 14 h 18"/>
                  <a:gd name="T4" fmla="*/ 0 w 6"/>
                  <a:gd name="T5" fmla="*/ 14 h 18"/>
                  <a:gd name="T6" fmla="*/ 0 w 6"/>
                  <a:gd name="T7" fmla="*/ 11 h 18"/>
                  <a:gd name="T8" fmla="*/ 2 w 6"/>
                  <a:gd name="T9" fmla="*/ 0 h 18"/>
                  <a:gd name="T10" fmla="*/ 6 w 6"/>
                  <a:gd name="T11" fmla="*/ 1 h 18"/>
                </a:gdLst>
                <a:ahLst/>
                <a:cxnLst>
                  <a:cxn ang="0">
                    <a:pos x="T0" y="T1"/>
                  </a:cxn>
                  <a:cxn ang="0">
                    <a:pos x="T2" y="T3"/>
                  </a:cxn>
                  <a:cxn ang="0">
                    <a:pos x="T4" y="T5"/>
                  </a:cxn>
                  <a:cxn ang="0">
                    <a:pos x="T6" y="T7"/>
                  </a:cxn>
                  <a:cxn ang="0">
                    <a:pos x="T8" y="T9"/>
                  </a:cxn>
                  <a:cxn ang="0">
                    <a:pos x="T10" y="T11"/>
                  </a:cxn>
                </a:cxnLst>
                <a:rect l="0" t="0" r="r" b="b"/>
                <a:pathLst>
                  <a:path w="6" h="18">
                    <a:moveTo>
                      <a:pt x="6" y="1"/>
                    </a:moveTo>
                    <a:cubicBezTo>
                      <a:pt x="6" y="1"/>
                      <a:pt x="6" y="12"/>
                      <a:pt x="5" y="14"/>
                    </a:cubicBezTo>
                    <a:cubicBezTo>
                      <a:pt x="4" y="15"/>
                      <a:pt x="1" y="18"/>
                      <a:pt x="0" y="14"/>
                    </a:cubicBezTo>
                    <a:cubicBezTo>
                      <a:pt x="0" y="14"/>
                      <a:pt x="0" y="13"/>
                      <a:pt x="0" y="11"/>
                    </a:cubicBezTo>
                    <a:cubicBezTo>
                      <a:pt x="0" y="7"/>
                      <a:pt x="2" y="0"/>
                      <a:pt x="2" y="0"/>
                    </a:cubicBezTo>
                    <a:lnTo>
                      <a:pt x="6" y="1"/>
                    </a:lnTo>
                    <a:close/>
                  </a:path>
                </a:pathLst>
              </a:custGeom>
              <a:solidFill>
                <a:srgbClr val="FF9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60" name="Freeform 305">
                <a:extLst>
                  <a:ext uri="{FF2B5EF4-FFF2-40B4-BE49-F238E27FC236}">
                    <a16:creationId xmlns="" xmlns:a16="http://schemas.microsoft.com/office/drawing/2014/main" id="{93F1DC02-0814-4A6A-850D-8C99B713A1E0}"/>
                  </a:ext>
                </a:extLst>
              </p:cNvPr>
              <p:cNvSpPr>
                <a:spLocks/>
              </p:cNvSpPr>
              <p:nvPr/>
            </p:nvSpPr>
            <p:spPr bwMode="auto">
              <a:xfrm>
                <a:off x="4299" y="2193"/>
                <a:ext cx="13" cy="15"/>
              </a:xfrm>
              <a:custGeom>
                <a:avLst/>
                <a:gdLst>
                  <a:gd name="T0" fmla="*/ 6 w 6"/>
                  <a:gd name="T1" fmla="*/ 5 h 7"/>
                  <a:gd name="T2" fmla="*/ 0 w 6"/>
                  <a:gd name="T3" fmla="*/ 4 h 7"/>
                  <a:gd name="T4" fmla="*/ 1 w 6"/>
                  <a:gd name="T5" fmla="*/ 0 h 7"/>
                  <a:gd name="T6" fmla="*/ 6 w 6"/>
                  <a:gd name="T7" fmla="*/ 0 h 7"/>
                  <a:gd name="T8" fmla="*/ 6 w 6"/>
                  <a:gd name="T9" fmla="*/ 5 h 7"/>
                </a:gdLst>
                <a:ahLst/>
                <a:cxnLst>
                  <a:cxn ang="0">
                    <a:pos x="T0" y="T1"/>
                  </a:cxn>
                  <a:cxn ang="0">
                    <a:pos x="T2" y="T3"/>
                  </a:cxn>
                  <a:cxn ang="0">
                    <a:pos x="T4" y="T5"/>
                  </a:cxn>
                  <a:cxn ang="0">
                    <a:pos x="T6" y="T7"/>
                  </a:cxn>
                  <a:cxn ang="0">
                    <a:pos x="T8" y="T9"/>
                  </a:cxn>
                </a:cxnLst>
                <a:rect l="0" t="0" r="r" b="b"/>
                <a:pathLst>
                  <a:path w="6" h="7">
                    <a:moveTo>
                      <a:pt x="6" y="5"/>
                    </a:moveTo>
                    <a:cubicBezTo>
                      <a:pt x="4" y="7"/>
                      <a:pt x="1" y="6"/>
                      <a:pt x="0" y="4"/>
                    </a:cubicBezTo>
                    <a:cubicBezTo>
                      <a:pt x="1" y="2"/>
                      <a:pt x="1" y="2"/>
                      <a:pt x="1" y="0"/>
                    </a:cubicBezTo>
                    <a:cubicBezTo>
                      <a:pt x="6" y="0"/>
                      <a:pt x="6" y="0"/>
                      <a:pt x="6" y="0"/>
                    </a:cubicBezTo>
                    <a:cubicBezTo>
                      <a:pt x="6" y="2"/>
                      <a:pt x="6" y="3"/>
                      <a:pt x="6" y="5"/>
                    </a:cubicBezTo>
                    <a:close/>
                  </a:path>
                </a:pathLst>
              </a:custGeom>
              <a:solidFill>
                <a:srgbClr val="C95D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61" name="Freeform 306">
                <a:extLst>
                  <a:ext uri="{FF2B5EF4-FFF2-40B4-BE49-F238E27FC236}">
                    <a16:creationId xmlns="" xmlns:a16="http://schemas.microsoft.com/office/drawing/2014/main" id="{192EAE92-F880-405F-AFF5-A9CCB1BA50DF}"/>
                  </a:ext>
                </a:extLst>
              </p:cNvPr>
              <p:cNvSpPr>
                <a:spLocks/>
              </p:cNvSpPr>
              <p:nvPr/>
            </p:nvSpPr>
            <p:spPr bwMode="auto">
              <a:xfrm>
                <a:off x="4357" y="2233"/>
                <a:ext cx="91" cy="193"/>
              </a:xfrm>
              <a:custGeom>
                <a:avLst/>
                <a:gdLst>
                  <a:gd name="T0" fmla="*/ 43 w 43"/>
                  <a:gd name="T1" fmla="*/ 70 h 91"/>
                  <a:gd name="T2" fmla="*/ 14 w 43"/>
                  <a:gd name="T3" fmla="*/ 65 h 91"/>
                  <a:gd name="T4" fmla="*/ 0 w 43"/>
                  <a:gd name="T5" fmla="*/ 9 h 91"/>
                  <a:gd name="T6" fmla="*/ 12 w 43"/>
                  <a:gd name="T7" fmla="*/ 0 h 91"/>
                  <a:gd name="T8" fmla="*/ 43 w 43"/>
                  <a:gd name="T9" fmla="*/ 70 h 91"/>
                </a:gdLst>
                <a:ahLst/>
                <a:cxnLst>
                  <a:cxn ang="0">
                    <a:pos x="T0" y="T1"/>
                  </a:cxn>
                  <a:cxn ang="0">
                    <a:pos x="T2" y="T3"/>
                  </a:cxn>
                  <a:cxn ang="0">
                    <a:pos x="T4" y="T5"/>
                  </a:cxn>
                  <a:cxn ang="0">
                    <a:pos x="T6" y="T7"/>
                  </a:cxn>
                  <a:cxn ang="0">
                    <a:pos x="T8" y="T9"/>
                  </a:cxn>
                </a:cxnLst>
                <a:rect l="0" t="0" r="r" b="b"/>
                <a:pathLst>
                  <a:path w="43" h="91">
                    <a:moveTo>
                      <a:pt x="43" y="70"/>
                    </a:moveTo>
                    <a:cubicBezTo>
                      <a:pt x="42" y="91"/>
                      <a:pt x="14" y="65"/>
                      <a:pt x="14" y="65"/>
                    </a:cubicBezTo>
                    <a:cubicBezTo>
                      <a:pt x="0" y="9"/>
                      <a:pt x="0" y="9"/>
                      <a:pt x="0" y="9"/>
                    </a:cubicBezTo>
                    <a:cubicBezTo>
                      <a:pt x="12" y="0"/>
                      <a:pt x="12" y="0"/>
                      <a:pt x="12" y="0"/>
                    </a:cubicBezTo>
                    <a:cubicBezTo>
                      <a:pt x="12" y="0"/>
                      <a:pt x="43" y="21"/>
                      <a:pt x="43" y="70"/>
                    </a:cubicBezTo>
                    <a:close/>
                  </a:path>
                </a:pathLst>
              </a:cu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62" name="Freeform 307">
                <a:extLst>
                  <a:ext uri="{FF2B5EF4-FFF2-40B4-BE49-F238E27FC236}">
                    <a16:creationId xmlns="" xmlns:a16="http://schemas.microsoft.com/office/drawing/2014/main" id="{6EEF8F45-6D11-4F9B-8035-A55152B683D3}"/>
                  </a:ext>
                </a:extLst>
              </p:cNvPr>
              <p:cNvSpPr>
                <a:spLocks/>
              </p:cNvSpPr>
              <p:nvPr/>
            </p:nvSpPr>
            <p:spPr bwMode="auto">
              <a:xfrm>
                <a:off x="4371" y="2344"/>
                <a:ext cx="98" cy="186"/>
              </a:xfrm>
              <a:custGeom>
                <a:avLst/>
                <a:gdLst>
                  <a:gd name="T0" fmla="*/ 26 w 46"/>
                  <a:gd name="T1" fmla="*/ 9 h 88"/>
                  <a:gd name="T2" fmla="*/ 46 w 46"/>
                  <a:gd name="T3" fmla="*/ 88 h 88"/>
                  <a:gd name="T4" fmla="*/ 41 w 46"/>
                  <a:gd name="T5" fmla="*/ 87 h 88"/>
                  <a:gd name="T6" fmla="*/ 13 w 46"/>
                  <a:gd name="T7" fmla="*/ 27 h 88"/>
                  <a:gd name="T8" fmla="*/ 26 w 46"/>
                  <a:gd name="T9" fmla="*/ 9 h 88"/>
                </a:gdLst>
                <a:ahLst/>
                <a:cxnLst>
                  <a:cxn ang="0">
                    <a:pos x="T0" y="T1"/>
                  </a:cxn>
                  <a:cxn ang="0">
                    <a:pos x="T2" y="T3"/>
                  </a:cxn>
                  <a:cxn ang="0">
                    <a:pos x="T4" y="T5"/>
                  </a:cxn>
                  <a:cxn ang="0">
                    <a:pos x="T6" y="T7"/>
                  </a:cxn>
                  <a:cxn ang="0">
                    <a:pos x="T8" y="T9"/>
                  </a:cxn>
                </a:cxnLst>
                <a:rect l="0" t="0" r="r" b="b"/>
                <a:pathLst>
                  <a:path w="46" h="88">
                    <a:moveTo>
                      <a:pt x="26" y="9"/>
                    </a:moveTo>
                    <a:cubicBezTo>
                      <a:pt x="46" y="15"/>
                      <a:pt x="46" y="88"/>
                      <a:pt x="46" y="88"/>
                    </a:cubicBezTo>
                    <a:cubicBezTo>
                      <a:pt x="41" y="87"/>
                      <a:pt x="41" y="87"/>
                      <a:pt x="41" y="87"/>
                    </a:cubicBezTo>
                    <a:cubicBezTo>
                      <a:pt x="13" y="27"/>
                      <a:pt x="13" y="27"/>
                      <a:pt x="13" y="27"/>
                    </a:cubicBezTo>
                    <a:cubicBezTo>
                      <a:pt x="13" y="27"/>
                      <a:pt x="0" y="0"/>
                      <a:pt x="26" y="9"/>
                    </a:cubicBezTo>
                    <a:close/>
                  </a:path>
                </a:pathLst>
              </a:custGeom>
              <a:solidFill>
                <a:srgbClr val="FF9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63" name="Freeform 308">
                <a:extLst>
                  <a:ext uri="{FF2B5EF4-FFF2-40B4-BE49-F238E27FC236}">
                    <a16:creationId xmlns="" xmlns:a16="http://schemas.microsoft.com/office/drawing/2014/main" id="{BDEF773B-2FC8-4F76-B6E5-19BA8E35CCE7}"/>
                  </a:ext>
                </a:extLst>
              </p:cNvPr>
              <p:cNvSpPr>
                <a:spLocks/>
              </p:cNvSpPr>
              <p:nvPr/>
            </p:nvSpPr>
            <p:spPr bwMode="auto">
              <a:xfrm>
                <a:off x="4458" y="2522"/>
                <a:ext cx="34" cy="36"/>
              </a:xfrm>
              <a:custGeom>
                <a:avLst/>
                <a:gdLst>
                  <a:gd name="T0" fmla="*/ 5 w 16"/>
                  <a:gd name="T1" fmla="*/ 1 h 17"/>
                  <a:gd name="T2" fmla="*/ 15 w 16"/>
                  <a:gd name="T3" fmla="*/ 7 h 17"/>
                  <a:gd name="T4" fmla="*/ 13 w 16"/>
                  <a:gd name="T5" fmla="*/ 16 h 17"/>
                  <a:gd name="T6" fmla="*/ 13 w 16"/>
                  <a:gd name="T7" fmla="*/ 12 h 17"/>
                  <a:gd name="T8" fmla="*/ 10 w 16"/>
                  <a:gd name="T9" fmla="*/ 16 h 17"/>
                  <a:gd name="T10" fmla="*/ 10 w 16"/>
                  <a:gd name="T11" fmla="*/ 13 h 17"/>
                  <a:gd name="T12" fmla="*/ 8 w 16"/>
                  <a:gd name="T13" fmla="*/ 15 h 17"/>
                  <a:gd name="T14" fmla="*/ 8 w 16"/>
                  <a:gd name="T15" fmla="*/ 11 h 17"/>
                  <a:gd name="T16" fmla="*/ 0 w 16"/>
                  <a:gd name="T17" fmla="*/ 3 h 17"/>
                  <a:gd name="T18" fmla="*/ 5 w 16"/>
                  <a:gd name="T19"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7">
                    <a:moveTo>
                      <a:pt x="5" y="1"/>
                    </a:moveTo>
                    <a:cubicBezTo>
                      <a:pt x="5" y="1"/>
                      <a:pt x="13" y="3"/>
                      <a:pt x="15" y="7"/>
                    </a:cubicBezTo>
                    <a:cubicBezTo>
                      <a:pt x="16" y="10"/>
                      <a:pt x="16" y="15"/>
                      <a:pt x="13" y="16"/>
                    </a:cubicBezTo>
                    <a:cubicBezTo>
                      <a:pt x="12" y="17"/>
                      <a:pt x="13" y="12"/>
                      <a:pt x="13" y="12"/>
                    </a:cubicBezTo>
                    <a:cubicBezTo>
                      <a:pt x="13" y="12"/>
                      <a:pt x="11" y="16"/>
                      <a:pt x="10" y="16"/>
                    </a:cubicBezTo>
                    <a:cubicBezTo>
                      <a:pt x="10" y="16"/>
                      <a:pt x="10" y="13"/>
                      <a:pt x="10" y="13"/>
                    </a:cubicBezTo>
                    <a:cubicBezTo>
                      <a:pt x="10" y="13"/>
                      <a:pt x="9" y="15"/>
                      <a:pt x="8" y="15"/>
                    </a:cubicBezTo>
                    <a:cubicBezTo>
                      <a:pt x="7" y="15"/>
                      <a:pt x="8" y="12"/>
                      <a:pt x="8" y="11"/>
                    </a:cubicBezTo>
                    <a:cubicBezTo>
                      <a:pt x="7" y="9"/>
                      <a:pt x="2" y="6"/>
                      <a:pt x="0" y="3"/>
                    </a:cubicBezTo>
                    <a:cubicBezTo>
                      <a:pt x="0" y="2"/>
                      <a:pt x="2" y="0"/>
                      <a:pt x="5" y="1"/>
                    </a:cubicBezTo>
                    <a:close/>
                  </a:path>
                </a:pathLst>
              </a:custGeom>
              <a:solidFill>
                <a:srgbClr val="FF9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64" name="Freeform 309">
                <a:extLst>
                  <a:ext uri="{FF2B5EF4-FFF2-40B4-BE49-F238E27FC236}">
                    <a16:creationId xmlns="" xmlns:a16="http://schemas.microsoft.com/office/drawing/2014/main" id="{8A05BC52-638E-49D6-95C1-B38D34A5FDB4}"/>
                  </a:ext>
                </a:extLst>
              </p:cNvPr>
              <p:cNvSpPr>
                <a:spLocks/>
              </p:cNvSpPr>
              <p:nvPr/>
            </p:nvSpPr>
            <p:spPr bwMode="auto">
              <a:xfrm>
                <a:off x="4206" y="2208"/>
                <a:ext cx="60" cy="379"/>
              </a:xfrm>
              <a:custGeom>
                <a:avLst/>
                <a:gdLst>
                  <a:gd name="T0" fmla="*/ 28 w 28"/>
                  <a:gd name="T1" fmla="*/ 0 h 179"/>
                  <a:gd name="T2" fmla="*/ 19 w 28"/>
                  <a:gd name="T3" fmla="*/ 21 h 179"/>
                  <a:gd name="T4" fmla="*/ 12 w 28"/>
                  <a:gd name="T5" fmla="*/ 43 h 179"/>
                  <a:gd name="T6" fmla="*/ 5 w 28"/>
                  <a:gd name="T7" fmla="*/ 88 h 179"/>
                  <a:gd name="T8" fmla="*/ 2 w 28"/>
                  <a:gd name="T9" fmla="*/ 133 h 179"/>
                  <a:gd name="T10" fmla="*/ 2 w 28"/>
                  <a:gd name="T11" fmla="*/ 156 h 179"/>
                  <a:gd name="T12" fmla="*/ 3 w 28"/>
                  <a:gd name="T13" fmla="*/ 179 h 179"/>
                  <a:gd name="T14" fmla="*/ 1 w 28"/>
                  <a:gd name="T15" fmla="*/ 133 h 179"/>
                  <a:gd name="T16" fmla="*/ 2 w 28"/>
                  <a:gd name="T17" fmla="*/ 87 h 179"/>
                  <a:gd name="T18" fmla="*/ 11 w 28"/>
                  <a:gd name="T19" fmla="*/ 42 h 179"/>
                  <a:gd name="T20" fmla="*/ 18 w 28"/>
                  <a:gd name="T21" fmla="*/ 20 h 179"/>
                  <a:gd name="T22" fmla="*/ 28 w 28"/>
                  <a:gd name="T2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179">
                    <a:moveTo>
                      <a:pt x="28" y="0"/>
                    </a:moveTo>
                    <a:cubicBezTo>
                      <a:pt x="24" y="6"/>
                      <a:pt x="21" y="14"/>
                      <a:pt x="19" y="21"/>
                    </a:cubicBezTo>
                    <a:cubicBezTo>
                      <a:pt x="16" y="28"/>
                      <a:pt x="14" y="35"/>
                      <a:pt x="12" y="43"/>
                    </a:cubicBezTo>
                    <a:cubicBezTo>
                      <a:pt x="9" y="57"/>
                      <a:pt x="6" y="72"/>
                      <a:pt x="5" y="88"/>
                    </a:cubicBezTo>
                    <a:cubicBezTo>
                      <a:pt x="3" y="103"/>
                      <a:pt x="2" y="118"/>
                      <a:pt x="2" y="133"/>
                    </a:cubicBezTo>
                    <a:cubicBezTo>
                      <a:pt x="2" y="141"/>
                      <a:pt x="2" y="149"/>
                      <a:pt x="2" y="156"/>
                    </a:cubicBezTo>
                    <a:cubicBezTo>
                      <a:pt x="2" y="164"/>
                      <a:pt x="3" y="171"/>
                      <a:pt x="3" y="179"/>
                    </a:cubicBezTo>
                    <a:cubicBezTo>
                      <a:pt x="1" y="164"/>
                      <a:pt x="1" y="149"/>
                      <a:pt x="1" y="133"/>
                    </a:cubicBezTo>
                    <a:cubicBezTo>
                      <a:pt x="0" y="118"/>
                      <a:pt x="1" y="103"/>
                      <a:pt x="2" y="87"/>
                    </a:cubicBezTo>
                    <a:cubicBezTo>
                      <a:pt x="4" y="72"/>
                      <a:pt x="7" y="57"/>
                      <a:pt x="11" y="42"/>
                    </a:cubicBezTo>
                    <a:cubicBezTo>
                      <a:pt x="13" y="35"/>
                      <a:pt x="15" y="28"/>
                      <a:pt x="18" y="20"/>
                    </a:cubicBezTo>
                    <a:cubicBezTo>
                      <a:pt x="21" y="13"/>
                      <a:pt x="24" y="6"/>
                      <a:pt x="28" y="0"/>
                    </a:cubicBezTo>
                    <a:close/>
                  </a:path>
                </a:pathLst>
              </a:cu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65" name="Freeform 310">
                <a:extLst>
                  <a:ext uri="{FF2B5EF4-FFF2-40B4-BE49-F238E27FC236}">
                    <a16:creationId xmlns="" xmlns:a16="http://schemas.microsoft.com/office/drawing/2014/main" id="{8DF42D20-8937-4F53-98B9-95168F2958C5}"/>
                  </a:ext>
                </a:extLst>
              </p:cNvPr>
              <p:cNvSpPr>
                <a:spLocks/>
              </p:cNvSpPr>
              <p:nvPr/>
            </p:nvSpPr>
            <p:spPr bwMode="auto">
              <a:xfrm>
                <a:off x="4306" y="2219"/>
                <a:ext cx="36" cy="370"/>
              </a:xfrm>
              <a:custGeom>
                <a:avLst/>
                <a:gdLst>
                  <a:gd name="T0" fmla="*/ 17 w 17"/>
                  <a:gd name="T1" fmla="*/ 0 h 175"/>
                  <a:gd name="T2" fmla="*/ 13 w 17"/>
                  <a:gd name="T3" fmla="*/ 21 h 175"/>
                  <a:gd name="T4" fmla="*/ 9 w 17"/>
                  <a:gd name="T5" fmla="*/ 43 h 175"/>
                  <a:gd name="T6" fmla="*/ 4 w 17"/>
                  <a:gd name="T7" fmla="*/ 87 h 175"/>
                  <a:gd name="T8" fmla="*/ 4 w 17"/>
                  <a:gd name="T9" fmla="*/ 131 h 175"/>
                  <a:gd name="T10" fmla="*/ 6 w 17"/>
                  <a:gd name="T11" fmla="*/ 153 h 175"/>
                  <a:gd name="T12" fmla="*/ 9 w 17"/>
                  <a:gd name="T13" fmla="*/ 175 h 175"/>
                  <a:gd name="T14" fmla="*/ 2 w 17"/>
                  <a:gd name="T15" fmla="*/ 131 h 175"/>
                  <a:gd name="T16" fmla="*/ 1 w 17"/>
                  <a:gd name="T17" fmla="*/ 87 h 175"/>
                  <a:gd name="T18" fmla="*/ 4 w 17"/>
                  <a:gd name="T19" fmla="*/ 65 h 175"/>
                  <a:gd name="T20" fmla="*/ 8 w 17"/>
                  <a:gd name="T21" fmla="*/ 43 h 175"/>
                  <a:gd name="T22" fmla="*/ 17 w 17"/>
                  <a:gd name="T23"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75">
                    <a:moveTo>
                      <a:pt x="17" y="0"/>
                    </a:moveTo>
                    <a:cubicBezTo>
                      <a:pt x="16" y="7"/>
                      <a:pt x="14" y="14"/>
                      <a:pt x="13" y="21"/>
                    </a:cubicBezTo>
                    <a:cubicBezTo>
                      <a:pt x="12" y="29"/>
                      <a:pt x="11" y="36"/>
                      <a:pt x="9" y="43"/>
                    </a:cubicBezTo>
                    <a:cubicBezTo>
                      <a:pt x="7" y="58"/>
                      <a:pt x="5" y="72"/>
                      <a:pt x="4" y="87"/>
                    </a:cubicBezTo>
                    <a:cubicBezTo>
                      <a:pt x="2" y="102"/>
                      <a:pt x="3" y="116"/>
                      <a:pt x="4" y="131"/>
                    </a:cubicBezTo>
                    <a:cubicBezTo>
                      <a:pt x="4" y="138"/>
                      <a:pt x="5" y="146"/>
                      <a:pt x="6" y="153"/>
                    </a:cubicBezTo>
                    <a:cubicBezTo>
                      <a:pt x="7" y="160"/>
                      <a:pt x="8" y="168"/>
                      <a:pt x="9" y="175"/>
                    </a:cubicBezTo>
                    <a:cubicBezTo>
                      <a:pt x="6" y="160"/>
                      <a:pt x="3" y="146"/>
                      <a:pt x="2" y="131"/>
                    </a:cubicBezTo>
                    <a:cubicBezTo>
                      <a:pt x="0" y="116"/>
                      <a:pt x="0" y="102"/>
                      <a:pt x="1" y="87"/>
                    </a:cubicBezTo>
                    <a:cubicBezTo>
                      <a:pt x="2" y="79"/>
                      <a:pt x="3" y="72"/>
                      <a:pt x="4" y="65"/>
                    </a:cubicBezTo>
                    <a:cubicBezTo>
                      <a:pt x="5" y="58"/>
                      <a:pt x="6" y="50"/>
                      <a:pt x="8" y="43"/>
                    </a:cubicBezTo>
                    <a:cubicBezTo>
                      <a:pt x="10" y="28"/>
                      <a:pt x="14" y="14"/>
                      <a:pt x="17" y="0"/>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66" name="Oval 311">
                <a:extLst>
                  <a:ext uri="{FF2B5EF4-FFF2-40B4-BE49-F238E27FC236}">
                    <a16:creationId xmlns="" xmlns:a16="http://schemas.microsoft.com/office/drawing/2014/main" id="{D05D2281-5BDE-4674-9C8B-39FB3F8F2829}"/>
                  </a:ext>
                </a:extLst>
              </p:cNvPr>
              <p:cNvSpPr>
                <a:spLocks noChangeArrowheads="1"/>
              </p:cNvSpPr>
              <p:nvPr/>
            </p:nvSpPr>
            <p:spPr bwMode="auto">
              <a:xfrm>
                <a:off x="4268" y="2221"/>
                <a:ext cx="8" cy="8"/>
              </a:xfrm>
              <a:prstGeom prst="ellipse">
                <a:avLst/>
              </a:prstGeom>
              <a:solidFill>
                <a:srgbClr val="DBC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67" name="Oval 312">
                <a:extLst>
                  <a:ext uri="{FF2B5EF4-FFF2-40B4-BE49-F238E27FC236}">
                    <a16:creationId xmlns="" xmlns:a16="http://schemas.microsoft.com/office/drawing/2014/main" id="{FC03E62D-DFA9-4697-AC42-D655860F8285}"/>
                  </a:ext>
                </a:extLst>
              </p:cNvPr>
              <p:cNvSpPr>
                <a:spLocks noChangeArrowheads="1"/>
              </p:cNvSpPr>
              <p:nvPr/>
            </p:nvSpPr>
            <p:spPr bwMode="auto">
              <a:xfrm>
                <a:off x="4249" y="2261"/>
                <a:ext cx="8" cy="11"/>
              </a:xfrm>
              <a:prstGeom prst="ellipse">
                <a:avLst/>
              </a:prstGeom>
              <a:solidFill>
                <a:srgbClr val="DBC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68" name="Oval 313">
                <a:extLst>
                  <a:ext uri="{FF2B5EF4-FFF2-40B4-BE49-F238E27FC236}">
                    <a16:creationId xmlns="" xmlns:a16="http://schemas.microsoft.com/office/drawing/2014/main" id="{14D07D02-800A-4159-B740-98C094B42C24}"/>
                  </a:ext>
                </a:extLst>
              </p:cNvPr>
              <p:cNvSpPr>
                <a:spLocks noChangeArrowheads="1"/>
              </p:cNvSpPr>
              <p:nvPr/>
            </p:nvSpPr>
            <p:spPr bwMode="auto">
              <a:xfrm>
                <a:off x="4238" y="2303"/>
                <a:ext cx="9" cy="11"/>
              </a:xfrm>
              <a:prstGeom prst="ellipse">
                <a:avLst/>
              </a:prstGeom>
              <a:solidFill>
                <a:srgbClr val="DBC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69" name="Oval 314">
                <a:extLst>
                  <a:ext uri="{FF2B5EF4-FFF2-40B4-BE49-F238E27FC236}">
                    <a16:creationId xmlns="" xmlns:a16="http://schemas.microsoft.com/office/drawing/2014/main" id="{666991EC-153D-4A13-8C76-DE01349610B4}"/>
                  </a:ext>
                </a:extLst>
              </p:cNvPr>
              <p:cNvSpPr>
                <a:spLocks noChangeArrowheads="1"/>
              </p:cNvSpPr>
              <p:nvPr/>
            </p:nvSpPr>
            <p:spPr bwMode="auto">
              <a:xfrm>
                <a:off x="4228" y="2346"/>
                <a:ext cx="10" cy="8"/>
              </a:xfrm>
              <a:prstGeom prst="ellipse">
                <a:avLst/>
              </a:prstGeom>
              <a:solidFill>
                <a:srgbClr val="DBC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70" name="Oval 315">
                <a:extLst>
                  <a:ext uri="{FF2B5EF4-FFF2-40B4-BE49-F238E27FC236}">
                    <a16:creationId xmlns="" xmlns:a16="http://schemas.microsoft.com/office/drawing/2014/main" id="{FF661511-9034-4A68-87C2-59968895F559}"/>
                  </a:ext>
                </a:extLst>
              </p:cNvPr>
              <p:cNvSpPr>
                <a:spLocks noChangeArrowheads="1"/>
              </p:cNvSpPr>
              <p:nvPr/>
            </p:nvSpPr>
            <p:spPr bwMode="auto">
              <a:xfrm>
                <a:off x="4223" y="2392"/>
                <a:ext cx="9" cy="11"/>
              </a:xfrm>
              <a:prstGeom prst="ellipse">
                <a:avLst/>
              </a:prstGeom>
              <a:solidFill>
                <a:srgbClr val="DBC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71" name="Oval 316">
                <a:extLst>
                  <a:ext uri="{FF2B5EF4-FFF2-40B4-BE49-F238E27FC236}">
                    <a16:creationId xmlns="" xmlns:a16="http://schemas.microsoft.com/office/drawing/2014/main" id="{9A0D6313-850E-4189-865B-631CED0203FB}"/>
                  </a:ext>
                </a:extLst>
              </p:cNvPr>
              <p:cNvSpPr>
                <a:spLocks noChangeArrowheads="1"/>
              </p:cNvSpPr>
              <p:nvPr/>
            </p:nvSpPr>
            <p:spPr bwMode="auto">
              <a:xfrm>
                <a:off x="4219" y="2435"/>
                <a:ext cx="9" cy="8"/>
              </a:xfrm>
              <a:prstGeom prst="ellipse">
                <a:avLst/>
              </a:prstGeom>
              <a:solidFill>
                <a:srgbClr val="DBC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72" name="Oval 317">
                <a:extLst>
                  <a:ext uri="{FF2B5EF4-FFF2-40B4-BE49-F238E27FC236}">
                    <a16:creationId xmlns="" xmlns:a16="http://schemas.microsoft.com/office/drawing/2014/main" id="{D4E56880-698A-48CC-B42A-DAF8134EB777}"/>
                  </a:ext>
                </a:extLst>
              </p:cNvPr>
              <p:cNvSpPr>
                <a:spLocks noChangeArrowheads="1"/>
              </p:cNvSpPr>
              <p:nvPr/>
            </p:nvSpPr>
            <p:spPr bwMode="auto">
              <a:xfrm>
                <a:off x="4219" y="2496"/>
                <a:ext cx="9" cy="9"/>
              </a:xfrm>
              <a:prstGeom prst="ellipse">
                <a:avLst/>
              </a:prstGeom>
              <a:solidFill>
                <a:srgbClr val="DBC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73" name="Oval 318">
                <a:extLst>
                  <a:ext uri="{FF2B5EF4-FFF2-40B4-BE49-F238E27FC236}">
                    <a16:creationId xmlns="" xmlns:a16="http://schemas.microsoft.com/office/drawing/2014/main" id="{7A1825CE-028A-42A1-83A0-3F9F88F17770}"/>
                  </a:ext>
                </a:extLst>
              </p:cNvPr>
              <p:cNvSpPr>
                <a:spLocks noChangeArrowheads="1"/>
              </p:cNvSpPr>
              <p:nvPr/>
            </p:nvSpPr>
            <p:spPr bwMode="auto">
              <a:xfrm>
                <a:off x="4221" y="2553"/>
                <a:ext cx="9" cy="9"/>
              </a:xfrm>
              <a:prstGeom prst="ellipse">
                <a:avLst/>
              </a:prstGeom>
              <a:solidFill>
                <a:srgbClr val="DBC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74" name="Freeform 319">
                <a:extLst>
                  <a:ext uri="{FF2B5EF4-FFF2-40B4-BE49-F238E27FC236}">
                    <a16:creationId xmlns="" xmlns:a16="http://schemas.microsoft.com/office/drawing/2014/main" id="{60C4BC8D-D31C-46D8-8963-FBBA89BC3E60}"/>
                  </a:ext>
                </a:extLst>
              </p:cNvPr>
              <p:cNvSpPr>
                <a:spLocks/>
              </p:cNvSpPr>
              <p:nvPr/>
            </p:nvSpPr>
            <p:spPr bwMode="auto">
              <a:xfrm>
                <a:off x="4321" y="2225"/>
                <a:ext cx="8" cy="10"/>
              </a:xfrm>
              <a:custGeom>
                <a:avLst/>
                <a:gdLst>
                  <a:gd name="T0" fmla="*/ 4 w 4"/>
                  <a:gd name="T1" fmla="*/ 2 h 5"/>
                  <a:gd name="T2" fmla="*/ 2 w 4"/>
                  <a:gd name="T3" fmla="*/ 5 h 5"/>
                  <a:gd name="T4" fmla="*/ 0 w 4"/>
                  <a:gd name="T5" fmla="*/ 2 h 5"/>
                  <a:gd name="T6" fmla="*/ 2 w 4"/>
                  <a:gd name="T7" fmla="*/ 0 h 5"/>
                  <a:gd name="T8" fmla="*/ 4 w 4"/>
                  <a:gd name="T9" fmla="*/ 2 h 5"/>
                </a:gdLst>
                <a:ahLst/>
                <a:cxnLst>
                  <a:cxn ang="0">
                    <a:pos x="T0" y="T1"/>
                  </a:cxn>
                  <a:cxn ang="0">
                    <a:pos x="T2" y="T3"/>
                  </a:cxn>
                  <a:cxn ang="0">
                    <a:pos x="T4" y="T5"/>
                  </a:cxn>
                  <a:cxn ang="0">
                    <a:pos x="T6" y="T7"/>
                  </a:cxn>
                  <a:cxn ang="0">
                    <a:pos x="T8" y="T9"/>
                  </a:cxn>
                </a:cxnLst>
                <a:rect l="0" t="0" r="r" b="b"/>
                <a:pathLst>
                  <a:path w="4" h="5">
                    <a:moveTo>
                      <a:pt x="4" y="2"/>
                    </a:moveTo>
                    <a:cubicBezTo>
                      <a:pt x="4" y="3"/>
                      <a:pt x="3" y="4"/>
                      <a:pt x="2" y="5"/>
                    </a:cubicBezTo>
                    <a:cubicBezTo>
                      <a:pt x="1" y="5"/>
                      <a:pt x="0" y="4"/>
                      <a:pt x="0" y="2"/>
                    </a:cubicBezTo>
                    <a:cubicBezTo>
                      <a:pt x="0" y="1"/>
                      <a:pt x="1" y="0"/>
                      <a:pt x="2" y="0"/>
                    </a:cubicBezTo>
                    <a:cubicBezTo>
                      <a:pt x="3" y="0"/>
                      <a:pt x="4" y="1"/>
                      <a:pt x="4" y="2"/>
                    </a:cubicBezTo>
                    <a:close/>
                  </a:path>
                </a:pathLst>
              </a:custGeom>
              <a:solidFill>
                <a:srgbClr val="DBC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75" name="Freeform 320">
                <a:extLst>
                  <a:ext uri="{FF2B5EF4-FFF2-40B4-BE49-F238E27FC236}">
                    <a16:creationId xmlns="" xmlns:a16="http://schemas.microsoft.com/office/drawing/2014/main" id="{2FCEADF5-F327-4012-8104-2D57F66D63FA}"/>
                  </a:ext>
                </a:extLst>
              </p:cNvPr>
              <p:cNvSpPr>
                <a:spLocks/>
              </p:cNvSpPr>
              <p:nvPr/>
            </p:nvSpPr>
            <p:spPr bwMode="auto">
              <a:xfrm>
                <a:off x="4302" y="2267"/>
                <a:ext cx="10" cy="11"/>
              </a:xfrm>
              <a:custGeom>
                <a:avLst/>
                <a:gdLst>
                  <a:gd name="T0" fmla="*/ 5 w 5"/>
                  <a:gd name="T1" fmla="*/ 2 h 5"/>
                  <a:gd name="T2" fmla="*/ 3 w 5"/>
                  <a:gd name="T3" fmla="*/ 5 h 5"/>
                  <a:gd name="T4" fmla="*/ 1 w 5"/>
                  <a:gd name="T5" fmla="*/ 3 h 5"/>
                  <a:gd name="T6" fmla="*/ 3 w 5"/>
                  <a:gd name="T7" fmla="*/ 0 h 5"/>
                  <a:gd name="T8" fmla="*/ 5 w 5"/>
                  <a:gd name="T9" fmla="*/ 2 h 5"/>
                </a:gdLst>
                <a:ahLst/>
                <a:cxnLst>
                  <a:cxn ang="0">
                    <a:pos x="T0" y="T1"/>
                  </a:cxn>
                  <a:cxn ang="0">
                    <a:pos x="T2" y="T3"/>
                  </a:cxn>
                  <a:cxn ang="0">
                    <a:pos x="T4" y="T5"/>
                  </a:cxn>
                  <a:cxn ang="0">
                    <a:pos x="T6" y="T7"/>
                  </a:cxn>
                  <a:cxn ang="0">
                    <a:pos x="T8" y="T9"/>
                  </a:cxn>
                </a:cxnLst>
                <a:rect l="0" t="0" r="r" b="b"/>
                <a:pathLst>
                  <a:path w="5" h="5">
                    <a:moveTo>
                      <a:pt x="5" y="2"/>
                    </a:moveTo>
                    <a:cubicBezTo>
                      <a:pt x="5" y="4"/>
                      <a:pt x="4" y="5"/>
                      <a:pt x="3" y="5"/>
                    </a:cubicBezTo>
                    <a:cubicBezTo>
                      <a:pt x="2" y="5"/>
                      <a:pt x="1" y="4"/>
                      <a:pt x="1" y="3"/>
                    </a:cubicBezTo>
                    <a:cubicBezTo>
                      <a:pt x="0" y="2"/>
                      <a:pt x="1" y="1"/>
                      <a:pt x="3" y="0"/>
                    </a:cubicBezTo>
                    <a:cubicBezTo>
                      <a:pt x="4" y="0"/>
                      <a:pt x="5" y="1"/>
                      <a:pt x="5" y="2"/>
                    </a:cubicBezTo>
                    <a:close/>
                  </a:path>
                </a:pathLst>
              </a:custGeom>
              <a:solidFill>
                <a:srgbClr val="DBC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76" name="Freeform 321">
                <a:extLst>
                  <a:ext uri="{FF2B5EF4-FFF2-40B4-BE49-F238E27FC236}">
                    <a16:creationId xmlns="" xmlns:a16="http://schemas.microsoft.com/office/drawing/2014/main" id="{82F5FCBC-E395-4ACA-9E45-EE6F31A3761E}"/>
                  </a:ext>
                </a:extLst>
              </p:cNvPr>
              <p:cNvSpPr>
                <a:spLocks/>
              </p:cNvSpPr>
              <p:nvPr/>
            </p:nvSpPr>
            <p:spPr bwMode="auto">
              <a:xfrm>
                <a:off x="4293" y="2312"/>
                <a:ext cx="11" cy="8"/>
              </a:xfrm>
              <a:custGeom>
                <a:avLst/>
                <a:gdLst>
                  <a:gd name="T0" fmla="*/ 5 w 5"/>
                  <a:gd name="T1" fmla="*/ 2 h 4"/>
                  <a:gd name="T2" fmla="*/ 3 w 5"/>
                  <a:gd name="T3" fmla="*/ 4 h 4"/>
                  <a:gd name="T4" fmla="*/ 0 w 5"/>
                  <a:gd name="T5" fmla="*/ 2 h 4"/>
                  <a:gd name="T6" fmla="*/ 2 w 5"/>
                  <a:gd name="T7" fmla="*/ 0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5" y="3"/>
                      <a:pt x="4" y="4"/>
                      <a:pt x="3" y="4"/>
                    </a:cubicBezTo>
                    <a:cubicBezTo>
                      <a:pt x="2" y="4"/>
                      <a:pt x="1" y="3"/>
                      <a:pt x="0" y="2"/>
                    </a:cubicBezTo>
                    <a:cubicBezTo>
                      <a:pt x="0" y="1"/>
                      <a:pt x="1" y="0"/>
                      <a:pt x="2" y="0"/>
                    </a:cubicBezTo>
                    <a:cubicBezTo>
                      <a:pt x="4" y="0"/>
                      <a:pt x="5" y="0"/>
                      <a:pt x="5" y="2"/>
                    </a:cubicBezTo>
                    <a:close/>
                  </a:path>
                </a:pathLst>
              </a:custGeom>
              <a:solidFill>
                <a:srgbClr val="DBC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77" name="Freeform 322">
                <a:extLst>
                  <a:ext uri="{FF2B5EF4-FFF2-40B4-BE49-F238E27FC236}">
                    <a16:creationId xmlns="" xmlns:a16="http://schemas.microsoft.com/office/drawing/2014/main" id="{CCF3EAF6-9A4A-424F-99CA-FCB5AD84091E}"/>
                  </a:ext>
                </a:extLst>
              </p:cNvPr>
              <p:cNvSpPr>
                <a:spLocks/>
              </p:cNvSpPr>
              <p:nvPr/>
            </p:nvSpPr>
            <p:spPr bwMode="auto">
              <a:xfrm>
                <a:off x="4287" y="2352"/>
                <a:ext cx="8" cy="11"/>
              </a:xfrm>
              <a:custGeom>
                <a:avLst/>
                <a:gdLst>
                  <a:gd name="T0" fmla="*/ 4 w 4"/>
                  <a:gd name="T1" fmla="*/ 2 h 5"/>
                  <a:gd name="T2" fmla="*/ 2 w 4"/>
                  <a:gd name="T3" fmla="*/ 5 h 5"/>
                  <a:gd name="T4" fmla="*/ 0 w 4"/>
                  <a:gd name="T5" fmla="*/ 3 h 5"/>
                  <a:gd name="T6" fmla="*/ 2 w 4"/>
                  <a:gd name="T7" fmla="*/ 0 h 5"/>
                  <a:gd name="T8" fmla="*/ 4 w 4"/>
                  <a:gd name="T9" fmla="*/ 2 h 5"/>
                </a:gdLst>
                <a:ahLst/>
                <a:cxnLst>
                  <a:cxn ang="0">
                    <a:pos x="T0" y="T1"/>
                  </a:cxn>
                  <a:cxn ang="0">
                    <a:pos x="T2" y="T3"/>
                  </a:cxn>
                  <a:cxn ang="0">
                    <a:pos x="T4" y="T5"/>
                  </a:cxn>
                  <a:cxn ang="0">
                    <a:pos x="T6" y="T7"/>
                  </a:cxn>
                  <a:cxn ang="0">
                    <a:pos x="T8" y="T9"/>
                  </a:cxn>
                </a:cxnLst>
                <a:rect l="0" t="0" r="r" b="b"/>
                <a:pathLst>
                  <a:path w="4" h="5">
                    <a:moveTo>
                      <a:pt x="4" y="2"/>
                    </a:moveTo>
                    <a:cubicBezTo>
                      <a:pt x="4" y="4"/>
                      <a:pt x="4" y="5"/>
                      <a:pt x="2" y="5"/>
                    </a:cubicBezTo>
                    <a:cubicBezTo>
                      <a:pt x="1" y="5"/>
                      <a:pt x="0" y="4"/>
                      <a:pt x="0" y="3"/>
                    </a:cubicBezTo>
                    <a:cubicBezTo>
                      <a:pt x="0" y="1"/>
                      <a:pt x="1" y="0"/>
                      <a:pt x="2" y="0"/>
                    </a:cubicBezTo>
                    <a:cubicBezTo>
                      <a:pt x="3" y="0"/>
                      <a:pt x="4" y="1"/>
                      <a:pt x="4" y="2"/>
                    </a:cubicBezTo>
                    <a:close/>
                  </a:path>
                </a:pathLst>
              </a:custGeom>
              <a:solidFill>
                <a:srgbClr val="DBC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78" name="Oval 323">
                <a:extLst>
                  <a:ext uri="{FF2B5EF4-FFF2-40B4-BE49-F238E27FC236}">
                    <a16:creationId xmlns="" xmlns:a16="http://schemas.microsoft.com/office/drawing/2014/main" id="{76A1E44A-C048-4699-B554-F4B4242B5721}"/>
                  </a:ext>
                </a:extLst>
              </p:cNvPr>
              <p:cNvSpPr>
                <a:spLocks noChangeArrowheads="1"/>
              </p:cNvSpPr>
              <p:nvPr/>
            </p:nvSpPr>
            <p:spPr bwMode="auto">
              <a:xfrm>
                <a:off x="4285" y="2401"/>
                <a:ext cx="8" cy="8"/>
              </a:xfrm>
              <a:prstGeom prst="ellipse">
                <a:avLst/>
              </a:prstGeom>
              <a:solidFill>
                <a:srgbClr val="DBC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79" name="Freeform 324">
                <a:extLst>
                  <a:ext uri="{FF2B5EF4-FFF2-40B4-BE49-F238E27FC236}">
                    <a16:creationId xmlns="" xmlns:a16="http://schemas.microsoft.com/office/drawing/2014/main" id="{0A49BBF2-3806-49DB-8722-CFCF4E54BF12}"/>
                  </a:ext>
                </a:extLst>
              </p:cNvPr>
              <p:cNvSpPr>
                <a:spLocks/>
              </p:cNvSpPr>
              <p:nvPr/>
            </p:nvSpPr>
            <p:spPr bwMode="auto">
              <a:xfrm>
                <a:off x="4283" y="2441"/>
                <a:ext cx="8" cy="11"/>
              </a:xfrm>
              <a:custGeom>
                <a:avLst/>
                <a:gdLst>
                  <a:gd name="T0" fmla="*/ 4 w 4"/>
                  <a:gd name="T1" fmla="*/ 2 h 5"/>
                  <a:gd name="T2" fmla="*/ 2 w 4"/>
                  <a:gd name="T3" fmla="*/ 5 h 5"/>
                  <a:gd name="T4" fmla="*/ 0 w 4"/>
                  <a:gd name="T5" fmla="*/ 2 h 5"/>
                  <a:gd name="T6" fmla="*/ 2 w 4"/>
                  <a:gd name="T7" fmla="*/ 0 h 5"/>
                  <a:gd name="T8" fmla="*/ 4 w 4"/>
                  <a:gd name="T9" fmla="*/ 2 h 5"/>
                </a:gdLst>
                <a:ahLst/>
                <a:cxnLst>
                  <a:cxn ang="0">
                    <a:pos x="T0" y="T1"/>
                  </a:cxn>
                  <a:cxn ang="0">
                    <a:pos x="T2" y="T3"/>
                  </a:cxn>
                  <a:cxn ang="0">
                    <a:pos x="T4" y="T5"/>
                  </a:cxn>
                  <a:cxn ang="0">
                    <a:pos x="T6" y="T7"/>
                  </a:cxn>
                  <a:cxn ang="0">
                    <a:pos x="T8" y="T9"/>
                  </a:cxn>
                </a:cxnLst>
                <a:rect l="0" t="0" r="r" b="b"/>
                <a:pathLst>
                  <a:path w="4" h="5">
                    <a:moveTo>
                      <a:pt x="4" y="2"/>
                    </a:moveTo>
                    <a:cubicBezTo>
                      <a:pt x="4" y="3"/>
                      <a:pt x="3" y="4"/>
                      <a:pt x="2" y="5"/>
                    </a:cubicBezTo>
                    <a:cubicBezTo>
                      <a:pt x="1" y="5"/>
                      <a:pt x="0" y="4"/>
                      <a:pt x="0" y="2"/>
                    </a:cubicBezTo>
                    <a:cubicBezTo>
                      <a:pt x="0" y="1"/>
                      <a:pt x="1" y="0"/>
                      <a:pt x="2" y="0"/>
                    </a:cubicBezTo>
                    <a:cubicBezTo>
                      <a:pt x="3" y="0"/>
                      <a:pt x="4" y="1"/>
                      <a:pt x="4" y="2"/>
                    </a:cubicBezTo>
                    <a:close/>
                  </a:path>
                </a:pathLst>
              </a:custGeom>
              <a:solidFill>
                <a:srgbClr val="DBC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80" name="Freeform 325">
                <a:extLst>
                  <a:ext uri="{FF2B5EF4-FFF2-40B4-BE49-F238E27FC236}">
                    <a16:creationId xmlns="" xmlns:a16="http://schemas.microsoft.com/office/drawing/2014/main" id="{E971A30B-DC06-493B-AB6C-94F4140210A9}"/>
                  </a:ext>
                </a:extLst>
              </p:cNvPr>
              <p:cNvSpPr>
                <a:spLocks/>
              </p:cNvSpPr>
              <p:nvPr/>
            </p:nvSpPr>
            <p:spPr bwMode="auto">
              <a:xfrm>
                <a:off x="4285" y="2503"/>
                <a:ext cx="8" cy="10"/>
              </a:xfrm>
              <a:custGeom>
                <a:avLst/>
                <a:gdLst>
                  <a:gd name="T0" fmla="*/ 4 w 4"/>
                  <a:gd name="T1" fmla="*/ 2 h 5"/>
                  <a:gd name="T2" fmla="*/ 2 w 4"/>
                  <a:gd name="T3" fmla="*/ 4 h 5"/>
                  <a:gd name="T4" fmla="*/ 0 w 4"/>
                  <a:gd name="T5" fmla="*/ 2 h 5"/>
                  <a:gd name="T6" fmla="*/ 2 w 4"/>
                  <a:gd name="T7" fmla="*/ 0 h 5"/>
                  <a:gd name="T8" fmla="*/ 4 w 4"/>
                  <a:gd name="T9" fmla="*/ 2 h 5"/>
                </a:gdLst>
                <a:ahLst/>
                <a:cxnLst>
                  <a:cxn ang="0">
                    <a:pos x="T0" y="T1"/>
                  </a:cxn>
                  <a:cxn ang="0">
                    <a:pos x="T2" y="T3"/>
                  </a:cxn>
                  <a:cxn ang="0">
                    <a:pos x="T4" y="T5"/>
                  </a:cxn>
                  <a:cxn ang="0">
                    <a:pos x="T6" y="T7"/>
                  </a:cxn>
                  <a:cxn ang="0">
                    <a:pos x="T8" y="T9"/>
                  </a:cxn>
                </a:cxnLst>
                <a:rect l="0" t="0" r="r" b="b"/>
                <a:pathLst>
                  <a:path w="4" h="5">
                    <a:moveTo>
                      <a:pt x="4" y="2"/>
                    </a:moveTo>
                    <a:cubicBezTo>
                      <a:pt x="4" y="3"/>
                      <a:pt x="4" y="4"/>
                      <a:pt x="2" y="4"/>
                    </a:cubicBezTo>
                    <a:cubicBezTo>
                      <a:pt x="1" y="5"/>
                      <a:pt x="0" y="4"/>
                      <a:pt x="0" y="2"/>
                    </a:cubicBezTo>
                    <a:cubicBezTo>
                      <a:pt x="0" y="1"/>
                      <a:pt x="1" y="0"/>
                      <a:pt x="2" y="0"/>
                    </a:cubicBezTo>
                    <a:cubicBezTo>
                      <a:pt x="3" y="0"/>
                      <a:pt x="4" y="1"/>
                      <a:pt x="4" y="2"/>
                    </a:cubicBezTo>
                    <a:close/>
                  </a:path>
                </a:pathLst>
              </a:custGeom>
              <a:solidFill>
                <a:srgbClr val="DBC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81" name="Freeform 326">
                <a:extLst>
                  <a:ext uri="{FF2B5EF4-FFF2-40B4-BE49-F238E27FC236}">
                    <a16:creationId xmlns="" xmlns:a16="http://schemas.microsoft.com/office/drawing/2014/main" id="{F6AA520F-98C1-4531-8714-75DC699662B1}"/>
                  </a:ext>
                </a:extLst>
              </p:cNvPr>
              <p:cNvSpPr>
                <a:spLocks/>
              </p:cNvSpPr>
              <p:nvPr/>
            </p:nvSpPr>
            <p:spPr bwMode="auto">
              <a:xfrm>
                <a:off x="4289" y="2560"/>
                <a:ext cx="10" cy="10"/>
              </a:xfrm>
              <a:custGeom>
                <a:avLst/>
                <a:gdLst>
                  <a:gd name="T0" fmla="*/ 5 w 5"/>
                  <a:gd name="T1" fmla="*/ 2 h 5"/>
                  <a:gd name="T2" fmla="*/ 3 w 5"/>
                  <a:gd name="T3" fmla="*/ 5 h 5"/>
                  <a:gd name="T4" fmla="*/ 1 w 5"/>
                  <a:gd name="T5" fmla="*/ 2 h 5"/>
                  <a:gd name="T6" fmla="*/ 3 w 5"/>
                  <a:gd name="T7" fmla="*/ 0 h 5"/>
                  <a:gd name="T8" fmla="*/ 5 w 5"/>
                  <a:gd name="T9" fmla="*/ 2 h 5"/>
                </a:gdLst>
                <a:ahLst/>
                <a:cxnLst>
                  <a:cxn ang="0">
                    <a:pos x="T0" y="T1"/>
                  </a:cxn>
                  <a:cxn ang="0">
                    <a:pos x="T2" y="T3"/>
                  </a:cxn>
                  <a:cxn ang="0">
                    <a:pos x="T4" y="T5"/>
                  </a:cxn>
                  <a:cxn ang="0">
                    <a:pos x="T6" y="T7"/>
                  </a:cxn>
                  <a:cxn ang="0">
                    <a:pos x="T8" y="T9"/>
                  </a:cxn>
                </a:cxnLst>
                <a:rect l="0" t="0" r="r" b="b"/>
                <a:pathLst>
                  <a:path w="5" h="5">
                    <a:moveTo>
                      <a:pt x="5" y="2"/>
                    </a:moveTo>
                    <a:cubicBezTo>
                      <a:pt x="5" y="3"/>
                      <a:pt x="4" y="4"/>
                      <a:pt x="3" y="5"/>
                    </a:cubicBezTo>
                    <a:cubicBezTo>
                      <a:pt x="2" y="5"/>
                      <a:pt x="1" y="4"/>
                      <a:pt x="1" y="2"/>
                    </a:cubicBezTo>
                    <a:cubicBezTo>
                      <a:pt x="0" y="1"/>
                      <a:pt x="1" y="0"/>
                      <a:pt x="3" y="0"/>
                    </a:cubicBezTo>
                    <a:cubicBezTo>
                      <a:pt x="4" y="0"/>
                      <a:pt x="5" y="1"/>
                      <a:pt x="5" y="2"/>
                    </a:cubicBezTo>
                    <a:close/>
                  </a:path>
                </a:pathLst>
              </a:custGeom>
              <a:solidFill>
                <a:srgbClr val="DBC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82" name="Freeform 327">
                <a:extLst>
                  <a:ext uri="{FF2B5EF4-FFF2-40B4-BE49-F238E27FC236}">
                    <a16:creationId xmlns="" xmlns:a16="http://schemas.microsoft.com/office/drawing/2014/main" id="{7A0B249A-2A7E-4650-BAE0-61BB34487AE7}"/>
                  </a:ext>
                </a:extLst>
              </p:cNvPr>
              <p:cNvSpPr>
                <a:spLocks/>
              </p:cNvSpPr>
              <p:nvPr/>
            </p:nvSpPr>
            <p:spPr bwMode="auto">
              <a:xfrm>
                <a:off x="4274" y="2146"/>
                <a:ext cx="51" cy="66"/>
              </a:xfrm>
              <a:custGeom>
                <a:avLst/>
                <a:gdLst>
                  <a:gd name="T0" fmla="*/ 0 w 24"/>
                  <a:gd name="T1" fmla="*/ 8 h 31"/>
                  <a:gd name="T2" fmla="*/ 17 w 24"/>
                  <a:gd name="T3" fmla="*/ 1 h 31"/>
                  <a:gd name="T4" fmla="*/ 21 w 24"/>
                  <a:gd name="T5" fmla="*/ 7 h 31"/>
                  <a:gd name="T6" fmla="*/ 16 w 24"/>
                  <a:gd name="T7" fmla="*/ 24 h 31"/>
                  <a:gd name="T8" fmla="*/ 0 w 24"/>
                  <a:gd name="T9" fmla="*/ 8 h 31"/>
                </a:gdLst>
                <a:ahLst/>
                <a:cxnLst>
                  <a:cxn ang="0">
                    <a:pos x="T0" y="T1"/>
                  </a:cxn>
                  <a:cxn ang="0">
                    <a:pos x="T2" y="T3"/>
                  </a:cxn>
                  <a:cxn ang="0">
                    <a:pos x="T4" y="T5"/>
                  </a:cxn>
                  <a:cxn ang="0">
                    <a:pos x="T6" y="T7"/>
                  </a:cxn>
                  <a:cxn ang="0">
                    <a:pos x="T8" y="T9"/>
                  </a:cxn>
                </a:cxnLst>
                <a:rect l="0" t="0" r="r" b="b"/>
                <a:pathLst>
                  <a:path w="24" h="31">
                    <a:moveTo>
                      <a:pt x="0" y="8"/>
                    </a:moveTo>
                    <a:cubicBezTo>
                      <a:pt x="2" y="2"/>
                      <a:pt x="14" y="0"/>
                      <a:pt x="17" y="1"/>
                    </a:cubicBezTo>
                    <a:cubicBezTo>
                      <a:pt x="19" y="1"/>
                      <a:pt x="20" y="5"/>
                      <a:pt x="21" y="7"/>
                    </a:cubicBezTo>
                    <a:cubicBezTo>
                      <a:pt x="22" y="9"/>
                      <a:pt x="24" y="20"/>
                      <a:pt x="16" y="24"/>
                    </a:cubicBezTo>
                    <a:cubicBezTo>
                      <a:pt x="2" y="31"/>
                      <a:pt x="0" y="8"/>
                      <a:pt x="0" y="8"/>
                    </a:cubicBezTo>
                    <a:close/>
                  </a:path>
                </a:pathLst>
              </a:custGeom>
              <a:solidFill>
                <a:srgbClr val="FF9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83" name="Oval 328">
                <a:extLst>
                  <a:ext uri="{FF2B5EF4-FFF2-40B4-BE49-F238E27FC236}">
                    <a16:creationId xmlns="" xmlns:a16="http://schemas.microsoft.com/office/drawing/2014/main" id="{7EDB22EB-5362-424A-916B-D8D7585F7FFE}"/>
                  </a:ext>
                </a:extLst>
              </p:cNvPr>
              <p:cNvSpPr>
                <a:spLocks noChangeArrowheads="1"/>
              </p:cNvSpPr>
              <p:nvPr/>
            </p:nvSpPr>
            <p:spPr bwMode="auto">
              <a:xfrm>
                <a:off x="4304" y="2053"/>
                <a:ext cx="38" cy="38"/>
              </a:xfrm>
              <a:prstGeom prst="ellipse">
                <a:avLst/>
              </a:pr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84" name="Freeform 329">
                <a:extLst>
                  <a:ext uri="{FF2B5EF4-FFF2-40B4-BE49-F238E27FC236}">
                    <a16:creationId xmlns="" xmlns:a16="http://schemas.microsoft.com/office/drawing/2014/main" id="{95545330-D35D-443B-BBEB-28C1A2F31209}"/>
                  </a:ext>
                </a:extLst>
              </p:cNvPr>
              <p:cNvSpPr>
                <a:spLocks/>
              </p:cNvSpPr>
              <p:nvPr/>
            </p:nvSpPr>
            <p:spPr bwMode="auto">
              <a:xfrm>
                <a:off x="4240" y="2057"/>
                <a:ext cx="40" cy="39"/>
              </a:xfrm>
              <a:custGeom>
                <a:avLst/>
                <a:gdLst>
                  <a:gd name="T0" fmla="*/ 1 w 19"/>
                  <a:gd name="T1" fmla="*/ 9 h 18"/>
                  <a:gd name="T2" fmla="*/ 10 w 19"/>
                  <a:gd name="T3" fmla="*/ 18 h 18"/>
                  <a:gd name="T4" fmla="*/ 19 w 19"/>
                  <a:gd name="T5" fmla="*/ 9 h 18"/>
                  <a:gd name="T6" fmla="*/ 10 w 19"/>
                  <a:gd name="T7" fmla="*/ 0 h 18"/>
                  <a:gd name="T8" fmla="*/ 1 w 19"/>
                  <a:gd name="T9" fmla="*/ 9 h 18"/>
                </a:gdLst>
                <a:ahLst/>
                <a:cxnLst>
                  <a:cxn ang="0">
                    <a:pos x="T0" y="T1"/>
                  </a:cxn>
                  <a:cxn ang="0">
                    <a:pos x="T2" y="T3"/>
                  </a:cxn>
                  <a:cxn ang="0">
                    <a:pos x="T4" y="T5"/>
                  </a:cxn>
                  <a:cxn ang="0">
                    <a:pos x="T6" y="T7"/>
                  </a:cxn>
                  <a:cxn ang="0">
                    <a:pos x="T8" y="T9"/>
                  </a:cxn>
                </a:cxnLst>
                <a:rect l="0" t="0" r="r" b="b"/>
                <a:pathLst>
                  <a:path w="19" h="18">
                    <a:moveTo>
                      <a:pt x="1" y="9"/>
                    </a:moveTo>
                    <a:cubicBezTo>
                      <a:pt x="1" y="14"/>
                      <a:pt x="5" y="18"/>
                      <a:pt x="10" y="18"/>
                    </a:cubicBezTo>
                    <a:cubicBezTo>
                      <a:pt x="15" y="18"/>
                      <a:pt x="19" y="14"/>
                      <a:pt x="19" y="9"/>
                    </a:cubicBezTo>
                    <a:cubicBezTo>
                      <a:pt x="19" y="4"/>
                      <a:pt x="15" y="0"/>
                      <a:pt x="10" y="0"/>
                    </a:cubicBezTo>
                    <a:cubicBezTo>
                      <a:pt x="5" y="0"/>
                      <a:pt x="0" y="4"/>
                      <a:pt x="1" y="9"/>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85" name="Oval 330">
                <a:extLst>
                  <a:ext uri="{FF2B5EF4-FFF2-40B4-BE49-F238E27FC236}">
                    <a16:creationId xmlns="" xmlns:a16="http://schemas.microsoft.com/office/drawing/2014/main" id="{7A8EAF37-98D9-40BE-9ECF-369128012512}"/>
                  </a:ext>
                </a:extLst>
              </p:cNvPr>
              <p:cNvSpPr>
                <a:spLocks noChangeArrowheads="1"/>
              </p:cNvSpPr>
              <p:nvPr/>
            </p:nvSpPr>
            <p:spPr bwMode="auto">
              <a:xfrm>
                <a:off x="4261" y="2034"/>
                <a:ext cx="55" cy="55"/>
              </a:xfrm>
              <a:prstGeom prst="ellipse">
                <a:avLst/>
              </a:pr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86" name="Freeform 331">
                <a:extLst>
                  <a:ext uri="{FF2B5EF4-FFF2-40B4-BE49-F238E27FC236}">
                    <a16:creationId xmlns="" xmlns:a16="http://schemas.microsoft.com/office/drawing/2014/main" id="{0132E77F-BBBA-4409-84B8-C77F94E647BE}"/>
                  </a:ext>
                </a:extLst>
              </p:cNvPr>
              <p:cNvSpPr>
                <a:spLocks/>
              </p:cNvSpPr>
              <p:nvPr/>
            </p:nvSpPr>
            <p:spPr bwMode="auto">
              <a:xfrm>
                <a:off x="4255" y="2074"/>
                <a:ext cx="72" cy="75"/>
              </a:xfrm>
              <a:custGeom>
                <a:avLst/>
                <a:gdLst>
                  <a:gd name="T0" fmla="*/ 34 w 34"/>
                  <a:gd name="T1" fmla="*/ 4 h 35"/>
                  <a:gd name="T2" fmla="*/ 30 w 34"/>
                  <a:gd name="T3" fmla="*/ 33 h 35"/>
                  <a:gd name="T4" fmla="*/ 19 w 34"/>
                  <a:gd name="T5" fmla="*/ 30 h 35"/>
                  <a:gd name="T6" fmla="*/ 9 w 34"/>
                  <a:gd name="T7" fmla="*/ 35 h 35"/>
                  <a:gd name="T8" fmla="*/ 0 w 34"/>
                  <a:gd name="T9" fmla="*/ 4 h 35"/>
                  <a:gd name="T10" fmla="*/ 34 w 34"/>
                  <a:gd name="T11" fmla="*/ 4 h 35"/>
                </a:gdLst>
                <a:ahLst/>
                <a:cxnLst>
                  <a:cxn ang="0">
                    <a:pos x="T0" y="T1"/>
                  </a:cxn>
                  <a:cxn ang="0">
                    <a:pos x="T2" y="T3"/>
                  </a:cxn>
                  <a:cxn ang="0">
                    <a:pos x="T4" y="T5"/>
                  </a:cxn>
                  <a:cxn ang="0">
                    <a:pos x="T6" y="T7"/>
                  </a:cxn>
                  <a:cxn ang="0">
                    <a:pos x="T8" y="T9"/>
                  </a:cxn>
                  <a:cxn ang="0">
                    <a:pos x="T10" y="T11"/>
                  </a:cxn>
                </a:cxnLst>
                <a:rect l="0" t="0" r="r" b="b"/>
                <a:pathLst>
                  <a:path w="34" h="35">
                    <a:moveTo>
                      <a:pt x="34" y="4"/>
                    </a:moveTo>
                    <a:cubicBezTo>
                      <a:pt x="30" y="33"/>
                      <a:pt x="30" y="33"/>
                      <a:pt x="30" y="33"/>
                    </a:cubicBezTo>
                    <a:cubicBezTo>
                      <a:pt x="30" y="33"/>
                      <a:pt x="27" y="30"/>
                      <a:pt x="19" y="30"/>
                    </a:cubicBezTo>
                    <a:cubicBezTo>
                      <a:pt x="14" y="30"/>
                      <a:pt x="11" y="32"/>
                      <a:pt x="9" y="35"/>
                    </a:cubicBezTo>
                    <a:cubicBezTo>
                      <a:pt x="0" y="4"/>
                      <a:pt x="0" y="4"/>
                      <a:pt x="0" y="4"/>
                    </a:cubicBezTo>
                    <a:cubicBezTo>
                      <a:pt x="0" y="4"/>
                      <a:pt x="31" y="0"/>
                      <a:pt x="34" y="4"/>
                    </a:cubicBezTo>
                    <a:close/>
                  </a:path>
                </a:pathLst>
              </a:cu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87" name="Freeform 332">
                <a:extLst>
                  <a:ext uri="{FF2B5EF4-FFF2-40B4-BE49-F238E27FC236}">
                    <a16:creationId xmlns="" xmlns:a16="http://schemas.microsoft.com/office/drawing/2014/main" id="{ACEA9534-8CE3-4916-A34A-7D64B0D0140E}"/>
                  </a:ext>
                </a:extLst>
              </p:cNvPr>
              <p:cNvSpPr>
                <a:spLocks/>
              </p:cNvSpPr>
              <p:nvPr/>
            </p:nvSpPr>
            <p:spPr bwMode="auto">
              <a:xfrm>
                <a:off x="4240" y="2034"/>
                <a:ext cx="55" cy="115"/>
              </a:xfrm>
              <a:custGeom>
                <a:avLst/>
                <a:gdLst>
                  <a:gd name="T0" fmla="*/ 10 w 26"/>
                  <a:gd name="T1" fmla="*/ 11 h 54"/>
                  <a:gd name="T2" fmla="*/ 10 w 26"/>
                  <a:gd name="T3" fmla="*/ 11 h 54"/>
                  <a:gd name="T4" fmla="*/ 22 w 26"/>
                  <a:gd name="T5" fmla="*/ 0 h 54"/>
                  <a:gd name="T6" fmla="*/ 23 w 26"/>
                  <a:gd name="T7" fmla="*/ 0 h 54"/>
                  <a:gd name="T8" fmla="*/ 19 w 26"/>
                  <a:gd name="T9" fmla="*/ 7 h 54"/>
                  <a:gd name="T10" fmla="*/ 20 w 26"/>
                  <a:gd name="T11" fmla="*/ 17 h 54"/>
                  <a:gd name="T12" fmla="*/ 26 w 26"/>
                  <a:gd name="T13" fmla="*/ 49 h 54"/>
                  <a:gd name="T14" fmla="*/ 26 w 26"/>
                  <a:gd name="T15" fmla="*/ 49 h 54"/>
                  <a:gd name="T16" fmla="*/ 16 w 26"/>
                  <a:gd name="T17" fmla="*/ 54 h 54"/>
                  <a:gd name="T18" fmla="*/ 9 w 26"/>
                  <a:gd name="T19" fmla="*/ 29 h 54"/>
                  <a:gd name="T20" fmla="*/ 1 w 26"/>
                  <a:gd name="T21" fmla="*/ 20 h 54"/>
                  <a:gd name="T22" fmla="*/ 10 w 26"/>
                  <a:gd name="T23"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54">
                    <a:moveTo>
                      <a:pt x="10" y="11"/>
                    </a:moveTo>
                    <a:cubicBezTo>
                      <a:pt x="10" y="11"/>
                      <a:pt x="10" y="11"/>
                      <a:pt x="10" y="11"/>
                    </a:cubicBezTo>
                    <a:cubicBezTo>
                      <a:pt x="11" y="5"/>
                      <a:pt x="16" y="0"/>
                      <a:pt x="22" y="0"/>
                    </a:cubicBezTo>
                    <a:cubicBezTo>
                      <a:pt x="23" y="0"/>
                      <a:pt x="23" y="0"/>
                      <a:pt x="23" y="0"/>
                    </a:cubicBezTo>
                    <a:cubicBezTo>
                      <a:pt x="23" y="0"/>
                      <a:pt x="20" y="2"/>
                      <a:pt x="19" y="7"/>
                    </a:cubicBezTo>
                    <a:cubicBezTo>
                      <a:pt x="18" y="12"/>
                      <a:pt x="20" y="17"/>
                      <a:pt x="20" y="17"/>
                    </a:cubicBezTo>
                    <a:cubicBezTo>
                      <a:pt x="26" y="49"/>
                      <a:pt x="26" y="49"/>
                      <a:pt x="26" y="49"/>
                    </a:cubicBezTo>
                    <a:cubicBezTo>
                      <a:pt x="26" y="49"/>
                      <a:pt x="26" y="49"/>
                      <a:pt x="26" y="49"/>
                    </a:cubicBezTo>
                    <a:cubicBezTo>
                      <a:pt x="21" y="49"/>
                      <a:pt x="18" y="51"/>
                      <a:pt x="16" y="54"/>
                    </a:cubicBezTo>
                    <a:cubicBezTo>
                      <a:pt x="9" y="29"/>
                      <a:pt x="9" y="29"/>
                      <a:pt x="9" y="29"/>
                    </a:cubicBezTo>
                    <a:cubicBezTo>
                      <a:pt x="4" y="29"/>
                      <a:pt x="1" y="25"/>
                      <a:pt x="1" y="20"/>
                    </a:cubicBezTo>
                    <a:cubicBezTo>
                      <a:pt x="0" y="15"/>
                      <a:pt x="5" y="11"/>
                      <a:pt x="10" y="11"/>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88" name="Freeform 333">
                <a:extLst>
                  <a:ext uri="{FF2B5EF4-FFF2-40B4-BE49-F238E27FC236}">
                    <a16:creationId xmlns="" xmlns:a16="http://schemas.microsoft.com/office/drawing/2014/main" id="{F0A55086-3E07-4C95-BEFD-015383C5947D}"/>
                  </a:ext>
                </a:extLst>
              </p:cNvPr>
              <p:cNvSpPr>
                <a:spLocks/>
              </p:cNvSpPr>
              <p:nvPr/>
            </p:nvSpPr>
            <p:spPr bwMode="auto">
              <a:xfrm>
                <a:off x="3997" y="2405"/>
                <a:ext cx="42" cy="23"/>
              </a:xfrm>
              <a:custGeom>
                <a:avLst/>
                <a:gdLst>
                  <a:gd name="T0" fmla="*/ 18 w 20"/>
                  <a:gd name="T1" fmla="*/ 8 h 11"/>
                  <a:gd name="T2" fmla="*/ 6 w 20"/>
                  <a:gd name="T3" fmla="*/ 10 h 11"/>
                  <a:gd name="T4" fmla="*/ 1 w 20"/>
                  <a:gd name="T5" fmla="*/ 1 h 11"/>
                  <a:gd name="T6" fmla="*/ 3 w 20"/>
                  <a:gd name="T7" fmla="*/ 2 h 11"/>
                  <a:gd name="T8" fmla="*/ 3 w 20"/>
                  <a:gd name="T9" fmla="*/ 1 h 11"/>
                  <a:gd name="T10" fmla="*/ 9 w 20"/>
                  <a:gd name="T11" fmla="*/ 3 h 11"/>
                  <a:gd name="T12" fmla="*/ 18 w 20"/>
                  <a:gd name="T13" fmla="*/ 5 h 11"/>
                  <a:gd name="T14" fmla="*/ 18 w 20"/>
                  <a:gd name="T15" fmla="*/ 8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1">
                    <a:moveTo>
                      <a:pt x="18" y="8"/>
                    </a:moveTo>
                    <a:cubicBezTo>
                      <a:pt x="18" y="8"/>
                      <a:pt x="10" y="11"/>
                      <a:pt x="6" y="10"/>
                    </a:cubicBezTo>
                    <a:cubicBezTo>
                      <a:pt x="3" y="9"/>
                      <a:pt x="0" y="2"/>
                      <a:pt x="1" y="1"/>
                    </a:cubicBezTo>
                    <a:cubicBezTo>
                      <a:pt x="1" y="0"/>
                      <a:pt x="3" y="2"/>
                      <a:pt x="3" y="2"/>
                    </a:cubicBezTo>
                    <a:cubicBezTo>
                      <a:pt x="3" y="2"/>
                      <a:pt x="2" y="2"/>
                      <a:pt x="3" y="1"/>
                    </a:cubicBezTo>
                    <a:cubicBezTo>
                      <a:pt x="4" y="0"/>
                      <a:pt x="8" y="3"/>
                      <a:pt x="9" y="3"/>
                    </a:cubicBezTo>
                    <a:cubicBezTo>
                      <a:pt x="10" y="4"/>
                      <a:pt x="15" y="4"/>
                      <a:pt x="18" y="5"/>
                    </a:cubicBezTo>
                    <a:cubicBezTo>
                      <a:pt x="19" y="6"/>
                      <a:pt x="20" y="7"/>
                      <a:pt x="18" y="8"/>
                    </a:cubicBezTo>
                    <a:close/>
                  </a:path>
                </a:pathLst>
              </a:custGeom>
              <a:solidFill>
                <a:srgbClr val="FF9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89" name="Freeform 334">
                <a:extLst>
                  <a:ext uri="{FF2B5EF4-FFF2-40B4-BE49-F238E27FC236}">
                    <a16:creationId xmlns="" xmlns:a16="http://schemas.microsoft.com/office/drawing/2014/main" id="{EFE8D724-E4BF-4FA8-9AFC-20F74C17B9B6}"/>
                  </a:ext>
                </a:extLst>
              </p:cNvPr>
              <p:cNvSpPr>
                <a:spLocks/>
              </p:cNvSpPr>
              <p:nvPr/>
            </p:nvSpPr>
            <p:spPr bwMode="auto">
              <a:xfrm>
                <a:off x="4278" y="2134"/>
                <a:ext cx="62" cy="53"/>
              </a:xfrm>
              <a:custGeom>
                <a:avLst/>
                <a:gdLst>
                  <a:gd name="T0" fmla="*/ 0 w 29"/>
                  <a:gd name="T1" fmla="*/ 8 h 25"/>
                  <a:gd name="T2" fmla="*/ 10 w 29"/>
                  <a:gd name="T3" fmla="*/ 14 h 25"/>
                  <a:gd name="T4" fmla="*/ 14 w 29"/>
                  <a:gd name="T5" fmla="*/ 9 h 25"/>
                  <a:gd name="T6" fmla="*/ 22 w 29"/>
                  <a:gd name="T7" fmla="*/ 24 h 25"/>
                  <a:gd name="T8" fmla="*/ 29 w 29"/>
                  <a:gd name="T9" fmla="*/ 7 h 25"/>
                  <a:gd name="T10" fmla="*/ 0 w 29"/>
                  <a:gd name="T11" fmla="*/ 8 h 25"/>
                </a:gdLst>
                <a:ahLst/>
                <a:cxnLst>
                  <a:cxn ang="0">
                    <a:pos x="T0" y="T1"/>
                  </a:cxn>
                  <a:cxn ang="0">
                    <a:pos x="T2" y="T3"/>
                  </a:cxn>
                  <a:cxn ang="0">
                    <a:pos x="T4" y="T5"/>
                  </a:cxn>
                  <a:cxn ang="0">
                    <a:pos x="T6" y="T7"/>
                  </a:cxn>
                  <a:cxn ang="0">
                    <a:pos x="T8" y="T9"/>
                  </a:cxn>
                  <a:cxn ang="0">
                    <a:pos x="T10" y="T11"/>
                  </a:cxn>
                </a:cxnLst>
                <a:rect l="0" t="0" r="r" b="b"/>
                <a:pathLst>
                  <a:path w="29" h="25">
                    <a:moveTo>
                      <a:pt x="0" y="8"/>
                    </a:moveTo>
                    <a:cubicBezTo>
                      <a:pt x="0" y="8"/>
                      <a:pt x="4" y="17"/>
                      <a:pt x="10" y="14"/>
                    </a:cubicBezTo>
                    <a:cubicBezTo>
                      <a:pt x="17" y="12"/>
                      <a:pt x="14" y="9"/>
                      <a:pt x="14" y="9"/>
                    </a:cubicBezTo>
                    <a:cubicBezTo>
                      <a:pt x="14" y="9"/>
                      <a:pt x="17" y="25"/>
                      <a:pt x="22" y="24"/>
                    </a:cubicBezTo>
                    <a:cubicBezTo>
                      <a:pt x="27" y="23"/>
                      <a:pt x="29" y="7"/>
                      <a:pt x="29" y="7"/>
                    </a:cubicBezTo>
                    <a:cubicBezTo>
                      <a:pt x="29" y="7"/>
                      <a:pt x="6" y="0"/>
                      <a:pt x="0" y="8"/>
                    </a:cubicBezTo>
                    <a:close/>
                  </a:path>
                </a:pathLst>
              </a:custGeom>
              <a:solidFill>
                <a:srgbClr val="FF5E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90" name="Freeform 335">
                <a:extLst>
                  <a:ext uri="{FF2B5EF4-FFF2-40B4-BE49-F238E27FC236}">
                    <a16:creationId xmlns="" xmlns:a16="http://schemas.microsoft.com/office/drawing/2014/main" id="{49CFED79-F99D-4411-8DF1-52014647A49D}"/>
                  </a:ext>
                </a:extLst>
              </p:cNvPr>
              <p:cNvSpPr>
                <a:spLocks/>
              </p:cNvSpPr>
              <p:nvPr/>
            </p:nvSpPr>
            <p:spPr bwMode="auto">
              <a:xfrm>
                <a:off x="4378" y="2335"/>
                <a:ext cx="87" cy="68"/>
              </a:xfrm>
              <a:custGeom>
                <a:avLst/>
                <a:gdLst>
                  <a:gd name="T0" fmla="*/ 0 w 41"/>
                  <a:gd name="T1" fmla="*/ 20 h 32"/>
                  <a:gd name="T2" fmla="*/ 4 w 41"/>
                  <a:gd name="T3" fmla="*/ 32 h 32"/>
                  <a:gd name="T4" fmla="*/ 34 w 41"/>
                  <a:gd name="T5" fmla="*/ 27 h 32"/>
                  <a:gd name="T6" fmla="*/ 22 w 41"/>
                  <a:gd name="T7" fmla="*/ 4 h 32"/>
                  <a:gd name="T8" fmla="*/ 0 w 41"/>
                  <a:gd name="T9" fmla="*/ 20 h 32"/>
                </a:gdLst>
                <a:ahLst/>
                <a:cxnLst>
                  <a:cxn ang="0">
                    <a:pos x="T0" y="T1"/>
                  </a:cxn>
                  <a:cxn ang="0">
                    <a:pos x="T2" y="T3"/>
                  </a:cxn>
                  <a:cxn ang="0">
                    <a:pos x="T4" y="T5"/>
                  </a:cxn>
                  <a:cxn ang="0">
                    <a:pos x="T6" y="T7"/>
                  </a:cxn>
                  <a:cxn ang="0">
                    <a:pos x="T8" y="T9"/>
                  </a:cxn>
                </a:cxnLst>
                <a:rect l="0" t="0" r="r" b="b"/>
                <a:pathLst>
                  <a:path w="41" h="32">
                    <a:moveTo>
                      <a:pt x="0" y="20"/>
                    </a:moveTo>
                    <a:cubicBezTo>
                      <a:pt x="0" y="20"/>
                      <a:pt x="0" y="31"/>
                      <a:pt x="4" y="32"/>
                    </a:cubicBezTo>
                    <a:cubicBezTo>
                      <a:pt x="9" y="32"/>
                      <a:pt x="28" y="24"/>
                      <a:pt x="34" y="27"/>
                    </a:cubicBezTo>
                    <a:cubicBezTo>
                      <a:pt x="41" y="29"/>
                      <a:pt x="34" y="0"/>
                      <a:pt x="22" y="4"/>
                    </a:cubicBezTo>
                    <a:cubicBezTo>
                      <a:pt x="10" y="7"/>
                      <a:pt x="0" y="20"/>
                      <a:pt x="0" y="20"/>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91" name="Freeform 336">
                <a:extLst>
                  <a:ext uri="{FF2B5EF4-FFF2-40B4-BE49-F238E27FC236}">
                    <a16:creationId xmlns="" xmlns:a16="http://schemas.microsoft.com/office/drawing/2014/main" id="{8D9904E3-7C3A-47D3-9160-2795A62306AC}"/>
                  </a:ext>
                </a:extLst>
              </p:cNvPr>
              <p:cNvSpPr>
                <a:spLocks/>
              </p:cNvSpPr>
              <p:nvPr/>
            </p:nvSpPr>
            <p:spPr bwMode="auto">
              <a:xfrm>
                <a:off x="3726" y="2325"/>
                <a:ext cx="209" cy="89"/>
              </a:xfrm>
              <a:custGeom>
                <a:avLst/>
                <a:gdLst>
                  <a:gd name="T0" fmla="*/ 97 w 99"/>
                  <a:gd name="T1" fmla="*/ 35 h 42"/>
                  <a:gd name="T2" fmla="*/ 46 w 99"/>
                  <a:gd name="T3" fmla="*/ 33 h 42"/>
                  <a:gd name="T4" fmla="*/ 2 w 99"/>
                  <a:gd name="T5" fmla="*/ 6 h 42"/>
                  <a:gd name="T6" fmla="*/ 53 w 99"/>
                  <a:gd name="T7" fmla="*/ 9 h 42"/>
                  <a:gd name="T8" fmla="*/ 97 w 99"/>
                  <a:gd name="T9" fmla="*/ 35 h 42"/>
                </a:gdLst>
                <a:ahLst/>
                <a:cxnLst>
                  <a:cxn ang="0">
                    <a:pos x="T0" y="T1"/>
                  </a:cxn>
                  <a:cxn ang="0">
                    <a:pos x="T2" y="T3"/>
                  </a:cxn>
                  <a:cxn ang="0">
                    <a:pos x="T4" y="T5"/>
                  </a:cxn>
                  <a:cxn ang="0">
                    <a:pos x="T6" y="T7"/>
                  </a:cxn>
                  <a:cxn ang="0">
                    <a:pos x="T8" y="T9"/>
                  </a:cxn>
                </a:cxnLst>
                <a:rect l="0" t="0" r="r" b="b"/>
                <a:pathLst>
                  <a:path w="99" h="42">
                    <a:moveTo>
                      <a:pt x="97" y="35"/>
                    </a:moveTo>
                    <a:cubicBezTo>
                      <a:pt x="95" y="42"/>
                      <a:pt x="72" y="41"/>
                      <a:pt x="46" y="33"/>
                    </a:cubicBezTo>
                    <a:cubicBezTo>
                      <a:pt x="20" y="25"/>
                      <a:pt x="0" y="13"/>
                      <a:pt x="2" y="6"/>
                    </a:cubicBezTo>
                    <a:cubicBezTo>
                      <a:pt x="4" y="0"/>
                      <a:pt x="27" y="1"/>
                      <a:pt x="53" y="9"/>
                    </a:cubicBezTo>
                    <a:cubicBezTo>
                      <a:pt x="79" y="17"/>
                      <a:pt x="99" y="29"/>
                      <a:pt x="97" y="35"/>
                    </a:cubicBezTo>
                    <a:close/>
                  </a:path>
                </a:pathLst>
              </a:cu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92" name="Freeform 337">
                <a:extLst>
                  <a:ext uri="{FF2B5EF4-FFF2-40B4-BE49-F238E27FC236}">
                    <a16:creationId xmlns="" xmlns:a16="http://schemas.microsoft.com/office/drawing/2014/main" id="{00552EEB-4065-47AA-860A-9A9B1DFE3F06}"/>
                  </a:ext>
                </a:extLst>
              </p:cNvPr>
              <p:cNvSpPr>
                <a:spLocks/>
              </p:cNvSpPr>
              <p:nvPr/>
            </p:nvSpPr>
            <p:spPr bwMode="auto">
              <a:xfrm>
                <a:off x="3753" y="2358"/>
                <a:ext cx="144" cy="51"/>
              </a:xfrm>
              <a:custGeom>
                <a:avLst/>
                <a:gdLst>
                  <a:gd name="T0" fmla="*/ 67 w 68"/>
                  <a:gd name="T1" fmla="*/ 24 h 24"/>
                  <a:gd name="T2" fmla="*/ 32 w 68"/>
                  <a:gd name="T3" fmla="*/ 17 h 24"/>
                  <a:gd name="T4" fmla="*/ 0 w 68"/>
                  <a:gd name="T5" fmla="*/ 3 h 24"/>
                  <a:gd name="T6" fmla="*/ 0 w 68"/>
                  <a:gd name="T7" fmla="*/ 2 h 24"/>
                  <a:gd name="T8" fmla="*/ 35 w 68"/>
                  <a:gd name="T9" fmla="*/ 8 h 24"/>
                  <a:gd name="T10" fmla="*/ 68 w 68"/>
                  <a:gd name="T11" fmla="*/ 23 h 24"/>
                  <a:gd name="T12" fmla="*/ 67 w 68"/>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68" h="24">
                    <a:moveTo>
                      <a:pt x="67" y="24"/>
                    </a:moveTo>
                    <a:cubicBezTo>
                      <a:pt x="67" y="24"/>
                      <a:pt x="55" y="24"/>
                      <a:pt x="32" y="17"/>
                    </a:cubicBezTo>
                    <a:cubicBezTo>
                      <a:pt x="8" y="9"/>
                      <a:pt x="0" y="3"/>
                      <a:pt x="0" y="3"/>
                    </a:cubicBezTo>
                    <a:cubicBezTo>
                      <a:pt x="0" y="2"/>
                      <a:pt x="0" y="2"/>
                      <a:pt x="0" y="2"/>
                    </a:cubicBezTo>
                    <a:cubicBezTo>
                      <a:pt x="3" y="0"/>
                      <a:pt x="18" y="3"/>
                      <a:pt x="35" y="8"/>
                    </a:cubicBezTo>
                    <a:cubicBezTo>
                      <a:pt x="53" y="13"/>
                      <a:pt x="66" y="20"/>
                      <a:pt x="68" y="23"/>
                    </a:cubicBezTo>
                    <a:lnTo>
                      <a:pt x="67" y="24"/>
                    </a:lnTo>
                    <a:close/>
                  </a:path>
                </a:pathLst>
              </a:custGeom>
              <a:solidFill>
                <a:srgbClr val="7F65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93" name="Freeform 338">
                <a:extLst>
                  <a:ext uri="{FF2B5EF4-FFF2-40B4-BE49-F238E27FC236}">
                    <a16:creationId xmlns="" xmlns:a16="http://schemas.microsoft.com/office/drawing/2014/main" id="{421CA54F-D61E-442B-BCBD-380540E979E1}"/>
                  </a:ext>
                </a:extLst>
              </p:cNvPr>
              <p:cNvSpPr>
                <a:spLocks/>
              </p:cNvSpPr>
              <p:nvPr/>
            </p:nvSpPr>
            <p:spPr bwMode="auto">
              <a:xfrm>
                <a:off x="3942" y="2397"/>
                <a:ext cx="150" cy="44"/>
              </a:xfrm>
              <a:custGeom>
                <a:avLst/>
                <a:gdLst>
                  <a:gd name="T0" fmla="*/ 3 w 71"/>
                  <a:gd name="T1" fmla="*/ 1 h 21"/>
                  <a:gd name="T2" fmla="*/ 1 w 71"/>
                  <a:gd name="T3" fmla="*/ 3 h 21"/>
                  <a:gd name="T4" fmla="*/ 3 w 71"/>
                  <a:gd name="T5" fmla="*/ 8 h 21"/>
                  <a:gd name="T6" fmla="*/ 34 w 71"/>
                  <a:gd name="T7" fmla="*/ 9 h 21"/>
                  <a:gd name="T8" fmla="*/ 66 w 71"/>
                  <a:gd name="T9" fmla="*/ 20 h 21"/>
                  <a:gd name="T10" fmla="*/ 69 w 71"/>
                  <a:gd name="T11" fmla="*/ 14 h 21"/>
                  <a:gd name="T12" fmla="*/ 29 w 71"/>
                  <a:gd name="T13" fmla="*/ 1 h 21"/>
                  <a:gd name="T14" fmla="*/ 3 w 71"/>
                  <a:gd name="T15" fmla="*/ 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21">
                    <a:moveTo>
                      <a:pt x="3" y="1"/>
                    </a:moveTo>
                    <a:cubicBezTo>
                      <a:pt x="3" y="1"/>
                      <a:pt x="1" y="1"/>
                      <a:pt x="1" y="3"/>
                    </a:cubicBezTo>
                    <a:cubicBezTo>
                      <a:pt x="0" y="6"/>
                      <a:pt x="1" y="7"/>
                      <a:pt x="3" y="8"/>
                    </a:cubicBezTo>
                    <a:cubicBezTo>
                      <a:pt x="6" y="8"/>
                      <a:pt x="23" y="6"/>
                      <a:pt x="34" y="9"/>
                    </a:cubicBezTo>
                    <a:cubicBezTo>
                      <a:pt x="46" y="12"/>
                      <a:pt x="63" y="21"/>
                      <a:pt x="66" y="20"/>
                    </a:cubicBezTo>
                    <a:cubicBezTo>
                      <a:pt x="70" y="19"/>
                      <a:pt x="71" y="16"/>
                      <a:pt x="69" y="14"/>
                    </a:cubicBezTo>
                    <a:cubicBezTo>
                      <a:pt x="68" y="12"/>
                      <a:pt x="57" y="2"/>
                      <a:pt x="29" y="1"/>
                    </a:cubicBezTo>
                    <a:cubicBezTo>
                      <a:pt x="29" y="1"/>
                      <a:pt x="11" y="0"/>
                      <a:pt x="3" y="1"/>
                    </a:cubicBezTo>
                    <a:close/>
                  </a:path>
                </a:pathLst>
              </a:custGeom>
              <a:solidFill>
                <a:srgbClr val="301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94" name="Freeform 339">
                <a:extLst>
                  <a:ext uri="{FF2B5EF4-FFF2-40B4-BE49-F238E27FC236}">
                    <a16:creationId xmlns="" xmlns:a16="http://schemas.microsoft.com/office/drawing/2014/main" id="{8F119CDD-1F2E-4889-BBF3-EDD73E9777DA}"/>
                  </a:ext>
                </a:extLst>
              </p:cNvPr>
              <p:cNvSpPr>
                <a:spLocks/>
              </p:cNvSpPr>
              <p:nvPr/>
            </p:nvSpPr>
            <p:spPr bwMode="auto">
              <a:xfrm>
                <a:off x="3999" y="2401"/>
                <a:ext cx="23" cy="27"/>
              </a:xfrm>
              <a:custGeom>
                <a:avLst/>
                <a:gdLst>
                  <a:gd name="T0" fmla="*/ 2 w 11"/>
                  <a:gd name="T1" fmla="*/ 9 h 13"/>
                  <a:gd name="T2" fmla="*/ 2 w 11"/>
                  <a:gd name="T3" fmla="*/ 3 h 13"/>
                  <a:gd name="T4" fmla="*/ 4 w 11"/>
                  <a:gd name="T5" fmla="*/ 7 h 13"/>
                  <a:gd name="T6" fmla="*/ 4 w 11"/>
                  <a:gd name="T7" fmla="*/ 0 h 13"/>
                  <a:gd name="T8" fmla="*/ 5 w 11"/>
                  <a:gd name="T9" fmla="*/ 2 h 13"/>
                  <a:gd name="T10" fmla="*/ 6 w 11"/>
                  <a:gd name="T11" fmla="*/ 1 h 13"/>
                  <a:gd name="T12" fmla="*/ 9 w 11"/>
                  <a:gd name="T13" fmla="*/ 7 h 13"/>
                  <a:gd name="T14" fmla="*/ 10 w 11"/>
                  <a:gd name="T15" fmla="*/ 11 h 13"/>
                  <a:gd name="T16" fmla="*/ 2 w 11"/>
                  <a:gd name="T17"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3">
                    <a:moveTo>
                      <a:pt x="2" y="9"/>
                    </a:moveTo>
                    <a:cubicBezTo>
                      <a:pt x="0" y="6"/>
                      <a:pt x="2" y="3"/>
                      <a:pt x="2" y="3"/>
                    </a:cubicBezTo>
                    <a:cubicBezTo>
                      <a:pt x="3" y="1"/>
                      <a:pt x="4" y="7"/>
                      <a:pt x="4" y="7"/>
                    </a:cubicBezTo>
                    <a:cubicBezTo>
                      <a:pt x="4" y="7"/>
                      <a:pt x="2" y="0"/>
                      <a:pt x="4" y="0"/>
                    </a:cubicBezTo>
                    <a:cubicBezTo>
                      <a:pt x="4" y="0"/>
                      <a:pt x="5" y="2"/>
                      <a:pt x="5" y="2"/>
                    </a:cubicBezTo>
                    <a:cubicBezTo>
                      <a:pt x="5" y="2"/>
                      <a:pt x="4" y="1"/>
                      <a:pt x="6" y="1"/>
                    </a:cubicBezTo>
                    <a:cubicBezTo>
                      <a:pt x="7" y="0"/>
                      <a:pt x="8" y="5"/>
                      <a:pt x="9" y="7"/>
                    </a:cubicBezTo>
                    <a:cubicBezTo>
                      <a:pt x="10" y="8"/>
                      <a:pt x="10" y="8"/>
                      <a:pt x="10" y="11"/>
                    </a:cubicBezTo>
                    <a:cubicBezTo>
                      <a:pt x="11" y="13"/>
                      <a:pt x="4" y="12"/>
                      <a:pt x="2" y="9"/>
                    </a:cubicBezTo>
                    <a:close/>
                  </a:path>
                </a:pathLst>
              </a:custGeom>
              <a:solidFill>
                <a:srgbClr val="FF9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95" name="Freeform 340">
                <a:extLst>
                  <a:ext uri="{FF2B5EF4-FFF2-40B4-BE49-F238E27FC236}">
                    <a16:creationId xmlns="" xmlns:a16="http://schemas.microsoft.com/office/drawing/2014/main" id="{658C1747-EA70-4CDA-A6A4-84E1819832F9}"/>
                  </a:ext>
                </a:extLst>
              </p:cNvPr>
              <p:cNvSpPr>
                <a:spLocks/>
              </p:cNvSpPr>
              <p:nvPr/>
            </p:nvSpPr>
            <p:spPr bwMode="auto">
              <a:xfrm>
                <a:off x="4010" y="2397"/>
                <a:ext cx="16" cy="17"/>
              </a:xfrm>
              <a:custGeom>
                <a:avLst/>
                <a:gdLst>
                  <a:gd name="T0" fmla="*/ 8 w 8"/>
                  <a:gd name="T1" fmla="*/ 2 h 8"/>
                  <a:gd name="T2" fmla="*/ 1 w 8"/>
                  <a:gd name="T3" fmla="*/ 5 h 8"/>
                  <a:gd name="T4" fmla="*/ 8 w 8"/>
                  <a:gd name="T5" fmla="*/ 2 h 8"/>
                </a:gdLst>
                <a:ahLst/>
                <a:cxnLst>
                  <a:cxn ang="0">
                    <a:pos x="T0" y="T1"/>
                  </a:cxn>
                  <a:cxn ang="0">
                    <a:pos x="T2" y="T3"/>
                  </a:cxn>
                  <a:cxn ang="0">
                    <a:pos x="T4" y="T5"/>
                  </a:cxn>
                </a:cxnLst>
                <a:rect l="0" t="0" r="r" b="b"/>
                <a:pathLst>
                  <a:path w="8" h="8">
                    <a:moveTo>
                      <a:pt x="8" y="2"/>
                    </a:moveTo>
                    <a:cubicBezTo>
                      <a:pt x="8" y="2"/>
                      <a:pt x="0" y="8"/>
                      <a:pt x="1" y="5"/>
                    </a:cubicBezTo>
                    <a:cubicBezTo>
                      <a:pt x="2" y="2"/>
                      <a:pt x="5" y="0"/>
                      <a:pt x="8" y="2"/>
                    </a:cubicBezTo>
                    <a:close/>
                  </a:path>
                </a:pathLst>
              </a:custGeom>
              <a:solidFill>
                <a:srgbClr val="FF9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96" name="Freeform 341">
                <a:extLst>
                  <a:ext uri="{FF2B5EF4-FFF2-40B4-BE49-F238E27FC236}">
                    <a16:creationId xmlns="" xmlns:a16="http://schemas.microsoft.com/office/drawing/2014/main" id="{DDE3BEB7-2C04-4C3F-A453-2881946AA338}"/>
                  </a:ext>
                </a:extLst>
              </p:cNvPr>
              <p:cNvSpPr>
                <a:spLocks/>
              </p:cNvSpPr>
              <p:nvPr/>
            </p:nvSpPr>
            <p:spPr bwMode="auto">
              <a:xfrm>
                <a:off x="3743" y="2246"/>
                <a:ext cx="159" cy="123"/>
              </a:xfrm>
              <a:custGeom>
                <a:avLst/>
                <a:gdLst>
                  <a:gd name="T0" fmla="*/ 60 w 75"/>
                  <a:gd name="T1" fmla="*/ 57 h 58"/>
                  <a:gd name="T2" fmla="*/ 33 w 75"/>
                  <a:gd name="T3" fmla="*/ 33 h 58"/>
                  <a:gd name="T4" fmla="*/ 7 w 75"/>
                  <a:gd name="T5" fmla="*/ 8 h 58"/>
                  <a:gd name="T6" fmla="*/ 61 w 75"/>
                  <a:gd name="T7" fmla="*/ 24 h 58"/>
                  <a:gd name="T8" fmla="*/ 60 w 75"/>
                  <a:gd name="T9" fmla="*/ 57 h 58"/>
                </a:gdLst>
                <a:ahLst/>
                <a:cxnLst>
                  <a:cxn ang="0">
                    <a:pos x="T0" y="T1"/>
                  </a:cxn>
                  <a:cxn ang="0">
                    <a:pos x="T2" y="T3"/>
                  </a:cxn>
                  <a:cxn ang="0">
                    <a:pos x="T4" y="T5"/>
                  </a:cxn>
                  <a:cxn ang="0">
                    <a:pos x="T6" y="T7"/>
                  </a:cxn>
                  <a:cxn ang="0">
                    <a:pos x="T8" y="T9"/>
                  </a:cxn>
                </a:cxnLst>
                <a:rect l="0" t="0" r="r" b="b"/>
                <a:pathLst>
                  <a:path w="75" h="58">
                    <a:moveTo>
                      <a:pt x="60" y="57"/>
                    </a:moveTo>
                    <a:cubicBezTo>
                      <a:pt x="53" y="56"/>
                      <a:pt x="48" y="44"/>
                      <a:pt x="33" y="33"/>
                    </a:cubicBezTo>
                    <a:cubicBezTo>
                      <a:pt x="18" y="21"/>
                      <a:pt x="0" y="16"/>
                      <a:pt x="7" y="8"/>
                    </a:cubicBezTo>
                    <a:cubicBezTo>
                      <a:pt x="15" y="0"/>
                      <a:pt x="48" y="3"/>
                      <a:pt x="61" y="24"/>
                    </a:cubicBezTo>
                    <a:cubicBezTo>
                      <a:pt x="75" y="44"/>
                      <a:pt x="66" y="58"/>
                      <a:pt x="60" y="57"/>
                    </a:cubicBezTo>
                    <a:close/>
                  </a:path>
                </a:pathLst>
              </a:custGeom>
              <a:solidFill>
                <a:srgbClr val="FFCB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97" name="Freeform 342">
                <a:extLst>
                  <a:ext uri="{FF2B5EF4-FFF2-40B4-BE49-F238E27FC236}">
                    <a16:creationId xmlns="" xmlns:a16="http://schemas.microsoft.com/office/drawing/2014/main" id="{1EBA2C2D-D246-45C7-8621-94B1AE6C3862}"/>
                  </a:ext>
                </a:extLst>
              </p:cNvPr>
              <p:cNvSpPr>
                <a:spLocks/>
              </p:cNvSpPr>
              <p:nvPr/>
            </p:nvSpPr>
            <p:spPr bwMode="auto">
              <a:xfrm>
                <a:off x="3745" y="2244"/>
                <a:ext cx="159" cy="125"/>
              </a:xfrm>
              <a:custGeom>
                <a:avLst/>
                <a:gdLst>
                  <a:gd name="T0" fmla="*/ 60 w 75"/>
                  <a:gd name="T1" fmla="*/ 58 h 59"/>
                  <a:gd name="T2" fmla="*/ 33 w 75"/>
                  <a:gd name="T3" fmla="*/ 33 h 59"/>
                  <a:gd name="T4" fmla="*/ 8 w 75"/>
                  <a:gd name="T5" fmla="*/ 8 h 59"/>
                  <a:gd name="T6" fmla="*/ 62 w 75"/>
                  <a:gd name="T7" fmla="*/ 24 h 59"/>
                  <a:gd name="T8" fmla="*/ 60 w 75"/>
                  <a:gd name="T9" fmla="*/ 58 h 59"/>
                </a:gdLst>
                <a:ahLst/>
                <a:cxnLst>
                  <a:cxn ang="0">
                    <a:pos x="T0" y="T1"/>
                  </a:cxn>
                  <a:cxn ang="0">
                    <a:pos x="T2" y="T3"/>
                  </a:cxn>
                  <a:cxn ang="0">
                    <a:pos x="T4" y="T5"/>
                  </a:cxn>
                  <a:cxn ang="0">
                    <a:pos x="T6" y="T7"/>
                  </a:cxn>
                  <a:cxn ang="0">
                    <a:pos x="T8" y="T9"/>
                  </a:cxn>
                </a:cxnLst>
                <a:rect l="0" t="0" r="r" b="b"/>
                <a:pathLst>
                  <a:path w="75" h="59">
                    <a:moveTo>
                      <a:pt x="60" y="58"/>
                    </a:moveTo>
                    <a:cubicBezTo>
                      <a:pt x="53" y="57"/>
                      <a:pt x="48" y="45"/>
                      <a:pt x="33" y="33"/>
                    </a:cubicBezTo>
                    <a:cubicBezTo>
                      <a:pt x="18" y="21"/>
                      <a:pt x="0" y="16"/>
                      <a:pt x="8" y="8"/>
                    </a:cubicBezTo>
                    <a:cubicBezTo>
                      <a:pt x="15" y="0"/>
                      <a:pt x="49" y="3"/>
                      <a:pt x="62" y="24"/>
                    </a:cubicBezTo>
                    <a:cubicBezTo>
                      <a:pt x="75" y="45"/>
                      <a:pt x="66" y="59"/>
                      <a:pt x="60" y="58"/>
                    </a:cubicBezTo>
                    <a:close/>
                  </a:path>
                </a:pathLst>
              </a:custGeom>
              <a:solidFill>
                <a:srgbClr val="FD9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98" name="Freeform 343">
                <a:extLst>
                  <a:ext uri="{FF2B5EF4-FFF2-40B4-BE49-F238E27FC236}">
                    <a16:creationId xmlns="" xmlns:a16="http://schemas.microsoft.com/office/drawing/2014/main" id="{883CABEB-DD0E-4EDF-A296-65899C3C40B4}"/>
                  </a:ext>
                </a:extLst>
              </p:cNvPr>
              <p:cNvSpPr>
                <a:spLocks/>
              </p:cNvSpPr>
              <p:nvPr/>
            </p:nvSpPr>
            <p:spPr bwMode="auto">
              <a:xfrm>
                <a:off x="3785" y="2276"/>
                <a:ext cx="9" cy="4"/>
              </a:xfrm>
              <a:custGeom>
                <a:avLst/>
                <a:gdLst>
                  <a:gd name="T0" fmla="*/ 4 w 4"/>
                  <a:gd name="T1" fmla="*/ 1 h 2"/>
                  <a:gd name="T2" fmla="*/ 1 w 4"/>
                  <a:gd name="T3" fmla="*/ 0 h 2"/>
                  <a:gd name="T4" fmla="*/ 0 w 4"/>
                  <a:gd name="T5" fmla="*/ 2 h 2"/>
                  <a:gd name="T6" fmla="*/ 2 w 4"/>
                  <a:gd name="T7" fmla="*/ 2 h 2"/>
                  <a:gd name="T8" fmla="*/ 4 w 4"/>
                  <a:gd name="T9" fmla="*/ 1 h 2"/>
                </a:gdLst>
                <a:ahLst/>
                <a:cxnLst>
                  <a:cxn ang="0">
                    <a:pos x="T0" y="T1"/>
                  </a:cxn>
                  <a:cxn ang="0">
                    <a:pos x="T2" y="T3"/>
                  </a:cxn>
                  <a:cxn ang="0">
                    <a:pos x="T4" y="T5"/>
                  </a:cxn>
                  <a:cxn ang="0">
                    <a:pos x="T6" y="T7"/>
                  </a:cxn>
                  <a:cxn ang="0">
                    <a:pos x="T8" y="T9"/>
                  </a:cxn>
                </a:cxnLst>
                <a:rect l="0" t="0" r="r" b="b"/>
                <a:pathLst>
                  <a:path w="4" h="2">
                    <a:moveTo>
                      <a:pt x="4" y="1"/>
                    </a:moveTo>
                    <a:cubicBezTo>
                      <a:pt x="4" y="0"/>
                      <a:pt x="3" y="0"/>
                      <a:pt x="1" y="0"/>
                    </a:cubicBezTo>
                    <a:cubicBezTo>
                      <a:pt x="0" y="0"/>
                      <a:pt x="0" y="1"/>
                      <a:pt x="0" y="2"/>
                    </a:cubicBezTo>
                    <a:cubicBezTo>
                      <a:pt x="1" y="2"/>
                      <a:pt x="2" y="2"/>
                      <a:pt x="2" y="2"/>
                    </a:cubicBezTo>
                    <a:cubicBezTo>
                      <a:pt x="3" y="2"/>
                      <a:pt x="4" y="2"/>
                      <a:pt x="4" y="1"/>
                    </a:cubicBezTo>
                    <a:close/>
                  </a:path>
                </a:pathLst>
              </a:custGeom>
              <a:solidFill>
                <a:srgbClr val="FC8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99" name="Freeform 344">
                <a:extLst>
                  <a:ext uri="{FF2B5EF4-FFF2-40B4-BE49-F238E27FC236}">
                    <a16:creationId xmlns="" xmlns:a16="http://schemas.microsoft.com/office/drawing/2014/main" id="{43423C18-1E87-4ADE-882B-7556EFCB87D0}"/>
                  </a:ext>
                </a:extLst>
              </p:cNvPr>
              <p:cNvSpPr>
                <a:spLocks/>
              </p:cNvSpPr>
              <p:nvPr/>
            </p:nvSpPr>
            <p:spPr bwMode="auto">
              <a:xfrm>
                <a:off x="3800" y="2284"/>
                <a:ext cx="6" cy="4"/>
              </a:xfrm>
              <a:custGeom>
                <a:avLst/>
                <a:gdLst>
                  <a:gd name="T0" fmla="*/ 2 w 3"/>
                  <a:gd name="T1" fmla="*/ 1 h 2"/>
                  <a:gd name="T2" fmla="*/ 0 w 3"/>
                  <a:gd name="T3" fmla="*/ 0 h 2"/>
                  <a:gd name="T4" fmla="*/ 0 w 3"/>
                  <a:gd name="T5" fmla="*/ 1 h 2"/>
                  <a:gd name="T6" fmla="*/ 0 w 3"/>
                  <a:gd name="T7" fmla="*/ 1 h 2"/>
                  <a:gd name="T8" fmla="*/ 1 w 3"/>
                  <a:gd name="T9" fmla="*/ 2 h 2"/>
                  <a:gd name="T10" fmla="*/ 2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2" y="1"/>
                    </a:moveTo>
                    <a:cubicBezTo>
                      <a:pt x="2" y="0"/>
                      <a:pt x="1" y="0"/>
                      <a:pt x="0" y="0"/>
                    </a:cubicBezTo>
                    <a:cubicBezTo>
                      <a:pt x="0" y="1"/>
                      <a:pt x="0" y="1"/>
                      <a:pt x="0" y="1"/>
                    </a:cubicBezTo>
                    <a:cubicBezTo>
                      <a:pt x="0" y="1"/>
                      <a:pt x="0" y="1"/>
                      <a:pt x="0" y="1"/>
                    </a:cubicBezTo>
                    <a:cubicBezTo>
                      <a:pt x="0" y="1"/>
                      <a:pt x="1" y="2"/>
                      <a:pt x="1" y="2"/>
                    </a:cubicBezTo>
                    <a:cubicBezTo>
                      <a:pt x="2" y="2"/>
                      <a:pt x="3" y="1"/>
                      <a:pt x="2" y="1"/>
                    </a:cubicBezTo>
                    <a:close/>
                  </a:path>
                </a:pathLst>
              </a:custGeom>
              <a:solidFill>
                <a:srgbClr val="FC8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00" name="Freeform 345">
                <a:extLst>
                  <a:ext uri="{FF2B5EF4-FFF2-40B4-BE49-F238E27FC236}">
                    <a16:creationId xmlns="" xmlns:a16="http://schemas.microsoft.com/office/drawing/2014/main" id="{A2945D97-F572-42DD-A428-95CFAD55DEA3}"/>
                  </a:ext>
                </a:extLst>
              </p:cNvPr>
              <p:cNvSpPr>
                <a:spLocks/>
              </p:cNvSpPr>
              <p:nvPr/>
            </p:nvSpPr>
            <p:spPr bwMode="auto">
              <a:xfrm>
                <a:off x="3821" y="2293"/>
                <a:ext cx="13" cy="10"/>
              </a:xfrm>
              <a:custGeom>
                <a:avLst/>
                <a:gdLst>
                  <a:gd name="T0" fmla="*/ 6 w 6"/>
                  <a:gd name="T1" fmla="*/ 3 h 5"/>
                  <a:gd name="T2" fmla="*/ 2 w 6"/>
                  <a:gd name="T3" fmla="*/ 0 h 5"/>
                  <a:gd name="T4" fmla="*/ 0 w 6"/>
                  <a:gd name="T5" fmla="*/ 2 h 5"/>
                  <a:gd name="T6" fmla="*/ 1 w 6"/>
                  <a:gd name="T7" fmla="*/ 4 h 5"/>
                  <a:gd name="T8" fmla="*/ 2 w 6"/>
                  <a:gd name="T9" fmla="*/ 4 h 5"/>
                  <a:gd name="T10" fmla="*/ 3 w 6"/>
                  <a:gd name="T11" fmla="*/ 5 h 5"/>
                  <a:gd name="T12" fmla="*/ 6 w 6"/>
                  <a:gd name="T13" fmla="*/ 5 h 5"/>
                  <a:gd name="T14" fmla="*/ 6 w 6"/>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5">
                    <a:moveTo>
                      <a:pt x="6" y="3"/>
                    </a:moveTo>
                    <a:cubicBezTo>
                      <a:pt x="6" y="2"/>
                      <a:pt x="4" y="0"/>
                      <a:pt x="2" y="0"/>
                    </a:cubicBezTo>
                    <a:cubicBezTo>
                      <a:pt x="0" y="0"/>
                      <a:pt x="0" y="1"/>
                      <a:pt x="0" y="2"/>
                    </a:cubicBezTo>
                    <a:cubicBezTo>
                      <a:pt x="0" y="2"/>
                      <a:pt x="0" y="3"/>
                      <a:pt x="1" y="4"/>
                    </a:cubicBezTo>
                    <a:cubicBezTo>
                      <a:pt x="2" y="4"/>
                      <a:pt x="2" y="4"/>
                      <a:pt x="2" y="4"/>
                    </a:cubicBezTo>
                    <a:cubicBezTo>
                      <a:pt x="2" y="4"/>
                      <a:pt x="2" y="4"/>
                      <a:pt x="3" y="5"/>
                    </a:cubicBezTo>
                    <a:cubicBezTo>
                      <a:pt x="4" y="5"/>
                      <a:pt x="5" y="5"/>
                      <a:pt x="6" y="5"/>
                    </a:cubicBezTo>
                    <a:cubicBezTo>
                      <a:pt x="6" y="5"/>
                      <a:pt x="6" y="4"/>
                      <a:pt x="6" y="3"/>
                    </a:cubicBezTo>
                    <a:close/>
                  </a:path>
                </a:pathLst>
              </a:custGeom>
              <a:solidFill>
                <a:srgbClr val="FC8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01" name="Freeform 346">
                <a:extLst>
                  <a:ext uri="{FF2B5EF4-FFF2-40B4-BE49-F238E27FC236}">
                    <a16:creationId xmlns="" xmlns:a16="http://schemas.microsoft.com/office/drawing/2014/main" id="{E0586963-EC2F-4B11-BD06-67B027C30EC0}"/>
                  </a:ext>
                </a:extLst>
              </p:cNvPr>
              <p:cNvSpPr>
                <a:spLocks/>
              </p:cNvSpPr>
              <p:nvPr/>
            </p:nvSpPr>
            <p:spPr bwMode="auto">
              <a:xfrm>
                <a:off x="3847" y="2314"/>
                <a:ext cx="6" cy="6"/>
              </a:xfrm>
              <a:custGeom>
                <a:avLst/>
                <a:gdLst>
                  <a:gd name="T0" fmla="*/ 3 w 3"/>
                  <a:gd name="T1" fmla="*/ 2 h 3"/>
                  <a:gd name="T2" fmla="*/ 2 w 3"/>
                  <a:gd name="T3" fmla="*/ 0 h 3"/>
                  <a:gd name="T4" fmla="*/ 1 w 3"/>
                  <a:gd name="T5" fmla="*/ 0 h 3"/>
                  <a:gd name="T6" fmla="*/ 0 w 3"/>
                  <a:gd name="T7" fmla="*/ 0 h 3"/>
                  <a:gd name="T8" fmla="*/ 1 w 3"/>
                  <a:gd name="T9" fmla="*/ 2 h 3"/>
                  <a:gd name="T10" fmla="*/ 2 w 3"/>
                  <a:gd name="T11" fmla="*/ 2 h 3"/>
                  <a:gd name="T12" fmla="*/ 2 w 3"/>
                  <a:gd name="T13" fmla="*/ 2 h 3"/>
                  <a:gd name="T14" fmla="*/ 3 w 3"/>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3" y="2"/>
                    </a:moveTo>
                    <a:cubicBezTo>
                      <a:pt x="3" y="1"/>
                      <a:pt x="3" y="0"/>
                      <a:pt x="2" y="0"/>
                    </a:cubicBezTo>
                    <a:cubicBezTo>
                      <a:pt x="1" y="0"/>
                      <a:pt x="1" y="0"/>
                      <a:pt x="1" y="0"/>
                    </a:cubicBezTo>
                    <a:cubicBezTo>
                      <a:pt x="0" y="0"/>
                      <a:pt x="0" y="0"/>
                      <a:pt x="0" y="0"/>
                    </a:cubicBezTo>
                    <a:cubicBezTo>
                      <a:pt x="0" y="1"/>
                      <a:pt x="0" y="1"/>
                      <a:pt x="1" y="2"/>
                    </a:cubicBezTo>
                    <a:cubicBezTo>
                      <a:pt x="1" y="2"/>
                      <a:pt x="1" y="2"/>
                      <a:pt x="2" y="2"/>
                    </a:cubicBezTo>
                    <a:cubicBezTo>
                      <a:pt x="2" y="2"/>
                      <a:pt x="2" y="2"/>
                      <a:pt x="2" y="2"/>
                    </a:cubicBezTo>
                    <a:cubicBezTo>
                      <a:pt x="2" y="3"/>
                      <a:pt x="3" y="2"/>
                      <a:pt x="3" y="2"/>
                    </a:cubicBezTo>
                    <a:close/>
                  </a:path>
                </a:pathLst>
              </a:custGeom>
              <a:solidFill>
                <a:srgbClr val="FC8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02" name="Freeform 347">
                <a:extLst>
                  <a:ext uri="{FF2B5EF4-FFF2-40B4-BE49-F238E27FC236}">
                    <a16:creationId xmlns="" xmlns:a16="http://schemas.microsoft.com/office/drawing/2014/main" id="{219E8CBD-A0EE-473E-92A7-3002B5FFC414}"/>
                  </a:ext>
                </a:extLst>
              </p:cNvPr>
              <p:cNvSpPr>
                <a:spLocks/>
              </p:cNvSpPr>
              <p:nvPr/>
            </p:nvSpPr>
            <p:spPr bwMode="auto">
              <a:xfrm>
                <a:off x="3832" y="2316"/>
                <a:ext cx="6" cy="4"/>
              </a:xfrm>
              <a:custGeom>
                <a:avLst/>
                <a:gdLst>
                  <a:gd name="T0" fmla="*/ 3 w 3"/>
                  <a:gd name="T1" fmla="*/ 0 h 2"/>
                  <a:gd name="T2" fmla="*/ 1 w 3"/>
                  <a:gd name="T3" fmla="*/ 0 h 2"/>
                  <a:gd name="T4" fmla="*/ 0 w 3"/>
                  <a:gd name="T5" fmla="*/ 0 h 2"/>
                  <a:gd name="T6" fmla="*/ 1 w 3"/>
                  <a:gd name="T7" fmla="*/ 2 h 2"/>
                  <a:gd name="T8" fmla="*/ 2 w 3"/>
                  <a:gd name="T9" fmla="*/ 2 h 2"/>
                  <a:gd name="T10" fmla="*/ 2 w 3"/>
                  <a:gd name="T11" fmla="*/ 1 h 2"/>
                  <a:gd name="T12" fmla="*/ 3 w 3"/>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3" y="0"/>
                    </a:moveTo>
                    <a:cubicBezTo>
                      <a:pt x="2" y="0"/>
                      <a:pt x="2" y="0"/>
                      <a:pt x="1" y="0"/>
                    </a:cubicBezTo>
                    <a:cubicBezTo>
                      <a:pt x="1" y="0"/>
                      <a:pt x="0" y="0"/>
                      <a:pt x="0" y="0"/>
                    </a:cubicBezTo>
                    <a:cubicBezTo>
                      <a:pt x="0" y="1"/>
                      <a:pt x="1" y="1"/>
                      <a:pt x="1" y="2"/>
                    </a:cubicBezTo>
                    <a:cubicBezTo>
                      <a:pt x="2" y="2"/>
                      <a:pt x="2" y="2"/>
                      <a:pt x="2" y="2"/>
                    </a:cubicBezTo>
                    <a:cubicBezTo>
                      <a:pt x="2" y="1"/>
                      <a:pt x="2" y="1"/>
                      <a:pt x="2" y="1"/>
                    </a:cubicBezTo>
                    <a:cubicBezTo>
                      <a:pt x="3" y="2"/>
                      <a:pt x="3" y="1"/>
                      <a:pt x="3" y="0"/>
                    </a:cubicBezTo>
                    <a:close/>
                  </a:path>
                </a:pathLst>
              </a:custGeom>
              <a:solidFill>
                <a:srgbClr val="FC8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03" name="Freeform 348">
                <a:extLst>
                  <a:ext uri="{FF2B5EF4-FFF2-40B4-BE49-F238E27FC236}">
                    <a16:creationId xmlns="" xmlns:a16="http://schemas.microsoft.com/office/drawing/2014/main" id="{069DFB01-888C-4F3C-A6AC-8806C2CA79E0}"/>
                  </a:ext>
                </a:extLst>
              </p:cNvPr>
              <p:cNvSpPr>
                <a:spLocks/>
              </p:cNvSpPr>
              <p:nvPr/>
            </p:nvSpPr>
            <p:spPr bwMode="auto">
              <a:xfrm>
                <a:off x="3840" y="2293"/>
                <a:ext cx="9" cy="6"/>
              </a:xfrm>
              <a:custGeom>
                <a:avLst/>
                <a:gdLst>
                  <a:gd name="T0" fmla="*/ 2 w 4"/>
                  <a:gd name="T1" fmla="*/ 0 h 3"/>
                  <a:gd name="T2" fmla="*/ 1 w 4"/>
                  <a:gd name="T3" fmla="*/ 1 h 3"/>
                  <a:gd name="T4" fmla="*/ 1 w 4"/>
                  <a:gd name="T5" fmla="*/ 1 h 3"/>
                  <a:gd name="T6" fmla="*/ 1 w 4"/>
                  <a:gd name="T7" fmla="*/ 1 h 3"/>
                  <a:gd name="T8" fmla="*/ 0 w 4"/>
                  <a:gd name="T9" fmla="*/ 1 h 3"/>
                  <a:gd name="T10" fmla="*/ 2 w 4"/>
                  <a:gd name="T11" fmla="*/ 3 h 3"/>
                  <a:gd name="T12" fmla="*/ 4 w 4"/>
                  <a:gd name="T13" fmla="*/ 3 h 3"/>
                  <a:gd name="T14" fmla="*/ 2 w 4"/>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3">
                    <a:moveTo>
                      <a:pt x="2" y="0"/>
                    </a:moveTo>
                    <a:cubicBezTo>
                      <a:pt x="1" y="0"/>
                      <a:pt x="1" y="0"/>
                      <a:pt x="1" y="1"/>
                    </a:cubicBezTo>
                    <a:cubicBezTo>
                      <a:pt x="1" y="1"/>
                      <a:pt x="1" y="1"/>
                      <a:pt x="1" y="1"/>
                    </a:cubicBezTo>
                    <a:cubicBezTo>
                      <a:pt x="1" y="1"/>
                      <a:pt x="1" y="1"/>
                      <a:pt x="1" y="1"/>
                    </a:cubicBezTo>
                    <a:cubicBezTo>
                      <a:pt x="1" y="1"/>
                      <a:pt x="0" y="1"/>
                      <a:pt x="0" y="1"/>
                    </a:cubicBezTo>
                    <a:cubicBezTo>
                      <a:pt x="1" y="2"/>
                      <a:pt x="1" y="2"/>
                      <a:pt x="2" y="3"/>
                    </a:cubicBezTo>
                    <a:cubicBezTo>
                      <a:pt x="3" y="3"/>
                      <a:pt x="4" y="3"/>
                      <a:pt x="4" y="3"/>
                    </a:cubicBezTo>
                    <a:cubicBezTo>
                      <a:pt x="4" y="2"/>
                      <a:pt x="3" y="0"/>
                      <a:pt x="2" y="0"/>
                    </a:cubicBezTo>
                    <a:close/>
                  </a:path>
                </a:pathLst>
              </a:custGeom>
              <a:solidFill>
                <a:srgbClr val="FC8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04" name="Freeform 349">
                <a:extLst>
                  <a:ext uri="{FF2B5EF4-FFF2-40B4-BE49-F238E27FC236}">
                    <a16:creationId xmlns="" xmlns:a16="http://schemas.microsoft.com/office/drawing/2014/main" id="{A24BAA7D-859F-48B3-871E-000E36832C58}"/>
                  </a:ext>
                </a:extLst>
              </p:cNvPr>
              <p:cNvSpPr>
                <a:spLocks/>
              </p:cNvSpPr>
              <p:nvPr/>
            </p:nvSpPr>
            <p:spPr bwMode="auto">
              <a:xfrm>
                <a:off x="3817" y="2276"/>
                <a:ext cx="13" cy="8"/>
              </a:xfrm>
              <a:custGeom>
                <a:avLst/>
                <a:gdLst>
                  <a:gd name="T0" fmla="*/ 5 w 6"/>
                  <a:gd name="T1" fmla="*/ 1 h 4"/>
                  <a:gd name="T2" fmla="*/ 2 w 6"/>
                  <a:gd name="T3" fmla="*/ 1 h 4"/>
                  <a:gd name="T4" fmla="*/ 2 w 6"/>
                  <a:gd name="T5" fmla="*/ 1 h 4"/>
                  <a:gd name="T6" fmla="*/ 1 w 6"/>
                  <a:gd name="T7" fmla="*/ 1 h 4"/>
                  <a:gd name="T8" fmla="*/ 0 w 6"/>
                  <a:gd name="T9" fmla="*/ 1 h 4"/>
                  <a:gd name="T10" fmla="*/ 1 w 6"/>
                  <a:gd name="T11" fmla="*/ 2 h 4"/>
                  <a:gd name="T12" fmla="*/ 4 w 6"/>
                  <a:gd name="T13" fmla="*/ 3 h 4"/>
                  <a:gd name="T14" fmla="*/ 5 w 6"/>
                  <a:gd name="T15" fmla="*/ 1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5" y="1"/>
                    </a:moveTo>
                    <a:cubicBezTo>
                      <a:pt x="4" y="0"/>
                      <a:pt x="3" y="0"/>
                      <a:pt x="2" y="1"/>
                    </a:cubicBezTo>
                    <a:cubicBezTo>
                      <a:pt x="2" y="1"/>
                      <a:pt x="2" y="1"/>
                      <a:pt x="2" y="1"/>
                    </a:cubicBezTo>
                    <a:cubicBezTo>
                      <a:pt x="2" y="1"/>
                      <a:pt x="1" y="1"/>
                      <a:pt x="1" y="1"/>
                    </a:cubicBezTo>
                    <a:cubicBezTo>
                      <a:pt x="1" y="0"/>
                      <a:pt x="0" y="0"/>
                      <a:pt x="0" y="1"/>
                    </a:cubicBezTo>
                    <a:cubicBezTo>
                      <a:pt x="0" y="1"/>
                      <a:pt x="0" y="2"/>
                      <a:pt x="1" y="2"/>
                    </a:cubicBezTo>
                    <a:cubicBezTo>
                      <a:pt x="2" y="3"/>
                      <a:pt x="2" y="3"/>
                      <a:pt x="4" y="3"/>
                    </a:cubicBezTo>
                    <a:cubicBezTo>
                      <a:pt x="6" y="4"/>
                      <a:pt x="6" y="2"/>
                      <a:pt x="5" y="1"/>
                    </a:cubicBezTo>
                    <a:close/>
                  </a:path>
                </a:pathLst>
              </a:custGeom>
              <a:solidFill>
                <a:srgbClr val="FC8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05" name="Freeform 350">
                <a:extLst>
                  <a:ext uri="{FF2B5EF4-FFF2-40B4-BE49-F238E27FC236}">
                    <a16:creationId xmlns="" xmlns:a16="http://schemas.microsoft.com/office/drawing/2014/main" id="{57354210-1FAD-4FEA-9CD2-0FD29F168CEE}"/>
                  </a:ext>
                </a:extLst>
              </p:cNvPr>
              <p:cNvSpPr>
                <a:spLocks/>
              </p:cNvSpPr>
              <p:nvPr/>
            </p:nvSpPr>
            <p:spPr bwMode="auto">
              <a:xfrm>
                <a:off x="3792" y="2259"/>
                <a:ext cx="16" cy="8"/>
              </a:xfrm>
              <a:custGeom>
                <a:avLst/>
                <a:gdLst>
                  <a:gd name="T0" fmla="*/ 8 w 8"/>
                  <a:gd name="T1" fmla="*/ 2 h 4"/>
                  <a:gd name="T2" fmla="*/ 3 w 8"/>
                  <a:gd name="T3" fmla="*/ 0 h 4"/>
                  <a:gd name="T4" fmla="*/ 2 w 8"/>
                  <a:gd name="T5" fmla="*/ 1 h 4"/>
                  <a:gd name="T6" fmla="*/ 2 w 8"/>
                  <a:gd name="T7" fmla="*/ 1 h 4"/>
                  <a:gd name="T8" fmla="*/ 4 w 8"/>
                  <a:gd name="T9" fmla="*/ 4 h 4"/>
                  <a:gd name="T10" fmla="*/ 7 w 8"/>
                  <a:gd name="T11" fmla="*/ 4 h 4"/>
                  <a:gd name="T12" fmla="*/ 8 w 8"/>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8" y="2"/>
                    </a:moveTo>
                    <a:cubicBezTo>
                      <a:pt x="8" y="1"/>
                      <a:pt x="6" y="0"/>
                      <a:pt x="3" y="0"/>
                    </a:cubicBezTo>
                    <a:cubicBezTo>
                      <a:pt x="3" y="0"/>
                      <a:pt x="3" y="1"/>
                      <a:pt x="2" y="1"/>
                    </a:cubicBezTo>
                    <a:cubicBezTo>
                      <a:pt x="2" y="1"/>
                      <a:pt x="2" y="1"/>
                      <a:pt x="2" y="1"/>
                    </a:cubicBezTo>
                    <a:cubicBezTo>
                      <a:pt x="0" y="2"/>
                      <a:pt x="3" y="3"/>
                      <a:pt x="4" y="4"/>
                    </a:cubicBezTo>
                    <a:cubicBezTo>
                      <a:pt x="5" y="4"/>
                      <a:pt x="6" y="4"/>
                      <a:pt x="7" y="4"/>
                    </a:cubicBezTo>
                    <a:cubicBezTo>
                      <a:pt x="8" y="3"/>
                      <a:pt x="8" y="3"/>
                      <a:pt x="8" y="2"/>
                    </a:cubicBezTo>
                    <a:close/>
                  </a:path>
                </a:pathLst>
              </a:custGeom>
              <a:solidFill>
                <a:srgbClr val="FC8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06" name="Freeform 351">
                <a:extLst>
                  <a:ext uri="{FF2B5EF4-FFF2-40B4-BE49-F238E27FC236}">
                    <a16:creationId xmlns="" xmlns:a16="http://schemas.microsoft.com/office/drawing/2014/main" id="{ABF61F16-5A2F-471D-8A7C-2F5114BFAD6E}"/>
                  </a:ext>
                </a:extLst>
              </p:cNvPr>
              <p:cNvSpPr>
                <a:spLocks/>
              </p:cNvSpPr>
              <p:nvPr/>
            </p:nvSpPr>
            <p:spPr bwMode="auto">
              <a:xfrm>
                <a:off x="3849" y="2278"/>
                <a:ext cx="8" cy="8"/>
              </a:xfrm>
              <a:custGeom>
                <a:avLst/>
                <a:gdLst>
                  <a:gd name="T0" fmla="*/ 4 w 4"/>
                  <a:gd name="T1" fmla="*/ 2 h 4"/>
                  <a:gd name="T2" fmla="*/ 4 w 4"/>
                  <a:gd name="T3" fmla="*/ 2 h 4"/>
                  <a:gd name="T4" fmla="*/ 4 w 4"/>
                  <a:gd name="T5" fmla="*/ 2 h 4"/>
                  <a:gd name="T6" fmla="*/ 4 w 4"/>
                  <a:gd name="T7" fmla="*/ 2 h 4"/>
                  <a:gd name="T8" fmla="*/ 1 w 4"/>
                  <a:gd name="T9" fmla="*/ 1 h 4"/>
                  <a:gd name="T10" fmla="*/ 1 w 4"/>
                  <a:gd name="T11" fmla="*/ 2 h 4"/>
                  <a:gd name="T12" fmla="*/ 1 w 4"/>
                  <a:gd name="T13" fmla="*/ 2 h 4"/>
                  <a:gd name="T14" fmla="*/ 1 w 4"/>
                  <a:gd name="T15" fmla="*/ 2 h 4"/>
                  <a:gd name="T16" fmla="*/ 1 w 4"/>
                  <a:gd name="T17" fmla="*/ 3 h 4"/>
                  <a:gd name="T18" fmla="*/ 1 w 4"/>
                  <a:gd name="T19" fmla="*/ 3 h 4"/>
                  <a:gd name="T20" fmla="*/ 3 w 4"/>
                  <a:gd name="T21" fmla="*/ 4 h 4"/>
                  <a:gd name="T22" fmla="*/ 4 w 4"/>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4">
                    <a:moveTo>
                      <a:pt x="4" y="2"/>
                    </a:moveTo>
                    <a:cubicBezTo>
                      <a:pt x="4" y="2"/>
                      <a:pt x="4" y="2"/>
                      <a:pt x="4" y="2"/>
                    </a:cubicBezTo>
                    <a:cubicBezTo>
                      <a:pt x="4" y="2"/>
                      <a:pt x="4" y="2"/>
                      <a:pt x="4" y="2"/>
                    </a:cubicBezTo>
                    <a:cubicBezTo>
                      <a:pt x="4" y="2"/>
                      <a:pt x="4" y="2"/>
                      <a:pt x="4" y="2"/>
                    </a:cubicBezTo>
                    <a:cubicBezTo>
                      <a:pt x="4" y="1"/>
                      <a:pt x="1" y="0"/>
                      <a:pt x="1" y="1"/>
                    </a:cubicBezTo>
                    <a:cubicBezTo>
                      <a:pt x="1" y="2"/>
                      <a:pt x="1" y="2"/>
                      <a:pt x="1" y="2"/>
                    </a:cubicBezTo>
                    <a:cubicBezTo>
                      <a:pt x="1" y="2"/>
                      <a:pt x="1" y="2"/>
                      <a:pt x="1" y="2"/>
                    </a:cubicBezTo>
                    <a:cubicBezTo>
                      <a:pt x="1" y="2"/>
                      <a:pt x="1" y="2"/>
                      <a:pt x="1" y="2"/>
                    </a:cubicBezTo>
                    <a:cubicBezTo>
                      <a:pt x="0" y="2"/>
                      <a:pt x="0" y="2"/>
                      <a:pt x="1" y="3"/>
                    </a:cubicBezTo>
                    <a:cubicBezTo>
                      <a:pt x="1" y="3"/>
                      <a:pt x="1" y="3"/>
                      <a:pt x="1" y="3"/>
                    </a:cubicBezTo>
                    <a:cubicBezTo>
                      <a:pt x="2" y="3"/>
                      <a:pt x="2" y="4"/>
                      <a:pt x="3" y="4"/>
                    </a:cubicBezTo>
                    <a:cubicBezTo>
                      <a:pt x="4" y="3"/>
                      <a:pt x="4" y="3"/>
                      <a:pt x="4" y="2"/>
                    </a:cubicBezTo>
                    <a:close/>
                  </a:path>
                </a:pathLst>
              </a:custGeom>
              <a:solidFill>
                <a:srgbClr val="FC8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07" name="Freeform 352">
                <a:extLst>
                  <a:ext uri="{FF2B5EF4-FFF2-40B4-BE49-F238E27FC236}">
                    <a16:creationId xmlns="" xmlns:a16="http://schemas.microsoft.com/office/drawing/2014/main" id="{CA0770D0-99C3-482E-9E65-C4844CAAF02B}"/>
                  </a:ext>
                </a:extLst>
              </p:cNvPr>
              <p:cNvSpPr>
                <a:spLocks/>
              </p:cNvSpPr>
              <p:nvPr/>
            </p:nvSpPr>
            <p:spPr bwMode="auto">
              <a:xfrm>
                <a:off x="3870" y="2310"/>
                <a:ext cx="8" cy="12"/>
              </a:xfrm>
              <a:custGeom>
                <a:avLst/>
                <a:gdLst>
                  <a:gd name="T0" fmla="*/ 3 w 4"/>
                  <a:gd name="T1" fmla="*/ 5 h 6"/>
                  <a:gd name="T2" fmla="*/ 3 w 4"/>
                  <a:gd name="T3" fmla="*/ 3 h 6"/>
                  <a:gd name="T4" fmla="*/ 1 w 4"/>
                  <a:gd name="T5" fmla="*/ 1 h 6"/>
                  <a:gd name="T6" fmla="*/ 0 w 4"/>
                  <a:gd name="T7" fmla="*/ 1 h 6"/>
                  <a:gd name="T8" fmla="*/ 1 w 4"/>
                  <a:gd name="T9" fmla="*/ 2 h 6"/>
                  <a:gd name="T10" fmla="*/ 1 w 4"/>
                  <a:gd name="T11" fmla="*/ 3 h 6"/>
                  <a:gd name="T12" fmla="*/ 1 w 4"/>
                  <a:gd name="T13" fmla="*/ 4 h 6"/>
                  <a:gd name="T14" fmla="*/ 1 w 4"/>
                  <a:gd name="T15" fmla="*/ 4 h 6"/>
                  <a:gd name="T16" fmla="*/ 1 w 4"/>
                  <a:gd name="T17" fmla="*/ 5 h 6"/>
                  <a:gd name="T18" fmla="*/ 2 w 4"/>
                  <a:gd name="T19" fmla="*/ 6 h 6"/>
                  <a:gd name="T20" fmla="*/ 3 w 4"/>
                  <a:gd name="T21"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6">
                    <a:moveTo>
                      <a:pt x="3" y="5"/>
                    </a:moveTo>
                    <a:cubicBezTo>
                      <a:pt x="4" y="4"/>
                      <a:pt x="3" y="4"/>
                      <a:pt x="3" y="3"/>
                    </a:cubicBezTo>
                    <a:cubicBezTo>
                      <a:pt x="3" y="2"/>
                      <a:pt x="2" y="2"/>
                      <a:pt x="1" y="1"/>
                    </a:cubicBezTo>
                    <a:cubicBezTo>
                      <a:pt x="1" y="0"/>
                      <a:pt x="0" y="1"/>
                      <a:pt x="0" y="1"/>
                    </a:cubicBezTo>
                    <a:cubicBezTo>
                      <a:pt x="1" y="2"/>
                      <a:pt x="1" y="2"/>
                      <a:pt x="1" y="2"/>
                    </a:cubicBezTo>
                    <a:cubicBezTo>
                      <a:pt x="1" y="3"/>
                      <a:pt x="1" y="3"/>
                      <a:pt x="1" y="3"/>
                    </a:cubicBezTo>
                    <a:cubicBezTo>
                      <a:pt x="1" y="4"/>
                      <a:pt x="1" y="4"/>
                      <a:pt x="1" y="4"/>
                    </a:cubicBezTo>
                    <a:cubicBezTo>
                      <a:pt x="1" y="4"/>
                      <a:pt x="1" y="4"/>
                      <a:pt x="1" y="4"/>
                    </a:cubicBezTo>
                    <a:cubicBezTo>
                      <a:pt x="1" y="5"/>
                      <a:pt x="1" y="5"/>
                      <a:pt x="1" y="5"/>
                    </a:cubicBezTo>
                    <a:cubicBezTo>
                      <a:pt x="2" y="6"/>
                      <a:pt x="2" y="6"/>
                      <a:pt x="2" y="6"/>
                    </a:cubicBezTo>
                    <a:cubicBezTo>
                      <a:pt x="3" y="6"/>
                      <a:pt x="3" y="5"/>
                      <a:pt x="3" y="5"/>
                    </a:cubicBezTo>
                    <a:close/>
                  </a:path>
                </a:pathLst>
              </a:custGeom>
              <a:solidFill>
                <a:srgbClr val="FC8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08" name="Freeform 353">
                <a:extLst>
                  <a:ext uri="{FF2B5EF4-FFF2-40B4-BE49-F238E27FC236}">
                    <a16:creationId xmlns="" xmlns:a16="http://schemas.microsoft.com/office/drawing/2014/main" id="{F4F9C15C-0A24-4F58-A607-EEB9C86DC94C}"/>
                  </a:ext>
                </a:extLst>
              </p:cNvPr>
              <p:cNvSpPr>
                <a:spLocks/>
              </p:cNvSpPr>
              <p:nvPr/>
            </p:nvSpPr>
            <p:spPr bwMode="auto">
              <a:xfrm>
                <a:off x="3866" y="2333"/>
                <a:ext cx="6" cy="4"/>
              </a:xfrm>
              <a:custGeom>
                <a:avLst/>
                <a:gdLst>
                  <a:gd name="T0" fmla="*/ 2 w 3"/>
                  <a:gd name="T1" fmla="*/ 0 h 2"/>
                  <a:gd name="T2" fmla="*/ 2 w 3"/>
                  <a:gd name="T3" fmla="*/ 0 h 2"/>
                  <a:gd name="T4" fmla="*/ 1 w 3"/>
                  <a:gd name="T5" fmla="*/ 0 h 2"/>
                  <a:gd name="T6" fmla="*/ 1 w 3"/>
                  <a:gd name="T7" fmla="*/ 0 h 2"/>
                  <a:gd name="T8" fmla="*/ 1 w 3"/>
                  <a:gd name="T9" fmla="*/ 1 h 2"/>
                  <a:gd name="T10" fmla="*/ 2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2" y="0"/>
                    </a:moveTo>
                    <a:cubicBezTo>
                      <a:pt x="2" y="0"/>
                      <a:pt x="2" y="0"/>
                      <a:pt x="2" y="0"/>
                    </a:cubicBezTo>
                    <a:cubicBezTo>
                      <a:pt x="2" y="0"/>
                      <a:pt x="1" y="0"/>
                      <a:pt x="1" y="0"/>
                    </a:cubicBezTo>
                    <a:cubicBezTo>
                      <a:pt x="1" y="0"/>
                      <a:pt x="1" y="0"/>
                      <a:pt x="1" y="0"/>
                    </a:cubicBezTo>
                    <a:cubicBezTo>
                      <a:pt x="0" y="0"/>
                      <a:pt x="0" y="1"/>
                      <a:pt x="1" y="1"/>
                    </a:cubicBezTo>
                    <a:cubicBezTo>
                      <a:pt x="2" y="2"/>
                      <a:pt x="3" y="1"/>
                      <a:pt x="2" y="0"/>
                    </a:cubicBezTo>
                    <a:close/>
                  </a:path>
                </a:pathLst>
              </a:custGeom>
              <a:solidFill>
                <a:srgbClr val="FC8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09" name="Freeform 354">
                <a:extLst>
                  <a:ext uri="{FF2B5EF4-FFF2-40B4-BE49-F238E27FC236}">
                    <a16:creationId xmlns="" xmlns:a16="http://schemas.microsoft.com/office/drawing/2014/main" id="{BE50B527-B20B-4BE3-8767-71C21FD251DD}"/>
                  </a:ext>
                </a:extLst>
              </p:cNvPr>
              <p:cNvSpPr>
                <a:spLocks/>
              </p:cNvSpPr>
              <p:nvPr/>
            </p:nvSpPr>
            <p:spPr bwMode="auto">
              <a:xfrm>
                <a:off x="3855" y="2335"/>
                <a:ext cx="4" cy="9"/>
              </a:xfrm>
              <a:custGeom>
                <a:avLst/>
                <a:gdLst>
                  <a:gd name="T0" fmla="*/ 2 w 2"/>
                  <a:gd name="T1" fmla="*/ 3 h 4"/>
                  <a:gd name="T2" fmla="*/ 1 w 2"/>
                  <a:gd name="T3" fmla="*/ 0 h 4"/>
                  <a:gd name="T4" fmla="*/ 0 w 2"/>
                  <a:gd name="T5" fmla="*/ 0 h 4"/>
                  <a:gd name="T6" fmla="*/ 0 w 2"/>
                  <a:gd name="T7" fmla="*/ 2 h 4"/>
                  <a:gd name="T8" fmla="*/ 1 w 2"/>
                  <a:gd name="T9" fmla="*/ 4 h 4"/>
                  <a:gd name="T10" fmla="*/ 2 w 2"/>
                  <a:gd name="T11" fmla="*/ 3 h 4"/>
                </a:gdLst>
                <a:ahLst/>
                <a:cxnLst>
                  <a:cxn ang="0">
                    <a:pos x="T0" y="T1"/>
                  </a:cxn>
                  <a:cxn ang="0">
                    <a:pos x="T2" y="T3"/>
                  </a:cxn>
                  <a:cxn ang="0">
                    <a:pos x="T4" y="T5"/>
                  </a:cxn>
                  <a:cxn ang="0">
                    <a:pos x="T6" y="T7"/>
                  </a:cxn>
                  <a:cxn ang="0">
                    <a:pos x="T8" y="T9"/>
                  </a:cxn>
                  <a:cxn ang="0">
                    <a:pos x="T10" y="T11"/>
                  </a:cxn>
                </a:cxnLst>
                <a:rect l="0" t="0" r="r" b="b"/>
                <a:pathLst>
                  <a:path w="2" h="4">
                    <a:moveTo>
                      <a:pt x="2" y="3"/>
                    </a:moveTo>
                    <a:cubicBezTo>
                      <a:pt x="2" y="2"/>
                      <a:pt x="2" y="1"/>
                      <a:pt x="1" y="0"/>
                    </a:cubicBezTo>
                    <a:cubicBezTo>
                      <a:pt x="0" y="0"/>
                      <a:pt x="0" y="0"/>
                      <a:pt x="0" y="0"/>
                    </a:cubicBezTo>
                    <a:cubicBezTo>
                      <a:pt x="0" y="1"/>
                      <a:pt x="0" y="1"/>
                      <a:pt x="0" y="2"/>
                    </a:cubicBezTo>
                    <a:cubicBezTo>
                      <a:pt x="0" y="3"/>
                      <a:pt x="0" y="3"/>
                      <a:pt x="1" y="4"/>
                    </a:cubicBezTo>
                    <a:cubicBezTo>
                      <a:pt x="2" y="4"/>
                      <a:pt x="2" y="4"/>
                      <a:pt x="2" y="3"/>
                    </a:cubicBezTo>
                    <a:close/>
                  </a:path>
                </a:pathLst>
              </a:custGeom>
              <a:solidFill>
                <a:srgbClr val="FC8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10" name="Freeform 355">
                <a:extLst>
                  <a:ext uri="{FF2B5EF4-FFF2-40B4-BE49-F238E27FC236}">
                    <a16:creationId xmlns="" xmlns:a16="http://schemas.microsoft.com/office/drawing/2014/main" id="{FDBA1B0A-7D78-4BB9-A0B8-C7E080EF6744}"/>
                  </a:ext>
                </a:extLst>
              </p:cNvPr>
              <p:cNvSpPr>
                <a:spLocks/>
              </p:cNvSpPr>
              <p:nvPr/>
            </p:nvSpPr>
            <p:spPr bwMode="auto">
              <a:xfrm>
                <a:off x="3866" y="2346"/>
                <a:ext cx="8" cy="6"/>
              </a:xfrm>
              <a:custGeom>
                <a:avLst/>
                <a:gdLst>
                  <a:gd name="T0" fmla="*/ 3 w 4"/>
                  <a:gd name="T1" fmla="*/ 1 h 3"/>
                  <a:gd name="T2" fmla="*/ 2 w 4"/>
                  <a:gd name="T3" fmla="*/ 1 h 3"/>
                  <a:gd name="T4" fmla="*/ 1 w 4"/>
                  <a:gd name="T5" fmla="*/ 0 h 3"/>
                  <a:gd name="T6" fmla="*/ 1 w 4"/>
                  <a:gd name="T7" fmla="*/ 0 h 3"/>
                  <a:gd name="T8" fmla="*/ 1 w 4"/>
                  <a:gd name="T9" fmla="*/ 0 h 3"/>
                  <a:gd name="T10" fmla="*/ 1 w 4"/>
                  <a:gd name="T11" fmla="*/ 0 h 3"/>
                  <a:gd name="T12" fmla="*/ 0 w 4"/>
                  <a:gd name="T13" fmla="*/ 1 h 3"/>
                  <a:gd name="T14" fmla="*/ 2 w 4"/>
                  <a:gd name="T15" fmla="*/ 3 h 3"/>
                  <a:gd name="T16" fmla="*/ 3 w 4"/>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3">
                    <a:moveTo>
                      <a:pt x="3" y="1"/>
                    </a:moveTo>
                    <a:cubicBezTo>
                      <a:pt x="3" y="1"/>
                      <a:pt x="2" y="0"/>
                      <a:pt x="2" y="1"/>
                    </a:cubicBezTo>
                    <a:cubicBezTo>
                      <a:pt x="1" y="0"/>
                      <a:pt x="1" y="0"/>
                      <a:pt x="1" y="0"/>
                    </a:cubicBezTo>
                    <a:cubicBezTo>
                      <a:pt x="1" y="0"/>
                      <a:pt x="1" y="0"/>
                      <a:pt x="1" y="0"/>
                    </a:cubicBezTo>
                    <a:cubicBezTo>
                      <a:pt x="1" y="0"/>
                      <a:pt x="1" y="0"/>
                      <a:pt x="1" y="0"/>
                    </a:cubicBezTo>
                    <a:cubicBezTo>
                      <a:pt x="1" y="0"/>
                      <a:pt x="1" y="0"/>
                      <a:pt x="1" y="0"/>
                    </a:cubicBezTo>
                    <a:cubicBezTo>
                      <a:pt x="0" y="1"/>
                      <a:pt x="0" y="1"/>
                      <a:pt x="0" y="1"/>
                    </a:cubicBezTo>
                    <a:cubicBezTo>
                      <a:pt x="0" y="2"/>
                      <a:pt x="2" y="3"/>
                      <a:pt x="2" y="3"/>
                    </a:cubicBezTo>
                    <a:cubicBezTo>
                      <a:pt x="3" y="3"/>
                      <a:pt x="4" y="2"/>
                      <a:pt x="3" y="1"/>
                    </a:cubicBezTo>
                    <a:close/>
                  </a:path>
                </a:pathLst>
              </a:custGeom>
              <a:solidFill>
                <a:srgbClr val="FC8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11" name="Freeform 356">
                <a:extLst>
                  <a:ext uri="{FF2B5EF4-FFF2-40B4-BE49-F238E27FC236}">
                    <a16:creationId xmlns="" xmlns:a16="http://schemas.microsoft.com/office/drawing/2014/main" id="{38FB1118-AD83-412E-8DD8-A20C003A3024}"/>
                  </a:ext>
                </a:extLst>
              </p:cNvPr>
              <p:cNvSpPr>
                <a:spLocks/>
              </p:cNvSpPr>
              <p:nvPr/>
            </p:nvSpPr>
            <p:spPr bwMode="auto">
              <a:xfrm>
                <a:off x="3853" y="2301"/>
                <a:ext cx="11" cy="9"/>
              </a:xfrm>
              <a:custGeom>
                <a:avLst/>
                <a:gdLst>
                  <a:gd name="T0" fmla="*/ 5 w 5"/>
                  <a:gd name="T1" fmla="*/ 4 h 4"/>
                  <a:gd name="T2" fmla="*/ 5 w 5"/>
                  <a:gd name="T3" fmla="*/ 2 h 4"/>
                  <a:gd name="T4" fmla="*/ 2 w 5"/>
                  <a:gd name="T5" fmla="*/ 1 h 4"/>
                  <a:gd name="T6" fmla="*/ 2 w 5"/>
                  <a:gd name="T7" fmla="*/ 1 h 4"/>
                  <a:gd name="T8" fmla="*/ 2 w 5"/>
                  <a:gd name="T9" fmla="*/ 1 h 4"/>
                  <a:gd name="T10" fmla="*/ 1 w 5"/>
                  <a:gd name="T11" fmla="*/ 1 h 4"/>
                  <a:gd name="T12" fmla="*/ 1 w 5"/>
                  <a:gd name="T13" fmla="*/ 2 h 4"/>
                  <a:gd name="T14" fmla="*/ 2 w 5"/>
                  <a:gd name="T15" fmla="*/ 4 h 4"/>
                  <a:gd name="T16" fmla="*/ 4 w 5"/>
                  <a:gd name="T17" fmla="*/ 4 h 4"/>
                  <a:gd name="T18" fmla="*/ 5 w 5"/>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4">
                    <a:moveTo>
                      <a:pt x="5" y="4"/>
                    </a:moveTo>
                    <a:cubicBezTo>
                      <a:pt x="5" y="3"/>
                      <a:pt x="5" y="3"/>
                      <a:pt x="5" y="2"/>
                    </a:cubicBezTo>
                    <a:cubicBezTo>
                      <a:pt x="5" y="1"/>
                      <a:pt x="3" y="0"/>
                      <a:pt x="2" y="1"/>
                    </a:cubicBezTo>
                    <a:cubicBezTo>
                      <a:pt x="2" y="1"/>
                      <a:pt x="2" y="1"/>
                      <a:pt x="2" y="1"/>
                    </a:cubicBezTo>
                    <a:cubicBezTo>
                      <a:pt x="2" y="1"/>
                      <a:pt x="2" y="1"/>
                      <a:pt x="2" y="1"/>
                    </a:cubicBezTo>
                    <a:cubicBezTo>
                      <a:pt x="1" y="1"/>
                      <a:pt x="1" y="1"/>
                      <a:pt x="1" y="1"/>
                    </a:cubicBezTo>
                    <a:cubicBezTo>
                      <a:pt x="0" y="1"/>
                      <a:pt x="0" y="1"/>
                      <a:pt x="1" y="2"/>
                    </a:cubicBezTo>
                    <a:cubicBezTo>
                      <a:pt x="1" y="2"/>
                      <a:pt x="1" y="3"/>
                      <a:pt x="2" y="4"/>
                    </a:cubicBezTo>
                    <a:cubicBezTo>
                      <a:pt x="3" y="4"/>
                      <a:pt x="3" y="4"/>
                      <a:pt x="4" y="4"/>
                    </a:cubicBezTo>
                    <a:cubicBezTo>
                      <a:pt x="4" y="4"/>
                      <a:pt x="5" y="4"/>
                      <a:pt x="5" y="4"/>
                    </a:cubicBezTo>
                    <a:close/>
                  </a:path>
                </a:pathLst>
              </a:custGeom>
              <a:solidFill>
                <a:srgbClr val="FC8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12" name="Freeform 357">
                <a:extLst>
                  <a:ext uri="{FF2B5EF4-FFF2-40B4-BE49-F238E27FC236}">
                    <a16:creationId xmlns="" xmlns:a16="http://schemas.microsoft.com/office/drawing/2014/main" id="{97B4F1D9-50CB-45B4-924A-92E2FFA36C0D}"/>
                  </a:ext>
                </a:extLst>
              </p:cNvPr>
              <p:cNvSpPr>
                <a:spLocks/>
              </p:cNvSpPr>
              <p:nvPr/>
            </p:nvSpPr>
            <p:spPr bwMode="auto">
              <a:xfrm>
                <a:off x="3864" y="2295"/>
                <a:ext cx="8" cy="10"/>
              </a:xfrm>
              <a:custGeom>
                <a:avLst/>
                <a:gdLst>
                  <a:gd name="T0" fmla="*/ 3 w 4"/>
                  <a:gd name="T1" fmla="*/ 4 h 5"/>
                  <a:gd name="T2" fmla="*/ 2 w 4"/>
                  <a:gd name="T3" fmla="*/ 2 h 5"/>
                  <a:gd name="T4" fmla="*/ 1 w 4"/>
                  <a:gd name="T5" fmla="*/ 2 h 5"/>
                  <a:gd name="T6" fmla="*/ 1 w 4"/>
                  <a:gd name="T7" fmla="*/ 1 h 5"/>
                  <a:gd name="T8" fmla="*/ 0 w 4"/>
                  <a:gd name="T9" fmla="*/ 1 h 5"/>
                  <a:gd name="T10" fmla="*/ 0 w 4"/>
                  <a:gd name="T11" fmla="*/ 2 h 5"/>
                  <a:gd name="T12" fmla="*/ 1 w 4"/>
                  <a:gd name="T13" fmla="*/ 4 h 5"/>
                  <a:gd name="T14" fmla="*/ 3 w 4"/>
                  <a:gd name="T15" fmla="*/ 4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5">
                    <a:moveTo>
                      <a:pt x="3" y="4"/>
                    </a:moveTo>
                    <a:cubicBezTo>
                      <a:pt x="3" y="3"/>
                      <a:pt x="2" y="3"/>
                      <a:pt x="2" y="2"/>
                    </a:cubicBezTo>
                    <a:cubicBezTo>
                      <a:pt x="1" y="2"/>
                      <a:pt x="1" y="2"/>
                      <a:pt x="1" y="2"/>
                    </a:cubicBezTo>
                    <a:cubicBezTo>
                      <a:pt x="1" y="1"/>
                      <a:pt x="1" y="1"/>
                      <a:pt x="1" y="1"/>
                    </a:cubicBezTo>
                    <a:cubicBezTo>
                      <a:pt x="1" y="1"/>
                      <a:pt x="0" y="0"/>
                      <a:pt x="0" y="1"/>
                    </a:cubicBezTo>
                    <a:cubicBezTo>
                      <a:pt x="0" y="1"/>
                      <a:pt x="0" y="2"/>
                      <a:pt x="0" y="2"/>
                    </a:cubicBezTo>
                    <a:cubicBezTo>
                      <a:pt x="0" y="3"/>
                      <a:pt x="1" y="3"/>
                      <a:pt x="1" y="4"/>
                    </a:cubicBezTo>
                    <a:cubicBezTo>
                      <a:pt x="2" y="5"/>
                      <a:pt x="4" y="5"/>
                      <a:pt x="3" y="4"/>
                    </a:cubicBezTo>
                    <a:close/>
                  </a:path>
                </a:pathLst>
              </a:custGeom>
              <a:solidFill>
                <a:srgbClr val="FC8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13" name="Freeform 358">
                <a:extLst>
                  <a:ext uri="{FF2B5EF4-FFF2-40B4-BE49-F238E27FC236}">
                    <a16:creationId xmlns="" xmlns:a16="http://schemas.microsoft.com/office/drawing/2014/main" id="{B06348EA-A90E-470A-8244-7F540B3D244E}"/>
                  </a:ext>
                </a:extLst>
              </p:cNvPr>
              <p:cNvSpPr>
                <a:spLocks/>
              </p:cNvSpPr>
              <p:nvPr/>
            </p:nvSpPr>
            <p:spPr bwMode="auto">
              <a:xfrm>
                <a:off x="3825" y="2274"/>
                <a:ext cx="9" cy="2"/>
              </a:xfrm>
              <a:custGeom>
                <a:avLst/>
                <a:gdLst>
                  <a:gd name="T0" fmla="*/ 2 w 4"/>
                  <a:gd name="T1" fmla="*/ 0 h 1"/>
                  <a:gd name="T2" fmla="*/ 2 w 4"/>
                  <a:gd name="T3" fmla="*/ 0 h 1"/>
                  <a:gd name="T4" fmla="*/ 1 w 4"/>
                  <a:gd name="T5" fmla="*/ 0 h 1"/>
                  <a:gd name="T6" fmla="*/ 1 w 4"/>
                  <a:gd name="T7" fmla="*/ 0 h 1"/>
                  <a:gd name="T8" fmla="*/ 3 w 4"/>
                  <a:gd name="T9" fmla="*/ 1 h 1"/>
                  <a:gd name="T10" fmla="*/ 2 w 4"/>
                  <a:gd name="T11" fmla="*/ 0 h 1"/>
                </a:gdLst>
                <a:ahLst/>
                <a:cxnLst>
                  <a:cxn ang="0">
                    <a:pos x="T0" y="T1"/>
                  </a:cxn>
                  <a:cxn ang="0">
                    <a:pos x="T2" y="T3"/>
                  </a:cxn>
                  <a:cxn ang="0">
                    <a:pos x="T4" y="T5"/>
                  </a:cxn>
                  <a:cxn ang="0">
                    <a:pos x="T6" y="T7"/>
                  </a:cxn>
                  <a:cxn ang="0">
                    <a:pos x="T8" y="T9"/>
                  </a:cxn>
                  <a:cxn ang="0">
                    <a:pos x="T10" y="T11"/>
                  </a:cxn>
                </a:cxnLst>
                <a:rect l="0" t="0" r="r" b="b"/>
                <a:pathLst>
                  <a:path w="4" h="1">
                    <a:moveTo>
                      <a:pt x="2" y="0"/>
                    </a:moveTo>
                    <a:cubicBezTo>
                      <a:pt x="2" y="0"/>
                      <a:pt x="2" y="0"/>
                      <a:pt x="2" y="0"/>
                    </a:cubicBezTo>
                    <a:cubicBezTo>
                      <a:pt x="1" y="0"/>
                      <a:pt x="1" y="0"/>
                      <a:pt x="1" y="0"/>
                    </a:cubicBezTo>
                    <a:cubicBezTo>
                      <a:pt x="1" y="0"/>
                      <a:pt x="1" y="0"/>
                      <a:pt x="1" y="0"/>
                    </a:cubicBezTo>
                    <a:cubicBezTo>
                      <a:pt x="0" y="1"/>
                      <a:pt x="2" y="1"/>
                      <a:pt x="3" y="1"/>
                    </a:cubicBezTo>
                    <a:cubicBezTo>
                      <a:pt x="4" y="1"/>
                      <a:pt x="3" y="0"/>
                      <a:pt x="2" y="0"/>
                    </a:cubicBezTo>
                    <a:close/>
                  </a:path>
                </a:pathLst>
              </a:custGeom>
              <a:solidFill>
                <a:srgbClr val="FC8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14" name="Freeform 359">
                <a:extLst>
                  <a:ext uri="{FF2B5EF4-FFF2-40B4-BE49-F238E27FC236}">
                    <a16:creationId xmlns="" xmlns:a16="http://schemas.microsoft.com/office/drawing/2014/main" id="{17C31AA6-8398-417C-A37B-5154AC833C01}"/>
                  </a:ext>
                </a:extLst>
              </p:cNvPr>
              <p:cNvSpPr>
                <a:spLocks/>
              </p:cNvSpPr>
              <p:nvPr/>
            </p:nvSpPr>
            <p:spPr bwMode="auto">
              <a:xfrm>
                <a:off x="3804" y="2299"/>
                <a:ext cx="7" cy="4"/>
              </a:xfrm>
              <a:custGeom>
                <a:avLst/>
                <a:gdLst>
                  <a:gd name="T0" fmla="*/ 3 w 3"/>
                  <a:gd name="T1" fmla="*/ 1 h 2"/>
                  <a:gd name="T2" fmla="*/ 0 w 3"/>
                  <a:gd name="T3" fmla="*/ 0 h 2"/>
                  <a:gd name="T4" fmla="*/ 0 w 3"/>
                  <a:gd name="T5" fmla="*/ 1 h 2"/>
                  <a:gd name="T6" fmla="*/ 0 w 3"/>
                  <a:gd name="T7" fmla="*/ 1 h 2"/>
                  <a:gd name="T8" fmla="*/ 0 w 3"/>
                  <a:gd name="T9" fmla="*/ 1 h 2"/>
                  <a:gd name="T10" fmla="*/ 1 w 3"/>
                  <a:gd name="T11" fmla="*/ 1 h 2"/>
                  <a:gd name="T12" fmla="*/ 1 w 3"/>
                  <a:gd name="T13" fmla="*/ 1 h 2"/>
                  <a:gd name="T14" fmla="*/ 3 w 3"/>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3" y="1"/>
                    </a:moveTo>
                    <a:cubicBezTo>
                      <a:pt x="2" y="0"/>
                      <a:pt x="1" y="0"/>
                      <a:pt x="0" y="0"/>
                    </a:cubicBezTo>
                    <a:cubicBezTo>
                      <a:pt x="0" y="1"/>
                      <a:pt x="0" y="1"/>
                      <a:pt x="0" y="1"/>
                    </a:cubicBezTo>
                    <a:cubicBezTo>
                      <a:pt x="0" y="1"/>
                      <a:pt x="0" y="1"/>
                      <a:pt x="0" y="1"/>
                    </a:cubicBezTo>
                    <a:cubicBezTo>
                      <a:pt x="0" y="1"/>
                      <a:pt x="0" y="1"/>
                      <a:pt x="0" y="1"/>
                    </a:cubicBezTo>
                    <a:cubicBezTo>
                      <a:pt x="1" y="1"/>
                      <a:pt x="1" y="1"/>
                      <a:pt x="1" y="1"/>
                    </a:cubicBezTo>
                    <a:cubicBezTo>
                      <a:pt x="1" y="1"/>
                      <a:pt x="1" y="1"/>
                      <a:pt x="1" y="1"/>
                    </a:cubicBezTo>
                    <a:cubicBezTo>
                      <a:pt x="2" y="2"/>
                      <a:pt x="3" y="2"/>
                      <a:pt x="3" y="1"/>
                    </a:cubicBezTo>
                    <a:close/>
                  </a:path>
                </a:pathLst>
              </a:custGeom>
              <a:solidFill>
                <a:srgbClr val="FC8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15" name="Freeform 360">
                <a:extLst>
                  <a:ext uri="{FF2B5EF4-FFF2-40B4-BE49-F238E27FC236}">
                    <a16:creationId xmlns="" xmlns:a16="http://schemas.microsoft.com/office/drawing/2014/main" id="{6E24FE76-5355-4C84-ABD6-15AC1697C03C}"/>
                  </a:ext>
                </a:extLst>
              </p:cNvPr>
              <p:cNvSpPr>
                <a:spLocks/>
              </p:cNvSpPr>
              <p:nvPr/>
            </p:nvSpPr>
            <p:spPr bwMode="auto">
              <a:xfrm>
                <a:off x="3770" y="2274"/>
                <a:ext cx="7" cy="4"/>
              </a:xfrm>
              <a:custGeom>
                <a:avLst/>
                <a:gdLst>
                  <a:gd name="T0" fmla="*/ 2 w 3"/>
                  <a:gd name="T1" fmla="*/ 0 h 2"/>
                  <a:gd name="T2" fmla="*/ 1 w 3"/>
                  <a:gd name="T3" fmla="*/ 0 h 2"/>
                  <a:gd name="T4" fmla="*/ 0 w 3"/>
                  <a:gd name="T5" fmla="*/ 0 h 2"/>
                  <a:gd name="T6" fmla="*/ 0 w 3"/>
                  <a:gd name="T7" fmla="*/ 1 h 2"/>
                  <a:gd name="T8" fmla="*/ 2 w 3"/>
                  <a:gd name="T9" fmla="*/ 0 h 2"/>
                </a:gdLst>
                <a:ahLst/>
                <a:cxnLst>
                  <a:cxn ang="0">
                    <a:pos x="T0" y="T1"/>
                  </a:cxn>
                  <a:cxn ang="0">
                    <a:pos x="T2" y="T3"/>
                  </a:cxn>
                  <a:cxn ang="0">
                    <a:pos x="T4" y="T5"/>
                  </a:cxn>
                  <a:cxn ang="0">
                    <a:pos x="T6" y="T7"/>
                  </a:cxn>
                  <a:cxn ang="0">
                    <a:pos x="T8" y="T9"/>
                  </a:cxn>
                </a:cxnLst>
                <a:rect l="0" t="0" r="r" b="b"/>
                <a:pathLst>
                  <a:path w="3" h="2">
                    <a:moveTo>
                      <a:pt x="2" y="0"/>
                    </a:moveTo>
                    <a:cubicBezTo>
                      <a:pt x="2" y="0"/>
                      <a:pt x="1" y="0"/>
                      <a:pt x="1" y="0"/>
                    </a:cubicBezTo>
                    <a:cubicBezTo>
                      <a:pt x="0" y="0"/>
                      <a:pt x="0" y="0"/>
                      <a:pt x="0" y="0"/>
                    </a:cubicBezTo>
                    <a:cubicBezTo>
                      <a:pt x="0" y="1"/>
                      <a:pt x="0" y="1"/>
                      <a:pt x="0" y="1"/>
                    </a:cubicBezTo>
                    <a:cubicBezTo>
                      <a:pt x="0" y="2"/>
                      <a:pt x="3" y="1"/>
                      <a:pt x="2" y="0"/>
                    </a:cubicBezTo>
                    <a:close/>
                  </a:path>
                </a:pathLst>
              </a:custGeom>
              <a:solidFill>
                <a:srgbClr val="FC8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16" name="Freeform 361">
                <a:extLst>
                  <a:ext uri="{FF2B5EF4-FFF2-40B4-BE49-F238E27FC236}">
                    <a16:creationId xmlns="" xmlns:a16="http://schemas.microsoft.com/office/drawing/2014/main" id="{9E5E48C0-19E4-4089-9779-934E56EABD6B}"/>
                  </a:ext>
                </a:extLst>
              </p:cNvPr>
              <p:cNvSpPr>
                <a:spLocks/>
              </p:cNvSpPr>
              <p:nvPr/>
            </p:nvSpPr>
            <p:spPr bwMode="auto">
              <a:xfrm>
                <a:off x="3770" y="2263"/>
                <a:ext cx="7" cy="4"/>
              </a:xfrm>
              <a:custGeom>
                <a:avLst/>
                <a:gdLst>
                  <a:gd name="T0" fmla="*/ 1 w 3"/>
                  <a:gd name="T1" fmla="*/ 2 h 2"/>
                  <a:gd name="T2" fmla="*/ 3 w 3"/>
                  <a:gd name="T3" fmla="*/ 2 h 2"/>
                  <a:gd name="T4" fmla="*/ 3 w 3"/>
                  <a:gd name="T5" fmla="*/ 1 h 2"/>
                  <a:gd name="T6" fmla="*/ 1 w 3"/>
                  <a:gd name="T7" fmla="*/ 2 h 2"/>
                </a:gdLst>
                <a:ahLst/>
                <a:cxnLst>
                  <a:cxn ang="0">
                    <a:pos x="T0" y="T1"/>
                  </a:cxn>
                  <a:cxn ang="0">
                    <a:pos x="T2" y="T3"/>
                  </a:cxn>
                  <a:cxn ang="0">
                    <a:pos x="T4" y="T5"/>
                  </a:cxn>
                  <a:cxn ang="0">
                    <a:pos x="T6" y="T7"/>
                  </a:cxn>
                </a:cxnLst>
                <a:rect l="0" t="0" r="r" b="b"/>
                <a:pathLst>
                  <a:path w="3" h="2">
                    <a:moveTo>
                      <a:pt x="1" y="2"/>
                    </a:moveTo>
                    <a:cubicBezTo>
                      <a:pt x="1" y="2"/>
                      <a:pt x="2" y="2"/>
                      <a:pt x="3" y="2"/>
                    </a:cubicBezTo>
                    <a:cubicBezTo>
                      <a:pt x="3" y="1"/>
                      <a:pt x="3" y="1"/>
                      <a:pt x="3" y="1"/>
                    </a:cubicBezTo>
                    <a:cubicBezTo>
                      <a:pt x="3" y="0"/>
                      <a:pt x="0" y="1"/>
                      <a:pt x="1" y="2"/>
                    </a:cubicBezTo>
                    <a:close/>
                  </a:path>
                </a:pathLst>
              </a:custGeom>
              <a:solidFill>
                <a:srgbClr val="FC8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17" name="Freeform 362">
                <a:extLst>
                  <a:ext uri="{FF2B5EF4-FFF2-40B4-BE49-F238E27FC236}">
                    <a16:creationId xmlns="" xmlns:a16="http://schemas.microsoft.com/office/drawing/2014/main" id="{76882772-0599-4728-8314-0B7A5BDE2CB7}"/>
                  </a:ext>
                </a:extLst>
              </p:cNvPr>
              <p:cNvSpPr>
                <a:spLocks/>
              </p:cNvSpPr>
              <p:nvPr/>
            </p:nvSpPr>
            <p:spPr bwMode="auto">
              <a:xfrm>
                <a:off x="3813" y="2284"/>
                <a:ext cx="4" cy="2"/>
              </a:xfrm>
              <a:custGeom>
                <a:avLst/>
                <a:gdLst>
                  <a:gd name="T0" fmla="*/ 0 w 2"/>
                  <a:gd name="T1" fmla="*/ 0 h 1"/>
                  <a:gd name="T2" fmla="*/ 0 w 2"/>
                  <a:gd name="T3" fmla="*/ 0 h 1"/>
                  <a:gd name="T4" fmla="*/ 1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1" y="1"/>
                      <a:pt x="1" y="1"/>
                      <a:pt x="1" y="1"/>
                    </a:cubicBezTo>
                    <a:cubicBezTo>
                      <a:pt x="1" y="1"/>
                      <a:pt x="2" y="1"/>
                      <a:pt x="2" y="1"/>
                    </a:cubicBezTo>
                    <a:cubicBezTo>
                      <a:pt x="2" y="0"/>
                      <a:pt x="1" y="0"/>
                      <a:pt x="0" y="0"/>
                    </a:cubicBezTo>
                    <a:close/>
                  </a:path>
                </a:pathLst>
              </a:custGeom>
              <a:solidFill>
                <a:srgbClr val="FC8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18" name="Freeform 363">
                <a:extLst>
                  <a:ext uri="{FF2B5EF4-FFF2-40B4-BE49-F238E27FC236}">
                    <a16:creationId xmlns="" xmlns:a16="http://schemas.microsoft.com/office/drawing/2014/main" id="{FCE28F77-4DF0-4EC1-B858-7999E5BF538C}"/>
                  </a:ext>
                </a:extLst>
              </p:cNvPr>
              <p:cNvSpPr>
                <a:spLocks/>
              </p:cNvSpPr>
              <p:nvPr/>
            </p:nvSpPr>
            <p:spPr bwMode="auto">
              <a:xfrm>
                <a:off x="3813" y="2293"/>
                <a:ext cx="4" cy="2"/>
              </a:xfrm>
              <a:custGeom>
                <a:avLst/>
                <a:gdLst>
                  <a:gd name="T0" fmla="*/ 2 w 2"/>
                  <a:gd name="T1" fmla="*/ 1 h 1"/>
                  <a:gd name="T2" fmla="*/ 2 w 2"/>
                  <a:gd name="T3" fmla="*/ 0 h 1"/>
                  <a:gd name="T4" fmla="*/ 2 w 2"/>
                  <a:gd name="T5" fmla="*/ 0 h 1"/>
                  <a:gd name="T6" fmla="*/ 0 w 2"/>
                  <a:gd name="T7" fmla="*/ 0 h 1"/>
                  <a:gd name="T8" fmla="*/ 1 w 2"/>
                  <a:gd name="T9" fmla="*/ 1 h 1"/>
                  <a:gd name="T10" fmla="*/ 2 w 2"/>
                  <a:gd name="T11" fmla="*/ 1 h 1"/>
                </a:gdLst>
                <a:ahLst/>
                <a:cxnLst>
                  <a:cxn ang="0">
                    <a:pos x="T0" y="T1"/>
                  </a:cxn>
                  <a:cxn ang="0">
                    <a:pos x="T2" y="T3"/>
                  </a:cxn>
                  <a:cxn ang="0">
                    <a:pos x="T4" y="T5"/>
                  </a:cxn>
                  <a:cxn ang="0">
                    <a:pos x="T6" y="T7"/>
                  </a:cxn>
                  <a:cxn ang="0">
                    <a:pos x="T8" y="T9"/>
                  </a:cxn>
                  <a:cxn ang="0">
                    <a:pos x="T10" y="T11"/>
                  </a:cxn>
                </a:cxnLst>
                <a:rect l="0" t="0" r="r" b="b"/>
                <a:pathLst>
                  <a:path w="2" h="1">
                    <a:moveTo>
                      <a:pt x="2" y="1"/>
                    </a:moveTo>
                    <a:cubicBezTo>
                      <a:pt x="2" y="0"/>
                      <a:pt x="2" y="0"/>
                      <a:pt x="2" y="0"/>
                    </a:cubicBezTo>
                    <a:cubicBezTo>
                      <a:pt x="2" y="0"/>
                      <a:pt x="2" y="0"/>
                      <a:pt x="2" y="0"/>
                    </a:cubicBezTo>
                    <a:cubicBezTo>
                      <a:pt x="1" y="0"/>
                      <a:pt x="0" y="0"/>
                      <a:pt x="0" y="0"/>
                    </a:cubicBezTo>
                    <a:cubicBezTo>
                      <a:pt x="0" y="1"/>
                      <a:pt x="1" y="1"/>
                      <a:pt x="1" y="1"/>
                    </a:cubicBezTo>
                    <a:cubicBezTo>
                      <a:pt x="2" y="1"/>
                      <a:pt x="2" y="1"/>
                      <a:pt x="2" y="1"/>
                    </a:cubicBezTo>
                    <a:close/>
                  </a:path>
                </a:pathLst>
              </a:custGeom>
              <a:solidFill>
                <a:srgbClr val="FC8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19" name="Freeform 364">
                <a:extLst>
                  <a:ext uri="{FF2B5EF4-FFF2-40B4-BE49-F238E27FC236}">
                    <a16:creationId xmlns="" xmlns:a16="http://schemas.microsoft.com/office/drawing/2014/main" id="{7B8C9010-C22F-4FAF-966B-3C5AD495E82B}"/>
                  </a:ext>
                </a:extLst>
              </p:cNvPr>
              <p:cNvSpPr>
                <a:spLocks/>
              </p:cNvSpPr>
              <p:nvPr/>
            </p:nvSpPr>
            <p:spPr bwMode="auto">
              <a:xfrm>
                <a:off x="3821" y="2308"/>
                <a:ext cx="7" cy="6"/>
              </a:xfrm>
              <a:custGeom>
                <a:avLst/>
                <a:gdLst>
                  <a:gd name="T0" fmla="*/ 3 w 3"/>
                  <a:gd name="T1" fmla="*/ 1 h 3"/>
                  <a:gd name="T2" fmla="*/ 1 w 3"/>
                  <a:gd name="T3" fmla="*/ 0 h 3"/>
                  <a:gd name="T4" fmla="*/ 0 w 3"/>
                  <a:gd name="T5" fmla="*/ 1 h 3"/>
                  <a:gd name="T6" fmla="*/ 1 w 3"/>
                  <a:gd name="T7" fmla="*/ 2 h 3"/>
                  <a:gd name="T8" fmla="*/ 3 w 3"/>
                  <a:gd name="T9" fmla="*/ 1 h 3"/>
                </a:gdLst>
                <a:ahLst/>
                <a:cxnLst>
                  <a:cxn ang="0">
                    <a:pos x="T0" y="T1"/>
                  </a:cxn>
                  <a:cxn ang="0">
                    <a:pos x="T2" y="T3"/>
                  </a:cxn>
                  <a:cxn ang="0">
                    <a:pos x="T4" y="T5"/>
                  </a:cxn>
                  <a:cxn ang="0">
                    <a:pos x="T6" y="T7"/>
                  </a:cxn>
                  <a:cxn ang="0">
                    <a:pos x="T8" y="T9"/>
                  </a:cxn>
                </a:cxnLst>
                <a:rect l="0" t="0" r="r" b="b"/>
                <a:pathLst>
                  <a:path w="3" h="3">
                    <a:moveTo>
                      <a:pt x="3" y="1"/>
                    </a:moveTo>
                    <a:cubicBezTo>
                      <a:pt x="2" y="1"/>
                      <a:pt x="2" y="0"/>
                      <a:pt x="1" y="0"/>
                    </a:cubicBezTo>
                    <a:cubicBezTo>
                      <a:pt x="0" y="1"/>
                      <a:pt x="0" y="1"/>
                      <a:pt x="0" y="1"/>
                    </a:cubicBezTo>
                    <a:cubicBezTo>
                      <a:pt x="1" y="2"/>
                      <a:pt x="1" y="2"/>
                      <a:pt x="1" y="2"/>
                    </a:cubicBezTo>
                    <a:cubicBezTo>
                      <a:pt x="1" y="3"/>
                      <a:pt x="3" y="2"/>
                      <a:pt x="3" y="1"/>
                    </a:cubicBezTo>
                    <a:close/>
                  </a:path>
                </a:pathLst>
              </a:custGeom>
              <a:solidFill>
                <a:srgbClr val="FC8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20" name="Freeform 365">
                <a:extLst>
                  <a:ext uri="{FF2B5EF4-FFF2-40B4-BE49-F238E27FC236}">
                    <a16:creationId xmlns="" xmlns:a16="http://schemas.microsoft.com/office/drawing/2014/main" id="{F86933E2-AA32-4F02-BA27-88BC0FAA3DB7}"/>
                  </a:ext>
                </a:extLst>
              </p:cNvPr>
              <p:cNvSpPr>
                <a:spLocks/>
              </p:cNvSpPr>
              <p:nvPr/>
            </p:nvSpPr>
            <p:spPr bwMode="auto">
              <a:xfrm>
                <a:off x="3832" y="2305"/>
                <a:ext cx="6" cy="5"/>
              </a:xfrm>
              <a:custGeom>
                <a:avLst/>
                <a:gdLst>
                  <a:gd name="T0" fmla="*/ 2 w 3"/>
                  <a:gd name="T1" fmla="*/ 1 h 2"/>
                  <a:gd name="T2" fmla="*/ 1 w 3"/>
                  <a:gd name="T3" fmla="*/ 1 h 2"/>
                  <a:gd name="T4" fmla="*/ 1 w 3"/>
                  <a:gd name="T5" fmla="*/ 2 h 2"/>
                  <a:gd name="T6" fmla="*/ 2 w 3"/>
                  <a:gd name="T7" fmla="*/ 2 h 2"/>
                  <a:gd name="T8" fmla="*/ 2 w 3"/>
                  <a:gd name="T9" fmla="*/ 1 h 2"/>
                </a:gdLst>
                <a:ahLst/>
                <a:cxnLst>
                  <a:cxn ang="0">
                    <a:pos x="T0" y="T1"/>
                  </a:cxn>
                  <a:cxn ang="0">
                    <a:pos x="T2" y="T3"/>
                  </a:cxn>
                  <a:cxn ang="0">
                    <a:pos x="T4" y="T5"/>
                  </a:cxn>
                  <a:cxn ang="0">
                    <a:pos x="T6" y="T7"/>
                  </a:cxn>
                  <a:cxn ang="0">
                    <a:pos x="T8" y="T9"/>
                  </a:cxn>
                </a:cxnLst>
                <a:rect l="0" t="0" r="r" b="b"/>
                <a:pathLst>
                  <a:path w="3" h="2">
                    <a:moveTo>
                      <a:pt x="2" y="1"/>
                    </a:moveTo>
                    <a:cubicBezTo>
                      <a:pt x="3" y="0"/>
                      <a:pt x="0" y="0"/>
                      <a:pt x="1" y="1"/>
                    </a:cubicBezTo>
                    <a:cubicBezTo>
                      <a:pt x="1" y="2"/>
                      <a:pt x="1" y="2"/>
                      <a:pt x="1" y="2"/>
                    </a:cubicBezTo>
                    <a:cubicBezTo>
                      <a:pt x="2" y="2"/>
                      <a:pt x="2" y="2"/>
                      <a:pt x="2" y="2"/>
                    </a:cubicBezTo>
                    <a:lnTo>
                      <a:pt x="2" y="1"/>
                    </a:lnTo>
                    <a:close/>
                  </a:path>
                </a:pathLst>
              </a:custGeom>
              <a:solidFill>
                <a:srgbClr val="FC8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21" name="Freeform 366">
                <a:extLst>
                  <a:ext uri="{FF2B5EF4-FFF2-40B4-BE49-F238E27FC236}">
                    <a16:creationId xmlns="" xmlns:a16="http://schemas.microsoft.com/office/drawing/2014/main" id="{BFCC2C08-5F7E-4143-96A3-D8A1856F91AF}"/>
                  </a:ext>
                </a:extLst>
              </p:cNvPr>
              <p:cNvSpPr>
                <a:spLocks/>
              </p:cNvSpPr>
              <p:nvPr/>
            </p:nvSpPr>
            <p:spPr bwMode="auto">
              <a:xfrm>
                <a:off x="3847" y="2327"/>
                <a:ext cx="2" cy="2"/>
              </a:xfrm>
              <a:custGeom>
                <a:avLst/>
                <a:gdLst>
                  <a:gd name="T0" fmla="*/ 1 w 1"/>
                  <a:gd name="T1" fmla="*/ 1 h 1"/>
                  <a:gd name="T2" fmla="*/ 0 w 1"/>
                  <a:gd name="T3" fmla="*/ 0 h 1"/>
                  <a:gd name="T4" fmla="*/ 0 w 1"/>
                  <a:gd name="T5" fmla="*/ 0 h 1"/>
                  <a:gd name="T6" fmla="*/ 0 w 1"/>
                  <a:gd name="T7" fmla="*/ 1 h 1"/>
                  <a:gd name="T8" fmla="*/ 0 w 1"/>
                  <a:gd name="T9" fmla="*/ 1 h 1"/>
                  <a:gd name="T10" fmla="*/ 1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1" y="1"/>
                    </a:moveTo>
                    <a:cubicBezTo>
                      <a:pt x="1" y="0"/>
                      <a:pt x="0" y="0"/>
                      <a:pt x="0" y="0"/>
                    </a:cubicBezTo>
                    <a:cubicBezTo>
                      <a:pt x="0" y="0"/>
                      <a:pt x="0" y="0"/>
                      <a:pt x="0" y="0"/>
                    </a:cubicBezTo>
                    <a:cubicBezTo>
                      <a:pt x="0" y="1"/>
                      <a:pt x="0" y="1"/>
                      <a:pt x="0" y="1"/>
                    </a:cubicBezTo>
                    <a:cubicBezTo>
                      <a:pt x="0" y="1"/>
                      <a:pt x="0" y="1"/>
                      <a:pt x="0" y="1"/>
                    </a:cubicBezTo>
                    <a:cubicBezTo>
                      <a:pt x="1" y="1"/>
                      <a:pt x="1" y="1"/>
                      <a:pt x="1" y="1"/>
                    </a:cubicBezTo>
                    <a:close/>
                  </a:path>
                </a:pathLst>
              </a:custGeom>
              <a:solidFill>
                <a:srgbClr val="FC8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22" name="Freeform 367">
                <a:extLst>
                  <a:ext uri="{FF2B5EF4-FFF2-40B4-BE49-F238E27FC236}">
                    <a16:creationId xmlns="" xmlns:a16="http://schemas.microsoft.com/office/drawing/2014/main" id="{4B7015F5-E28B-4662-BF6A-21B499ADC23E}"/>
                  </a:ext>
                </a:extLst>
              </p:cNvPr>
              <p:cNvSpPr>
                <a:spLocks/>
              </p:cNvSpPr>
              <p:nvPr/>
            </p:nvSpPr>
            <p:spPr bwMode="auto">
              <a:xfrm>
                <a:off x="3849" y="2335"/>
                <a:ext cx="2" cy="4"/>
              </a:xfrm>
              <a:custGeom>
                <a:avLst/>
                <a:gdLst>
                  <a:gd name="T0" fmla="*/ 1 w 1"/>
                  <a:gd name="T1" fmla="*/ 1 h 2"/>
                  <a:gd name="T2" fmla="*/ 1 w 1"/>
                  <a:gd name="T3" fmla="*/ 1 h 2"/>
                  <a:gd name="T4" fmla="*/ 0 w 1"/>
                  <a:gd name="T5" fmla="*/ 1 h 2"/>
                  <a:gd name="T6" fmla="*/ 0 w 1"/>
                  <a:gd name="T7" fmla="*/ 1 h 2"/>
                  <a:gd name="T8" fmla="*/ 0 w 1"/>
                  <a:gd name="T9" fmla="*/ 2 h 2"/>
                  <a:gd name="T10" fmla="*/ 0 w 1"/>
                  <a:gd name="T11" fmla="*/ 2 h 2"/>
                  <a:gd name="T12" fmla="*/ 1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1" y="1"/>
                    </a:moveTo>
                    <a:cubicBezTo>
                      <a:pt x="1" y="1"/>
                      <a:pt x="1" y="1"/>
                      <a:pt x="1" y="1"/>
                    </a:cubicBezTo>
                    <a:cubicBezTo>
                      <a:pt x="1" y="0"/>
                      <a:pt x="0" y="0"/>
                      <a:pt x="0" y="1"/>
                    </a:cubicBezTo>
                    <a:cubicBezTo>
                      <a:pt x="0" y="1"/>
                      <a:pt x="0" y="1"/>
                      <a:pt x="0" y="1"/>
                    </a:cubicBezTo>
                    <a:cubicBezTo>
                      <a:pt x="0" y="2"/>
                      <a:pt x="0" y="2"/>
                      <a:pt x="0" y="2"/>
                    </a:cubicBezTo>
                    <a:cubicBezTo>
                      <a:pt x="0" y="2"/>
                      <a:pt x="0" y="2"/>
                      <a:pt x="0" y="2"/>
                    </a:cubicBezTo>
                    <a:cubicBezTo>
                      <a:pt x="1" y="2"/>
                      <a:pt x="1" y="2"/>
                      <a:pt x="1" y="1"/>
                    </a:cubicBezTo>
                    <a:close/>
                  </a:path>
                </a:pathLst>
              </a:custGeom>
              <a:solidFill>
                <a:srgbClr val="FC8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23" name="Freeform 368">
                <a:extLst>
                  <a:ext uri="{FF2B5EF4-FFF2-40B4-BE49-F238E27FC236}">
                    <a16:creationId xmlns="" xmlns:a16="http://schemas.microsoft.com/office/drawing/2014/main" id="{A775C7CB-0B7E-4F48-8F0F-49674F1D3B3F}"/>
                  </a:ext>
                </a:extLst>
              </p:cNvPr>
              <p:cNvSpPr>
                <a:spLocks/>
              </p:cNvSpPr>
              <p:nvPr/>
            </p:nvSpPr>
            <p:spPr bwMode="auto">
              <a:xfrm>
                <a:off x="3857" y="2325"/>
                <a:ext cx="4" cy="4"/>
              </a:xfrm>
              <a:custGeom>
                <a:avLst/>
                <a:gdLst>
                  <a:gd name="T0" fmla="*/ 1 w 2"/>
                  <a:gd name="T1" fmla="*/ 0 h 2"/>
                  <a:gd name="T2" fmla="*/ 1 w 2"/>
                  <a:gd name="T3" fmla="*/ 1 h 2"/>
                  <a:gd name="T4" fmla="*/ 1 w 2"/>
                  <a:gd name="T5" fmla="*/ 0 h 2"/>
                </a:gdLst>
                <a:ahLst/>
                <a:cxnLst>
                  <a:cxn ang="0">
                    <a:pos x="T0" y="T1"/>
                  </a:cxn>
                  <a:cxn ang="0">
                    <a:pos x="T2" y="T3"/>
                  </a:cxn>
                  <a:cxn ang="0">
                    <a:pos x="T4" y="T5"/>
                  </a:cxn>
                </a:cxnLst>
                <a:rect l="0" t="0" r="r" b="b"/>
                <a:pathLst>
                  <a:path w="2" h="2">
                    <a:moveTo>
                      <a:pt x="1" y="0"/>
                    </a:moveTo>
                    <a:cubicBezTo>
                      <a:pt x="1" y="0"/>
                      <a:pt x="0" y="1"/>
                      <a:pt x="1" y="1"/>
                    </a:cubicBezTo>
                    <a:cubicBezTo>
                      <a:pt x="2" y="2"/>
                      <a:pt x="2" y="1"/>
                      <a:pt x="1" y="0"/>
                    </a:cubicBezTo>
                    <a:close/>
                  </a:path>
                </a:pathLst>
              </a:custGeom>
              <a:solidFill>
                <a:srgbClr val="FC8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24" name="Freeform 369">
                <a:extLst>
                  <a:ext uri="{FF2B5EF4-FFF2-40B4-BE49-F238E27FC236}">
                    <a16:creationId xmlns="" xmlns:a16="http://schemas.microsoft.com/office/drawing/2014/main" id="{B9C78E03-5822-4425-97DA-4614AEAFBE9F}"/>
                  </a:ext>
                </a:extLst>
              </p:cNvPr>
              <p:cNvSpPr>
                <a:spLocks/>
              </p:cNvSpPr>
              <p:nvPr/>
            </p:nvSpPr>
            <p:spPr bwMode="auto">
              <a:xfrm>
                <a:off x="4462" y="2530"/>
                <a:ext cx="9" cy="26"/>
              </a:xfrm>
              <a:custGeom>
                <a:avLst/>
                <a:gdLst>
                  <a:gd name="T0" fmla="*/ 0 w 4"/>
                  <a:gd name="T1" fmla="*/ 0 h 12"/>
                  <a:gd name="T2" fmla="*/ 4 w 4"/>
                  <a:gd name="T3" fmla="*/ 9 h 12"/>
                  <a:gd name="T4" fmla="*/ 3 w 4"/>
                  <a:gd name="T5" fmla="*/ 1 h 12"/>
                  <a:gd name="T6" fmla="*/ 0 w 4"/>
                  <a:gd name="T7" fmla="*/ 0 h 12"/>
                </a:gdLst>
                <a:ahLst/>
                <a:cxnLst>
                  <a:cxn ang="0">
                    <a:pos x="T0" y="T1"/>
                  </a:cxn>
                  <a:cxn ang="0">
                    <a:pos x="T2" y="T3"/>
                  </a:cxn>
                  <a:cxn ang="0">
                    <a:pos x="T4" y="T5"/>
                  </a:cxn>
                  <a:cxn ang="0">
                    <a:pos x="T6" y="T7"/>
                  </a:cxn>
                </a:cxnLst>
                <a:rect l="0" t="0" r="r" b="b"/>
                <a:pathLst>
                  <a:path w="4" h="12">
                    <a:moveTo>
                      <a:pt x="0" y="0"/>
                    </a:moveTo>
                    <a:cubicBezTo>
                      <a:pt x="0" y="0"/>
                      <a:pt x="3" y="12"/>
                      <a:pt x="4" y="9"/>
                    </a:cubicBezTo>
                    <a:cubicBezTo>
                      <a:pt x="4" y="7"/>
                      <a:pt x="3" y="1"/>
                      <a:pt x="3" y="1"/>
                    </a:cubicBezTo>
                    <a:lnTo>
                      <a:pt x="0" y="0"/>
                    </a:lnTo>
                    <a:close/>
                  </a:path>
                </a:pathLst>
              </a:custGeom>
              <a:solidFill>
                <a:srgbClr val="FF9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25" name="Freeform 370">
                <a:extLst>
                  <a:ext uri="{FF2B5EF4-FFF2-40B4-BE49-F238E27FC236}">
                    <a16:creationId xmlns="" xmlns:a16="http://schemas.microsoft.com/office/drawing/2014/main" id="{FEFBF947-7E57-4169-82BB-1B3CE7D3F86E}"/>
                  </a:ext>
                </a:extLst>
              </p:cNvPr>
              <p:cNvSpPr>
                <a:spLocks/>
              </p:cNvSpPr>
              <p:nvPr/>
            </p:nvSpPr>
            <p:spPr bwMode="auto">
              <a:xfrm>
                <a:off x="6850" y="2098"/>
                <a:ext cx="190" cy="199"/>
              </a:xfrm>
              <a:custGeom>
                <a:avLst/>
                <a:gdLst>
                  <a:gd name="T0" fmla="*/ 2 w 90"/>
                  <a:gd name="T1" fmla="*/ 87 h 94"/>
                  <a:gd name="T2" fmla="*/ 21 w 90"/>
                  <a:gd name="T3" fmla="*/ 43 h 94"/>
                  <a:gd name="T4" fmla="*/ 43 w 90"/>
                  <a:gd name="T5" fmla="*/ 18 h 94"/>
                  <a:gd name="T6" fmla="*/ 90 w 90"/>
                  <a:gd name="T7" fmla="*/ 0 h 94"/>
                  <a:gd name="T8" fmla="*/ 24 w 90"/>
                  <a:gd name="T9" fmla="*/ 87 h 94"/>
                  <a:gd name="T10" fmla="*/ 2 w 90"/>
                  <a:gd name="T11" fmla="*/ 87 h 94"/>
                </a:gdLst>
                <a:ahLst/>
                <a:cxnLst>
                  <a:cxn ang="0">
                    <a:pos x="T0" y="T1"/>
                  </a:cxn>
                  <a:cxn ang="0">
                    <a:pos x="T2" y="T3"/>
                  </a:cxn>
                  <a:cxn ang="0">
                    <a:pos x="T4" y="T5"/>
                  </a:cxn>
                  <a:cxn ang="0">
                    <a:pos x="T6" y="T7"/>
                  </a:cxn>
                  <a:cxn ang="0">
                    <a:pos x="T8" y="T9"/>
                  </a:cxn>
                  <a:cxn ang="0">
                    <a:pos x="T10" y="T11"/>
                  </a:cxn>
                </a:cxnLst>
                <a:rect l="0" t="0" r="r" b="b"/>
                <a:pathLst>
                  <a:path w="90" h="94">
                    <a:moveTo>
                      <a:pt x="2" y="87"/>
                    </a:moveTo>
                    <a:cubicBezTo>
                      <a:pt x="2" y="87"/>
                      <a:pt x="0" y="72"/>
                      <a:pt x="21" y="43"/>
                    </a:cubicBezTo>
                    <a:cubicBezTo>
                      <a:pt x="27" y="35"/>
                      <a:pt x="37" y="23"/>
                      <a:pt x="43" y="18"/>
                    </a:cubicBezTo>
                    <a:cubicBezTo>
                      <a:pt x="59" y="3"/>
                      <a:pt x="79" y="1"/>
                      <a:pt x="90" y="0"/>
                    </a:cubicBezTo>
                    <a:cubicBezTo>
                      <a:pt x="88" y="14"/>
                      <a:pt x="45" y="76"/>
                      <a:pt x="24" y="87"/>
                    </a:cubicBezTo>
                    <a:cubicBezTo>
                      <a:pt x="11" y="94"/>
                      <a:pt x="2" y="87"/>
                      <a:pt x="2" y="87"/>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26" name="Freeform 371">
                <a:extLst>
                  <a:ext uri="{FF2B5EF4-FFF2-40B4-BE49-F238E27FC236}">
                    <a16:creationId xmlns="" xmlns:a16="http://schemas.microsoft.com/office/drawing/2014/main" id="{926C8895-1AB8-4F49-9A9B-A558C85FED30}"/>
                  </a:ext>
                </a:extLst>
              </p:cNvPr>
              <p:cNvSpPr>
                <a:spLocks/>
              </p:cNvSpPr>
              <p:nvPr/>
            </p:nvSpPr>
            <p:spPr bwMode="auto">
              <a:xfrm>
                <a:off x="6757" y="2102"/>
                <a:ext cx="154" cy="189"/>
              </a:xfrm>
              <a:custGeom>
                <a:avLst/>
                <a:gdLst>
                  <a:gd name="T0" fmla="*/ 53 w 73"/>
                  <a:gd name="T1" fmla="*/ 87 h 89"/>
                  <a:gd name="T2" fmla="*/ 11 w 73"/>
                  <a:gd name="T3" fmla="*/ 9 h 89"/>
                  <a:gd name="T4" fmla="*/ 21 w 73"/>
                  <a:gd name="T5" fmla="*/ 0 h 89"/>
                  <a:gd name="T6" fmla="*/ 69 w 73"/>
                  <a:gd name="T7" fmla="*/ 73 h 89"/>
                  <a:gd name="T8" fmla="*/ 53 w 73"/>
                  <a:gd name="T9" fmla="*/ 87 h 89"/>
                </a:gdLst>
                <a:ahLst/>
                <a:cxnLst>
                  <a:cxn ang="0">
                    <a:pos x="T0" y="T1"/>
                  </a:cxn>
                  <a:cxn ang="0">
                    <a:pos x="T2" y="T3"/>
                  </a:cxn>
                  <a:cxn ang="0">
                    <a:pos x="T4" y="T5"/>
                  </a:cxn>
                  <a:cxn ang="0">
                    <a:pos x="T6" y="T7"/>
                  </a:cxn>
                  <a:cxn ang="0">
                    <a:pos x="T8" y="T9"/>
                  </a:cxn>
                </a:cxnLst>
                <a:rect l="0" t="0" r="r" b="b"/>
                <a:pathLst>
                  <a:path w="73" h="89">
                    <a:moveTo>
                      <a:pt x="53" y="87"/>
                    </a:moveTo>
                    <a:cubicBezTo>
                      <a:pt x="35" y="86"/>
                      <a:pt x="0" y="32"/>
                      <a:pt x="11" y="9"/>
                    </a:cubicBezTo>
                    <a:cubicBezTo>
                      <a:pt x="15" y="0"/>
                      <a:pt x="21" y="0"/>
                      <a:pt x="21" y="0"/>
                    </a:cubicBezTo>
                    <a:cubicBezTo>
                      <a:pt x="69" y="73"/>
                      <a:pt x="69" y="73"/>
                      <a:pt x="69" y="73"/>
                    </a:cubicBezTo>
                    <a:cubicBezTo>
                      <a:pt x="69" y="73"/>
                      <a:pt x="73" y="89"/>
                      <a:pt x="53" y="87"/>
                    </a:cubicBezTo>
                    <a:close/>
                  </a:path>
                </a:pathLst>
              </a:custGeom>
              <a:solidFill>
                <a:srgbClr val="FF9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27" name="Freeform 372">
                <a:extLst>
                  <a:ext uri="{FF2B5EF4-FFF2-40B4-BE49-F238E27FC236}">
                    <a16:creationId xmlns="" xmlns:a16="http://schemas.microsoft.com/office/drawing/2014/main" id="{B8CD581F-DDCC-4606-B4BD-56401CB84681}"/>
                  </a:ext>
                </a:extLst>
              </p:cNvPr>
              <p:cNvSpPr>
                <a:spLocks/>
              </p:cNvSpPr>
              <p:nvPr/>
            </p:nvSpPr>
            <p:spPr bwMode="auto">
              <a:xfrm>
                <a:off x="6854" y="2199"/>
                <a:ext cx="78" cy="96"/>
              </a:xfrm>
              <a:custGeom>
                <a:avLst/>
                <a:gdLst>
                  <a:gd name="T0" fmla="*/ 7 w 37"/>
                  <a:gd name="T1" fmla="*/ 1 h 45"/>
                  <a:gd name="T2" fmla="*/ 10 w 37"/>
                  <a:gd name="T3" fmla="*/ 43 h 45"/>
                  <a:gd name="T4" fmla="*/ 37 w 37"/>
                  <a:gd name="T5" fmla="*/ 35 h 45"/>
                  <a:gd name="T6" fmla="*/ 30 w 37"/>
                  <a:gd name="T7" fmla="*/ 0 h 45"/>
                  <a:gd name="T8" fmla="*/ 7 w 37"/>
                  <a:gd name="T9" fmla="*/ 1 h 45"/>
                </a:gdLst>
                <a:ahLst/>
                <a:cxnLst>
                  <a:cxn ang="0">
                    <a:pos x="T0" y="T1"/>
                  </a:cxn>
                  <a:cxn ang="0">
                    <a:pos x="T2" y="T3"/>
                  </a:cxn>
                  <a:cxn ang="0">
                    <a:pos x="T4" y="T5"/>
                  </a:cxn>
                  <a:cxn ang="0">
                    <a:pos x="T6" y="T7"/>
                  </a:cxn>
                  <a:cxn ang="0">
                    <a:pos x="T8" y="T9"/>
                  </a:cxn>
                </a:cxnLst>
                <a:rect l="0" t="0" r="r" b="b"/>
                <a:pathLst>
                  <a:path w="37" h="45">
                    <a:moveTo>
                      <a:pt x="7" y="1"/>
                    </a:moveTo>
                    <a:cubicBezTo>
                      <a:pt x="7" y="1"/>
                      <a:pt x="0" y="41"/>
                      <a:pt x="10" y="43"/>
                    </a:cubicBezTo>
                    <a:cubicBezTo>
                      <a:pt x="20" y="45"/>
                      <a:pt x="37" y="36"/>
                      <a:pt x="37" y="35"/>
                    </a:cubicBezTo>
                    <a:cubicBezTo>
                      <a:pt x="37" y="33"/>
                      <a:pt x="30" y="0"/>
                      <a:pt x="30" y="0"/>
                    </a:cubicBezTo>
                    <a:lnTo>
                      <a:pt x="7" y="1"/>
                    </a:lnTo>
                    <a:close/>
                  </a:path>
                </a:pathLst>
              </a:cu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28" name="Freeform 373">
                <a:extLst>
                  <a:ext uri="{FF2B5EF4-FFF2-40B4-BE49-F238E27FC236}">
                    <a16:creationId xmlns="" xmlns:a16="http://schemas.microsoft.com/office/drawing/2014/main" id="{C69A0613-667F-48FA-B933-BB6D47CEB32D}"/>
                  </a:ext>
                </a:extLst>
              </p:cNvPr>
              <p:cNvSpPr>
                <a:spLocks/>
              </p:cNvSpPr>
              <p:nvPr/>
            </p:nvSpPr>
            <p:spPr bwMode="auto">
              <a:xfrm>
                <a:off x="7002" y="1975"/>
                <a:ext cx="85" cy="87"/>
              </a:xfrm>
              <a:custGeom>
                <a:avLst/>
                <a:gdLst>
                  <a:gd name="T0" fmla="*/ 0 w 40"/>
                  <a:gd name="T1" fmla="*/ 20 h 41"/>
                  <a:gd name="T2" fmla="*/ 10 w 40"/>
                  <a:gd name="T3" fmla="*/ 38 h 41"/>
                  <a:gd name="T4" fmla="*/ 39 w 40"/>
                  <a:gd name="T5" fmla="*/ 31 h 41"/>
                  <a:gd name="T6" fmla="*/ 37 w 40"/>
                  <a:gd name="T7" fmla="*/ 10 h 41"/>
                  <a:gd name="T8" fmla="*/ 0 w 40"/>
                  <a:gd name="T9" fmla="*/ 20 h 41"/>
                </a:gdLst>
                <a:ahLst/>
                <a:cxnLst>
                  <a:cxn ang="0">
                    <a:pos x="T0" y="T1"/>
                  </a:cxn>
                  <a:cxn ang="0">
                    <a:pos x="T2" y="T3"/>
                  </a:cxn>
                  <a:cxn ang="0">
                    <a:pos x="T4" y="T5"/>
                  </a:cxn>
                  <a:cxn ang="0">
                    <a:pos x="T6" y="T7"/>
                  </a:cxn>
                  <a:cxn ang="0">
                    <a:pos x="T8" y="T9"/>
                  </a:cxn>
                </a:cxnLst>
                <a:rect l="0" t="0" r="r" b="b"/>
                <a:pathLst>
                  <a:path w="40" h="41">
                    <a:moveTo>
                      <a:pt x="0" y="20"/>
                    </a:moveTo>
                    <a:cubicBezTo>
                      <a:pt x="0" y="20"/>
                      <a:pt x="6" y="35"/>
                      <a:pt x="10" y="38"/>
                    </a:cubicBezTo>
                    <a:cubicBezTo>
                      <a:pt x="14" y="41"/>
                      <a:pt x="39" y="31"/>
                      <a:pt x="39" y="31"/>
                    </a:cubicBezTo>
                    <a:cubicBezTo>
                      <a:pt x="39" y="31"/>
                      <a:pt x="40" y="20"/>
                      <a:pt x="37" y="10"/>
                    </a:cubicBezTo>
                    <a:cubicBezTo>
                      <a:pt x="33" y="0"/>
                      <a:pt x="2" y="13"/>
                      <a:pt x="0" y="20"/>
                    </a:cubicBezTo>
                    <a:close/>
                  </a:path>
                </a:pathLst>
              </a:custGeom>
              <a:solidFill>
                <a:srgbClr val="3B2B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29" name="Freeform 374">
                <a:extLst>
                  <a:ext uri="{FF2B5EF4-FFF2-40B4-BE49-F238E27FC236}">
                    <a16:creationId xmlns="" xmlns:a16="http://schemas.microsoft.com/office/drawing/2014/main" id="{8C5C053F-B6C5-4B57-BC7D-177CA80B7FEC}"/>
                  </a:ext>
                </a:extLst>
              </p:cNvPr>
              <p:cNvSpPr>
                <a:spLocks/>
              </p:cNvSpPr>
              <p:nvPr/>
            </p:nvSpPr>
            <p:spPr bwMode="auto">
              <a:xfrm>
                <a:off x="7176" y="3232"/>
                <a:ext cx="61" cy="25"/>
              </a:xfrm>
              <a:custGeom>
                <a:avLst/>
                <a:gdLst>
                  <a:gd name="T0" fmla="*/ 29 w 29"/>
                  <a:gd name="T1" fmla="*/ 10 h 12"/>
                  <a:gd name="T2" fmla="*/ 14 w 29"/>
                  <a:gd name="T3" fmla="*/ 1 h 12"/>
                  <a:gd name="T4" fmla="*/ 15 w 29"/>
                  <a:gd name="T5" fmla="*/ 5 h 12"/>
                  <a:gd name="T6" fmla="*/ 1 w 29"/>
                  <a:gd name="T7" fmla="*/ 2 h 12"/>
                  <a:gd name="T8" fmla="*/ 0 w 29"/>
                  <a:gd name="T9" fmla="*/ 8 h 12"/>
                  <a:gd name="T10" fmla="*/ 29 w 29"/>
                  <a:gd name="T11" fmla="*/ 10 h 12"/>
                </a:gdLst>
                <a:ahLst/>
                <a:cxnLst>
                  <a:cxn ang="0">
                    <a:pos x="T0" y="T1"/>
                  </a:cxn>
                  <a:cxn ang="0">
                    <a:pos x="T2" y="T3"/>
                  </a:cxn>
                  <a:cxn ang="0">
                    <a:pos x="T4" y="T5"/>
                  </a:cxn>
                  <a:cxn ang="0">
                    <a:pos x="T6" y="T7"/>
                  </a:cxn>
                  <a:cxn ang="0">
                    <a:pos x="T8" y="T9"/>
                  </a:cxn>
                  <a:cxn ang="0">
                    <a:pos x="T10" y="T11"/>
                  </a:cxn>
                </a:cxnLst>
                <a:rect l="0" t="0" r="r" b="b"/>
                <a:pathLst>
                  <a:path w="29" h="12">
                    <a:moveTo>
                      <a:pt x="29" y="10"/>
                    </a:moveTo>
                    <a:cubicBezTo>
                      <a:pt x="29" y="0"/>
                      <a:pt x="20" y="3"/>
                      <a:pt x="14" y="1"/>
                    </a:cubicBezTo>
                    <a:cubicBezTo>
                      <a:pt x="15" y="2"/>
                      <a:pt x="17" y="4"/>
                      <a:pt x="15" y="5"/>
                    </a:cubicBezTo>
                    <a:cubicBezTo>
                      <a:pt x="11" y="5"/>
                      <a:pt x="3" y="4"/>
                      <a:pt x="1" y="2"/>
                    </a:cubicBezTo>
                    <a:cubicBezTo>
                      <a:pt x="0" y="4"/>
                      <a:pt x="0" y="6"/>
                      <a:pt x="0" y="8"/>
                    </a:cubicBezTo>
                    <a:cubicBezTo>
                      <a:pt x="0" y="11"/>
                      <a:pt x="29" y="12"/>
                      <a:pt x="29" y="10"/>
                    </a:cubicBezTo>
                    <a:close/>
                  </a:path>
                </a:pathLst>
              </a:custGeom>
              <a:solidFill>
                <a:srgbClr val="301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30" name="Freeform 375">
                <a:extLst>
                  <a:ext uri="{FF2B5EF4-FFF2-40B4-BE49-F238E27FC236}">
                    <a16:creationId xmlns="" xmlns:a16="http://schemas.microsoft.com/office/drawing/2014/main" id="{6F4560BD-8BAB-46C9-906D-3A80272FD1B6}"/>
                  </a:ext>
                </a:extLst>
              </p:cNvPr>
              <p:cNvSpPr>
                <a:spLocks/>
              </p:cNvSpPr>
              <p:nvPr/>
            </p:nvSpPr>
            <p:spPr bwMode="auto">
              <a:xfrm>
                <a:off x="7178" y="3223"/>
                <a:ext cx="36" cy="19"/>
              </a:xfrm>
              <a:custGeom>
                <a:avLst/>
                <a:gdLst>
                  <a:gd name="T0" fmla="*/ 14 w 17"/>
                  <a:gd name="T1" fmla="*/ 9 h 9"/>
                  <a:gd name="T2" fmla="*/ 13 w 17"/>
                  <a:gd name="T3" fmla="*/ 5 h 9"/>
                  <a:gd name="T4" fmla="*/ 7 w 17"/>
                  <a:gd name="T5" fmla="*/ 3 h 9"/>
                  <a:gd name="T6" fmla="*/ 4 w 17"/>
                  <a:gd name="T7" fmla="*/ 0 h 9"/>
                  <a:gd name="T8" fmla="*/ 1 w 17"/>
                  <a:gd name="T9" fmla="*/ 0 h 9"/>
                  <a:gd name="T10" fmla="*/ 0 w 17"/>
                  <a:gd name="T11" fmla="*/ 6 h 9"/>
                  <a:gd name="T12" fmla="*/ 14 w 17"/>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17" h="9">
                    <a:moveTo>
                      <a:pt x="14" y="9"/>
                    </a:moveTo>
                    <a:cubicBezTo>
                      <a:pt x="16" y="8"/>
                      <a:pt x="17" y="6"/>
                      <a:pt x="13" y="5"/>
                    </a:cubicBezTo>
                    <a:cubicBezTo>
                      <a:pt x="10" y="5"/>
                      <a:pt x="7" y="4"/>
                      <a:pt x="7" y="3"/>
                    </a:cubicBezTo>
                    <a:cubicBezTo>
                      <a:pt x="5" y="3"/>
                      <a:pt x="4" y="0"/>
                      <a:pt x="4" y="0"/>
                    </a:cubicBezTo>
                    <a:cubicBezTo>
                      <a:pt x="1" y="0"/>
                      <a:pt x="1" y="0"/>
                      <a:pt x="1" y="0"/>
                    </a:cubicBezTo>
                    <a:cubicBezTo>
                      <a:pt x="1" y="0"/>
                      <a:pt x="0" y="5"/>
                      <a:pt x="0" y="6"/>
                    </a:cubicBezTo>
                    <a:cubicBezTo>
                      <a:pt x="2" y="8"/>
                      <a:pt x="10" y="9"/>
                      <a:pt x="14" y="9"/>
                    </a:cubicBezTo>
                    <a:close/>
                  </a:path>
                </a:pathLst>
              </a:custGeom>
              <a:solidFill>
                <a:srgbClr val="FF9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31" name="Freeform 376">
                <a:extLst>
                  <a:ext uri="{FF2B5EF4-FFF2-40B4-BE49-F238E27FC236}">
                    <a16:creationId xmlns="" xmlns:a16="http://schemas.microsoft.com/office/drawing/2014/main" id="{6A98224C-F4A9-4C78-A4DC-83CF22B13A70}"/>
                  </a:ext>
                </a:extLst>
              </p:cNvPr>
              <p:cNvSpPr>
                <a:spLocks/>
              </p:cNvSpPr>
              <p:nvPr/>
            </p:nvSpPr>
            <p:spPr bwMode="auto">
              <a:xfrm>
                <a:off x="6932" y="3232"/>
                <a:ext cx="62" cy="23"/>
              </a:xfrm>
              <a:custGeom>
                <a:avLst/>
                <a:gdLst>
                  <a:gd name="T0" fmla="*/ 0 w 29"/>
                  <a:gd name="T1" fmla="*/ 8 h 11"/>
                  <a:gd name="T2" fmla="*/ 15 w 29"/>
                  <a:gd name="T3" fmla="*/ 1 h 11"/>
                  <a:gd name="T4" fmla="*/ 14 w 29"/>
                  <a:gd name="T5" fmla="*/ 4 h 11"/>
                  <a:gd name="T6" fmla="*/ 28 w 29"/>
                  <a:gd name="T7" fmla="*/ 2 h 11"/>
                  <a:gd name="T8" fmla="*/ 29 w 29"/>
                  <a:gd name="T9" fmla="*/ 8 h 11"/>
                  <a:gd name="T10" fmla="*/ 0 w 29"/>
                  <a:gd name="T11" fmla="*/ 8 h 11"/>
                </a:gdLst>
                <a:ahLst/>
                <a:cxnLst>
                  <a:cxn ang="0">
                    <a:pos x="T0" y="T1"/>
                  </a:cxn>
                  <a:cxn ang="0">
                    <a:pos x="T2" y="T3"/>
                  </a:cxn>
                  <a:cxn ang="0">
                    <a:pos x="T4" y="T5"/>
                  </a:cxn>
                  <a:cxn ang="0">
                    <a:pos x="T6" y="T7"/>
                  </a:cxn>
                  <a:cxn ang="0">
                    <a:pos x="T8" y="T9"/>
                  </a:cxn>
                  <a:cxn ang="0">
                    <a:pos x="T10" y="T11"/>
                  </a:cxn>
                </a:cxnLst>
                <a:rect l="0" t="0" r="r" b="b"/>
                <a:pathLst>
                  <a:path w="29" h="11">
                    <a:moveTo>
                      <a:pt x="0" y="8"/>
                    </a:moveTo>
                    <a:cubicBezTo>
                      <a:pt x="0" y="0"/>
                      <a:pt x="9" y="2"/>
                      <a:pt x="15" y="1"/>
                    </a:cubicBezTo>
                    <a:cubicBezTo>
                      <a:pt x="13" y="2"/>
                      <a:pt x="11" y="3"/>
                      <a:pt x="14" y="4"/>
                    </a:cubicBezTo>
                    <a:cubicBezTo>
                      <a:pt x="17" y="5"/>
                      <a:pt x="25" y="4"/>
                      <a:pt x="28" y="2"/>
                    </a:cubicBezTo>
                    <a:cubicBezTo>
                      <a:pt x="29" y="4"/>
                      <a:pt x="29" y="6"/>
                      <a:pt x="29" y="8"/>
                    </a:cubicBezTo>
                    <a:cubicBezTo>
                      <a:pt x="29" y="11"/>
                      <a:pt x="0" y="10"/>
                      <a:pt x="0" y="8"/>
                    </a:cubicBezTo>
                    <a:close/>
                  </a:path>
                </a:pathLst>
              </a:custGeom>
              <a:solidFill>
                <a:srgbClr val="301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32" name="Freeform 377">
                <a:extLst>
                  <a:ext uri="{FF2B5EF4-FFF2-40B4-BE49-F238E27FC236}">
                    <a16:creationId xmlns="" xmlns:a16="http://schemas.microsoft.com/office/drawing/2014/main" id="{38CCC34B-A6F9-4FA6-834A-BFFB968AFE7D}"/>
                  </a:ext>
                </a:extLst>
              </p:cNvPr>
              <p:cNvSpPr>
                <a:spLocks/>
              </p:cNvSpPr>
              <p:nvPr/>
            </p:nvSpPr>
            <p:spPr bwMode="auto">
              <a:xfrm>
                <a:off x="6956" y="3223"/>
                <a:ext cx="35" cy="19"/>
              </a:xfrm>
              <a:custGeom>
                <a:avLst/>
                <a:gdLst>
                  <a:gd name="T0" fmla="*/ 3 w 17"/>
                  <a:gd name="T1" fmla="*/ 8 h 9"/>
                  <a:gd name="T2" fmla="*/ 3 w 17"/>
                  <a:gd name="T3" fmla="*/ 5 h 9"/>
                  <a:gd name="T4" fmla="*/ 10 w 17"/>
                  <a:gd name="T5" fmla="*/ 3 h 9"/>
                  <a:gd name="T6" fmla="*/ 13 w 17"/>
                  <a:gd name="T7" fmla="*/ 0 h 9"/>
                  <a:gd name="T8" fmla="*/ 16 w 17"/>
                  <a:gd name="T9" fmla="*/ 0 h 9"/>
                  <a:gd name="T10" fmla="*/ 17 w 17"/>
                  <a:gd name="T11" fmla="*/ 6 h 9"/>
                  <a:gd name="T12" fmla="*/ 3 w 17"/>
                  <a:gd name="T13" fmla="*/ 8 h 9"/>
                </a:gdLst>
                <a:ahLst/>
                <a:cxnLst>
                  <a:cxn ang="0">
                    <a:pos x="T0" y="T1"/>
                  </a:cxn>
                  <a:cxn ang="0">
                    <a:pos x="T2" y="T3"/>
                  </a:cxn>
                  <a:cxn ang="0">
                    <a:pos x="T4" y="T5"/>
                  </a:cxn>
                  <a:cxn ang="0">
                    <a:pos x="T6" y="T7"/>
                  </a:cxn>
                  <a:cxn ang="0">
                    <a:pos x="T8" y="T9"/>
                  </a:cxn>
                  <a:cxn ang="0">
                    <a:pos x="T10" y="T11"/>
                  </a:cxn>
                  <a:cxn ang="0">
                    <a:pos x="T12" y="T13"/>
                  </a:cxn>
                </a:cxnLst>
                <a:rect l="0" t="0" r="r" b="b"/>
                <a:pathLst>
                  <a:path w="17" h="9">
                    <a:moveTo>
                      <a:pt x="3" y="8"/>
                    </a:moveTo>
                    <a:cubicBezTo>
                      <a:pt x="0" y="7"/>
                      <a:pt x="0" y="5"/>
                      <a:pt x="3" y="5"/>
                    </a:cubicBezTo>
                    <a:cubicBezTo>
                      <a:pt x="7" y="4"/>
                      <a:pt x="10" y="3"/>
                      <a:pt x="10" y="3"/>
                    </a:cubicBezTo>
                    <a:cubicBezTo>
                      <a:pt x="12" y="2"/>
                      <a:pt x="13" y="0"/>
                      <a:pt x="13" y="0"/>
                    </a:cubicBezTo>
                    <a:cubicBezTo>
                      <a:pt x="16" y="0"/>
                      <a:pt x="16" y="0"/>
                      <a:pt x="16" y="0"/>
                    </a:cubicBezTo>
                    <a:cubicBezTo>
                      <a:pt x="16" y="0"/>
                      <a:pt x="17" y="5"/>
                      <a:pt x="17" y="6"/>
                    </a:cubicBezTo>
                    <a:cubicBezTo>
                      <a:pt x="14" y="8"/>
                      <a:pt x="6" y="9"/>
                      <a:pt x="3" y="8"/>
                    </a:cubicBezTo>
                    <a:close/>
                  </a:path>
                </a:pathLst>
              </a:custGeom>
              <a:solidFill>
                <a:srgbClr val="FF9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33" name="Freeform 378">
                <a:extLst>
                  <a:ext uri="{FF2B5EF4-FFF2-40B4-BE49-F238E27FC236}">
                    <a16:creationId xmlns="" xmlns:a16="http://schemas.microsoft.com/office/drawing/2014/main" id="{92AC74F3-6763-4951-B38F-F1C5802B4085}"/>
                  </a:ext>
                </a:extLst>
              </p:cNvPr>
              <p:cNvSpPr>
                <a:spLocks/>
              </p:cNvSpPr>
              <p:nvPr/>
            </p:nvSpPr>
            <p:spPr bwMode="auto">
              <a:xfrm>
                <a:off x="6856" y="2333"/>
                <a:ext cx="385" cy="901"/>
              </a:xfrm>
              <a:custGeom>
                <a:avLst/>
                <a:gdLst>
                  <a:gd name="T0" fmla="*/ 30 w 182"/>
                  <a:gd name="T1" fmla="*/ 56 h 425"/>
                  <a:gd name="T2" fmla="*/ 60 w 182"/>
                  <a:gd name="T3" fmla="*/ 6 h 425"/>
                  <a:gd name="T4" fmla="*/ 95 w 182"/>
                  <a:gd name="T5" fmla="*/ 10 h 425"/>
                  <a:gd name="T6" fmla="*/ 139 w 182"/>
                  <a:gd name="T7" fmla="*/ 0 h 425"/>
                  <a:gd name="T8" fmla="*/ 158 w 182"/>
                  <a:gd name="T9" fmla="*/ 72 h 425"/>
                  <a:gd name="T10" fmla="*/ 161 w 182"/>
                  <a:gd name="T11" fmla="*/ 421 h 425"/>
                  <a:gd name="T12" fmla="*/ 147 w 182"/>
                  <a:gd name="T13" fmla="*/ 422 h 425"/>
                  <a:gd name="T14" fmla="*/ 114 w 182"/>
                  <a:gd name="T15" fmla="*/ 212 h 425"/>
                  <a:gd name="T16" fmla="*/ 87 w 182"/>
                  <a:gd name="T17" fmla="*/ 103 h 425"/>
                  <a:gd name="T18" fmla="*/ 72 w 182"/>
                  <a:gd name="T19" fmla="*/ 414 h 425"/>
                  <a:gd name="T20" fmla="*/ 56 w 182"/>
                  <a:gd name="T21" fmla="*/ 419 h 425"/>
                  <a:gd name="T22" fmla="*/ 30 w 182"/>
                  <a:gd name="T23" fmla="*/ 56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2" h="425">
                    <a:moveTo>
                      <a:pt x="30" y="56"/>
                    </a:moveTo>
                    <a:cubicBezTo>
                      <a:pt x="42" y="30"/>
                      <a:pt x="55" y="8"/>
                      <a:pt x="60" y="6"/>
                    </a:cubicBezTo>
                    <a:cubicBezTo>
                      <a:pt x="65" y="9"/>
                      <a:pt x="78" y="12"/>
                      <a:pt x="95" y="10"/>
                    </a:cubicBezTo>
                    <a:cubicBezTo>
                      <a:pt x="115" y="8"/>
                      <a:pt x="115" y="7"/>
                      <a:pt x="139" y="0"/>
                    </a:cubicBezTo>
                    <a:cubicBezTo>
                      <a:pt x="144" y="2"/>
                      <a:pt x="148" y="46"/>
                      <a:pt x="158" y="72"/>
                    </a:cubicBezTo>
                    <a:cubicBezTo>
                      <a:pt x="182" y="139"/>
                      <a:pt x="161" y="421"/>
                      <a:pt x="161" y="421"/>
                    </a:cubicBezTo>
                    <a:cubicBezTo>
                      <a:pt x="147" y="422"/>
                      <a:pt x="147" y="422"/>
                      <a:pt x="147" y="422"/>
                    </a:cubicBezTo>
                    <a:cubicBezTo>
                      <a:pt x="147" y="422"/>
                      <a:pt x="131" y="300"/>
                      <a:pt x="114" y="212"/>
                    </a:cubicBezTo>
                    <a:cubicBezTo>
                      <a:pt x="103" y="157"/>
                      <a:pt x="88" y="104"/>
                      <a:pt x="87" y="103"/>
                    </a:cubicBezTo>
                    <a:cubicBezTo>
                      <a:pt x="80" y="127"/>
                      <a:pt x="79" y="371"/>
                      <a:pt x="72" y="414"/>
                    </a:cubicBezTo>
                    <a:cubicBezTo>
                      <a:pt x="71" y="421"/>
                      <a:pt x="56" y="425"/>
                      <a:pt x="56" y="419"/>
                    </a:cubicBezTo>
                    <a:cubicBezTo>
                      <a:pt x="56" y="375"/>
                      <a:pt x="0" y="120"/>
                      <a:pt x="30" y="56"/>
                    </a:cubicBezTo>
                    <a:close/>
                  </a:path>
                </a:pathLst>
              </a:custGeom>
              <a:solidFill>
                <a:srgbClr val="3B2B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34" name="Freeform 379">
                <a:extLst>
                  <a:ext uri="{FF2B5EF4-FFF2-40B4-BE49-F238E27FC236}">
                    <a16:creationId xmlns="" xmlns:a16="http://schemas.microsoft.com/office/drawing/2014/main" id="{654215FC-AD58-47BD-9E54-0C08D582BEEB}"/>
                  </a:ext>
                </a:extLst>
              </p:cNvPr>
              <p:cNvSpPr>
                <a:spLocks/>
              </p:cNvSpPr>
              <p:nvPr/>
            </p:nvSpPr>
            <p:spPr bwMode="auto">
              <a:xfrm>
                <a:off x="7061" y="2333"/>
                <a:ext cx="170" cy="895"/>
              </a:xfrm>
              <a:custGeom>
                <a:avLst/>
                <a:gdLst>
                  <a:gd name="T0" fmla="*/ 0 w 80"/>
                  <a:gd name="T1" fmla="*/ 6 h 422"/>
                  <a:gd name="T2" fmla="*/ 42 w 80"/>
                  <a:gd name="T3" fmla="*/ 0 h 422"/>
                  <a:gd name="T4" fmla="*/ 71 w 80"/>
                  <a:gd name="T5" fmla="*/ 76 h 422"/>
                  <a:gd name="T6" fmla="*/ 64 w 80"/>
                  <a:gd name="T7" fmla="*/ 421 h 422"/>
                  <a:gd name="T8" fmla="*/ 58 w 80"/>
                  <a:gd name="T9" fmla="*/ 422 h 422"/>
                  <a:gd name="T10" fmla="*/ 47 w 80"/>
                  <a:gd name="T11" fmla="*/ 202 h 422"/>
                  <a:gd name="T12" fmla="*/ 0 w 80"/>
                  <a:gd name="T13" fmla="*/ 6 h 422"/>
                </a:gdLst>
                <a:ahLst/>
                <a:cxnLst>
                  <a:cxn ang="0">
                    <a:pos x="T0" y="T1"/>
                  </a:cxn>
                  <a:cxn ang="0">
                    <a:pos x="T2" y="T3"/>
                  </a:cxn>
                  <a:cxn ang="0">
                    <a:pos x="T4" y="T5"/>
                  </a:cxn>
                  <a:cxn ang="0">
                    <a:pos x="T6" y="T7"/>
                  </a:cxn>
                  <a:cxn ang="0">
                    <a:pos x="T8" y="T9"/>
                  </a:cxn>
                  <a:cxn ang="0">
                    <a:pos x="T10" y="T11"/>
                  </a:cxn>
                  <a:cxn ang="0">
                    <a:pos x="T12" y="T13"/>
                  </a:cxn>
                </a:cxnLst>
                <a:rect l="0" t="0" r="r" b="b"/>
                <a:pathLst>
                  <a:path w="80" h="422">
                    <a:moveTo>
                      <a:pt x="0" y="6"/>
                    </a:moveTo>
                    <a:cubicBezTo>
                      <a:pt x="0" y="6"/>
                      <a:pt x="39" y="0"/>
                      <a:pt x="42" y="0"/>
                    </a:cubicBezTo>
                    <a:cubicBezTo>
                      <a:pt x="47" y="2"/>
                      <a:pt x="68" y="51"/>
                      <a:pt x="71" y="76"/>
                    </a:cubicBezTo>
                    <a:cubicBezTo>
                      <a:pt x="80" y="146"/>
                      <a:pt x="64" y="421"/>
                      <a:pt x="64" y="421"/>
                    </a:cubicBezTo>
                    <a:cubicBezTo>
                      <a:pt x="58" y="422"/>
                      <a:pt x="58" y="422"/>
                      <a:pt x="58" y="422"/>
                    </a:cubicBezTo>
                    <a:cubicBezTo>
                      <a:pt x="58" y="422"/>
                      <a:pt x="65" y="289"/>
                      <a:pt x="47" y="202"/>
                    </a:cubicBezTo>
                    <a:cubicBezTo>
                      <a:pt x="36" y="147"/>
                      <a:pt x="0" y="6"/>
                      <a:pt x="0" y="6"/>
                    </a:cubicBezTo>
                    <a:close/>
                  </a:path>
                </a:pathLst>
              </a:custGeom>
              <a:solidFill>
                <a:srgbClr val="301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35" name="Freeform 380">
                <a:extLst>
                  <a:ext uri="{FF2B5EF4-FFF2-40B4-BE49-F238E27FC236}">
                    <a16:creationId xmlns="" xmlns:a16="http://schemas.microsoft.com/office/drawing/2014/main" id="{BFFFDAE1-EFEE-4C6E-A8C9-B6CD1C7A6C3F}"/>
                  </a:ext>
                </a:extLst>
              </p:cNvPr>
              <p:cNvSpPr>
                <a:spLocks/>
              </p:cNvSpPr>
              <p:nvPr/>
            </p:nvSpPr>
            <p:spPr bwMode="auto">
              <a:xfrm>
                <a:off x="6943" y="2079"/>
                <a:ext cx="252" cy="286"/>
              </a:xfrm>
              <a:custGeom>
                <a:avLst/>
                <a:gdLst>
                  <a:gd name="T0" fmla="*/ 102 w 119"/>
                  <a:gd name="T1" fmla="*/ 21 h 135"/>
                  <a:gd name="T2" fmla="*/ 14 w 119"/>
                  <a:gd name="T3" fmla="*/ 25 h 135"/>
                  <a:gd name="T4" fmla="*/ 5 w 119"/>
                  <a:gd name="T5" fmla="*/ 125 h 135"/>
                  <a:gd name="T6" fmla="*/ 50 w 119"/>
                  <a:gd name="T7" fmla="*/ 135 h 135"/>
                  <a:gd name="T8" fmla="*/ 100 w 119"/>
                  <a:gd name="T9" fmla="*/ 123 h 135"/>
                  <a:gd name="T10" fmla="*/ 102 w 119"/>
                  <a:gd name="T11" fmla="*/ 21 h 135"/>
                </a:gdLst>
                <a:ahLst/>
                <a:cxnLst>
                  <a:cxn ang="0">
                    <a:pos x="T0" y="T1"/>
                  </a:cxn>
                  <a:cxn ang="0">
                    <a:pos x="T2" y="T3"/>
                  </a:cxn>
                  <a:cxn ang="0">
                    <a:pos x="T4" y="T5"/>
                  </a:cxn>
                  <a:cxn ang="0">
                    <a:pos x="T6" y="T7"/>
                  </a:cxn>
                  <a:cxn ang="0">
                    <a:pos x="T8" y="T9"/>
                  </a:cxn>
                  <a:cxn ang="0">
                    <a:pos x="T10" y="T11"/>
                  </a:cxn>
                </a:cxnLst>
                <a:rect l="0" t="0" r="r" b="b"/>
                <a:pathLst>
                  <a:path w="119" h="135">
                    <a:moveTo>
                      <a:pt x="102" y="21"/>
                    </a:moveTo>
                    <a:cubicBezTo>
                      <a:pt x="82" y="0"/>
                      <a:pt x="27" y="7"/>
                      <a:pt x="14" y="25"/>
                    </a:cubicBezTo>
                    <a:cubicBezTo>
                      <a:pt x="0" y="45"/>
                      <a:pt x="5" y="125"/>
                      <a:pt x="5" y="125"/>
                    </a:cubicBezTo>
                    <a:cubicBezTo>
                      <a:pt x="5" y="125"/>
                      <a:pt x="41" y="135"/>
                      <a:pt x="50" y="135"/>
                    </a:cubicBezTo>
                    <a:cubicBezTo>
                      <a:pt x="63" y="135"/>
                      <a:pt x="100" y="123"/>
                      <a:pt x="100" y="123"/>
                    </a:cubicBezTo>
                    <a:cubicBezTo>
                      <a:pt x="100" y="123"/>
                      <a:pt x="119" y="40"/>
                      <a:pt x="102" y="21"/>
                    </a:cubicBezTo>
                    <a:close/>
                  </a:path>
                </a:pathLst>
              </a:custGeom>
              <a:solidFill>
                <a:srgbClr val="F9F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36" name="Freeform 381">
                <a:extLst>
                  <a:ext uri="{FF2B5EF4-FFF2-40B4-BE49-F238E27FC236}">
                    <a16:creationId xmlns="" xmlns:a16="http://schemas.microsoft.com/office/drawing/2014/main" id="{42002C88-B6E3-4DA8-9CEC-5D3B31A68E6C}"/>
                  </a:ext>
                </a:extLst>
              </p:cNvPr>
              <p:cNvSpPr>
                <a:spLocks/>
              </p:cNvSpPr>
              <p:nvPr/>
            </p:nvSpPr>
            <p:spPr bwMode="auto">
              <a:xfrm>
                <a:off x="7040" y="2045"/>
                <a:ext cx="34" cy="68"/>
              </a:xfrm>
              <a:custGeom>
                <a:avLst/>
                <a:gdLst>
                  <a:gd name="T0" fmla="*/ 15 w 16"/>
                  <a:gd name="T1" fmla="*/ 1 h 32"/>
                  <a:gd name="T2" fmla="*/ 14 w 16"/>
                  <a:gd name="T3" fmla="*/ 27 h 32"/>
                  <a:gd name="T4" fmla="*/ 3 w 16"/>
                  <a:gd name="T5" fmla="*/ 26 h 32"/>
                  <a:gd name="T6" fmla="*/ 6 w 16"/>
                  <a:gd name="T7" fmla="*/ 0 h 32"/>
                  <a:gd name="T8" fmla="*/ 15 w 16"/>
                  <a:gd name="T9" fmla="*/ 1 h 32"/>
                </a:gdLst>
                <a:ahLst/>
                <a:cxnLst>
                  <a:cxn ang="0">
                    <a:pos x="T0" y="T1"/>
                  </a:cxn>
                  <a:cxn ang="0">
                    <a:pos x="T2" y="T3"/>
                  </a:cxn>
                  <a:cxn ang="0">
                    <a:pos x="T4" y="T5"/>
                  </a:cxn>
                  <a:cxn ang="0">
                    <a:pos x="T6" y="T7"/>
                  </a:cxn>
                  <a:cxn ang="0">
                    <a:pos x="T8" y="T9"/>
                  </a:cxn>
                </a:cxnLst>
                <a:rect l="0" t="0" r="r" b="b"/>
                <a:pathLst>
                  <a:path w="16" h="32">
                    <a:moveTo>
                      <a:pt x="15" y="1"/>
                    </a:moveTo>
                    <a:cubicBezTo>
                      <a:pt x="15" y="1"/>
                      <a:pt x="16" y="25"/>
                      <a:pt x="14" y="27"/>
                    </a:cubicBezTo>
                    <a:cubicBezTo>
                      <a:pt x="12" y="29"/>
                      <a:pt x="5" y="32"/>
                      <a:pt x="3" y="26"/>
                    </a:cubicBezTo>
                    <a:cubicBezTo>
                      <a:pt x="0" y="19"/>
                      <a:pt x="6" y="0"/>
                      <a:pt x="6" y="0"/>
                    </a:cubicBezTo>
                    <a:lnTo>
                      <a:pt x="15" y="1"/>
                    </a:lnTo>
                    <a:close/>
                  </a:path>
                </a:pathLst>
              </a:custGeom>
              <a:solidFill>
                <a:srgbClr val="FCA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37" name="Freeform 382">
                <a:extLst>
                  <a:ext uri="{FF2B5EF4-FFF2-40B4-BE49-F238E27FC236}">
                    <a16:creationId xmlns="" xmlns:a16="http://schemas.microsoft.com/office/drawing/2014/main" id="{B509C8CD-8EE3-4585-B409-79B1AF4168CE}"/>
                  </a:ext>
                </a:extLst>
              </p:cNvPr>
              <p:cNvSpPr>
                <a:spLocks/>
              </p:cNvSpPr>
              <p:nvPr/>
            </p:nvSpPr>
            <p:spPr bwMode="auto">
              <a:xfrm>
                <a:off x="7047" y="2057"/>
                <a:ext cx="25" cy="26"/>
              </a:xfrm>
              <a:custGeom>
                <a:avLst/>
                <a:gdLst>
                  <a:gd name="T0" fmla="*/ 0 w 12"/>
                  <a:gd name="T1" fmla="*/ 5 h 12"/>
                  <a:gd name="T2" fmla="*/ 1 w 12"/>
                  <a:gd name="T3" fmla="*/ 0 h 12"/>
                  <a:gd name="T4" fmla="*/ 12 w 12"/>
                  <a:gd name="T5" fmla="*/ 3 h 12"/>
                  <a:gd name="T6" fmla="*/ 12 w 12"/>
                  <a:gd name="T7" fmla="*/ 10 h 12"/>
                  <a:gd name="T8" fmla="*/ 0 w 12"/>
                  <a:gd name="T9" fmla="*/ 5 h 12"/>
                </a:gdLst>
                <a:ahLst/>
                <a:cxnLst>
                  <a:cxn ang="0">
                    <a:pos x="T0" y="T1"/>
                  </a:cxn>
                  <a:cxn ang="0">
                    <a:pos x="T2" y="T3"/>
                  </a:cxn>
                  <a:cxn ang="0">
                    <a:pos x="T4" y="T5"/>
                  </a:cxn>
                  <a:cxn ang="0">
                    <a:pos x="T6" y="T7"/>
                  </a:cxn>
                  <a:cxn ang="0">
                    <a:pos x="T8" y="T9"/>
                  </a:cxn>
                </a:cxnLst>
                <a:rect l="0" t="0" r="r" b="b"/>
                <a:pathLst>
                  <a:path w="12" h="12">
                    <a:moveTo>
                      <a:pt x="0" y="5"/>
                    </a:moveTo>
                    <a:cubicBezTo>
                      <a:pt x="1" y="1"/>
                      <a:pt x="1" y="0"/>
                      <a:pt x="1" y="0"/>
                    </a:cubicBezTo>
                    <a:cubicBezTo>
                      <a:pt x="12" y="3"/>
                      <a:pt x="12" y="3"/>
                      <a:pt x="12" y="3"/>
                    </a:cubicBezTo>
                    <a:cubicBezTo>
                      <a:pt x="12" y="3"/>
                      <a:pt x="12" y="6"/>
                      <a:pt x="12" y="10"/>
                    </a:cubicBezTo>
                    <a:cubicBezTo>
                      <a:pt x="9" y="12"/>
                      <a:pt x="3" y="10"/>
                      <a:pt x="0" y="5"/>
                    </a:cubicBezTo>
                    <a:close/>
                  </a:path>
                </a:pathLst>
              </a:custGeom>
              <a:solidFill>
                <a:srgbClr val="C95D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38" name="Freeform 383">
                <a:extLst>
                  <a:ext uri="{FF2B5EF4-FFF2-40B4-BE49-F238E27FC236}">
                    <a16:creationId xmlns="" xmlns:a16="http://schemas.microsoft.com/office/drawing/2014/main" id="{1E2DDC46-F4B2-4500-B507-A09282FC8AF6}"/>
                  </a:ext>
                </a:extLst>
              </p:cNvPr>
              <p:cNvSpPr>
                <a:spLocks/>
              </p:cNvSpPr>
              <p:nvPr/>
            </p:nvSpPr>
            <p:spPr bwMode="auto">
              <a:xfrm>
                <a:off x="7008" y="1994"/>
                <a:ext cx="77" cy="78"/>
              </a:xfrm>
              <a:custGeom>
                <a:avLst/>
                <a:gdLst>
                  <a:gd name="T0" fmla="*/ 7 w 36"/>
                  <a:gd name="T1" fmla="*/ 29 h 37"/>
                  <a:gd name="T2" fmla="*/ 1 w 36"/>
                  <a:gd name="T3" fmla="*/ 14 h 37"/>
                  <a:gd name="T4" fmla="*/ 8 w 36"/>
                  <a:gd name="T5" fmla="*/ 3 h 37"/>
                  <a:gd name="T6" fmla="*/ 27 w 36"/>
                  <a:gd name="T7" fmla="*/ 0 h 37"/>
                  <a:gd name="T8" fmla="*/ 34 w 36"/>
                  <a:gd name="T9" fmla="*/ 11 h 37"/>
                  <a:gd name="T10" fmla="*/ 35 w 36"/>
                  <a:gd name="T11" fmla="*/ 25 h 37"/>
                  <a:gd name="T12" fmla="*/ 25 w 36"/>
                  <a:gd name="T13" fmla="*/ 34 h 37"/>
                  <a:gd name="T14" fmla="*/ 7 w 36"/>
                  <a:gd name="T15" fmla="*/ 29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7">
                    <a:moveTo>
                      <a:pt x="7" y="29"/>
                    </a:moveTo>
                    <a:cubicBezTo>
                      <a:pt x="5" y="27"/>
                      <a:pt x="3" y="20"/>
                      <a:pt x="1" y="14"/>
                    </a:cubicBezTo>
                    <a:cubicBezTo>
                      <a:pt x="0" y="9"/>
                      <a:pt x="3" y="4"/>
                      <a:pt x="8" y="3"/>
                    </a:cubicBezTo>
                    <a:cubicBezTo>
                      <a:pt x="16" y="1"/>
                      <a:pt x="24" y="0"/>
                      <a:pt x="27" y="0"/>
                    </a:cubicBezTo>
                    <a:cubicBezTo>
                      <a:pt x="31" y="2"/>
                      <a:pt x="33" y="7"/>
                      <a:pt x="34" y="11"/>
                    </a:cubicBezTo>
                    <a:cubicBezTo>
                      <a:pt x="35" y="14"/>
                      <a:pt x="36" y="21"/>
                      <a:pt x="35" y="25"/>
                    </a:cubicBezTo>
                    <a:cubicBezTo>
                      <a:pt x="34" y="29"/>
                      <a:pt x="29" y="33"/>
                      <a:pt x="25" y="34"/>
                    </a:cubicBezTo>
                    <a:cubicBezTo>
                      <a:pt x="15" y="37"/>
                      <a:pt x="11" y="35"/>
                      <a:pt x="7" y="29"/>
                    </a:cubicBezTo>
                    <a:close/>
                  </a:path>
                </a:pathLst>
              </a:custGeom>
              <a:solidFill>
                <a:srgbClr val="FCA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39" name="Freeform 384">
                <a:extLst>
                  <a:ext uri="{FF2B5EF4-FFF2-40B4-BE49-F238E27FC236}">
                    <a16:creationId xmlns="" xmlns:a16="http://schemas.microsoft.com/office/drawing/2014/main" id="{3784BB80-F14F-4C7B-958B-62AA2148E768}"/>
                  </a:ext>
                </a:extLst>
              </p:cNvPr>
              <p:cNvSpPr>
                <a:spLocks/>
              </p:cNvSpPr>
              <p:nvPr/>
            </p:nvSpPr>
            <p:spPr bwMode="auto">
              <a:xfrm>
                <a:off x="6917" y="1828"/>
                <a:ext cx="79" cy="79"/>
              </a:xfrm>
              <a:custGeom>
                <a:avLst/>
                <a:gdLst>
                  <a:gd name="T0" fmla="*/ 34 w 37"/>
                  <a:gd name="T1" fmla="*/ 14 h 37"/>
                  <a:gd name="T2" fmla="*/ 22 w 37"/>
                  <a:gd name="T3" fmla="*/ 34 h 37"/>
                  <a:gd name="T4" fmla="*/ 2 w 37"/>
                  <a:gd name="T5" fmla="*/ 22 h 37"/>
                  <a:gd name="T6" fmla="*/ 14 w 37"/>
                  <a:gd name="T7" fmla="*/ 2 h 37"/>
                  <a:gd name="T8" fmla="*/ 34 w 37"/>
                  <a:gd name="T9" fmla="*/ 14 h 37"/>
                </a:gdLst>
                <a:ahLst/>
                <a:cxnLst>
                  <a:cxn ang="0">
                    <a:pos x="T0" y="T1"/>
                  </a:cxn>
                  <a:cxn ang="0">
                    <a:pos x="T2" y="T3"/>
                  </a:cxn>
                  <a:cxn ang="0">
                    <a:pos x="T4" y="T5"/>
                  </a:cxn>
                  <a:cxn ang="0">
                    <a:pos x="T6" y="T7"/>
                  </a:cxn>
                  <a:cxn ang="0">
                    <a:pos x="T8" y="T9"/>
                  </a:cxn>
                </a:cxnLst>
                <a:rect l="0" t="0" r="r" b="b"/>
                <a:pathLst>
                  <a:path w="37" h="37">
                    <a:moveTo>
                      <a:pt x="34" y="14"/>
                    </a:moveTo>
                    <a:cubicBezTo>
                      <a:pt x="37" y="23"/>
                      <a:pt x="31" y="32"/>
                      <a:pt x="22" y="34"/>
                    </a:cubicBezTo>
                    <a:cubicBezTo>
                      <a:pt x="13" y="37"/>
                      <a:pt x="4" y="31"/>
                      <a:pt x="2" y="22"/>
                    </a:cubicBezTo>
                    <a:cubicBezTo>
                      <a:pt x="0" y="13"/>
                      <a:pt x="5" y="4"/>
                      <a:pt x="14" y="2"/>
                    </a:cubicBezTo>
                    <a:cubicBezTo>
                      <a:pt x="23" y="0"/>
                      <a:pt x="32" y="5"/>
                      <a:pt x="34" y="14"/>
                    </a:cubicBezTo>
                    <a:close/>
                  </a:path>
                </a:pathLst>
              </a:custGeom>
              <a:solidFill>
                <a:srgbClr val="F9F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40" name="Freeform 385">
                <a:extLst>
                  <a:ext uri="{FF2B5EF4-FFF2-40B4-BE49-F238E27FC236}">
                    <a16:creationId xmlns="" xmlns:a16="http://schemas.microsoft.com/office/drawing/2014/main" id="{77C9DE0C-569E-4644-B886-1DB9608D6CD3}"/>
                  </a:ext>
                </a:extLst>
              </p:cNvPr>
              <p:cNvSpPr>
                <a:spLocks/>
              </p:cNvSpPr>
              <p:nvPr/>
            </p:nvSpPr>
            <p:spPr bwMode="auto">
              <a:xfrm>
                <a:off x="7030" y="1807"/>
                <a:ext cx="78" cy="79"/>
              </a:xfrm>
              <a:custGeom>
                <a:avLst/>
                <a:gdLst>
                  <a:gd name="T0" fmla="*/ 34 w 37"/>
                  <a:gd name="T1" fmla="*/ 14 h 37"/>
                  <a:gd name="T2" fmla="*/ 22 w 37"/>
                  <a:gd name="T3" fmla="*/ 35 h 37"/>
                  <a:gd name="T4" fmla="*/ 2 w 37"/>
                  <a:gd name="T5" fmla="*/ 23 h 37"/>
                  <a:gd name="T6" fmla="*/ 14 w 37"/>
                  <a:gd name="T7" fmla="*/ 2 h 37"/>
                  <a:gd name="T8" fmla="*/ 34 w 37"/>
                  <a:gd name="T9" fmla="*/ 14 h 37"/>
                </a:gdLst>
                <a:ahLst/>
                <a:cxnLst>
                  <a:cxn ang="0">
                    <a:pos x="T0" y="T1"/>
                  </a:cxn>
                  <a:cxn ang="0">
                    <a:pos x="T2" y="T3"/>
                  </a:cxn>
                  <a:cxn ang="0">
                    <a:pos x="T4" y="T5"/>
                  </a:cxn>
                  <a:cxn ang="0">
                    <a:pos x="T6" y="T7"/>
                  </a:cxn>
                  <a:cxn ang="0">
                    <a:pos x="T8" y="T9"/>
                  </a:cxn>
                </a:cxnLst>
                <a:rect l="0" t="0" r="r" b="b"/>
                <a:pathLst>
                  <a:path w="37" h="37">
                    <a:moveTo>
                      <a:pt x="34" y="14"/>
                    </a:moveTo>
                    <a:cubicBezTo>
                      <a:pt x="37" y="23"/>
                      <a:pt x="31" y="32"/>
                      <a:pt x="22" y="35"/>
                    </a:cubicBezTo>
                    <a:cubicBezTo>
                      <a:pt x="13" y="37"/>
                      <a:pt x="4" y="32"/>
                      <a:pt x="2" y="23"/>
                    </a:cubicBezTo>
                    <a:cubicBezTo>
                      <a:pt x="0" y="14"/>
                      <a:pt x="5" y="5"/>
                      <a:pt x="14" y="2"/>
                    </a:cubicBezTo>
                    <a:cubicBezTo>
                      <a:pt x="23" y="0"/>
                      <a:pt x="32" y="5"/>
                      <a:pt x="34" y="14"/>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41" name="Freeform 386">
                <a:extLst>
                  <a:ext uri="{FF2B5EF4-FFF2-40B4-BE49-F238E27FC236}">
                    <a16:creationId xmlns="" xmlns:a16="http://schemas.microsoft.com/office/drawing/2014/main" id="{184BA542-B45B-414A-B7A8-6EA7E8C7D57F}"/>
                  </a:ext>
                </a:extLst>
              </p:cNvPr>
              <p:cNvSpPr>
                <a:spLocks/>
              </p:cNvSpPr>
              <p:nvPr/>
            </p:nvSpPr>
            <p:spPr bwMode="auto">
              <a:xfrm>
                <a:off x="6956" y="1778"/>
                <a:ext cx="110" cy="108"/>
              </a:xfrm>
              <a:custGeom>
                <a:avLst/>
                <a:gdLst>
                  <a:gd name="T0" fmla="*/ 49 w 52"/>
                  <a:gd name="T1" fmla="*/ 20 h 51"/>
                  <a:gd name="T2" fmla="*/ 32 w 52"/>
                  <a:gd name="T3" fmla="*/ 48 h 51"/>
                  <a:gd name="T4" fmla="*/ 3 w 52"/>
                  <a:gd name="T5" fmla="*/ 31 h 51"/>
                  <a:gd name="T6" fmla="*/ 20 w 52"/>
                  <a:gd name="T7" fmla="*/ 3 h 51"/>
                  <a:gd name="T8" fmla="*/ 49 w 52"/>
                  <a:gd name="T9" fmla="*/ 20 h 51"/>
                </a:gdLst>
                <a:ahLst/>
                <a:cxnLst>
                  <a:cxn ang="0">
                    <a:pos x="T0" y="T1"/>
                  </a:cxn>
                  <a:cxn ang="0">
                    <a:pos x="T2" y="T3"/>
                  </a:cxn>
                  <a:cxn ang="0">
                    <a:pos x="T4" y="T5"/>
                  </a:cxn>
                  <a:cxn ang="0">
                    <a:pos x="T6" y="T7"/>
                  </a:cxn>
                  <a:cxn ang="0">
                    <a:pos x="T8" y="T9"/>
                  </a:cxn>
                </a:cxnLst>
                <a:rect l="0" t="0" r="r" b="b"/>
                <a:pathLst>
                  <a:path w="52" h="51">
                    <a:moveTo>
                      <a:pt x="49" y="20"/>
                    </a:moveTo>
                    <a:cubicBezTo>
                      <a:pt x="52" y="32"/>
                      <a:pt x="44" y="45"/>
                      <a:pt x="32" y="48"/>
                    </a:cubicBezTo>
                    <a:cubicBezTo>
                      <a:pt x="19" y="51"/>
                      <a:pt x="7" y="44"/>
                      <a:pt x="3" y="31"/>
                    </a:cubicBezTo>
                    <a:cubicBezTo>
                      <a:pt x="0" y="19"/>
                      <a:pt x="8" y="6"/>
                      <a:pt x="20" y="3"/>
                    </a:cubicBezTo>
                    <a:cubicBezTo>
                      <a:pt x="33" y="0"/>
                      <a:pt x="45" y="7"/>
                      <a:pt x="49" y="20"/>
                    </a:cubicBezTo>
                    <a:close/>
                  </a:path>
                </a:pathLst>
              </a:custGeom>
              <a:solidFill>
                <a:srgbClr val="F9F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42" name="Freeform 387">
                <a:extLst>
                  <a:ext uri="{FF2B5EF4-FFF2-40B4-BE49-F238E27FC236}">
                    <a16:creationId xmlns="" xmlns:a16="http://schemas.microsoft.com/office/drawing/2014/main" id="{1CD5CA8B-6211-4864-97D2-785109C4AFAE}"/>
                  </a:ext>
                </a:extLst>
              </p:cNvPr>
              <p:cNvSpPr>
                <a:spLocks/>
              </p:cNvSpPr>
              <p:nvPr/>
            </p:nvSpPr>
            <p:spPr bwMode="auto">
              <a:xfrm>
                <a:off x="6953" y="1856"/>
                <a:ext cx="129" cy="165"/>
              </a:xfrm>
              <a:custGeom>
                <a:avLst/>
                <a:gdLst>
                  <a:gd name="T0" fmla="*/ 0 w 61"/>
                  <a:gd name="T1" fmla="*/ 15 h 78"/>
                  <a:gd name="T2" fmla="*/ 24 w 61"/>
                  <a:gd name="T3" fmla="*/ 78 h 78"/>
                  <a:gd name="T4" fmla="*/ 41 w 61"/>
                  <a:gd name="T5" fmla="*/ 67 h 78"/>
                  <a:gd name="T6" fmla="*/ 61 w 61"/>
                  <a:gd name="T7" fmla="*/ 71 h 78"/>
                  <a:gd name="T8" fmla="*/ 60 w 61"/>
                  <a:gd name="T9" fmla="*/ 0 h 78"/>
                  <a:gd name="T10" fmla="*/ 0 w 61"/>
                  <a:gd name="T11" fmla="*/ 15 h 78"/>
                </a:gdLst>
                <a:ahLst/>
                <a:cxnLst>
                  <a:cxn ang="0">
                    <a:pos x="T0" y="T1"/>
                  </a:cxn>
                  <a:cxn ang="0">
                    <a:pos x="T2" y="T3"/>
                  </a:cxn>
                  <a:cxn ang="0">
                    <a:pos x="T4" y="T5"/>
                  </a:cxn>
                  <a:cxn ang="0">
                    <a:pos x="T6" y="T7"/>
                  </a:cxn>
                  <a:cxn ang="0">
                    <a:pos x="T8" y="T9"/>
                  </a:cxn>
                  <a:cxn ang="0">
                    <a:pos x="T10" y="T11"/>
                  </a:cxn>
                </a:cxnLst>
                <a:rect l="0" t="0" r="r" b="b"/>
                <a:pathLst>
                  <a:path w="61" h="78">
                    <a:moveTo>
                      <a:pt x="0" y="15"/>
                    </a:moveTo>
                    <a:cubicBezTo>
                      <a:pt x="24" y="78"/>
                      <a:pt x="24" y="78"/>
                      <a:pt x="24" y="78"/>
                    </a:cubicBezTo>
                    <a:cubicBezTo>
                      <a:pt x="24" y="78"/>
                      <a:pt x="27" y="70"/>
                      <a:pt x="41" y="67"/>
                    </a:cubicBezTo>
                    <a:cubicBezTo>
                      <a:pt x="50" y="65"/>
                      <a:pt x="56" y="67"/>
                      <a:pt x="61" y="71"/>
                    </a:cubicBezTo>
                    <a:cubicBezTo>
                      <a:pt x="60" y="0"/>
                      <a:pt x="60" y="0"/>
                      <a:pt x="60" y="0"/>
                    </a:cubicBezTo>
                    <a:cubicBezTo>
                      <a:pt x="60" y="0"/>
                      <a:pt x="5" y="7"/>
                      <a:pt x="0" y="15"/>
                    </a:cubicBezTo>
                    <a:close/>
                  </a:path>
                </a:pathLst>
              </a:custGeom>
              <a:solidFill>
                <a:srgbClr val="F9F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43" name="Freeform 388">
                <a:extLst>
                  <a:ext uri="{FF2B5EF4-FFF2-40B4-BE49-F238E27FC236}">
                    <a16:creationId xmlns="" xmlns:a16="http://schemas.microsoft.com/office/drawing/2014/main" id="{47A25F24-F4B5-4A5D-8661-D1AAB6CE00AE}"/>
                  </a:ext>
                </a:extLst>
              </p:cNvPr>
              <p:cNvSpPr>
                <a:spLocks/>
              </p:cNvSpPr>
              <p:nvPr/>
            </p:nvSpPr>
            <p:spPr bwMode="auto">
              <a:xfrm>
                <a:off x="6998" y="1778"/>
                <a:ext cx="108" cy="229"/>
              </a:xfrm>
              <a:custGeom>
                <a:avLst/>
                <a:gdLst>
                  <a:gd name="T0" fmla="*/ 29 w 51"/>
                  <a:gd name="T1" fmla="*/ 16 h 108"/>
                  <a:gd name="T2" fmla="*/ 28 w 51"/>
                  <a:gd name="T3" fmla="*/ 17 h 108"/>
                  <a:gd name="T4" fmla="*/ 1 w 51"/>
                  <a:gd name="T5" fmla="*/ 3 h 108"/>
                  <a:gd name="T6" fmla="*/ 0 w 51"/>
                  <a:gd name="T7" fmla="*/ 3 h 108"/>
                  <a:gd name="T8" fmla="*/ 11 w 51"/>
                  <a:gd name="T9" fmla="*/ 13 h 108"/>
                  <a:gd name="T10" fmla="*/ 14 w 51"/>
                  <a:gd name="T11" fmla="*/ 31 h 108"/>
                  <a:gd name="T12" fmla="*/ 20 w 51"/>
                  <a:gd name="T13" fmla="*/ 104 h 108"/>
                  <a:gd name="T14" fmla="*/ 21 w 51"/>
                  <a:gd name="T15" fmla="*/ 104 h 108"/>
                  <a:gd name="T16" fmla="*/ 40 w 51"/>
                  <a:gd name="T17" fmla="*/ 108 h 108"/>
                  <a:gd name="T18" fmla="*/ 39 w 51"/>
                  <a:gd name="T19" fmla="*/ 48 h 108"/>
                  <a:gd name="T20" fmla="*/ 49 w 51"/>
                  <a:gd name="T21" fmla="*/ 28 h 108"/>
                  <a:gd name="T22" fmla="*/ 29 w 51"/>
                  <a:gd name="T23" fmla="*/ 1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108">
                    <a:moveTo>
                      <a:pt x="29" y="16"/>
                    </a:moveTo>
                    <a:cubicBezTo>
                      <a:pt x="28" y="16"/>
                      <a:pt x="28" y="17"/>
                      <a:pt x="28" y="17"/>
                    </a:cubicBezTo>
                    <a:cubicBezTo>
                      <a:pt x="23" y="7"/>
                      <a:pt x="12" y="0"/>
                      <a:pt x="1" y="3"/>
                    </a:cubicBezTo>
                    <a:cubicBezTo>
                      <a:pt x="1" y="3"/>
                      <a:pt x="0" y="3"/>
                      <a:pt x="0" y="3"/>
                    </a:cubicBezTo>
                    <a:cubicBezTo>
                      <a:pt x="0" y="3"/>
                      <a:pt x="7" y="6"/>
                      <a:pt x="11" y="13"/>
                    </a:cubicBezTo>
                    <a:cubicBezTo>
                      <a:pt x="15" y="21"/>
                      <a:pt x="14" y="31"/>
                      <a:pt x="14" y="31"/>
                    </a:cubicBezTo>
                    <a:cubicBezTo>
                      <a:pt x="20" y="104"/>
                      <a:pt x="20" y="104"/>
                      <a:pt x="20" y="104"/>
                    </a:cubicBezTo>
                    <a:cubicBezTo>
                      <a:pt x="21" y="104"/>
                      <a:pt x="21" y="104"/>
                      <a:pt x="21" y="104"/>
                    </a:cubicBezTo>
                    <a:cubicBezTo>
                      <a:pt x="29" y="102"/>
                      <a:pt x="35" y="104"/>
                      <a:pt x="40" y="108"/>
                    </a:cubicBezTo>
                    <a:cubicBezTo>
                      <a:pt x="39" y="48"/>
                      <a:pt x="39" y="48"/>
                      <a:pt x="39" y="48"/>
                    </a:cubicBezTo>
                    <a:cubicBezTo>
                      <a:pt x="47" y="45"/>
                      <a:pt x="51" y="37"/>
                      <a:pt x="49" y="28"/>
                    </a:cubicBezTo>
                    <a:cubicBezTo>
                      <a:pt x="47" y="19"/>
                      <a:pt x="38" y="14"/>
                      <a:pt x="29" y="16"/>
                    </a:cubicBezTo>
                    <a:close/>
                  </a:path>
                </a:pathLst>
              </a:cu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44" name="Freeform 389">
                <a:extLst>
                  <a:ext uri="{FF2B5EF4-FFF2-40B4-BE49-F238E27FC236}">
                    <a16:creationId xmlns="" xmlns:a16="http://schemas.microsoft.com/office/drawing/2014/main" id="{218A7582-A4B2-4BCD-9D30-23E9E505789A}"/>
                  </a:ext>
                </a:extLst>
              </p:cNvPr>
              <p:cNvSpPr>
                <a:spLocks/>
              </p:cNvSpPr>
              <p:nvPr/>
            </p:nvSpPr>
            <p:spPr bwMode="auto">
              <a:xfrm>
                <a:off x="6894" y="2310"/>
                <a:ext cx="332" cy="292"/>
              </a:xfrm>
              <a:custGeom>
                <a:avLst/>
                <a:gdLst>
                  <a:gd name="T0" fmla="*/ 28 w 157"/>
                  <a:gd name="T1" fmla="*/ 6 h 138"/>
                  <a:gd name="T2" fmla="*/ 3 w 157"/>
                  <a:gd name="T3" fmla="*/ 124 h 138"/>
                  <a:gd name="T4" fmla="*/ 157 w 157"/>
                  <a:gd name="T5" fmla="*/ 125 h 138"/>
                  <a:gd name="T6" fmla="*/ 149 w 157"/>
                  <a:gd name="T7" fmla="*/ 80 h 138"/>
                  <a:gd name="T8" fmla="*/ 119 w 157"/>
                  <a:gd name="T9" fmla="*/ 0 h 138"/>
                  <a:gd name="T10" fmla="*/ 28 w 157"/>
                  <a:gd name="T11" fmla="*/ 6 h 138"/>
                </a:gdLst>
                <a:ahLst/>
                <a:cxnLst>
                  <a:cxn ang="0">
                    <a:pos x="T0" y="T1"/>
                  </a:cxn>
                  <a:cxn ang="0">
                    <a:pos x="T2" y="T3"/>
                  </a:cxn>
                  <a:cxn ang="0">
                    <a:pos x="T4" y="T5"/>
                  </a:cxn>
                  <a:cxn ang="0">
                    <a:pos x="T6" y="T7"/>
                  </a:cxn>
                  <a:cxn ang="0">
                    <a:pos x="T8" y="T9"/>
                  </a:cxn>
                  <a:cxn ang="0">
                    <a:pos x="T10" y="T11"/>
                  </a:cxn>
                </a:cxnLst>
                <a:rect l="0" t="0" r="r" b="b"/>
                <a:pathLst>
                  <a:path w="157" h="138">
                    <a:moveTo>
                      <a:pt x="28" y="6"/>
                    </a:moveTo>
                    <a:cubicBezTo>
                      <a:pt x="28" y="6"/>
                      <a:pt x="0" y="55"/>
                      <a:pt x="3" y="124"/>
                    </a:cubicBezTo>
                    <a:cubicBezTo>
                      <a:pt x="3" y="124"/>
                      <a:pt x="87" y="138"/>
                      <a:pt x="157" y="125"/>
                    </a:cubicBezTo>
                    <a:cubicBezTo>
                      <a:pt x="157" y="125"/>
                      <a:pt x="154" y="105"/>
                      <a:pt x="149" y="80"/>
                    </a:cubicBezTo>
                    <a:cubicBezTo>
                      <a:pt x="144" y="52"/>
                      <a:pt x="137" y="20"/>
                      <a:pt x="119" y="0"/>
                    </a:cubicBezTo>
                    <a:lnTo>
                      <a:pt x="28" y="6"/>
                    </a:lnTo>
                    <a:close/>
                  </a:path>
                </a:pathLst>
              </a:custGeom>
              <a:solidFill>
                <a:srgbClr val="F9F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45" name="Freeform 390">
                <a:extLst>
                  <a:ext uri="{FF2B5EF4-FFF2-40B4-BE49-F238E27FC236}">
                    <a16:creationId xmlns="" xmlns:a16="http://schemas.microsoft.com/office/drawing/2014/main" id="{79A18161-E53B-4237-BA04-CE2672731771}"/>
                  </a:ext>
                </a:extLst>
              </p:cNvPr>
              <p:cNvSpPr>
                <a:spLocks/>
              </p:cNvSpPr>
              <p:nvPr/>
            </p:nvSpPr>
            <p:spPr bwMode="auto">
              <a:xfrm>
                <a:off x="7070" y="2096"/>
                <a:ext cx="156" cy="489"/>
              </a:xfrm>
              <a:custGeom>
                <a:avLst/>
                <a:gdLst>
                  <a:gd name="T0" fmla="*/ 49 w 74"/>
                  <a:gd name="T1" fmla="*/ 107 h 231"/>
                  <a:gd name="T2" fmla="*/ 42 w 74"/>
                  <a:gd name="T3" fmla="*/ 13 h 231"/>
                  <a:gd name="T4" fmla="*/ 6 w 74"/>
                  <a:gd name="T5" fmla="*/ 0 h 231"/>
                  <a:gd name="T6" fmla="*/ 3 w 74"/>
                  <a:gd name="T7" fmla="*/ 0 h 231"/>
                  <a:gd name="T8" fmla="*/ 0 w 74"/>
                  <a:gd name="T9" fmla="*/ 231 h 231"/>
                  <a:gd name="T10" fmla="*/ 1 w 74"/>
                  <a:gd name="T11" fmla="*/ 231 h 231"/>
                  <a:gd name="T12" fmla="*/ 74 w 74"/>
                  <a:gd name="T13" fmla="*/ 226 h 231"/>
                  <a:gd name="T14" fmla="*/ 49 w 74"/>
                  <a:gd name="T15" fmla="*/ 107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 h="231">
                    <a:moveTo>
                      <a:pt x="49" y="107"/>
                    </a:moveTo>
                    <a:cubicBezTo>
                      <a:pt x="54" y="86"/>
                      <a:pt x="56" y="28"/>
                      <a:pt x="42" y="13"/>
                    </a:cubicBezTo>
                    <a:cubicBezTo>
                      <a:pt x="34" y="5"/>
                      <a:pt x="20" y="1"/>
                      <a:pt x="6" y="0"/>
                    </a:cubicBezTo>
                    <a:cubicBezTo>
                      <a:pt x="5" y="0"/>
                      <a:pt x="3" y="0"/>
                      <a:pt x="3" y="0"/>
                    </a:cubicBezTo>
                    <a:cubicBezTo>
                      <a:pt x="0" y="231"/>
                      <a:pt x="0" y="231"/>
                      <a:pt x="0" y="231"/>
                    </a:cubicBezTo>
                    <a:cubicBezTo>
                      <a:pt x="0" y="231"/>
                      <a:pt x="1" y="231"/>
                      <a:pt x="1" y="231"/>
                    </a:cubicBezTo>
                    <a:cubicBezTo>
                      <a:pt x="25" y="231"/>
                      <a:pt x="50" y="230"/>
                      <a:pt x="74" y="226"/>
                    </a:cubicBezTo>
                    <a:cubicBezTo>
                      <a:pt x="74" y="226"/>
                      <a:pt x="66" y="160"/>
                      <a:pt x="49" y="107"/>
                    </a:cubicBezTo>
                    <a:close/>
                  </a:path>
                </a:pathLst>
              </a:cu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46" name="Freeform 391">
                <a:extLst>
                  <a:ext uri="{FF2B5EF4-FFF2-40B4-BE49-F238E27FC236}">
                    <a16:creationId xmlns="" xmlns:a16="http://schemas.microsoft.com/office/drawing/2014/main" id="{B6BC6A8B-6CCB-4305-A977-7E42D5794A37}"/>
                  </a:ext>
                </a:extLst>
              </p:cNvPr>
              <p:cNvSpPr>
                <a:spLocks/>
              </p:cNvSpPr>
              <p:nvPr/>
            </p:nvSpPr>
            <p:spPr bwMode="auto">
              <a:xfrm>
                <a:off x="6996" y="2106"/>
                <a:ext cx="27" cy="473"/>
              </a:xfrm>
              <a:custGeom>
                <a:avLst/>
                <a:gdLst>
                  <a:gd name="T0" fmla="*/ 13 w 13"/>
                  <a:gd name="T1" fmla="*/ 0 h 223"/>
                  <a:gd name="T2" fmla="*/ 10 w 13"/>
                  <a:gd name="T3" fmla="*/ 56 h 223"/>
                  <a:gd name="T4" fmla="*/ 7 w 13"/>
                  <a:gd name="T5" fmla="*/ 112 h 223"/>
                  <a:gd name="T6" fmla="*/ 4 w 13"/>
                  <a:gd name="T7" fmla="*/ 167 h 223"/>
                  <a:gd name="T8" fmla="*/ 2 w 13"/>
                  <a:gd name="T9" fmla="*/ 195 h 223"/>
                  <a:gd name="T10" fmla="*/ 0 w 13"/>
                  <a:gd name="T11" fmla="*/ 223 h 223"/>
                  <a:gd name="T12" fmla="*/ 1 w 13"/>
                  <a:gd name="T13" fmla="*/ 195 h 223"/>
                  <a:gd name="T14" fmla="*/ 2 w 13"/>
                  <a:gd name="T15" fmla="*/ 167 h 223"/>
                  <a:gd name="T16" fmla="*/ 5 w 13"/>
                  <a:gd name="T17" fmla="*/ 112 h 223"/>
                  <a:gd name="T18" fmla="*/ 9 w 13"/>
                  <a:gd name="T19" fmla="*/ 56 h 223"/>
                  <a:gd name="T20" fmla="*/ 13 w 13"/>
                  <a:gd name="T2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223">
                    <a:moveTo>
                      <a:pt x="13" y="0"/>
                    </a:moveTo>
                    <a:cubicBezTo>
                      <a:pt x="12" y="19"/>
                      <a:pt x="11" y="38"/>
                      <a:pt x="10" y="56"/>
                    </a:cubicBezTo>
                    <a:cubicBezTo>
                      <a:pt x="7" y="112"/>
                      <a:pt x="7" y="112"/>
                      <a:pt x="7" y="112"/>
                    </a:cubicBezTo>
                    <a:cubicBezTo>
                      <a:pt x="4" y="167"/>
                      <a:pt x="4" y="167"/>
                      <a:pt x="4" y="167"/>
                    </a:cubicBezTo>
                    <a:cubicBezTo>
                      <a:pt x="2" y="195"/>
                      <a:pt x="2" y="195"/>
                      <a:pt x="2" y="195"/>
                    </a:cubicBezTo>
                    <a:cubicBezTo>
                      <a:pt x="0" y="223"/>
                      <a:pt x="0" y="223"/>
                      <a:pt x="0" y="223"/>
                    </a:cubicBezTo>
                    <a:cubicBezTo>
                      <a:pt x="1" y="195"/>
                      <a:pt x="1" y="195"/>
                      <a:pt x="1" y="195"/>
                    </a:cubicBezTo>
                    <a:cubicBezTo>
                      <a:pt x="2" y="167"/>
                      <a:pt x="2" y="167"/>
                      <a:pt x="2" y="167"/>
                    </a:cubicBezTo>
                    <a:cubicBezTo>
                      <a:pt x="5" y="112"/>
                      <a:pt x="5" y="112"/>
                      <a:pt x="5" y="112"/>
                    </a:cubicBezTo>
                    <a:cubicBezTo>
                      <a:pt x="9" y="56"/>
                      <a:pt x="9" y="56"/>
                      <a:pt x="9" y="56"/>
                    </a:cubicBezTo>
                    <a:cubicBezTo>
                      <a:pt x="10" y="37"/>
                      <a:pt x="11" y="19"/>
                      <a:pt x="13" y="0"/>
                    </a:cubicBezTo>
                    <a:close/>
                  </a:path>
                </a:pathLst>
              </a:cu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47" name="Freeform 392">
                <a:extLst>
                  <a:ext uri="{FF2B5EF4-FFF2-40B4-BE49-F238E27FC236}">
                    <a16:creationId xmlns="" xmlns:a16="http://schemas.microsoft.com/office/drawing/2014/main" id="{6B208806-B48D-42F1-9AC3-28BAF3A91D4A}"/>
                  </a:ext>
                </a:extLst>
              </p:cNvPr>
              <p:cNvSpPr>
                <a:spLocks/>
              </p:cNvSpPr>
              <p:nvPr/>
            </p:nvSpPr>
            <p:spPr bwMode="auto">
              <a:xfrm>
                <a:off x="7110" y="2106"/>
                <a:ext cx="17" cy="475"/>
              </a:xfrm>
              <a:custGeom>
                <a:avLst/>
                <a:gdLst>
                  <a:gd name="T0" fmla="*/ 0 w 8"/>
                  <a:gd name="T1" fmla="*/ 0 h 224"/>
                  <a:gd name="T2" fmla="*/ 3 w 8"/>
                  <a:gd name="T3" fmla="*/ 56 h 224"/>
                  <a:gd name="T4" fmla="*/ 5 w 8"/>
                  <a:gd name="T5" fmla="*/ 112 h 224"/>
                  <a:gd name="T6" fmla="*/ 7 w 8"/>
                  <a:gd name="T7" fmla="*/ 168 h 224"/>
                  <a:gd name="T8" fmla="*/ 8 w 8"/>
                  <a:gd name="T9" fmla="*/ 196 h 224"/>
                  <a:gd name="T10" fmla="*/ 8 w 8"/>
                  <a:gd name="T11" fmla="*/ 224 h 224"/>
                  <a:gd name="T12" fmla="*/ 7 w 8"/>
                  <a:gd name="T13" fmla="*/ 196 h 224"/>
                  <a:gd name="T14" fmla="*/ 5 w 8"/>
                  <a:gd name="T15" fmla="*/ 168 h 224"/>
                  <a:gd name="T16" fmla="*/ 3 w 8"/>
                  <a:gd name="T17" fmla="*/ 112 h 224"/>
                  <a:gd name="T18" fmla="*/ 1 w 8"/>
                  <a:gd name="T19" fmla="*/ 56 h 224"/>
                  <a:gd name="T20" fmla="*/ 0 w 8"/>
                  <a:gd name="T21"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224">
                    <a:moveTo>
                      <a:pt x="0" y="0"/>
                    </a:moveTo>
                    <a:cubicBezTo>
                      <a:pt x="1" y="19"/>
                      <a:pt x="2" y="38"/>
                      <a:pt x="3" y="56"/>
                    </a:cubicBezTo>
                    <a:cubicBezTo>
                      <a:pt x="5" y="112"/>
                      <a:pt x="5" y="112"/>
                      <a:pt x="5" y="112"/>
                    </a:cubicBezTo>
                    <a:cubicBezTo>
                      <a:pt x="7" y="168"/>
                      <a:pt x="7" y="168"/>
                      <a:pt x="7" y="168"/>
                    </a:cubicBezTo>
                    <a:cubicBezTo>
                      <a:pt x="8" y="196"/>
                      <a:pt x="8" y="196"/>
                      <a:pt x="8" y="196"/>
                    </a:cubicBezTo>
                    <a:cubicBezTo>
                      <a:pt x="8" y="224"/>
                      <a:pt x="8" y="224"/>
                      <a:pt x="8" y="224"/>
                    </a:cubicBezTo>
                    <a:cubicBezTo>
                      <a:pt x="7" y="196"/>
                      <a:pt x="7" y="196"/>
                      <a:pt x="7" y="196"/>
                    </a:cubicBezTo>
                    <a:cubicBezTo>
                      <a:pt x="5" y="168"/>
                      <a:pt x="5" y="168"/>
                      <a:pt x="5" y="168"/>
                    </a:cubicBezTo>
                    <a:cubicBezTo>
                      <a:pt x="3" y="112"/>
                      <a:pt x="3" y="112"/>
                      <a:pt x="3" y="112"/>
                    </a:cubicBezTo>
                    <a:cubicBezTo>
                      <a:pt x="1" y="56"/>
                      <a:pt x="1" y="56"/>
                      <a:pt x="1" y="56"/>
                    </a:cubicBezTo>
                    <a:cubicBezTo>
                      <a:pt x="1" y="38"/>
                      <a:pt x="0" y="19"/>
                      <a:pt x="0" y="0"/>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48" name="Oval 393">
                <a:extLst>
                  <a:ext uri="{FF2B5EF4-FFF2-40B4-BE49-F238E27FC236}">
                    <a16:creationId xmlns="" xmlns:a16="http://schemas.microsoft.com/office/drawing/2014/main" id="{C1545344-D0F8-47F1-B868-F9092988D17F}"/>
                  </a:ext>
                </a:extLst>
              </p:cNvPr>
              <p:cNvSpPr>
                <a:spLocks noChangeArrowheads="1"/>
              </p:cNvSpPr>
              <p:nvPr/>
            </p:nvSpPr>
            <p:spPr bwMode="auto">
              <a:xfrm>
                <a:off x="7032" y="2119"/>
                <a:ext cx="8" cy="10"/>
              </a:xfrm>
              <a:prstGeom prst="ellipse">
                <a:avLst/>
              </a:pr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49" name="Oval 394">
                <a:extLst>
                  <a:ext uri="{FF2B5EF4-FFF2-40B4-BE49-F238E27FC236}">
                    <a16:creationId xmlns="" xmlns:a16="http://schemas.microsoft.com/office/drawing/2014/main" id="{75A434D5-7EED-458E-BF21-21163D0A252C}"/>
                  </a:ext>
                </a:extLst>
              </p:cNvPr>
              <p:cNvSpPr>
                <a:spLocks noChangeArrowheads="1"/>
              </p:cNvSpPr>
              <p:nvPr/>
            </p:nvSpPr>
            <p:spPr bwMode="auto">
              <a:xfrm>
                <a:off x="7027" y="2166"/>
                <a:ext cx="11" cy="10"/>
              </a:xfrm>
              <a:prstGeom prst="ellipse">
                <a:avLst/>
              </a:pr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50" name="Oval 395">
                <a:extLst>
                  <a:ext uri="{FF2B5EF4-FFF2-40B4-BE49-F238E27FC236}">
                    <a16:creationId xmlns="" xmlns:a16="http://schemas.microsoft.com/office/drawing/2014/main" id="{B99FC128-D8CD-41AE-9D7C-95A232299734}"/>
                  </a:ext>
                </a:extLst>
              </p:cNvPr>
              <p:cNvSpPr>
                <a:spLocks noChangeArrowheads="1"/>
              </p:cNvSpPr>
              <p:nvPr/>
            </p:nvSpPr>
            <p:spPr bwMode="auto">
              <a:xfrm>
                <a:off x="7025" y="2227"/>
                <a:ext cx="11" cy="11"/>
              </a:xfrm>
              <a:prstGeom prst="ellipse">
                <a:avLst/>
              </a:pr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51" name="Oval 396">
                <a:extLst>
                  <a:ext uri="{FF2B5EF4-FFF2-40B4-BE49-F238E27FC236}">
                    <a16:creationId xmlns="" xmlns:a16="http://schemas.microsoft.com/office/drawing/2014/main" id="{EF9BE31C-BDD3-492F-8465-A481E3E1E112}"/>
                  </a:ext>
                </a:extLst>
              </p:cNvPr>
              <p:cNvSpPr>
                <a:spLocks noChangeArrowheads="1"/>
              </p:cNvSpPr>
              <p:nvPr/>
            </p:nvSpPr>
            <p:spPr bwMode="auto">
              <a:xfrm>
                <a:off x="7023" y="2291"/>
                <a:ext cx="11" cy="10"/>
              </a:xfrm>
              <a:prstGeom prst="ellipse">
                <a:avLst/>
              </a:pr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52" name="Oval 397">
                <a:extLst>
                  <a:ext uri="{FF2B5EF4-FFF2-40B4-BE49-F238E27FC236}">
                    <a16:creationId xmlns="" xmlns:a16="http://schemas.microsoft.com/office/drawing/2014/main" id="{90DD42EF-4B43-4440-9D7D-42DF6D3BF597}"/>
                  </a:ext>
                </a:extLst>
              </p:cNvPr>
              <p:cNvSpPr>
                <a:spLocks noChangeArrowheads="1"/>
              </p:cNvSpPr>
              <p:nvPr/>
            </p:nvSpPr>
            <p:spPr bwMode="auto">
              <a:xfrm>
                <a:off x="7021" y="2348"/>
                <a:ext cx="11" cy="8"/>
              </a:xfrm>
              <a:prstGeom prst="ellipse">
                <a:avLst/>
              </a:pr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53" name="Oval 398">
                <a:extLst>
                  <a:ext uri="{FF2B5EF4-FFF2-40B4-BE49-F238E27FC236}">
                    <a16:creationId xmlns="" xmlns:a16="http://schemas.microsoft.com/office/drawing/2014/main" id="{04E8E4DA-2992-45B4-BE5A-B501451A38B1}"/>
                  </a:ext>
                </a:extLst>
              </p:cNvPr>
              <p:cNvSpPr>
                <a:spLocks noChangeArrowheads="1"/>
              </p:cNvSpPr>
              <p:nvPr/>
            </p:nvSpPr>
            <p:spPr bwMode="auto">
              <a:xfrm>
                <a:off x="7015" y="2401"/>
                <a:ext cx="10" cy="10"/>
              </a:xfrm>
              <a:prstGeom prst="ellipse">
                <a:avLst/>
              </a:pr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54" name="Oval 399">
                <a:extLst>
                  <a:ext uri="{FF2B5EF4-FFF2-40B4-BE49-F238E27FC236}">
                    <a16:creationId xmlns="" xmlns:a16="http://schemas.microsoft.com/office/drawing/2014/main" id="{D7CDC78D-882E-4A86-9E1C-7BA4C3DDEE22}"/>
                  </a:ext>
                </a:extLst>
              </p:cNvPr>
              <p:cNvSpPr>
                <a:spLocks noChangeArrowheads="1"/>
              </p:cNvSpPr>
              <p:nvPr/>
            </p:nvSpPr>
            <p:spPr bwMode="auto">
              <a:xfrm>
                <a:off x="7011" y="2473"/>
                <a:ext cx="10" cy="10"/>
              </a:xfrm>
              <a:prstGeom prst="ellipse">
                <a:avLst/>
              </a:pr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55" name="Oval 400">
                <a:extLst>
                  <a:ext uri="{FF2B5EF4-FFF2-40B4-BE49-F238E27FC236}">
                    <a16:creationId xmlns="" xmlns:a16="http://schemas.microsoft.com/office/drawing/2014/main" id="{52F7334B-AC5F-4568-83A3-E211AE90B7A3}"/>
                  </a:ext>
                </a:extLst>
              </p:cNvPr>
              <p:cNvSpPr>
                <a:spLocks noChangeArrowheads="1"/>
              </p:cNvSpPr>
              <p:nvPr/>
            </p:nvSpPr>
            <p:spPr bwMode="auto">
              <a:xfrm>
                <a:off x="7004" y="2541"/>
                <a:ext cx="11" cy="10"/>
              </a:xfrm>
              <a:prstGeom prst="ellipse">
                <a:avLst/>
              </a:pr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56" name="Freeform 401">
                <a:extLst>
                  <a:ext uri="{FF2B5EF4-FFF2-40B4-BE49-F238E27FC236}">
                    <a16:creationId xmlns="" xmlns:a16="http://schemas.microsoft.com/office/drawing/2014/main" id="{6DC7BE70-0A13-4925-B332-D136590BEF39}"/>
                  </a:ext>
                </a:extLst>
              </p:cNvPr>
              <p:cNvSpPr>
                <a:spLocks/>
              </p:cNvSpPr>
              <p:nvPr/>
            </p:nvSpPr>
            <p:spPr bwMode="auto">
              <a:xfrm>
                <a:off x="7093" y="2119"/>
                <a:ext cx="11" cy="10"/>
              </a:xfrm>
              <a:custGeom>
                <a:avLst/>
                <a:gdLst>
                  <a:gd name="T0" fmla="*/ 5 w 5"/>
                  <a:gd name="T1" fmla="*/ 3 h 5"/>
                  <a:gd name="T2" fmla="*/ 3 w 5"/>
                  <a:gd name="T3" fmla="*/ 5 h 5"/>
                  <a:gd name="T4" fmla="*/ 0 w 5"/>
                  <a:gd name="T5" fmla="*/ 3 h 5"/>
                  <a:gd name="T6" fmla="*/ 3 w 5"/>
                  <a:gd name="T7" fmla="*/ 0 h 5"/>
                  <a:gd name="T8" fmla="*/ 5 w 5"/>
                  <a:gd name="T9" fmla="*/ 3 h 5"/>
                </a:gdLst>
                <a:ahLst/>
                <a:cxnLst>
                  <a:cxn ang="0">
                    <a:pos x="T0" y="T1"/>
                  </a:cxn>
                  <a:cxn ang="0">
                    <a:pos x="T2" y="T3"/>
                  </a:cxn>
                  <a:cxn ang="0">
                    <a:pos x="T4" y="T5"/>
                  </a:cxn>
                  <a:cxn ang="0">
                    <a:pos x="T6" y="T7"/>
                  </a:cxn>
                  <a:cxn ang="0">
                    <a:pos x="T8" y="T9"/>
                  </a:cxn>
                </a:cxnLst>
                <a:rect l="0" t="0" r="r" b="b"/>
                <a:pathLst>
                  <a:path w="5" h="5">
                    <a:moveTo>
                      <a:pt x="5" y="3"/>
                    </a:moveTo>
                    <a:cubicBezTo>
                      <a:pt x="5" y="4"/>
                      <a:pt x="4" y="5"/>
                      <a:pt x="3" y="5"/>
                    </a:cubicBezTo>
                    <a:cubicBezTo>
                      <a:pt x="2" y="5"/>
                      <a:pt x="0" y="4"/>
                      <a:pt x="0" y="3"/>
                    </a:cubicBezTo>
                    <a:cubicBezTo>
                      <a:pt x="0" y="2"/>
                      <a:pt x="1" y="0"/>
                      <a:pt x="3" y="0"/>
                    </a:cubicBezTo>
                    <a:cubicBezTo>
                      <a:pt x="4" y="0"/>
                      <a:pt x="5" y="1"/>
                      <a:pt x="5" y="3"/>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57" name="Freeform 402">
                <a:extLst>
                  <a:ext uri="{FF2B5EF4-FFF2-40B4-BE49-F238E27FC236}">
                    <a16:creationId xmlns="" xmlns:a16="http://schemas.microsoft.com/office/drawing/2014/main" id="{6458D6EE-85BB-4972-B437-7D8BD5E2C2B3}"/>
                  </a:ext>
                </a:extLst>
              </p:cNvPr>
              <p:cNvSpPr>
                <a:spLocks/>
              </p:cNvSpPr>
              <p:nvPr/>
            </p:nvSpPr>
            <p:spPr bwMode="auto">
              <a:xfrm>
                <a:off x="7093" y="2166"/>
                <a:ext cx="13" cy="10"/>
              </a:xfrm>
              <a:custGeom>
                <a:avLst/>
                <a:gdLst>
                  <a:gd name="T0" fmla="*/ 5 w 6"/>
                  <a:gd name="T1" fmla="*/ 2 h 5"/>
                  <a:gd name="T2" fmla="*/ 3 w 6"/>
                  <a:gd name="T3" fmla="*/ 5 h 5"/>
                  <a:gd name="T4" fmla="*/ 1 w 6"/>
                  <a:gd name="T5" fmla="*/ 3 h 5"/>
                  <a:gd name="T6" fmla="*/ 3 w 6"/>
                  <a:gd name="T7" fmla="*/ 0 h 5"/>
                  <a:gd name="T8" fmla="*/ 5 w 6"/>
                  <a:gd name="T9" fmla="*/ 2 h 5"/>
                </a:gdLst>
                <a:ahLst/>
                <a:cxnLst>
                  <a:cxn ang="0">
                    <a:pos x="T0" y="T1"/>
                  </a:cxn>
                  <a:cxn ang="0">
                    <a:pos x="T2" y="T3"/>
                  </a:cxn>
                  <a:cxn ang="0">
                    <a:pos x="T4" y="T5"/>
                  </a:cxn>
                  <a:cxn ang="0">
                    <a:pos x="T6" y="T7"/>
                  </a:cxn>
                  <a:cxn ang="0">
                    <a:pos x="T8" y="T9"/>
                  </a:cxn>
                </a:cxnLst>
                <a:rect l="0" t="0" r="r" b="b"/>
                <a:pathLst>
                  <a:path w="6" h="5">
                    <a:moveTo>
                      <a:pt x="5" y="2"/>
                    </a:moveTo>
                    <a:cubicBezTo>
                      <a:pt x="6" y="4"/>
                      <a:pt x="5" y="5"/>
                      <a:pt x="3" y="5"/>
                    </a:cubicBezTo>
                    <a:cubicBezTo>
                      <a:pt x="2" y="5"/>
                      <a:pt x="1" y="4"/>
                      <a:pt x="1" y="3"/>
                    </a:cubicBezTo>
                    <a:cubicBezTo>
                      <a:pt x="0" y="1"/>
                      <a:pt x="2" y="0"/>
                      <a:pt x="3" y="0"/>
                    </a:cubicBezTo>
                    <a:cubicBezTo>
                      <a:pt x="4" y="0"/>
                      <a:pt x="5" y="1"/>
                      <a:pt x="5" y="2"/>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58" name="Freeform 403">
                <a:extLst>
                  <a:ext uri="{FF2B5EF4-FFF2-40B4-BE49-F238E27FC236}">
                    <a16:creationId xmlns="" xmlns:a16="http://schemas.microsoft.com/office/drawing/2014/main" id="{20448657-DBE1-407C-8AB4-481085533326}"/>
                  </a:ext>
                </a:extLst>
              </p:cNvPr>
              <p:cNvSpPr>
                <a:spLocks/>
              </p:cNvSpPr>
              <p:nvPr/>
            </p:nvSpPr>
            <p:spPr bwMode="auto">
              <a:xfrm>
                <a:off x="7095" y="2227"/>
                <a:ext cx="11" cy="11"/>
              </a:xfrm>
              <a:custGeom>
                <a:avLst/>
                <a:gdLst>
                  <a:gd name="T0" fmla="*/ 5 w 5"/>
                  <a:gd name="T1" fmla="*/ 2 h 5"/>
                  <a:gd name="T2" fmla="*/ 3 w 5"/>
                  <a:gd name="T3" fmla="*/ 5 h 5"/>
                  <a:gd name="T4" fmla="*/ 0 w 5"/>
                  <a:gd name="T5" fmla="*/ 3 h 5"/>
                  <a:gd name="T6" fmla="*/ 3 w 5"/>
                  <a:gd name="T7" fmla="*/ 0 h 5"/>
                  <a:gd name="T8" fmla="*/ 5 w 5"/>
                  <a:gd name="T9" fmla="*/ 2 h 5"/>
                </a:gdLst>
                <a:ahLst/>
                <a:cxnLst>
                  <a:cxn ang="0">
                    <a:pos x="T0" y="T1"/>
                  </a:cxn>
                  <a:cxn ang="0">
                    <a:pos x="T2" y="T3"/>
                  </a:cxn>
                  <a:cxn ang="0">
                    <a:pos x="T4" y="T5"/>
                  </a:cxn>
                  <a:cxn ang="0">
                    <a:pos x="T6" y="T7"/>
                  </a:cxn>
                  <a:cxn ang="0">
                    <a:pos x="T8" y="T9"/>
                  </a:cxn>
                </a:cxnLst>
                <a:rect l="0" t="0" r="r" b="b"/>
                <a:pathLst>
                  <a:path w="5" h="5">
                    <a:moveTo>
                      <a:pt x="5" y="2"/>
                    </a:moveTo>
                    <a:cubicBezTo>
                      <a:pt x="5" y="4"/>
                      <a:pt x="4" y="5"/>
                      <a:pt x="3" y="5"/>
                    </a:cubicBezTo>
                    <a:cubicBezTo>
                      <a:pt x="2" y="5"/>
                      <a:pt x="1" y="4"/>
                      <a:pt x="0" y="3"/>
                    </a:cubicBezTo>
                    <a:cubicBezTo>
                      <a:pt x="0" y="1"/>
                      <a:pt x="1" y="0"/>
                      <a:pt x="3" y="0"/>
                    </a:cubicBezTo>
                    <a:cubicBezTo>
                      <a:pt x="4" y="0"/>
                      <a:pt x="5" y="1"/>
                      <a:pt x="5" y="2"/>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59" name="Freeform 404">
                <a:extLst>
                  <a:ext uri="{FF2B5EF4-FFF2-40B4-BE49-F238E27FC236}">
                    <a16:creationId xmlns="" xmlns:a16="http://schemas.microsoft.com/office/drawing/2014/main" id="{1986A80F-0D14-4D46-B3B7-653D1FEE2DFD}"/>
                  </a:ext>
                </a:extLst>
              </p:cNvPr>
              <p:cNvSpPr>
                <a:spLocks/>
              </p:cNvSpPr>
              <p:nvPr/>
            </p:nvSpPr>
            <p:spPr bwMode="auto">
              <a:xfrm>
                <a:off x="7097" y="2291"/>
                <a:ext cx="11" cy="10"/>
              </a:xfrm>
              <a:custGeom>
                <a:avLst/>
                <a:gdLst>
                  <a:gd name="T0" fmla="*/ 5 w 5"/>
                  <a:gd name="T1" fmla="*/ 2 h 5"/>
                  <a:gd name="T2" fmla="*/ 3 w 5"/>
                  <a:gd name="T3" fmla="*/ 5 h 5"/>
                  <a:gd name="T4" fmla="*/ 0 w 5"/>
                  <a:gd name="T5" fmla="*/ 3 h 5"/>
                  <a:gd name="T6" fmla="*/ 3 w 5"/>
                  <a:gd name="T7" fmla="*/ 0 h 5"/>
                  <a:gd name="T8" fmla="*/ 5 w 5"/>
                  <a:gd name="T9" fmla="*/ 2 h 5"/>
                </a:gdLst>
                <a:ahLst/>
                <a:cxnLst>
                  <a:cxn ang="0">
                    <a:pos x="T0" y="T1"/>
                  </a:cxn>
                  <a:cxn ang="0">
                    <a:pos x="T2" y="T3"/>
                  </a:cxn>
                  <a:cxn ang="0">
                    <a:pos x="T4" y="T5"/>
                  </a:cxn>
                  <a:cxn ang="0">
                    <a:pos x="T6" y="T7"/>
                  </a:cxn>
                  <a:cxn ang="0">
                    <a:pos x="T8" y="T9"/>
                  </a:cxn>
                </a:cxnLst>
                <a:rect l="0" t="0" r="r" b="b"/>
                <a:pathLst>
                  <a:path w="5" h="5">
                    <a:moveTo>
                      <a:pt x="5" y="2"/>
                    </a:moveTo>
                    <a:cubicBezTo>
                      <a:pt x="5" y="4"/>
                      <a:pt x="4" y="5"/>
                      <a:pt x="3" y="5"/>
                    </a:cubicBezTo>
                    <a:cubicBezTo>
                      <a:pt x="2" y="5"/>
                      <a:pt x="0" y="4"/>
                      <a:pt x="0" y="3"/>
                    </a:cubicBezTo>
                    <a:cubicBezTo>
                      <a:pt x="0" y="1"/>
                      <a:pt x="1" y="0"/>
                      <a:pt x="3" y="0"/>
                    </a:cubicBezTo>
                    <a:cubicBezTo>
                      <a:pt x="4" y="0"/>
                      <a:pt x="5" y="1"/>
                      <a:pt x="5" y="2"/>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60" name="Freeform 405">
                <a:extLst>
                  <a:ext uri="{FF2B5EF4-FFF2-40B4-BE49-F238E27FC236}">
                    <a16:creationId xmlns="" xmlns:a16="http://schemas.microsoft.com/office/drawing/2014/main" id="{937D7B82-1A78-4D16-B6D5-30360B6FF655}"/>
                  </a:ext>
                </a:extLst>
              </p:cNvPr>
              <p:cNvSpPr>
                <a:spLocks/>
              </p:cNvSpPr>
              <p:nvPr/>
            </p:nvSpPr>
            <p:spPr bwMode="auto">
              <a:xfrm>
                <a:off x="7099" y="2348"/>
                <a:ext cx="11" cy="10"/>
              </a:xfrm>
              <a:custGeom>
                <a:avLst/>
                <a:gdLst>
                  <a:gd name="T0" fmla="*/ 5 w 5"/>
                  <a:gd name="T1" fmla="*/ 2 h 5"/>
                  <a:gd name="T2" fmla="*/ 3 w 5"/>
                  <a:gd name="T3" fmla="*/ 5 h 5"/>
                  <a:gd name="T4" fmla="*/ 0 w 5"/>
                  <a:gd name="T5" fmla="*/ 2 h 5"/>
                  <a:gd name="T6" fmla="*/ 2 w 5"/>
                  <a:gd name="T7" fmla="*/ 0 h 5"/>
                  <a:gd name="T8" fmla="*/ 5 w 5"/>
                  <a:gd name="T9" fmla="*/ 2 h 5"/>
                </a:gdLst>
                <a:ahLst/>
                <a:cxnLst>
                  <a:cxn ang="0">
                    <a:pos x="T0" y="T1"/>
                  </a:cxn>
                  <a:cxn ang="0">
                    <a:pos x="T2" y="T3"/>
                  </a:cxn>
                  <a:cxn ang="0">
                    <a:pos x="T4" y="T5"/>
                  </a:cxn>
                  <a:cxn ang="0">
                    <a:pos x="T6" y="T7"/>
                  </a:cxn>
                  <a:cxn ang="0">
                    <a:pos x="T8" y="T9"/>
                  </a:cxn>
                </a:cxnLst>
                <a:rect l="0" t="0" r="r" b="b"/>
                <a:pathLst>
                  <a:path w="5" h="5">
                    <a:moveTo>
                      <a:pt x="5" y="2"/>
                    </a:moveTo>
                    <a:cubicBezTo>
                      <a:pt x="5" y="3"/>
                      <a:pt x="4" y="4"/>
                      <a:pt x="3" y="5"/>
                    </a:cubicBezTo>
                    <a:cubicBezTo>
                      <a:pt x="1" y="5"/>
                      <a:pt x="0" y="4"/>
                      <a:pt x="0" y="2"/>
                    </a:cubicBezTo>
                    <a:cubicBezTo>
                      <a:pt x="0" y="1"/>
                      <a:pt x="1" y="0"/>
                      <a:pt x="2" y="0"/>
                    </a:cubicBezTo>
                    <a:cubicBezTo>
                      <a:pt x="4" y="0"/>
                      <a:pt x="5" y="1"/>
                      <a:pt x="5" y="2"/>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 name="Freeform 407">
              <a:extLst>
                <a:ext uri="{FF2B5EF4-FFF2-40B4-BE49-F238E27FC236}">
                  <a16:creationId xmlns="" xmlns:a16="http://schemas.microsoft.com/office/drawing/2014/main" id="{C2C5CD82-DF62-46EB-8023-3A9057B54314}"/>
                </a:ext>
              </a:extLst>
            </p:cNvPr>
            <p:cNvSpPr>
              <a:spLocks/>
            </p:cNvSpPr>
            <p:nvPr/>
          </p:nvSpPr>
          <p:spPr bwMode="auto">
            <a:xfrm>
              <a:off x="7097" y="2401"/>
              <a:ext cx="11" cy="10"/>
            </a:xfrm>
            <a:custGeom>
              <a:avLst/>
              <a:gdLst>
                <a:gd name="T0" fmla="*/ 5 w 5"/>
                <a:gd name="T1" fmla="*/ 2 h 5"/>
                <a:gd name="T2" fmla="*/ 3 w 5"/>
                <a:gd name="T3" fmla="*/ 5 h 5"/>
                <a:gd name="T4" fmla="*/ 0 w 5"/>
                <a:gd name="T5" fmla="*/ 3 h 5"/>
                <a:gd name="T6" fmla="*/ 3 w 5"/>
                <a:gd name="T7" fmla="*/ 0 h 5"/>
                <a:gd name="T8" fmla="*/ 5 w 5"/>
                <a:gd name="T9" fmla="*/ 2 h 5"/>
              </a:gdLst>
              <a:ahLst/>
              <a:cxnLst>
                <a:cxn ang="0">
                  <a:pos x="T0" y="T1"/>
                </a:cxn>
                <a:cxn ang="0">
                  <a:pos x="T2" y="T3"/>
                </a:cxn>
                <a:cxn ang="0">
                  <a:pos x="T4" y="T5"/>
                </a:cxn>
                <a:cxn ang="0">
                  <a:pos x="T6" y="T7"/>
                </a:cxn>
                <a:cxn ang="0">
                  <a:pos x="T8" y="T9"/>
                </a:cxn>
              </a:cxnLst>
              <a:rect l="0" t="0" r="r" b="b"/>
              <a:pathLst>
                <a:path w="5" h="5">
                  <a:moveTo>
                    <a:pt x="5" y="2"/>
                  </a:moveTo>
                  <a:cubicBezTo>
                    <a:pt x="5" y="4"/>
                    <a:pt x="4" y="5"/>
                    <a:pt x="3" y="5"/>
                  </a:cubicBezTo>
                  <a:cubicBezTo>
                    <a:pt x="2" y="5"/>
                    <a:pt x="0" y="4"/>
                    <a:pt x="0" y="3"/>
                  </a:cubicBezTo>
                  <a:cubicBezTo>
                    <a:pt x="0" y="1"/>
                    <a:pt x="1" y="0"/>
                    <a:pt x="3" y="0"/>
                  </a:cubicBezTo>
                  <a:cubicBezTo>
                    <a:pt x="4" y="0"/>
                    <a:pt x="5" y="1"/>
                    <a:pt x="5" y="2"/>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408">
              <a:extLst>
                <a:ext uri="{FF2B5EF4-FFF2-40B4-BE49-F238E27FC236}">
                  <a16:creationId xmlns="" xmlns:a16="http://schemas.microsoft.com/office/drawing/2014/main" id="{E4E79ADD-C6D1-40A4-BDC8-1C63AB32B307}"/>
                </a:ext>
              </a:extLst>
            </p:cNvPr>
            <p:cNvSpPr>
              <a:spLocks/>
            </p:cNvSpPr>
            <p:nvPr/>
          </p:nvSpPr>
          <p:spPr bwMode="auto">
            <a:xfrm>
              <a:off x="7097" y="2473"/>
              <a:ext cx="11" cy="10"/>
            </a:xfrm>
            <a:custGeom>
              <a:avLst/>
              <a:gdLst>
                <a:gd name="T0" fmla="*/ 5 w 5"/>
                <a:gd name="T1" fmla="*/ 2 h 5"/>
                <a:gd name="T2" fmla="*/ 3 w 5"/>
                <a:gd name="T3" fmla="*/ 5 h 5"/>
                <a:gd name="T4" fmla="*/ 0 w 5"/>
                <a:gd name="T5" fmla="*/ 3 h 5"/>
                <a:gd name="T6" fmla="*/ 2 w 5"/>
                <a:gd name="T7" fmla="*/ 0 h 5"/>
                <a:gd name="T8" fmla="*/ 5 w 5"/>
                <a:gd name="T9" fmla="*/ 2 h 5"/>
              </a:gdLst>
              <a:ahLst/>
              <a:cxnLst>
                <a:cxn ang="0">
                  <a:pos x="T0" y="T1"/>
                </a:cxn>
                <a:cxn ang="0">
                  <a:pos x="T2" y="T3"/>
                </a:cxn>
                <a:cxn ang="0">
                  <a:pos x="T4" y="T5"/>
                </a:cxn>
                <a:cxn ang="0">
                  <a:pos x="T6" y="T7"/>
                </a:cxn>
                <a:cxn ang="0">
                  <a:pos x="T8" y="T9"/>
                </a:cxn>
              </a:cxnLst>
              <a:rect l="0" t="0" r="r" b="b"/>
              <a:pathLst>
                <a:path w="5" h="5">
                  <a:moveTo>
                    <a:pt x="5" y="2"/>
                  </a:moveTo>
                  <a:cubicBezTo>
                    <a:pt x="5" y="4"/>
                    <a:pt x="4" y="5"/>
                    <a:pt x="3" y="5"/>
                  </a:cubicBezTo>
                  <a:cubicBezTo>
                    <a:pt x="1" y="5"/>
                    <a:pt x="0" y="4"/>
                    <a:pt x="0" y="3"/>
                  </a:cubicBezTo>
                  <a:cubicBezTo>
                    <a:pt x="0" y="1"/>
                    <a:pt x="1" y="0"/>
                    <a:pt x="2" y="0"/>
                  </a:cubicBezTo>
                  <a:cubicBezTo>
                    <a:pt x="4" y="0"/>
                    <a:pt x="5" y="1"/>
                    <a:pt x="5" y="2"/>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409">
              <a:extLst>
                <a:ext uri="{FF2B5EF4-FFF2-40B4-BE49-F238E27FC236}">
                  <a16:creationId xmlns="" xmlns:a16="http://schemas.microsoft.com/office/drawing/2014/main" id="{6856F7E5-3BE7-4AF5-8399-D779691E57E8}"/>
                </a:ext>
              </a:extLst>
            </p:cNvPr>
            <p:cNvSpPr>
              <a:spLocks/>
            </p:cNvSpPr>
            <p:nvPr/>
          </p:nvSpPr>
          <p:spPr bwMode="auto">
            <a:xfrm>
              <a:off x="7097" y="2541"/>
              <a:ext cx="11" cy="10"/>
            </a:xfrm>
            <a:custGeom>
              <a:avLst/>
              <a:gdLst>
                <a:gd name="T0" fmla="*/ 5 w 5"/>
                <a:gd name="T1" fmla="*/ 2 h 5"/>
                <a:gd name="T2" fmla="*/ 3 w 5"/>
                <a:gd name="T3" fmla="*/ 5 h 5"/>
                <a:gd name="T4" fmla="*/ 0 w 5"/>
                <a:gd name="T5" fmla="*/ 3 h 5"/>
                <a:gd name="T6" fmla="*/ 2 w 5"/>
                <a:gd name="T7" fmla="*/ 0 h 5"/>
                <a:gd name="T8" fmla="*/ 5 w 5"/>
                <a:gd name="T9" fmla="*/ 2 h 5"/>
              </a:gdLst>
              <a:ahLst/>
              <a:cxnLst>
                <a:cxn ang="0">
                  <a:pos x="T0" y="T1"/>
                </a:cxn>
                <a:cxn ang="0">
                  <a:pos x="T2" y="T3"/>
                </a:cxn>
                <a:cxn ang="0">
                  <a:pos x="T4" y="T5"/>
                </a:cxn>
                <a:cxn ang="0">
                  <a:pos x="T6" y="T7"/>
                </a:cxn>
                <a:cxn ang="0">
                  <a:pos x="T8" y="T9"/>
                </a:cxn>
              </a:cxnLst>
              <a:rect l="0" t="0" r="r" b="b"/>
              <a:pathLst>
                <a:path w="5" h="5">
                  <a:moveTo>
                    <a:pt x="5" y="2"/>
                  </a:moveTo>
                  <a:cubicBezTo>
                    <a:pt x="5" y="4"/>
                    <a:pt x="4" y="5"/>
                    <a:pt x="3" y="5"/>
                  </a:cubicBezTo>
                  <a:cubicBezTo>
                    <a:pt x="1" y="5"/>
                    <a:pt x="0" y="4"/>
                    <a:pt x="0" y="3"/>
                  </a:cubicBezTo>
                  <a:cubicBezTo>
                    <a:pt x="0" y="1"/>
                    <a:pt x="1" y="0"/>
                    <a:pt x="2" y="0"/>
                  </a:cubicBezTo>
                  <a:cubicBezTo>
                    <a:pt x="4" y="0"/>
                    <a:pt x="5" y="1"/>
                    <a:pt x="5" y="2"/>
                  </a:cubicBezTo>
                  <a:close/>
                </a:path>
              </a:pathLst>
            </a:custGeom>
            <a:solidFill>
              <a:srgbClr val="EEEA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410">
              <a:extLst>
                <a:ext uri="{FF2B5EF4-FFF2-40B4-BE49-F238E27FC236}">
                  <a16:creationId xmlns="" xmlns:a16="http://schemas.microsoft.com/office/drawing/2014/main" id="{E56E5317-B10D-431E-A35F-C079BCB80022}"/>
                </a:ext>
              </a:extLst>
            </p:cNvPr>
            <p:cNvSpPr>
              <a:spLocks/>
            </p:cNvSpPr>
            <p:nvPr/>
          </p:nvSpPr>
          <p:spPr bwMode="auto">
            <a:xfrm>
              <a:off x="6928" y="2187"/>
              <a:ext cx="30" cy="27"/>
            </a:xfrm>
            <a:custGeom>
              <a:avLst/>
              <a:gdLst>
                <a:gd name="T0" fmla="*/ 10 w 14"/>
                <a:gd name="T1" fmla="*/ 1 h 13"/>
                <a:gd name="T2" fmla="*/ 2 w 14"/>
                <a:gd name="T3" fmla="*/ 0 h 13"/>
                <a:gd name="T4" fmla="*/ 6 w 14"/>
                <a:gd name="T5" fmla="*/ 3 h 13"/>
                <a:gd name="T6" fmla="*/ 2 w 14"/>
                <a:gd name="T7" fmla="*/ 4 h 13"/>
                <a:gd name="T8" fmla="*/ 2 w 14"/>
                <a:gd name="T9" fmla="*/ 7 h 13"/>
                <a:gd name="T10" fmla="*/ 1 w 14"/>
                <a:gd name="T11" fmla="*/ 9 h 13"/>
                <a:gd name="T12" fmla="*/ 7 w 14"/>
                <a:gd name="T13" fmla="*/ 13 h 13"/>
                <a:gd name="T14" fmla="*/ 10 w 14"/>
                <a:gd name="T15" fmla="*/ 1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3">
                  <a:moveTo>
                    <a:pt x="10" y="1"/>
                  </a:moveTo>
                  <a:cubicBezTo>
                    <a:pt x="6" y="0"/>
                    <a:pt x="3" y="0"/>
                    <a:pt x="2" y="0"/>
                  </a:cubicBezTo>
                  <a:cubicBezTo>
                    <a:pt x="1" y="2"/>
                    <a:pt x="6" y="3"/>
                    <a:pt x="6" y="3"/>
                  </a:cubicBezTo>
                  <a:cubicBezTo>
                    <a:pt x="6" y="3"/>
                    <a:pt x="3" y="3"/>
                    <a:pt x="2" y="4"/>
                  </a:cubicBezTo>
                  <a:cubicBezTo>
                    <a:pt x="1" y="6"/>
                    <a:pt x="2" y="7"/>
                    <a:pt x="2" y="7"/>
                  </a:cubicBezTo>
                  <a:cubicBezTo>
                    <a:pt x="2" y="7"/>
                    <a:pt x="0" y="7"/>
                    <a:pt x="1" y="9"/>
                  </a:cubicBezTo>
                  <a:cubicBezTo>
                    <a:pt x="1" y="10"/>
                    <a:pt x="5" y="13"/>
                    <a:pt x="7" y="13"/>
                  </a:cubicBezTo>
                  <a:cubicBezTo>
                    <a:pt x="8" y="13"/>
                    <a:pt x="14" y="1"/>
                    <a:pt x="10" y="1"/>
                  </a:cubicBezTo>
                  <a:close/>
                </a:path>
              </a:pathLst>
            </a:custGeom>
            <a:solidFill>
              <a:srgbClr val="FF9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411">
              <a:extLst>
                <a:ext uri="{FF2B5EF4-FFF2-40B4-BE49-F238E27FC236}">
                  <a16:creationId xmlns="" xmlns:a16="http://schemas.microsoft.com/office/drawing/2014/main" id="{D5FED686-9A1D-4DF6-9C7F-34A5696645C1}"/>
                </a:ext>
              </a:extLst>
            </p:cNvPr>
            <p:cNvSpPr>
              <a:spLocks/>
            </p:cNvSpPr>
            <p:nvPr/>
          </p:nvSpPr>
          <p:spPr bwMode="auto">
            <a:xfrm>
              <a:off x="7017" y="2117"/>
              <a:ext cx="169" cy="227"/>
            </a:xfrm>
            <a:custGeom>
              <a:avLst/>
              <a:gdLst>
                <a:gd name="T0" fmla="*/ 13 w 80"/>
                <a:gd name="T1" fmla="*/ 99 h 107"/>
                <a:gd name="T2" fmla="*/ 48 w 80"/>
                <a:gd name="T3" fmla="*/ 77 h 107"/>
                <a:gd name="T4" fmla="*/ 70 w 80"/>
                <a:gd name="T5" fmla="*/ 45 h 107"/>
                <a:gd name="T6" fmla="*/ 64 w 80"/>
                <a:gd name="T7" fmla="*/ 0 h 107"/>
                <a:gd name="T8" fmla="*/ 4 w 80"/>
                <a:gd name="T9" fmla="*/ 82 h 107"/>
                <a:gd name="T10" fmla="*/ 13 w 80"/>
                <a:gd name="T11" fmla="*/ 99 h 107"/>
              </a:gdLst>
              <a:ahLst/>
              <a:cxnLst>
                <a:cxn ang="0">
                  <a:pos x="T0" y="T1"/>
                </a:cxn>
                <a:cxn ang="0">
                  <a:pos x="T2" y="T3"/>
                </a:cxn>
                <a:cxn ang="0">
                  <a:pos x="T4" y="T5"/>
                </a:cxn>
                <a:cxn ang="0">
                  <a:pos x="T6" y="T7"/>
                </a:cxn>
                <a:cxn ang="0">
                  <a:pos x="T8" y="T9"/>
                </a:cxn>
                <a:cxn ang="0">
                  <a:pos x="T10" y="T11"/>
                </a:cxn>
              </a:cxnLst>
              <a:rect l="0" t="0" r="r" b="b"/>
              <a:pathLst>
                <a:path w="80" h="107">
                  <a:moveTo>
                    <a:pt x="13" y="99"/>
                  </a:moveTo>
                  <a:cubicBezTo>
                    <a:pt x="13" y="99"/>
                    <a:pt x="27" y="107"/>
                    <a:pt x="48" y="77"/>
                  </a:cubicBezTo>
                  <a:cubicBezTo>
                    <a:pt x="56" y="66"/>
                    <a:pt x="66" y="53"/>
                    <a:pt x="70" y="45"/>
                  </a:cubicBezTo>
                  <a:cubicBezTo>
                    <a:pt x="80" y="27"/>
                    <a:pt x="76" y="11"/>
                    <a:pt x="64" y="0"/>
                  </a:cubicBezTo>
                  <a:cubicBezTo>
                    <a:pt x="51" y="6"/>
                    <a:pt x="10" y="59"/>
                    <a:pt x="4" y="82"/>
                  </a:cubicBezTo>
                  <a:cubicBezTo>
                    <a:pt x="0" y="96"/>
                    <a:pt x="13" y="99"/>
                    <a:pt x="13" y="99"/>
                  </a:cubicBezTo>
                  <a:close/>
                </a:path>
              </a:pathLst>
            </a:custGeom>
            <a:solidFill>
              <a:srgbClr val="D4CD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412">
              <a:extLst>
                <a:ext uri="{FF2B5EF4-FFF2-40B4-BE49-F238E27FC236}">
                  <a16:creationId xmlns="" xmlns:a16="http://schemas.microsoft.com/office/drawing/2014/main" id="{26EA4873-904D-47E8-AFDC-BA761657A0D1}"/>
                </a:ext>
              </a:extLst>
            </p:cNvPr>
            <p:cNvSpPr>
              <a:spLocks/>
            </p:cNvSpPr>
            <p:nvPr/>
          </p:nvSpPr>
          <p:spPr bwMode="auto">
            <a:xfrm>
              <a:off x="6996" y="2157"/>
              <a:ext cx="80" cy="199"/>
            </a:xfrm>
            <a:custGeom>
              <a:avLst/>
              <a:gdLst>
                <a:gd name="T0" fmla="*/ 0 w 38"/>
                <a:gd name="T1" fmla="*/ 3 h 94"/>
                <a:gd name="T2" fmla="*/ 29 w 38"/>
                <a:gd name="T3" fmla="*/ 84 h 94"/>
                <a:gd name="T4" fmla="*/ 38 w 38"/>
                <a:gd name="T5" fmla="*/ 74 h 94"/>
                <a:gd name="T6" fmla="*/ 5 w 38"/>
                <a:gd name="T7" fmla="*/ 0 h 94"/>
                <a:gd name="T8" fmla="*/ 0 w 38"/>
                <a:gd name="T9" fmla="*/ 3 h 94"/>
              </a:gdLst>
              <a:ahLst/>
              <a:cxnLst>
                <a:cxn ang="0">
                  <a:pos x="T0" y="T1"/>
                </a:cxn>
                <a:cxn ang="0">
                  <a:pos x="T2" y="T3"/>
                </a:cxn>
                <a:cxn ang="0">
                  <a:pos x="T4" y="T5"/>
                </a:cxn>
                <a:cxn ang="0">
                  <a:pos x="T6" y="T7"/>
                </a:cxn>
                <a:cxn ang="0">
                  <a:pos x="T8" y="T9"/>
                </a:cxn>
              </a:cxnLst>
              <a:rect l="0" t="0" r="r" b="b"/>
              <a:pathLst>
                <a:path w="38" h="94">
                  <a:moveTo>
                    <a:pt x="0" y="3"/>
                  </a:moveTo>
                  <a:cubicBezTo>
                    <a:pt x="0" y="3"/>
                    <a:pt x="5" y="94"/>
                    <a:pt x="29" y="84"/>
                  </a:cubicBezTo>
                  <a:cubicBezTo>
                    <a:pt x="38" y="81"/>
                    <a:pt x="38" y="74"/>
                    <a:pt x="38" y="74"/>
                  </a:cubicBezTo>
                  <a:cubicBezTo>
                    <a:pt x="5" y="0"/>
                    <a:pt x="5" y="0"/>
                    <a:pt x="5" y="0"/>
                  </a:cubicBezTo>
                  <a:lnTo>
                    <a:pt x="0" y="3"/>
                  </a:lnTo>
                  <a:close/>
                </a:path>
              </a:pathLst>
            </a:custGeom>
            <a:solidFill>
              <a:srgbClr val="FF9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413">
              <a:extLst>
                <a:ext uri="{FF2B5EF4-FFF2-40B4-BE49-F238E27FC236}">
                  <a16:creationId xmlns="" xmlns:a16="http://schemas.microsoft.com/office/drawing/2014/main" id="{8049AC61-B309-4195-B558-D5B91EC9BEB2}"/>
                </a:ext>
              </a:extLst>
            </p:cNvPr>
            <p:cNvSpPr>
              <a:spLocks/>
            </p:cNvSpPr>
            <p:nvPr/>
          </p:nvSpPr>
          <p:spPr bwMode="auto">
            <a:xfrm>
              <a:off x="6706" y="1973"/>
              <a:ext cx="326" cy="277"/>
            </a:xfrm>
            <a:custGeom>
              <a:avLst/>
              <a:gdLst>
                <a:gd name="T0" fmla="*/ 140 w 154"/>
                <a:gd name="T1" fmla="*/ 83 h 131"/>
                <a:gd name="T2" fmla="*/ 52 w 154"/>
                <a:gd name="T3" fmla="*/ 122 h 131"/>
                <a:gd name="T4" fmla="*/ 13 w 154"/>
                <a:gd name="T5" fmla="*/ 48 h 131"/>
                <a:gd name="T6" fmla="*/ 101 w 154"/>
                <a:gd name="T7" fmla="*/ 9 h 131"/>
                <a:gd name="T8" fmla="*/ 140 w 154"/>
                <a:gd name="T9" fmla="*/ 83 h 131"/>
              </a:gdLst>
              <a:ahLst/>
              <a:cxnLst>
                <a:cxn ang="0">
                  <a:pos x="T0" y="T1"/>
                </a:cxn>
                <a:cxn ang="0">
                  <a:pos x="T2" y="T3"/>
                </a:cxn>
                <a:cxn ang="0">
                  <a:pos x="T4" y="T5"/>
                </a:cxn>
                <a:cxn ang="0">
                  <a:pos x="T6" y="T7"/>
                </a:cxn>
                <a:cxn ang="0">
                  <a:pos x="T8" y="T9"/>
                </a:cxn>
              </a:cxnLst>
              <a:rect l="0" t="0" r="r" b="b"/>
              <a:pathLst>
                <a:path w="154" h="131">
                  <a:moveTo>
                    <a:pt x="140" y="83"/>
                  </a:moveTo>
                  <a:cubicBezTo>
                    <a:pt x="127" y="114"/>
                    <a:pt x="88" y="131"/>
                    <a:pt x="52" y="122"/>
                  </a:cubicBezTo>
                  <a:cubicBezTo>
                    <a:pt x="17" y="112"/>
                    <a:pt x="0" y="79"/>
                    <a:pt x="13" y="48"/>
                  </a:cubicBezTo>
                  <a:cubicBezTo>
                    <a:pt x="26" y="17"/>
                    <a:pt x="66" y="0"/>
                    <a:pt x="101" y="9"/>
                  </a:cubicBezTo>
                  <a:cubicBezTo>
                    <a:pt x="136" y="19"/>
                    <a:pt x="154" y="52"/>
                    <a:pt x="140" y="83"/>
                  </a:cubicBezTo>
                  <a:close/>
                </a:path>
              </a:pathLst>
            </a:custGeom>
            <a:solidFill>
              <a:srgbClr val="7C36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414">
              <a:extLst>
                <a:ext uri="{FF2B5EF4-FFF2-40B4-BE49-F238E27FC236}">
                  <a16:creationId xmlns="" xmlns:a16="http://schemas.microsoft.com/office/drawing/2014/main" id="{C508A0CC-A6A4-4A6F-9B76-0160DAA333F3}"/>
                </a:ext>
              </a:extLst>
            </p:cNvPr>
            <p:cNvSpPr>
              <a:spLocks/>
            </p:cNvSpPr>
            <p:nvPr/>
          </p:nvSpPr>
          <p:spPr bwMode="auto">
            <a:xfrm>
              <a:off x="6716" y="1981"/>
              <a:ext cx="303" cy="259"/>
            </a:xfrm>
            <a:custGeom>
              <a:avLst/>
              <a:gdLst>
                <a:gd name="T0" fmla="*/ 130 w 143"/>
                <a:gd name="T1" fmla="*/ 77 h 122"/>
                <a:gd name="T2" fmla="*/ 49 w 143"/>
                <a:gd name="T3" fmla="*/ 113 h 122"/>
                <a:gd name="T4" fmla="*/ 12 w 143"/>
                <a:gd name="T5" fmla="*/ 45 h 122"/>
                <a:gd name="T6" fmla="*/ 94 w 143"/>
                <a:gd name="T7" fmla="*/ 9 h 122"/>
                <a:gd name="T8" fmla="*/ 130 w 143"/>
                <a:gd name="T9" fmla="*/ 77 h 122"/>
              </a:gdLst>
              <a:ahLst/>
              <a:cxnLst>
                <a:cxn ang="0">
                  <a:pos x="T0" y="T1"/>
                </a:cxn>
                <a:cxn ang="0">
                  <a:pos x="T2" y="T3"/>
                </a:cxn>
                <a:cxn ang="0">
                  <a:pos x="T4" y="T5"/>
                </a:cxn>
                <a:cxn ang="0">
                  <a:pos x="T6" y="T7"/>
                </a:cxn>
                <a:cxn ang="0">
                  <a:pos x="T8" y="T9"/>
                </a:cxn>
              </a:cxnLst>
              <a:rect l="0" t="0" r="r" b="b"/>
              <a:pathLst>
                <a:path w="143" h="122">
                  <a:moveTo>
                    <a:pt x="130" y="77"/>
                  </a:moveTo>
                  <a:cubicBezTo>
                    <a:pt x="118" y="105"/>
                    <a:pt x="81" y="122"/>
                    <a:pt x="49" y="113"/>
                  </a:cubicBezTo>
                  <a:cubicBezTo>
                    <a:pt x="16" y="104"/>
                    <a:pt x="0" y="74"/>
                    <a:pt x="12" y="45"/>
                  </a:cubicBezTo>
                  <a:cubicBezTo>
                    <a:pt x="25" y="16"/>
                    <a:pt x="61" y="0"/>
                    <a:pt x="94" y="9"/>
                  </a:cubicBezTo>
                  <a:cubicBezTo>
                    <a:pt x="126" y="17"/>
                    <a:pt x="143" y="48"/>
                    <a:pt x="130" y="77"/>
                  </a:cubicBezTo>
                  <a:close/>
                </a:path>
              </a:pathLst>
            </a:cu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415">
              <a:extLst>
                <a:ext uri="{FF2B5EF4-FFF2-40B4-BE49-F238E27FC236}">
                  <a16:creationId xmlns="" xmlns:a16="http://schemas.microsoft.com/office/drawing/2014/main" id="{AB14E422-79BC-4970-8520-E53FD3B595EB}"/>
                </a:ext>
              </a:extLst>
            </p:cNvPr>
            <p:cNvSpPr>
              <a:spLocks/>
            </p:cNvSpPr>
            <p:nvPr/>
          </p:nvSpPr>
          <p:spPr bwMode="auto">
            <a:xfrm>
              <a:off x="6735" y="1998"/>
              <a:ext cx="265" cy="227"/>
            </a:xfrm>
            <a:custGeom>
              <a:avLst/>
              <a:gdLst>
                <a:gd name="T0" fmla="*/ 114 w 125"/>
                <a:gd name="T1" fmla="*/ 68 h 107"/>
                <a:gd name="T2" fmla="*/ 43 w 125"/>
                <a:gd name="T3" fmla="*/ 99 h 107"/>
                <a:gd name="T4" fmla="*/ 11 w 125"/>
                <a:gd name="T5" fmla="*/ 40 h 107"/>
                <a:gd name="T6" fmla="*/ 82 w 125"/>
                <a:gd name="T7" fmla="*/ 8 h 107"/>
                <a:gd name="T8" fmla="*/ 114 w 125"/>
                <a:gd name="T9" fmla="*/ 68 h 107"/>
              </a:gdLst>
              <a:ahLst/>
              <a:cxnLst>
                <a:cxn ang="0">
                  <a:pos x="T0" y="T1"/>
                </a:cxn>
                <a:cxn ang="0">
                  <a:pos x="T2" y="T3"/>
                </a:cxn>
                <a:cxn ang="0">
                  <a:pos x="T4" y="T5"/>
                </a:cxn>
                <a:cxn ang="0">
                  <a:pos x="T6" y="T7"/>
                </a:cxn>
                <a:cxn ang="0">
                  <a:pos x="T8" y="T9"/>
                </a:cxn>
              </a:cxnLst>
              <a:rect l="0" t="0" r="r" b="b"/>
              <a:pathLst>
                <a:path w="125" h="107">
                  <a:moveTo>
                    <a:pt x="114" y="68"/>
                  </a:moveTo>
                  <a:cubicBezTo>
                    <a:pt x="103" y="93"/>
                    <a:pt x="71" y="107"/>
                    <a:pt x="43" y="99"/>
                  </a:cubicBezTo>
                  <a:cubicBezTo>
                    <a:pt x="14" y="92"/>
                    <a:pt x="0" y="65"/>
                    <a:pt x="11" y="40"/>
                  </a:cubicBezTo>
                  <a:cubicBezTo>
                    <a:pt x="22" y="14"/>
                    <a:pt x="54" y="0"/>
                    <a:pt x="82" y="8"/>
                  </a:cubicBezTo>
                  <a:cubicBezTo>
                    <a:pt x="111" y="16"/>
                    <a:pt x="125" y="42"/>
                    <a:pt x="114" y="68"/>
                  </a:cubicBezTo>
                  <a:close/>
                </a:path>
              </a:pathLst>
            </a:custGeom>
            <a:solidFill>
              <a:srgbClr val="FFCB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416">
              <a:extLst>
                <a:ext uri="{FF2B5EF4-FFF2-40B4-BE49-F238E27FC236}">
                  <a16:creationId xmlns="" xmlns:a16="http://schemas.microsoft.com/office/drawing/2014/main" id="{84B7137C-D7DF-495A-85E7-A5C64C4C3450}"/>
                </a:ext>
              </a:extLst>
            </p:cNvPr>
            <p:cNvSpPr>
              <a:spLocks noEditPoints="1"/>
            </p:cNvSpPr>
            <p:nvPr/>
          </p:nvSpPr>
          <p:spPr bwMode="auto">
            <a:xfrm>
              <a:off x="6873" y="2034"/>
              <a:ext cx="44" cy="36"/>
            </a:xfrm>
            <a:custGeom>
              <a:avLst/>
              <a:gdLst>
                <a:gd name="T0" fmla="*/ 17 w 21"/>
                <a:gd name="T1" fmla="*/ 7 h 17"/>
                <a:gd name="T2" fmla="*/ 17 w 21"/>
                <a:gd name="T3" fmla="*/ 7 h 17"/>
                <a:gd name="T4" fmla="*/ 14 w 21"/>
                <a:gd name="T5" fmla="*/ 1 h 17"/>
                <a:gd name="T6" fmla="*/ 7 w 21"/>
                <a:gd name="T7" fmla="*/ 4 h 17"/>
                <a:gd name="T8" fmla="*/ 6 w 21"/>
                <a:gd name="T9" fmla="*/ 6 h 17"/>
                <a:gd name="T10" fmla="*/ 1 w 21"/>
                <a:gd name="T11" fmla="*/ 9 h 17"/>
                <a:gd name="T12" fmla="*/ 4 w 21"/>
                <a:gd name="T13" fmla="*/ 15 h 17"/>
                <a:gd name="T14" fmla="*/ 9 w 21"/>
                <a:gd name="T15" fmla="*/ 15 h 17"/>
                <a:gd name="T16" fmla="*/ 12 w 21"/>
                <a:gd name="T17" fmla="*/ 17 h 17"/>
                <a:gd name="T18" fmla="*/ 20 w 21"/>
                <a:gd name="T19" fmla="*/ 13 h 17"/>
                <a:gd name="T20" fmla="*/ 17 w 21"/>
                <a:gd name="T21" fmla="*/ 7 h 17"/>
                <a:gd name="T22" fmla="*/ 11 w 21"/>
                <a:gd name="T23" fmla="*/ 14 h 17"/>
                <a:gd name="T24" fmla="*/ 9 w 21"/>
                <a:gd name="T25" fmla="*/ 13 h 17"/>
                <a:gd name="T26" fmla="*/ 6 w 21"/>
                <a:gd name="T27" fmla="*/ 13 h 17"/>
                <a:gd name="T28" fmla="*/ 3 w 21"/>
                <a:gd name="T29" fmla="*/ 9 h 17"/>
                <a:gd name="T30" fmla="*/ 7 w 21"/>
                <a:gd name="T31" fmla="*/ 6 h 17"/>
                <a:gd name="T32" fmla="*/ 7 w 21"/>
                <a:gd name="T33" fmla="*/ 5 h 17"/>
                <a:gd name="T34" fmla="*/ 13 w 21"/>
                <a:gd name="T35" fmla="*/ 3 h 17"/>
                <a:gd name="T36" fmla="*/ 15 w 21"/>
                <a:gd name="T37" fmla="*/ 7 h 17"/>
                <a:gd name="T38" fmla="*/ 15 w 21"/>
                <a:gd name="T39" fmla="*/ 8 h 17"/>
                <a:gd name="T40" fmla="*/ 17 w 21"/>
                <a:gd name="T41" fmla="*/ 12 h 17"/>
                <a:gd name="T42" fmla="*/ 11 w 21"/>
                <a:gd name="T43" fmla="*/ 1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 h="17">
                  <a:moveTo>
                    <a:pt x="17" y="7"/>
                  </a:moveTo>
                  <a:cubicBezTo>
                    <a:pt x="17" y="7"/>
                    <a:pt x="17" y="7"/>
                    <a:pt x="17" y="7"/>
                  </a:cubicBezTo>
                  <a:cubicBezTo>
                    <a:pt x="18" y="4"/>
                    <a:pt x="17" y="2"/>
                    <a:pt x="14" y="1"/>
                  </a:cubicBezTo>
                  <a:cubicBezTo>
                    <a:pt x="11" y="0"/>
                    <a:pt x="8" y="1"/>
                    <a:pt x="7" y="4"/>
                  </a:cubicBezTo>
                  <a:cubicBezTo>
                    <a:pt x="6" y="5"/>
                    <a:pt x="6" y="5"/>
                    <a:pt x="6" y="6"/>
                  </a:cubicBezTo>
                  <a:cubicBezTo>
                    <a:pt x="4" y="6"/>
                    <a:pt x="2" y="7"/>
                    <a:pt x="1" y="9"/>
                  </a:cubicBezTo>
                  <a:cubicBezTo>
                    <a:pt x="0" y="12"/>
                    <a:pt x="1" y="15"/>
                    <a:pt x="4" y="15"/>
                  </a:cubicBezTo>
                  <a:cubicBezTo>
                    <a:pt x="6" y="16"/>
                    <a:pt x="8" y="15"/>
                    <a:pt x="9" y="15"/>
                  </a:cubicBezTo>
                  <a:cubicBezTo>
                    <a:pt x="10" y="16"/>
                    <a:pt x="11" y="16"/>
                    <a:pt x="12" y="17"/>
                  </a:cubicBezTo>
                  <a:cubicBezTo>
                    <a:pt x="15" y="17"/>
                    <a:pt x="18" y="16"/>
                    <a:pt x="20" y="13"/>
                  </a:cubicBezTo>
                  <a:cubicBezTo>
                    <a:pt x="21" y="11"/>
                    <a:pt x="19" y="8"/>
                    <a:pt x="17" y="7"/>
                  </a:cubicBezTo>
                  <a:close/>
                  <a:moveTo>
                    <a:pt x="11" y="14"/>
                  </a:moveTo>
                  <a:cubicBezTo>
                    <a:pt x="11" y="14"/>
                    <a:pt x="10" y="14"/>
                    <a:pt x="9" y="13"/>
                  </a:cubicBezTo>
                  <a:cubicBezTo>
                    <a:pt x="8" y="13"/>
                    <a:pt x="7" y="14"/>
                    <a:pt x="6" y="13"/>
                  </a:cubicBezTo>
                  <a:cubicBezTo>
                    <a:pt x="4" y="13"/>
                    <a:pt x="2" y="11"/>
                    <a:pt x="3" y="9"/>
                  </a:cubicBezTo>
                  <a:cubicBezTo>
                    <a:pt x="4" y="7"/>
                    <a:pt x="6" y="6"/>
                    <a:pt x="7" y="6"/>
                  </a:cubicBezTo>
                  <a:cubicBezTo>
                    <a:pt x="7" y="6"/>
                    <a:pt x="7" y="6"/>
                    <a:pt x="7" y="5"/>
                  </a:cubicBezTo>
                  <a:cubicBezTo>
                    <a:pt x="8" y="3"/>
                    <a:pt x="11" y="2"/>
                    <a:pt x="13" y="3"/>
                  </a:cubicBezTo>
                  <a:cubicBezTo>
                    <a:pt x="15" y="3"/>
                    <a:pt x="16" y="5"/>
                    <a:pt x="15" y="7"/>
                  </a:cubicBezTo>
                  <a:cubicBezTo>
                    <a:pt x="15" y="8"/>
                    <a:pt x="15" y="8"/>
                    <a:pt x="15" y="8"/>
                  </a:cubicBezTo>
                  <a:cubicBezTo>
                    <a:pt x="17" y="8"/>
                    <a:pt x="18" y="10"/>
                    <a:pt x="17" y="12"/>
                  </a:cubicBezTo>
                  <a:cubicBezTo>
                    <a:pt x="16" y="14"/>
                    <a:pt x="14" y="15"/>
                    <a:pt x="11" y="14"/>
                  </a:cubicBezTo>
                  <a:close/>
                </a:path>
              </a:pathLst>
            </a:custGeom>
            <a:solidFill>
              <a:srgbClr val="FF5E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417">
              <a:extLst>
                <a:ext uri="{FF2B5EF4-FFF2-40B4-BE49-F238E27FC236}">
                  <a16:creationId xmlns="" xmlns:a16="http://schemas.microsoft.com/office/drawing/2014/main" id="{19F67BB5-0D18-4363-8F54-C58D1DF3CCD9}"/>
                </a:ext>
              </a:extLst>
            </p:cNvPr>
            <p:cNvSpPr>
              <a:spLocks noEditPoints="1"/>
            </p:cNvSpPr>
            <p:nvPr/>
          </p:nvSpPr>
          <p:spPr bwMode="auto">
            <a:xfrm>
              <a:off x="6805" y="2076"/>
              <a:ext cx="43" cy="37"/>
            </a:xfrm>
            <a:custGeom>
              <a:avLst/>
              <a:gdLst>
                <a:gd name="T0" fmla="*/ 17 w 20"/>
                <a:gd name="T1" fmla="*/ 7 h 17"/>
                <a:gd name="T2" fmla="*/ 17 w 20"/>
                <a:gd name="T3" fmla="*/ 7 h 17"/>
                <a:gd name="T4" fmla="*/ 14 w 20"/>
                <a:gd name="T5" fmla="*/ 0 h 17"/>
                <a:gd name="T6" fmla="*/ 6 w 20"/>
                <a:gd name="T7" fmla="*/ 4 h 17"/>
                <a:gd name="T8" fmla="*/ 6 w 20"/>
                <a:gd name="T9" fmla="*/ 5 h 17"/>
                <a:gd name="T10" fmla="*/ 1 w 20"/>
                <a:gd name="T11" fmla="*/ 9 h 17"/>
                <a:gd name="T12" fmla="*/ 4 w 20"/>
                <a:gd name="T13" fmla="*/ 15 h 17"/>
                <a:gd name="T14" fmla="*/ 9 w 20"/>
                <a:gd name="T15" fmla="*/ 14 h 17"/>
                <a:gd name="T16" fmla="*/ 12 w 20"/>
                <a:gd name="T17" fmla="*/ 16 h 17"/>
                <a:gd name="T18" fmla="*/ 19 w 20"/>
                <a:gd name="T19" fmla="*/ 13 h 17"/>
                <a:gd name="T20" fmla="*/ 17 w 20"/>
                <a:gd name="T21" fmla="*/ 7 h 17"/>
                <a:gd name="T22" fmla="*/ 11 w 20"/>
                <a:gd name="T23" fmla="*/ 14 h 17"/>
                <a:gd name="T24" fmla="*/ 9 w 20"/>
                <a:gd name="T25" fmla="*/ 12 h 17"/>
                <a:gd name="T26" fmla="*/ 6 w 20"/>
                <a:gd name="T27" fmla="*/ 13 h 17"/>
                <a:gd name="T28" fmla="*/ 3 w 20"/>
                <a:gd name="T29" fmla="*/ 9 h 17"/>
                <a:gd name="T30" fmla="*/ 7 w 20"/>
                <a:gd name="T31" fmla="*/ 6 h 17"/>
                <a:gd name="T32" fmla="*/ 7 w 20"/>
                <a:gd name="T33" fmla="*/ 5 h 17"/>
                <a:gd name="T34" fmla="*/ 13 w 20"/>
                <a:gd name="T35" fmla="*/ 2 h 17"/>
                <a:gd name="T36" fmla="*/ 15 w 20"/>
                <a:gd name="T37" fmla="*/ 7 h 17"/>
                <a:gd name="T38" fmla="*/ 15 w 20"/>
                <a:gd name="T39" fmla="*/ 7 h 17"/>
                <a:gd name="T40" fmla="*/ 17 w 20"/>
                <a:gd name="T41" fmla="*/ 12 h 17"/>
                <a:gd name="T42" fmla="*/ 11 w 20"/>
                <a:gd name="T43" fmla="*/ 1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7">
                  <a:moveTo>
                    <a:pt x="17" y="7"/>
                  </a:moveTo>
                  <a:cubicBezTo>
                    <a:pt x="17" y="7"/>
                    <a:pt x="17" y="7"/>
                    <a:pt x="17" y="7"/>
                  </a:cubicBezTo>
                  <a:cubicBezTo>
                    <a:pt x="18" y="4"/>
                    <a:pt x="17" y="1"/>
                    <a:pt x="14" y="0"/>
                  </a:cubicBezTo>
                  <a:cubicBezTo>
                    <a:pt x="11" y="0"/>
                    <a:pt x="8" y="1"/>
                    <a:pt x="6" y="4"/>
                  </a:cubicBezTo>
                  <a:cubicBezTo>
                    <a:pt x="6" y="4"/>
                    <a:pt x="6" y="5"/>
                    <a:pt x="6" y="5"/>
                  </a:cubicBezTo>
                  <a:cubicBezTo>
                    <a:pt x="4" y="5"/>
                    <a:pt x="2" y="7"/>
                    <a:pt x="1" y="9"/>
                  </a:cubicBezTo>
                  <a:cubicBezTo>
                    <a:pt x="0" y="11"/>
                    <a:pt x="1" y="14"/>
                    <a:pt x="4" y="15"/>
                  </a:cubicBezTo>
                  <a:cubicBezTo>
                    <a:pt x="6" y="15"/>
                    <a:pt x="8" y="15"/>
                    <a:pt x="9" y="14"/>
                  </a:cubicBezTo>
                  <a:cubicBezTo>
                    <a:pt x="10" y="15"/>
                    <a:pt x="11" y="16"/>
                    <a:pt x="12" y="16"/>
                  </a:cubicBezTo>
                  <a:cubicBezTo>
                    <a:pt x="15" y="17"/>
                    <a:pt x="18" y="16"/>
                    <a:pt x="19" y="13"/>
                  </a:cubicBezTo>
                  <a:cubicBezTo>
                    <a:pt x="20" y="11"/>
                    <a:pt x="19" y="8"/>
                    <a:pt x="17" y="7"/>
                  </a:cubicBezTo>
                  <a:close/>
                  <a:moveTo>
                    <a:pt x="11" y="14"/>
                  </a:moveTo>
                  <a:cubicBezTo>
                    <a:pt x="10" y="14"/>
                    <a:pt x="10" y="13"/>
                    <a:pt x="9" y="12"/>
                  </a:cubicBezTo>
                  <a:cubicBezTo>
                    <a:pt x="8" y="13"/>
                    <a:pt x="7" y="13"/>
                    <a:pt x="6" y="13"/>
                  </a:cubicBezTo>
                  <a:cubicBezTo>
                    <a:pt x="3" y="12"/>
                    <a:pt x="2" y="10"/>
                    <a:pt x="3" y="9"/>
                  </a:cubicBezTo>
                  <a:cubicBezTo>
                    <a:pt x="4" y="7"/>
                    <a:pt x="5" y="6"/>
                    <a:pt x="7" y="6"/>
                  </a:cubicBezTo>
                  <a:cubicBezTo>
                    <a:pt x="7" y="6"/>
                    <a:pt x="7" y="5"/>
                    <a:pt x="7" y="5"/>
                  </a:cubicBezTo>
                  <a:cubicBezTo>
                    <a:pt x="8" y="3"/>
                    <a:pt x="11" y="2"/>
                    <a:pt x="13" y="2"/>
                  </a:cubicBezTo>
                  <a:cubicBezTo>
                    <a:pt x="15" y="3"/>
                    <a:pt x="16" y="5"/>
                    <a:pt x="15" y="7"/>
                  </a:cubicBezTo>
                  <a:cubicBezTo>
                    <a:pt x="15" y="7"/>
                    <a:pt x="15" y="7"/>
                    <a:pt x="15" y="7"/>
                  </a:cubicBezTo>
                  <a:cubicBezTo>
                    <a:pt x="17" y="8"/>
                    <a:pt x="17" y="10"/>
                    <a:pt x="17" y="12"/>
                  </a:cubicBezTo>
                  <a:cubicBezTo>
                    <a:pt x="16" y="13"/>
                    <a:pt x="14" y="14"/>
                    <a:pt x="11" y="14"/>
                  </a:cubicBezTo>
                  <a:close/>
                </a:path>
              </a:pathLst>
            </a:custGeom>
            <a:solidFill>
              <a:srgbClr val="FF5E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418">
              <a:extLst>
                <a:ext uri="{FF2B5EF4-FFF2-40B4-BE49-F238E27FC236}">
                  <a16:creationId xmlns="" xmlns:a16="http://schemas.microsoft.com/office/drawing/2014/main" id="{3D877A28-EF26-4419-B19C-2673F84CF0EA}"/>
                </a:ext>
              </a:extLst>
            </p:cNvPr>
            <p:cNvSpPr>
              <a:spLocks noEditPoints="1"/>
            </p:cNvSpPr>
            <p:nvPr/>
          </p:nvSpPr>
          <p:spPr bwMode="auto">
            <a:xfrm>
              <a:off x="6761" y="2117"/>
              <a:ext cx="32" cy="32"/>
            </a:xfrm>
            <a:custGeom>
              <a:avLst/>
              <a:gdLst>
                <a:gd name="T0" fmla="*/ 9 w 15"/>
                <a:gd name="T1" fmla="*/ 4 h 15"/>
                <a:gd name="T2" fmla="*/ 9 w 15"/>
                <a:gd name="T3" fmla="*/ 3 h 15"/>
                <a:gd name="T4" fmla="*/ 3 w 15"/>
                <a:gd name="T5" fmla="*/ 1 h 15"/>
                <a:gd name="T6" fmla="*/ 1 w 15"/>
                <a:gd name="T7" fmla="*/ 6 h 15"/>
                <a:gd name="T8" fmla="*/ 2 w 15"/>
                <a:gd name="T9" fmla="*/ 8 h 15"/>
                <a:gd name="T10" fmla="*/ 0 w 15"/>
                <a:gd name="T11" fmla="*/ 12 h 15"/>
                <a:gd name="T12" fmla="*/ 6 w 15"/>
                <a:gd name="T13" fmla="*/ 14 h 15"/>
                <a:gd name="T14" fmla="*/ 9 w 15"/>
                <a:gd name="T15" fmla="*/ 11 h 15"/>
                <a:gd name="T16" fmla="*/ 12 w 15"/>
                <a:gd name="T17" fmla="*/ 11 h 15"/>
                <a:gd name="T18" fmla="*/ 14 w 15"/>
                <a:gd name="T19" fmla="*/ 6 h 15"/>
                <a:gd name="T20" fmla="*/ 9 w 15"/>
                <a:gd name="T21" fmla="*/ 4 h 15"/>
                <a:gd name="T22" fmla="*/ 10 w 15"/>
                <a:gd name="T23" fmla="*/ 10 h 15"/>
                <a:gd name="T24" fmla="*/ 8 w 15"/>
                <a:gd name="T25" fmla="*/ 10 h 15"/>
                <a:gd name="T26" fmla="*/ 6 w 15"/>
                <a:gd name="T27" fmla="*/ 12 h 15"/>
                <a:gd name="T28" fmla="*/ 2 w 15"/>
                <a:gd name="T29" fmla="*/ 11 h 15"/>
                <a:gd name="T30" fmla="*/ 3 w 15"/>
                <a:gd name="T31" fmla="*/ 7 h 15"/>
                <a:gd name="T32" fmla="*/ 2 w 15"/>
                <a:gd name="T33" fmla="*/ 7 h 15"/>
                <a:gd name="T34" fmla="*/ 4 w 15"/>
                <a:gd name="T35" fmla="*/ 3 h 15"/>
                <a:gd name="T36" fmla="*/ 8 w 15"/>
                <a:gd name="T37" fmla="*/ 4 h 15"/>
                <a:gd name="T38" fmla="*/ 8 w 15"/>
                <a:gd name="T39" fmla="*/ 5 h 15"/>
                <a:gd name="T40" fmla="*/ 12 w 15"/>
                <a:gd name="T41" fmla="*/ 6 h 15"/>
                <a:gd name="T42" fmla="*/ 10 w 15"/>
                <a:gd name="T43"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15">
                  <a:moveTo>
                    <a:pt x="9" y="4"/>
                  </a:moveTo>
                  <a:cubicBezTo>
                    <a:pt x="9" y="3"/>
                    <a:pt x="9" y="3"/>
                    <a:pt x="9" y="3"/>
                  </a:cubicBezTo>
                  <a:cubicBezTo>
                    <a:pt x="8" y="1"/>
                    <a:pt x="6" y="0"/>
                    <a:pt x="3" y="1"/>
                  </a:cubicBezTo>
                  <a:cubicBezTo>
                    <a:pt x="1" y="2"/>
                    <a:pt x="0" y="4"/>
                    <a:pt x="1" y="6"/>
                  </a:cubicBezTo>
                  <a:cubicBezTo>
                    <a:pt x="1" y="7"/>
                    <a:pt x="1" y="7"/>
                    <a:pt x="2" y="8"/>
                  </a:cubicBezTo>
                  <a:cubicBezTo>
                    <a:pt x="0" y="9"/>
                    <a:pt x="0" y="10"/>
                    <a:pt x="0" y="12"/>
                  </a:cubicBezTo>
                  <a:cubicBezTo>
                    <a:pt x="1" y="14"/>
                    <a:pt x="4" y="15"/>
                    <a:pt x="6" y="14"/>
                  </a:cubicBezTo>
                  <a:cubicBezTo>
                    <a:pt x="7" y="13"/>
                    <a:pt x="8" y="12"/>
                    <a:pt x="9" y="11"/>
                  </a:cubicBezTo>
                  <a:cubicBezTo>
                    <a:pt x="10" y="11"/>
                    <a:pt x="11" y="11"/>
                    <a:pt x="12" y="11"/>
                  </a:cubicBezTo>
                  <a:cubicBezTo>
                    <a:pt x="14" y="10"/>
                    <a:pt x="15" y="8"/>
                    <a:pt x="14" y="6"/>
                  </a:cubicBezTo>
                  <a:cubicBezTo>
                    <a:pt x="14" y="4"/>
                    <a:pt x="12" y="3"/>
                    <a:pt x="9" y="4"/>
                  </a:cubicBezTo>
                  <a:close/>
                  <a:moveTo>
                    <a:pt x="10" y="10"/>
                  </a:moveTo>
                  <a:cubicBezTo>
                    <a:pt x="9" y="10"/>
                    <a:pt x="9" y="10"/>
                    <a:pt x="8" y="10"/>
                  </a:cubicBezTo>
                  <a:cubicBezTo>
                    <a:pt x="8" y="11"/>
                    <a:pt x="7" y="12"/>
                    <a:pt x="6" y="12"/>
                  </a:cubicBezTo>
                  <a:cubicBezTo>
                    <a:pt x="4" y="13"/>
                    <a:pt x="2" y="12"/>
                    <a:pt x="2" y="11"/>
                  </a:cubicBezTo>
                  <a:cubicBezTo>
                    <a:pt x="1" y="10"/>
                    <a:pt x="2" y="8"/>
                    <a:pt x="3" y="7"/>
                  </a:cubicBezTo>
                  <a:cubicBezTo>
                    <a:pt x="2" y="7"/>
                    <a:pt x="2" y="7"/>
                    <a:pt x="2" y="7"/>
                  </a:cubicBezTo>
                  <a:cubicBezTo>
                    <a:pt x="1" y="5"/>
                    <a:pt x="2" y="4"/>
                    <a:pt x="4" y="3"/>
                  </a:cubicBezTo>
                  <a:cubicBezTo>
                    <a:pt x="6" y="2"/>
                    <a:pt x="8" y="3"/>
                    <a:pt x="8" y="4"/>
                  </a:cubicBezTo>
                  <a:cubicBezTo>
                    <a:pt x="8" y="5"/>
                    <a:pt x="8" y="5"/>
                    <a:pt x="8" y="5"/>
                  </a:cubicBezTo>
                  <a:cubicBezTo>
                    <a:pt x="10" y="4"/>
                    <a:pt x="11" y="5"/>
                    <a:pt x="12" y="6"/>
                  </a:cubicBezTo>
                  <a:cubicBezTo>
                    <a:pt x="13" y="8"/>
                    <a:pt x="12" y="9"/>
                    <a:pt x="10" y="10"/>
                  </a:cubicBezTo>
                  <a:close/>
                </a:path>
              </a:pathLst>
            </a:custGeom>
            <a:solidFill>
              <a:srgbClr val="FF5E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419">
              <a:extLst>
                <a:ext uri="{FF2B5EF4-FFF2-40B4-BE49-F238E27FC236}">
                  <a16:creationId xmlns="" xmlns:a16="http://schemas.microsoft.com/office/drawing/2014/main" id="{B8615DE4-51F1-42B3-BF1F-5FD871D62E3D}"/>
                </a:ext>
              </a:extLst>
            </p:cNvPr>
            <p:cNvSpPr>
              <a:spLocks noEditPoints="1"/>
            </p:cNvSpPr>
            <p:nvPr/>
          </p:nvSpPr>
          <p:spPr bwMode="auto">
            <a:xfrm>
              <a:off x="6837" y="2168"/>
              <a:ext cx="44" cy="38"/>
            </a:xfrm>
            <a:custGeom>
              <a:avLst/>
              <a:gdLst>
                <a:gd name="T0" fmla="*/ 17 w 21"/>
                <a:gd name="T1" fmla="*/ 8 h 18"/>
                <a:gd name="T2" fmla="*/ 18 w 21"/>
                <a:gd name="T3" fmla="*/ 7 h 18"/>
                <a:gd name="T4" fmla="*/ 14 w 21"/>
                <a:gd name="T5" fmla="*/ 1 h 18"/>
                <a:gd name="T6" fmla="*/ 7 w 21"/>
                <a:gd name="T7" fmla="*/ 4 h 18"/>
                <a:gd name="T8" fmla="*/ 7 w 21"/>
                <a:gd name="T9" fmla="*/ 6 h 18"/>
                <a:gd name="T10" fmla="*/ 1 w 21"/>
                <a:gd name="T11" fmla="*/ 10 h 18"/>
                <a:gd name="T12" fmla="*/ 4 w 21"/>
                <a:gd name="T13" fmla="*/ 16 h 18"/>
                <a:gd name="T14" fmla="*/ 10 w 21"/>
                <a:gd name="T15" fmla="*/ 15 h 18"/>
                <a:gd name="T16" fmla="*/ 13 w 21"/>
                <a:gd name="T17" fmla="*/ 17 h 18"/>
                <a:gd name="T18" fmla="*/ 20 w 21"/>
                <a:gd name="T19" fmla="*/ 14 h 18"/>
                <a:gd name="T20" fmla="*/ 17 w 21"/>
                <a:gd name="T21" fmla="*/ 8 h 18"/>
                <a:gd name="T22" fmla="*/ 12 w 21"/>
                <a:gd name="T23" fmla="*/ 15 h 18"/>
                <a:gd name="T24" fmla="*/ 10 w 21"/>
                <a:gd name="T25" fmla="*/ 13 h 18"/>
                <a:gd name="T26" fmla="*/ 6 w 21"/>
                <a:gd name="T27" fmla="*/ 14 h 18"/>
                <a:gd name="T28" fmla="*/ 4 w 21"/>
                <a:gd name="T29" fmla="*/ 9 h 18"/>
                <a:gd name="T30" fmla="*/ 8 w 21"/>
                <a:gd name="T31" fmla="*/ 7 h 18"/>
                <a:gd name="T32" fmla="*/ 8 w 21"/>
                <a:gd name="T33" fmla="*/ 6 h 18"/>
                <a:gd name="T34" fmla="*/ 13 w 21"/>
                <a:gd name="T35" fmla="*/ 3 h 18"/>
                <a:gd name="T36" fmla="*/ 16 w 21"/>
                <a:gd name="T37" fmla="*/ 8 h 18"/>
                <a:gd name="T38" fmla="*/ 15 w 21"/>
                <a:gd name="T39" fmla="*/ 8 h 18"/>
                <a:gd name="T40" fmla="*/ 17 w 21"/>
                <a:gd name="T41" fmla="*/ 12 h 18"/>
                <a:gd name="T42" fmla="*/ 12 w 21"/>
                <a:gd name="T43"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 h="18">
                  <a:moveTo>
                    <a:pt x="17" y="8"/>
                  </a:moveTo>
                  <a:cubicBezTo>
                    <a:pt x="18" y="7"/>
                    <a:pt x="18" y="7"/>
                    <a:pt x="18" y="7"/>
                  </a:cubicBezTo>
                  <a:cubicBezTo>
                    <a:pt x="19" y="5"/>
                    <a:pt x="17" y="2"/>
                    <a:pt x="14" y="1"/>
                  </a:cubicBezTo>
                  <a:cubicBezTo>
                    <a:pt x="11" y="0"/>
                    <a:pt x="8" y="2"/>
                    <a:pt x="7" y="4"/>
                  </a:cubicBezTo>
                  <a:cubicBezTo>
                    <a:pt x="7" y="5"/>
                    <a:pt x="7" y="6"/>
                    <a:pt x="7" y="6"/>
                  </a:cubicBezTo>
                  <a:cubicBezTo>
                    <a:pt x="4" y="6"/>
                    <a:pt x="2" y="8"/>
                    <a:pt x="1" y="10"/>
                  </a:cubicBezTo>
                  <a:cubicBezTo>
                    <a:pt x="0" y="12"/>
                    <a:pt x="2" y="15"/>
                    <a:pt x="4" y="16"/>
                  </a:cubicBezTo>
                  <a:cubicBezTo>
                    <a:pt x="6" y="16"/>
                    <a:pt x="8" y="16"/>
                    <a:pt x="10" y="15"/>
                  </a:cubicBezTo>
                  <a:cubicBezTo>
                    <a:pt x="10" y="16"/>
                    <a:pt x="11" y="17"/>
                    <a:pt x="13" y="17"/>
                  </a:cubicBezTo>
                  <a:cubicBezTo>
                    <a:pt x="16" y="18"/>
                    <a:pt x="19" y="16"/>
                    <a:pt x="20" y="14"/>
                  </a:cubicBezTo>
                  <a:cubicBezTo>
                    <a:pt x="21" y="11"/>
                    <a:pt x="20" y="9"/>
                    <a:pt x="17" y="8"/>
                  </a:cubicBezTo>
                  <a:close/>
                  <a:moveTo>
                    <a:pt x="12" y="15"/>
                  </a:moveTo>
                  <a:cubicBezTo>
                    <a:pt x="11" y="14"/>
                    <a:pt x="10" y="14"/>
                    <a:pt x="10" y="13"/>
                  </a:cubicBezTo>
                  <a:cubicBezTo>
                    <a:pt x="9" y="14"/>
                    <a:pt x="7" y="14"/>
                    <a:pt x="6" y="14"/>
                  </a:cubicBezTo>
                  <a:cubicBezTo>
                    <a:pt x="4" y="13"/>
                    <a:pt x="3" y="11"/>
                    <a:pt x="4" y="9"/>
                  </a:cubicBezTo>
                  <a:cubicBezTo>
                    <a:pt x="4" y="8"/>
                    <a:pt x="6" y="7"/>
                    <a:pt x="8" y="7"/>
                  </a:cubicBezTo>
                  <a:cubicBezTo>
                    <a:pt x="8" y="6"/>
                    <a:pt x="8" y="6"/>
                    <a:pt x="8" y="6"/>
                  </a:cubicBezTo>
                  <a:cubicBezTo>
                    <a:pt x="9" y="4"/>
                    <a:pt x="11" y="3"/>
                    <a:pt x="13" y="3"/>
                  </a:cubicBezTo>
                  <a:cubicBezTo>
                    <a:pt x="15" y="4"/>
                    <a:pt x="16" y="6"/>
                    <a:pt x="16" y="8"/>
                  </a:cubicBezTo>
                  <a:cubicBezTo>
                    <a:pt x="15" y="8"/>
                    <a:pt x="15" y="8"/>
                    <a:pt x="15" y="8"/>
                  </a:cubicBezTo>
                  <a:cubicBezTo>
                    <a:pt x="17" y="9"/>
                    <a:pt x="18" y="11"/>
                    <a:pt x="17" y="12"/>
                  </a:cubicBezTo>
                  <a:cubicBezTo>
                    <a:pt x="16" y="14"/>
                    <a:pt x="14" y="15"/>
                    <a:pt x="12" y="15"/>
                  </a:cubicBezTo>
                  <a:close/>
                </a:path>
              </a:pathLst>
            </a:custGeom>
            <a:solidFill>
              <a:srgbClr val="FF5E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420">
              <a:extLst>
                <a:ext uri="{FF2B5EF4-FFF2-40B4-BE49-F238E27FC236}">
                  <a16:creationId xmlns="" xmlns:a16="http://schemas.microsoft.com/office/drawing/2014/main" id="{7962FB3D-090D-4809-8EC2-B7B7C3CDB48B}"/>
                </a:ext>
              </a:extLst>
            </p:cNvPr>
            <p:cNvSpPr>
              <a:spLocks/>
            </p:cNvSpPr>
            <p:nvPr/>
          </p:nvSpPr>
          <p:spPr bwMode="auto">
            <a:xfrm>
              <a:off x="6913" y="2072"/>
              <a:ext cx="53" cy="53"/>
            </a:xfrm>
            <a:custGeom>
              <a:avLst/>
              <a:gdLst>
                <a:gd name="T0" fmla="*/ 25 w 25"/>
                <a:gd name="T1" fmla="*/ 11 h 25"/>
                <a:gd name="T2" fmla="*/ 13 w 25"/>
                <a:gd name="T3" fmla="*/ 24 h 25"/>
                <a:gd name="T4" fmla="*/ 0 w 25"/>
                <a:gd name="T5" fmla="*/ 13 h 25"/>
                <a:gd name="T6" fmla="*/ 12 w 25"/>
                <a:gd name="T7" fmla="*/ 0 h 25"/>
                <a:gd name="T8" fmla="*/ 25 w 25"/>
                <a:gd name="T9" fmla="*/ 11 h 25"/>
              </a:gdLst>
              <a:ahLst/>
              <a:cxnLst>
                <a:cxn ang="0">
                  <a:pos x="T0" y="T1"/>
                </a:cxn>
                <a:cxn ang="0">
                  <a:pos x="T2" y="T3"/>
                </a:cxn>
                <a:cxn ang="0">
                  <a:pos x="T4" y="T5"/>
                </a:cxn>
                <a:cxn ang="0">
                  <a:pos x="T6" y="T7"/>
                </a:cxn>
                <a:cxn ang="0">
                  <a:pos x="T8" y="T9"/>
                </a:cxn>
              </a:cxnLst>
              <a:rect l="0" t="0" r="r" b="b"/>
              <a:pathLst>
                <a:path w="25" h="25">
                  <a:moveTo>
                    <a:pt x="25" y="11"/>
                  </a:moveTo>
                  <a:cubicBezTo>
                    <a:pt x="25" y="18"/>
                    <a:pt x="20" y="24"/>
                    <a:pt x="13" y="24"/>
                  </a:cubicBezTo>
                  <a:cubicBezTo>
                    <a:pt x="6" y="25"/>
                    <a:pt x="1" y="20"/>
                    <a:pt x="0" y="13"/>
                  </a:cubicBezTo>
                  <a:cubicBezTo>
                    <a:pt x="0" y="7"/>
                    <a:pt x="5" y="1"/>
                    <a:pt x="12" y="0"/>
                  </a:cubicBezTo>
                  <a:cubicBezTo>
                    <a:pt x="19" y="0"/>
                    <a:pt x="25" y="4"/>
                    <a:pt x="25" y="11"/>
                  </a:cubicBezTo>
                  <a:close/>
                </a:path>
              </a:pathLst>
            </a:custGeom>
            <a:solidFill>
              <a:srgbClr val="A526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421">
              <a:extLst>
                <a:ext uri="{FF2B5EF4-FFF2-40B4-BE49-F238E27FC236}">
                  <a16:creationId xmlns="" xmlns:a16="http://schemas.microsoft.com/office/drawing/2014/main" id="{30FDA9AB-0178-45BF-8FF3-4BB2CA39618B}"/>
                </a:ext>
              </a:extLst>
            </p:cNvPr>
            <p:cNvSpPr>
              <a:spLocks/>
            </p:cNvSpPr>
            <p:nvPr/>
          </p:nvSpPr>
          <p:spPr bwMode="auto">
            <a:xfrm>
              <a:off x="6924" y="2102"/>
              <a:ext cx="15" cy="13"/>
            </a:xfrm>
            <a:custGeom>
              <a:avLst/>
              <a:gdLst>
                <a:gd name="T0" fmla="*/ 6 w 7"/>
                <a:gd name="T1" fmla="*/ 3 h 6"/>
                <a:gd name="T2" fmla="*/ 4 w 7"/>
                <a:gd name="T3" fmla="*/ 6 h 6"/>
                <a:gd name="T4" fmla="*/ 0 w 7"/>
                <a:gd name="T5" fmla="*/ 3 h 6"/>
                <a:gd name="T6" fmla="*/ 3 w 7"/>
                <a:gd name="T7" fmla="*/ 0 h 6"/>
                <a:gd name="T8" fmla="*/ 6 w 7"/>
                <a:gd name="T9" fmla="*/ 3 h 6"/>
              </a:gdLst>
              <a:ahLst/>
              <a:cxnLst>
                <a:cxn ang="0">
                  <a:pos x="T0" y="T1"/>
                </a:cxn>
                <a:cxn ang="0">
                  <a:pos x="T2" y="T3"/>
                </a:cxn>
                <a:cxn ang="0">
                  <a:pos x="T4" y="T5"/>
                </a:cxn>
                <a:cxn ang="0">
                  <a:pos x="T6" y="T7"/>
                </a:cxn>
                <a:cxn ang="0">
                  <a:pos x="T8" y="T9"/>
                </a:cxn>
              </a:cxnLst>
              <a:rect l="0" t="0" r="r" b="b"/>
              <a:pathLst>
                <a:path w="7" h="6">
                  <a:moveTo>
                    <a:pt x="6" y="3"/>
                  </a:moveTo>
                  <a:cubicBezTo>
                    <a:pt x="7" y="4"/>
                    <a:pt x="5" y="6"/>
                    <a:pt x="4" y="6"/>
                  </a:cubicBezTo>
                  <a:cubicBezTo>
                    <a:pt x="2" y="6"/>
                    <a:pt x="0" y="5"/>
                    <a:pt x="0" y="3"/>
                  </a:cubicBezTo>
                  <a:cubicBezTo>
                    <a:pt x="0" y="2"/>
                    <a:pt x="2" y="1"/>
                    <a:pt x="3" y="0"/>
                  </a:cubicBezTo>
                  <a:cubicBezTo>
                    <a:pt x="5" y="0"/>
                    <a:pt x="6" y="1"/>
                    <a:pt x="6" y="3"/>
                  </a:cubicBezTo>
                  <a:close/>
                </a:path>
              </a:pathLst>
            </a:custGeom>
            <a:solidFill>
              <a:srgbClr val="FCA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422">
              <a:extLst>
                <a:ext uri="{FF2B5EF4-FFF2-40B4-BE49-F238E27FC236}">
                  <a16:creationId xmlns="" xmlns:a16="http://schemas.microsoft.com/office/drawing/2014/main" id="{354A920E-454F-431C-995A-EB6A87704BED}"/>
                </a:ext>
              </a:extLst>
            </p:cNvPr>
            <p:cNvSpPr>
              <a:spLocks/>
            </p:cNvSpPr>
            <p:nvPr/>
          </p:nvSpPr>
          <p:spPr bwMode="auto">
            <a:xfrm>
              <a:off x="6943" y="2096"/>
              <a:ext cx="10" cy="10"/>
            </a:xfrm>
            <a:custGeom>
              <a:avLst/>
              <a:gdLst>
                <a:gd name="T0" fmla="*/ 5 w 5"/>
                <a:gd name="T1" fmla="*/ 2 h 5"/>
                <a:gd name="T2" fmla="*/ 3 w 5"/>
                <a:gd name="T3" fmla="*/ 5 h 5"/>
                <a:gd name="T4" fmla="*/ 0 w 5"/>
                <a:gd name="T5" fmla="*/ 3 h 5"/>
                <a:gd name="T6" fmla="*/ 2 w 5"/>
                <a:gd name="T7" fmla="*/ 0 h 5"/>
                <a:gd name="T8" fmla="*/ 5 w 5"/>
                <a:gd name="T9" fmla="*/ 2 h 5"/>
              </a:gdLst>
              <a:ahLst/>
              <a:cxnLst>
                <a:cxn ang="0">
                  <a:pos x="T0" y="T1"/>
                </a:cxn>
                <a:cxn ang="0">
                  <a:pos x="T2" y="T3"/>
                </a:cxn>
                <a:cxn ang="0">
                  <a:pos x="T4" y="T5"/>
                </a:cxn>
                <a:cxn ang="0">
                  <a:pos x="T6" y="T7"/>
                </a:cxn>
                <a:cxn ang="0">
                  <a:pos x="T8" y="T9"/>
                </a:cxn>
              </a:cxnLst>
              <a:rect l="0" t="0" r="r" b="b"/>
              <a:pathLst>
                <a:path w="5" h="5">
                  <a:moveTo>
                    <a:pt x="5" y="2"/>
                  </a:moveTo>
                  <a:cubicBezTo>
                    <a:pt x="5" y="4"/>
                    <a:pt x="4" y="5"/>
                    <a:pt x="3" y="5"/>
                  </a:cubicBezTo>
                  <a:cubicBezTo>
                    <a:pt x="1" y="5"/>
                    <a:pt x="0" y="4"/>
                    <a:pt x="0" y="3"/>
                  </a:cubicBezTo>
                  <a:cubicBezTo>
                    <a:pt x="0" y="2"/>
                    <a:pt x="1" y="1"/>
                    <a:pt x="2" y="0"/>
                  </a:cubicBezTo>
                  <a:cubicBezTo>
                    <a:pt x="4" y="0"/>
                    <a:pt x="5" y="1"/>
                    <a:pt x="5" y="2"/>
                  </a:cubicBezTo>
                  <a:close/>
                </a:path>
              </a:pathLst>
            </a:custGeom>
            <a:solidFill>
              <a:srgbClr val="FCA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423">
              <a:extLst>
                <a:ext uri="{FF2B5EF4-FFF2-40B4-BE49-F238E27FC236}">
                  <a16:creationId xmlns="" xmlns:a16="http://schemas.microsoft.com/office/drawing/2014/main" id="{11D4761E-DFDE-4E30-99AC-1CA270C4415E}"/>
                </a:ext>
              </a:extLst>
            </p:cNvPr>
            <p:cNvSpPr>
              <a:spLocks/>
            </p:cNvSpPr>
            <p:nvPr/>
          </p:nvSpPr>
          <p:spPr bwMode="auto">
            <a:xfrm>
              <a:off x="6924" y="2083"/>
              <a:ext cx="12" cy="10"/>
            </a:xfrm>
            <a:custGeom>
              <a:avLst/>
              <a:gdLst>
                <a:gd name="T0" fmla="*/ 6 w 6"/>
                <a:gd name="T1" fmla="*/ 2 h 5"/>
                <a:gd name="T2" fmla="*/ 3 w 6"/>
                <a:gd name="T3" fmla="*/ 5 h 5"/>
                <a:gd name="T4" fmla="*/ 0 w 6"/>
                <a:gd name="T5" fmla="*/ 2 h 5"/>
                <a:gd name="T6" fmla="*/ 3 w 6"/>
                <a:gd name="T7" fmla="*/ 0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6" y="3"/>
                    <a:pt x="5" y="4"/>
                    <a:pt x="3" y="5"/>
                  </a:cubicBezTo>
                  <a:cubicBezTo>
                    <a:pt x="2" y="5"/>
                    <a:pt x="0" y="4"/>
                    <a:pt x="0" y="2"/>
                  </a:cubicBezTo>
                  <a:cubicBezTo>
                    <a:pt x="0" y="1"/>
                    <a:pt x="1" y="0"/>
                    <a:pt x="3" y="0"/>
                  </a:cubicBezTo>
                  <a:cubicBezTo>
                    <a:pt x="4" y="0"/>
                    <a:pt x="6" y="1"/>
                    <a:pt x="6" y="2"/>
                  </a:cubicBezTo>
                  <a:close/>
                </a:path>
              </a:pathLst>
            </a:custGeom>
            <a:solidFill>
              <a:srgbClr val="FCA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424">
              <a:extLst>
                <a:ext uri="{FF2B5EF4-FFF2-40B4-BE49-F238E27FC236}">
                  <a16:creationId xmlns="" xmlns:a16="http://schemas.microsoft.com/office/drawing/2014/main" id="{CBDAFF8B-30BB-468C-87C0-8AC2B6B9DF2F}"/>
                </a:ext>
              </a:extLst>
            </p:cNvPr>
            <p:cNvSpPr>
              <a:spLocks/>
            </p:cNvSpPr>
            <p:nvPr/>
          </p:nvSpPr>
          <p:spPr bwMode="auto">
            <a:xfrm>
              <a:off x="6941" y="2113"/>
              <a:ext cx="6" cy="6"/>
            </a:xfrm>
            <a:custGeom>
              <a:avLst/>
              <a:gdLst>
                <a:gd name="T0" fmla="*/ 3 w 3"/>
                <a:gd name="T1" fmla="*/ 2 h 3"/>
                <a:gd name="T2" fmla="*/ 2 w 3"/>
                <a:gd name="T3" fmla="*/ 3 h 3"/>
                <a:gd name="T4" fmla="*/ 0 w 3"/>
                <a:gd name="T5" fmla="*/ 2 h 3"/>
                <a:gd name="T6" fmla="*/ 1 w 3"/>
                <a:gd name="T7" fmla="*/ 1 h 3"/>
                <a:gd name="T8" fmla="*/ 3 w 3"/>
                <a:gd name="T9" fmla="*/ 2 h 3"/>
              </a:gdLst>
              <a:ahLst/>
              <a:cxnLst>
                <a:cxn ang="0">
                  <a:pos x="T0" y="T1"/>
                </a:cxn>
                <a:cxn ang="0">
                  <a:pos x="T2" y="T3"/>
                </a:cxn>
                <a:cxn ang="0">
                  <a:pos x="T4" y="T5"/>
                </a:cxn>
                <a:cxn ang="0">
                  <a:pos x="T6" y="T7"/>
                </a:cxn>
                <a:cxn ang="0">
                  <a:pos x="T8" y="T9"/>
                </a:cxn>
              </a:cxnLst>
              <a:rect l="0" t="0" r="r" b="b"/>
              <a:pathLst>
                <a:path w="3" h="3">
                  <a:moveTo>
                    <a:pt x="3" y="2"/>
                  </a:moveTo>
                  <a:cubicBezTo>
                    <a:pt x="3" y="2"/>
                    <a:pt x="2" y="3"/>
                    <a:pt x="2" y="3"/>
                  </a:cubicBezTo>
                  <a:cubicBezTo>
                    <a:pt x="1" y="3"/>
                    <a:pt x="0" y="3"/>
                    <a:pt x="0" y="2"/>
                  </a:cubicBezTo>
                  <a:cubicBezTo>
                    <a:pt x="0" y="1"/>
                    <a:pt x="1" y="1"/>
                    <a:pt x="1" y="1"/>
                  </a:cubicBezTo>
                  <a:cubicBezTo>
                    <a:pt x="2" y="0"/>
                    <a:pt x="3" y="1"/>
                    <a:pt x="3" y="2"/>
                  </a:cubicBezTo>
                  <a:close/>
                </a:path>
              </a:pathLst>
            </a:custGeom>
            <a:solidFill>
              <a:srgbClr val="FCA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425">
              <a:extLst>
                <a:ext uri="{FF2B5EF4-FFF2-40B4-BE49-F238E27FC236}">
                  <a16:creationId xmlns="" xmlns:a16="http://schemas.microsoft.com/office/drawing/2014/main" id="{366553DA-5965-49BC-8ADB-1A9A9631026F}"/>
                </a:ext>
              </a:extLst>
            </p:cNvPr>
            <p:cNvSpPr>
              <a:spLocks/>
            </p:cNvSpPr>
            <p:nvPr/>
          </p:nvSpPr>
          <p:spPr bwMode="auto">
            <a:xfrm>
              <a:off x="6947" y="2079"/>
              <a:ext cx="13" cy="10"/>
            </a:xfrm>
            <a:custGeom>
              <a:avLst/>
              <a:gdLst>
                <a:gd name="T0" fmla="*/ 6 w 6"/>
                <a:gd name="T1" fmla="*/ 2 h 5"/>
                <a:gd name="T2" fmla="*/ 3 w 6"/>
                <a:gd name="T3" fmla="*/ 5 h 5"/>
                <a:gd name="T4" fmla="*/ 0 w 6"/>
                <a:gd name="T5" fmla="*/ 3 h 5"/>
                <a:gd name="T6" fmla="*/ 3 w 6"/>
                <a:gd name="T7" fmla="*/ 0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6" y="4"/>
                    <a:pt x="4" y="5"/>
                    <a:pt x="3" y="5"/>
                  </a:cubicBezTo>
                  <a:cubicBezTo>
                    <a:pt x="2" y="5"/>
                    <a:pt x="0" y="4"/>
                    <a:pt x="0" y="3"/>
                  </a:cubicBezTo>
                  <a:cubicBezTo>
                    <a:pt x="0" y="2"/>
                    <a:pt x="1" y="0"/>
                    <a:pt x="3" y="0"/>
                  </a:cubicBezTo>
                  <a:cubicBezTo>
                    <a:pt x="4" y="0"/>
                    <a:pt x="5" y="1"/>
                    <a:pt x="6" y="2"/>
                  </a:cubicBezTo>
                  <a:close/>
                </a:path>
              </a:pathLst>
            </a:custGeom>
            <a:solidFill>
              <a:srgbClr val="FCA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426">
              <a:extLst>
                <a:ext uri="{FF2B5EF4-FFF2-40B4-BE49-F238E27FC236}">
                  <a16:creationId xmlns="" xmlns:a16="http://schemas.microsoft.com/office/drawing/2014/main" id="{D36E21A9-181B-494A-AA0C-15F9C29E01B6}"/>
                </a:ext>
              </a:extLst>
            </p:cNvPr>
            <p:cNvSpPr>
              <a:spLocks/>
            </p:cNvSpPr>
            <p:nvPr/>
          </p:nvSpPr>
          <p:spPr bwMode="auto">
            <a:xfrm>
              <a:off x="6920" y="2098"/>
              <a:ext cx="6" cy="4"/>
            </a:xfrm>
            <a:custGeom>
              <a:avLst/>
              <a:gdLst>
                <a:gd name="T0" fmla="*/ 3 w 3"/>
                <a:gd name="T1" fmla="*/ 1 h 2"/>
                <a:gd name="T2" fmla="*/ 1 w 3"/>
                <a:gd name="T3" fmla="*/ 2 h 2"/>
                <a:gd name="T4" fmla="*/ 0 w 3"/>
                <a:gd name="T5" fmla="*/ 1 h 2"/>
                <a:gd name="T6" fmla="*/ 1 w 3"/>
                <a:gd name="T7" fmla="*/ 0 h 2"/>
                <a:gd name="T8" fmla="*/ 3 w 3"/>
                <a:gd name="T9" fmla="*/ 1 h 2"/>
              </a:gdLst>
              <a:ahLst/>
              <a:cxnLst>
                <a:cxn ang="0">
                  <a:pos x="T0" y="T1"/>
                </a:cxn>
                <a:cxn ang="0">
                  <a:pos x="T2" y="T3"/>
                </a:cxn>
                <a:cxn ang="0">
                  <a:pos x="T4" y="T5"/>
                </a:cxn>
                <a:cxn ang="0">
                  <a:pos x="T6" y="T7"/>
                </a:cxn>
                <a:cxn ang="0">
                  <a:pos x="T8" y="T9"/>
                </a:cxn>
              </a:cxnLst>
              <a:rect l="0" t="0" r="r" b="b"/>
              <a:pathLst>
                <a:path w="3" h="2">
                  <a:moveTo>
                    <a:pt x="3" y="1"/>
                  </a:moveTo>
                  <a:cubicBezTo>
                    <a:pt x="3" y="1"/>
                    <a:pt x="2" y="2"/>
                    <a:pt x="1" y="2"/>
                  </a:cubicBezTo>
                  <a:cubicBezTo>
                    <a:pt x="1" y="2"/>
                    <a:pt x="0" y="1"/>
                    <a:pt x="0" y="1"/>
                  </a:cubicBezTo>
                  <a:cubicBezTo>
                    <a:pt x="0" y="0"/>
                    <a:pt x="1" y="0"/>
                    <a:pt x="1" y="0"/>
                  </a:cubicBezTo>
                  <a:cubicBezTo>
                    <a:pt x="2" y="0"/>
                    <a:pt x="2" y="0"/>
                    <a:pt x="3" y="1"/>
                  </a:cubicBezTo>
                  <a:close/>
                </a:path>
              </a:pathLst>
            </a:custGeom>
            <a:solidFill>
              <a:srgbClr val="FCA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427">
              <a:extLst>
                <a:ext uri="{FF2B5EF4-FFF2-40B4-BE49-F238E27FC236}">
                  <a16:creationId xmlns="" xmlns:a16="http://schemas.microsoft.com/office/drawing/2014/main" id="{B7CF8244-4207-4590-BF08-3EA2E0FA6DAE}"/>
                </a:ext>
              </a:extLst>
            </p:cNvPr>
            <p:cNvSpPr>
              <a:spLocks/>
            </p:cNvSpPr>
            <p:nvPr/>
          </p:nvSpPr>
          <p:spPr bwMode="auto">
            <a:xfrm>
              <a:off x="6958" y="2100"/>
              <a:ext cx="4" cy="6"/>
            </a:xfrm>
            <a:custGeom>
              <a:avLst/>
              <a:gdLst>
                <a:gd name="T0" fmla="*/ 2 w 2"/>
                <a:gd name="T1" fmla="*/ 1 h 3"/>
                <a:gd name="T2" fmla="*/ 1 w 2"/>
                <a:gd name="T3" fmla="*/ 3 h 3"/>
                <a:gd name="T4" fmla="*/ 0 w 2"/>
                <a:gd name="T5" fmla="*/ 2 h 3"/>
                <a:gd name="T6" fmla="*/ 1 w 2"/>
                <a:gd name="T7" fmla="*/ 0 h 3"/>
                <a:gd name="T8" fmla="*/ 2 w 2"/>
                <a:gd name="T9" fmla="*/ 1 h 3"/>
              </a:gdLst>
              <a:ahLst/>
              <a:cxnLst>
                <a:cxn ang="0">
                  <a:pos x="T0" y="T1"/>
                </a:cxn>
                <a:cxn ang="0">
                  <a:pos x="T2" y="T3"/>
                </a:cxn>
                <a:cxn ang="0">
                  <a:pos x="T4" y="T5"/>
                </a:cxn>
                <a:cxn ang="0">
                  <a:pos x="T6" y="T7"/>
                </a:cxn>
                <a:cxn ang="0">
                  <a:pos x="T8" y="T9"/>
                </a:cxn>
              </a:cxnLst>
              <a:rect l="0" t="0" r="r" b="b"/>
              <a:pathLst>
                <a:path w="2" h="3">
                  <a:moveTo>
                    <a:pt x="2" y="1"/>
                  </a:moveTo>
                  <a:cubicBezTo>
                    <a:pt x="2" y="2"/>
                    <a:pt x="2" y="3"/>
                    <a:pt x="1" y="3"/>
                  </a:cubicBezTo>
                  <a:cubicBezTo>
                    <a:pt x="0" y="3"/>
                    <a:pt x="0" y="2"/>
                    <a:pt x="0" y="2"/>
                  </a:cubicBezTo>
                  <a:cubicBezTo>
                    <a:pt x="0" y="1"/>
                    <a:pt x="0" y="0"/>
                    <a:pt x="1" y="0"/>
                  </a:cubicBezTo>
                  <a:cubicBezTo>
                    <a:pt x="2" y="0"/>
                    <a:pt x="2" y="1"/>
                    <a:pt x="2" y="1"/>
                  </a:cubicBezTo>
                  <a:close/>
                </a:path>
              </a:pathLst>
            </a:custGeom>
            <a:solidFill>
              <a:srgbClr val="FCA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428">
              <a:extLst>
                <a:ext uri="{FF2B5EF4-FFF2-40B4-BE49-F238E27FC236}">
                  <a16:creationId xmlns="" xmlns:a16="http://schemas.microsoft.com/office/drawing/2014/main" id="{DEEB1C33-0162-4F98-983E-6A62F36FEDF4}"/>
                </a:ext>
              </a:extLst>
            </p:cNvPr>
            <p:cNvSpPr>
              <a:spLocks/>
            </p:cNvSpPr>
            <p:nvPr/>
          </p:nvSpPr>
          <p:spPr bwMode="auto">
            <a:xfrm>
              <a:off x="6780" y="2134"/>
              <a:ext cx="55" cy="53"/>
            </a:xfrm>
            <a:custGeom>
              <a:avLst/>
              <a:gdLst>
                <a:gd name="T0" fmla="*/ 26 w 26"/>
                <a:gd name="T1" fmla="*/ 11 h 25"/>
                <a:gd name="T2" fmla="*/ 14 w 26"/>
                <a:gd name="T3" fmla="*/ 24 h 25"/>
                <a:gd name="T4" fmla="*/ 1 w 26"/>
                <a:gd name="T5" fmla="*/ 13 h 25"/>
                <a:gd name="T6" fmla="*/ 13 w 26"/>
                <a:gd name="T7" fmla="*/ 0 h 25"/>
                <a:gd name="T8" fmla="*/ 26 w 26"/>
                <a:gd name="T9" fmla="*/ 11 h 25"/>
              </a:gdLst>
              <a:ahLst/>
              <a:cxnLst>
                <a:cxn ang="0">
                  <a:pos x="T0" y="T1"/>
                </a:cxn>
                <a:cxn ang="0">
                  <a:pos x="T2" y="T3"/>
                </a:cxn>
                <a:cxn ang="0">
                  <a:pos x="T4" y="T5"/>
                </a:cxn>
                <a:cxn ang="0">
                  <a:pos x="T6" y="T7"/>
                </a:cxn>
                <a:cxn ang="0">
                  <a:pos x="T8" y="T9"/>
                </a:cxn>
              </a:cxnLst>
              <a:rect l="0" t="0" r="r" b="b"/>
              <a:pathLst>
                <a:path w="26" h="25">
                  <a:moveTo>
                    <a:pt x="26" y="11"/>
                  </a:moveTo>
                  <a:cubicBezTo>
                    <a:pt x="26" y="18"/>
                    <a:pt x="21" y="24"/>
                    <a:pt x="14" y="24"/>
                  </a:cubicBezTo>
                  <a:cubicBezTo>
                    <a:pt x="7" y="25"/>
                    <a:pt x="1" y="20"/>
                    <a:pt x="1" y="13"/>
                  </a:cubicBezTo>
                  <a:cubicBezTo>
                    <a:pt x="0" y="7"/>
                    <a:pt x="6" y="1"/>
                    <a:pt x="13" y="0"/>
                  </a:cubicBezTo>
                  <a:cubicBezTo>
                    <a:pt x="19" y="0"/>
                    <a:pt x="25" y="4"/>
                    <a:pt x="26" y="11"/>
                  </a:cubicBezTo>
                  <a:close/>
                </a:path>
              </a:pathLst>
            </a:custGeom>
            <a:solidFill>
              <a:srgbClr val="A526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429">
              <a:extLst>
                <a:ext uri="{FF2B5EF4-FFF2-40B4-BE49-F238E27FC236}">
                  <a16:creationId xmlns="" xmlns:a16="http://schemas.microsoft.com/office/drawing/2014/main" id="{82C12E74-330A-45EB-83C2-789BD8131FDF}"/>
                </a:ext>
              </a:extLst>
            </p:cNvPr>
            <p:cNvSpPr>
              <a:spLocks/>
            </p:cNvSpPr>
            <p:nvPr/>
          </p:nvSpPr>
          <p:spPr bwMode="auto">
            <a:xfrm>
              <a:off x="6793" y="2163"/>
              <a:ext cx="12" cy="13"/>
            </a:xfrm>
            <a:custGeom>
              <a:avLst/>
              <a:gdLst>
                <a:gd name="T0" fmla="*/ 6 w 6"/>
                <a:gd name="T1" fmla="*/ 3 h 6"/>
                <a:gd name="T2" fmla="*/ 3 w 6"/>
                <a:gd name="T3" fmla="*/ 6 h 6"/>
                <a:gd name="T4" fmla="*/ 0 w 6"/>
                <a:gd name="T5" fmla="*/ 3 h 6"/>
                <a:gd name="T6" fmla="*/ 3 w 6"/>
                <a:gd name="T7" fmla="*/ 0 h 6"/>
                <a:gd name="T8" fmla="*/ 6 w 6"/>
                <a:gd name="T9" fmla="*/ 3 h 6"/>
              </a:gdLst>
              <a:ahLst/>
              <a:cxnLst>
                <a:cxn ang="0">
                  <a:pos x="T0" y="T1"/>
                </a:cxn>
                <a:cxn ang="0">
                  <a:pos x="T2" y="T3"/>
                </a:cxn>
                <a:cxn ang="0">
                  <a:pos x="T4" y="T5"/>
                </a:cxn>
                <a:cxn ang="0">
                  <a:pos x="T6" y="T7"/>
                </a:cxn>
                <a:cxn ang="0">
                  <a:pos x="T8" y="T9"/>
                </a:cxn>
              </a:cxnLst>
              <a:rect l="0" t="0" r="r" b="b"/>
              <a:pathLst>
                <a:path w="6" h="6">
                  <a:moveTo>
                    <a:pt x="6" y="3"/>
                  </a:moveTo>
                  <a:cubicBezTo>
                    <a:pt x="6" y="4"/>
                    <a:pt x="5" y="5"/>
                    <a:pt x="3" y="6"/>
                  </a:cubicBezTo>
                  <a:cubicBezTo>
                    <a:pt x="1" y="6"/>
                    <a:pt x="0" y="5"/>
                    <a:pt x="0" y="3"/>
                  </a:cubicBezTo>
                  <a:cubicBezTo>
                    <a:pt x="0" y="2"/>
                    <a:pt x="1" y="1"/>
                    <a:pt x="3" y="0"/>
                  </a:cubicBezTo>
                  <a:cubicBezTo>
                    <a:pt x="4" y="0"/>
                    <a:pt x="6" y="1"/>
                    <a:pt x="6" y="3"/>
                  </a:cubicBezTo>
                  <a:close/>
                </a:path>
              </a:pathLst>
            </a:custGeom>
            <a:solidFill>
              <a:srgbClr val="FCA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430">
              <a:extLst>
                <a:ext uri="{FF2B5EF4-FFF2-40B4-BE49-F238E27FC236}">
                  <a16:creationId xmlns="" xmlns:a16="http://schemas.microsoft.com/office/drawing/2014/main" id="{DC81758D-7DDB-476E-981D-FCA311C3FA07}"/>
                </a:ext>
              </a:extLst>
            </p:cNvPr>
            <p:cNvSpPr>
              <a:spLocks/>
            </p:cNvSpPr>
            <p:nvPr/>
          </p:nvSpPr>
          <p:spPr bwMode="auto">
            <a:xfrm>
              <a:off x="6809" y="2157"/>
              <a:ext cx="13" cy="11"/>
            </a:xfrm>
            <a:custGeom>
              <a:avLst/>
              <a:gdLst>
                <a:gd name="T0" fmla="*/ 6 w 6"/>
                <a:gd name="T1" fmla="*/ 2 h 5"/>
                <a:gd name="T2" fmla="*/ 3 w 6"/>
                <a:gd name="T3" fmla="*/ 5 h 5"/>
                <a:gd name="T4" fmla="*/ 0 w 6"/>
                <a:gd name="T5" fmla="*/ 3 h 5"/>
                <a:gd name="T6" fmla="*/ 3 w 6"/>
                <a:gd name="T7" fmla="*/ 0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6" y="4"/>
                    <a:pt x="5" y="5"/>
                    <a:pt x="3" y="5"/>
                  </a:cubicBezTo>
                  <a:cubicBezTo>
                    <a:pt x="2" y="5"/>
                    <a:pt x="0" y="4"/>
                    <a:pt x="0" y="3"/>
                  </a:cubicBezTo>
                  <a:cubicBezTo>
                    <a:pt x="0" y="2"/>
                    <a:pt x="1" y="0"/>
                    <a:pt x="3" y="0"/>
                  </a:cubicBezTo>
                  <a:cubicBezTo>
                    <a:pt x="4" y="0"/>
                    <a:pt x="6" y="1"/>
                    <a:pt x="6" y="2"/>
                  </a:cubicBezTo>
                  <a:close/>
                </a:path>
              </a:pathLst>
            </a:custGeom>
            <a:solidFill>
              <a:srgbClr val="FCA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431">
              <a:extLst>
                <a:ext uri="{FF2B5EF4-FFF2-40B4-BE49-F238E27FC236}">
                  <a16:creationId xmlns="" xmlns:a16="http://schemas.microsoft.com/office/drawing/2014/main" id="{E2051EF3-9EAB-4B6E-AFF4-B26A511BA9EF}"/>
                </a:ext>
              </a:extLst>
            </p:cNvPr>
            <p:cNvSpPr>
              <a:spLocks/>
            </p:cNvSpPr>
            <p:nvPr/>
          </p:nvSpPr>
          <p:spPr bwMode="auto">
            <a:xfrm>
              <a:off x="6793" y="2144"/>
              <a:ext cx="10" cy="11"/>
            </a:xfrm>
            <a:custGeom>
              <a:avLst/>
              <a:gdLst>
                <a:gd name="T0" fmla="*/ 5 w 5"/>
                <a:gd name="T1" fmla="*/ 2 h 5"/>
                <a:gd name="T2" fmla="*/ 2 w 5"/>
                <a:gd name="T3" fmla="*/ 4 h 5"/>
                <a:gd name="T4" fmla="*/ 0 w 5"/>
                <a:gd name="T5" fmla="*/ 2 h 5"/>
                <a:gd name="T6" fmla="*/ 2 w 5"/>
                <a:gd name="T7" fmla="*/ 0 h 5"/>
                <a:gd name="T8" fmla="*/ 5 w 5"/>
                <a:gd name="T9" fmla="*/ 2 h 5"/>
              </a:gdLst>
              <a:ahLst/>
              <a:cxnLst>
                <a:cxn ang="0">
                  <a:pos x="T0" y="T1"/>
                </a:cxn>
                <a:cxn ang="0">
                  <a:pos x="T2" y="T3"/>
                </a:cxn>
                <a:cxn ang="0">
                  <a:pos x="T4" y="T5"/>
                </a:cxn>
                <a:cxn ang="0">
                  <a:pos x="T6" y="T7"/>
                </a:cxn>
                <a:cxn ang="0">
                  <a:pos x="T8" y="T9"/>
                </a:cxn>
              </a:cxnLst>
              <a:rect l="0" t="0" r="r" b="b"/>
              <a:pathLst>
                <a:path w="5" h="5">
                  <a:moveTo>
                    <a:pt x="5" y="2"/>
                  </a:moveTo>
                  <a:cubicBezTo>
                    <a:pt x="5" y="3"/>
                    <a:pt x="4" y="4"/>
                    <a:pt x="2" y="4"/>
                  </a:cubicBezTo>
                  <a:cubicBezTo>
                    <a:pt x="1" y="5"/>
                    <a:pt x="0" y="4"/>
                    <a:pt x="0" y="2"/>
                  </a:cubicBezTo>
                  <a:cubicBezTo>
                    <a:pt x="0" y="1"/>
                    <a:pt x="1" y="0"/>
                    <a:pt x="2" y="0"/>
                  </a:cubicBezTo>
                  <a:cubicBezTo>
                    <a:pt x="4" y="0"/>
                    <a:pt x="5" y="1"/>
                    <a:pt x="5" y="2"/>
                  </a:cubicBezTo>
                  <a:close/>
                </a:path>
              </a:pathLst>
            </a:custGeom>
            <a:solidFill>
              <a:srgbClr val="FCA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432">
              <a:extLst>
                <a:ext uri="{FF2B5EF4-FFF2-40B4-BE49-F238E27FC236}">
                  <a16:creationId xmlns="" xmlns:a16="http://schemas.microsoft.com/office/drawing/2014/main" id="{5C69062E-8E87-405F-9DEB-76041D9A5D6A}"/>
                </a:ext>
              </a:extLst>
            </p:cNvPr>
            <p:cNvSpPr>
              <a:spLocks/>
            </p:cNvSpPr>
            <p:nvPr/>
          </p:nvSpPr>
          <p:spPr bwMode="auto">
            <a:xfrm>
              <a:off x="6809" y="2174"/>
              <a:ext cx="5" cy="6"/>
            </a:xfrm>
            <a:custGeom>
              <a:avLst/>
              <a:gdLst>
                <a:gd name="T0" fmla="*/ 2 w 2"/>
                <a:gd name="T1" fmla="*/ 2 h 3"/>
                <a:gd name="T2" fmla="*/ 1 w 2"/>
                <a:gd name="T3" fmla="*/ 3 h 3"/>
                <a:gd name="T4" fmla="*/ 0 w 2"/>
                <a:gd name="T5" fmla="*/ 2 h 3"/>
                <a:gd name="T6" fmla="*/ 1 w 2"/>
                <a:gd name="T7" fmla="*/ 0 h 3"/>
                <a:gd name="T8" fmla="*/ 2 w 2"/>
                <a:gd name="T9" fmla="*/ 2 h 3"/>
              </a:gdLst>
              <a:ahLst/>
              <a:cxnLst>
                <a:cxn ang="0">
                  <a:pos x="T0" y="T1"/>
                </a:cxn>
                <a:cxn ang="0">
                  <a:pos x="T2" y="T3"/>
                </a:cxn>
                <a:cxn ang="0">
                  <a:pos x="T4" y="T5"/>
                </a:cxn>
                <a:cxn ang="0">
                  <a:pos x="T6" y="T7"/>
                </a:cxn>
                <a:cxn ang="0">
                  <a:pos x="T8" y="T9"/>
                </a:cxn>
              </a:cxnLst>
              <a:rect l="0" t="0" r="r" b="b"/>
              <a:pathLst>
                <a:path w="2" h="3">
                  <a:moveTo>
                    <a:pt x="2" y="2"/>
                  </a:moveTo>
                  <a:cubicBezTo>
                    <a:pt x="2" y="2"/>
                    <a:pt x="2" y="3"/>
                    <a:pt x="1" y="3"/>
                  </a:cubicBezTo>
                  <a:cubicBezTo>
                    <a:pt x="0" y="3"/>
                    <a:pt x="0" y="3"/>
                    <a:pt x="0" y="2"/>
                  </a:cubicBezTo>
                  <a:cubicBezTo>
                    <a:pt x="0" y="1"/>
                    <a:pt x="0" y="1"/>
                    <a:pt x="1" y="0"/>
                  </a:cubicBezTo>
                  <a:cubicBezTo>
                    <a:pt x="2" y="0"/>
                    <a:pt x="2" y="1"/>
                    <a:pt x="2" y="2"/>
                  </a:cubicBezTo>
                  <a:close/>
                </a:path>
              </a:pathLst>
            </a:custGeom>
            <a:solidFill>
              <a:srgbClr val="FCA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433">
              <a:extLst>
                <a:ext uri="{FF2B5EF4-FFF2-40B4-BE49-F238E27FC236}">
                  <a16:creationId xmlns="" xmlns:a16="http://schemas.microsoft.com/office/drawing/2014/main" id="{75D7764C-452E-42EF-905C-73E1A5335FA8}"/>
                </a:ext>
              </a:extLst>
            </p:cNvPr>
            <p:cNvSpPr>
              <a:spLocks/>
            </p:cNvSpPr>
            <p:nvPr/>
          </p:nvSpPr>
          <p:spPr bwMode="auto">
            <a:xfrm>
              <a:off x="6816" y="2140"/>
              <a:ext cx="10" cy="11"/>
            </a:xfrm>
            <a:custGeom>
              <a:avLst/>
              <a:gdLst>
                <a:gd name="T0" fmla="*/ 5 w 5"/>
                <a:gd name="T1" fmla="*/ 2 h 5"/>
                <a:gd name="T2" fmla="*/ 2 w 5"/>
                <a:gd name="T3" fmla="*/ 5 h 5"/>
                <a:gd name="T4" fmla="*/ 0 w 5"/>
                <a:gd name="T5" fmla="*/ 3 h 5"/>
                <a:gd name="T6" fmla="*/ 2 w 5"/>
                <a:gd name="T7" fmla="*/ 0 h 5"/>
                <a:gd name="T8" fmla="*/ 5 w 5"/>
                <a:gd name="T9" fmla="*/ 2 h 5"/>
              </a:gdLst>
              <a:ahLst/>
              <a:cxnLst>
                <a:cxn ang="0">
                  <a:pos x="T0" y="T1"/>
                </a:cxn>
                <a:cxn ang="0">
                  <a:pos x="T2" y="T3"/>
                </a:cxn>
                <a:cxn ang="0">
                  <a:pos x="T4" y="T5"/>
                </a:cxn>
                <a:cxn ang="0">
                  <a:pos x="T6" y="T7"/>
                </a:cxn>
                <a:cxn ang="0">
                  <a:pos x="T8" y="T9"/>
                </a:cxn>
              </a:cxnLst>
              <a:rect l="0" t="0" r="r" b="b"/>
              <a:pathLst>
                <a:path w="5" h="5">
                  <a:moveTo>
                    <a:pt x="5" y="2"/>
                  </a:moveTo>
                  <a:cubicBezTo>
                    <a:pt x="5" y="4"/>
                    <a:pt x="4" y="5"/>
                    <a:pt x="2" y="5"/>
                  </a:cubicBezTo>
                  <a:cubicBezTo>
                    <a:pt x="1" y="5"/>
                    <a:pt x="0" y="4"/>
                    <a:pt x="0" y="3"/>
                  </a:cubicBezTo>
                  <a:cubicBezTo>
                    <a:pt x="0" y="2"/>
                    <a:pt x="1" y="0"/>
                    <a:pt x="2" y="0"/>
                  </a:cubicBezTo>
                  <a:cubicBezTo>
                    <a:pt x="4" y="0"/>
                    <a:pt x="5" y="1"/>
                    <a:pt x="5" y="2"/>
                  </a:cubicBezTo>
                  <a:close/>
                </a:path>
              </a:pathLst>
            </a:custGeom>
            <a:solidFill>
              <a:srgbClr val="FCA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434">
              <a:extLst>
                <a:ext uri="{FF2B5EF4-FFF2-40B4-BE49-F238E27FC236}">
                  <a16:creationId xmlns="" xmlns:a16="http://schemas.microsoft.com/office/drawing/2014/main" id="{CBA888FE-C037-4D53-910E-9764A0EE10D9}"/>
                </a:ext>
              </a:extLst>
            </p:cNvPr>
            <p:cNvSpPr>
              <a:spLocks/>
            </p:cNvSpPr>
            <p:nvPr/>
          </p:nvSpPr>
          <p:spPr bwMode="auto">
            <a:xfrm>
              <a:off x="6786" y="2159"/>
              <a:ext cx="7" cy="4"/>
            </a:xfrm>
            <a:custGeom>
              <a:avLst/>
              <a:gdLst>
                <a:gd name="T0" fmla="*/ 3 w 3"/>
                <a:gd name="T1" fmla="*/ 1 h 2"/>
                <a:gd name="T2" fmla="*/ 2 w 3"/>
                <a:gd name="T3" fmla="*/ 2 h 2"/>
                <a:gd name="T4" fmla="*/ 0 w 3"/>
                <a:gd name="T5" fmla="*/ 1 h 2"/>
                <a:gd name="T6" fmla="*/ 2 w 3"/>
                <a:gd name="T7" fmla="*/ 0 h 2"/>
                <a:gd name="T8" fmla="*/ 3 w 3"/>
                <a:gd name="T9" fmla="*/ 1 h 2"/>
              </a:gdLst>
              <a:ahLst/>
              <a:cxnLst>
                <a:cxn ang="0">
                  <a:pos x="T0" y="T1"/>
                </a:cxn>
                <a:cxn ang="0">
                  <a:pos x="T2" y="T3"/>
                </a:cxn>
                <a:cxn ang="0">
                  <a:pos x="T4" y="T5"/>
                </a:cxn>
                <a:cxn ang="0">
                  <a:pos x="T6" y="T7"/>
                </a:cxn>
                <a:cxn ang="0">
                  <a:pos x="T8" y="T9"/>
                </a:cxn>
              </a:cxnLst>
              <a:rect l="0" t="0" r="r" b="b"/>
              <a:pathLst>
                <a:path w="3" h="2">
                  <a:moveTo>
                    <a:pt x="3" y="1"/>
                  </a:moveTo>
                  <a:cubicBezTo>
                    <a:pt x="3" y="1"/>
                    <a:pt x="2" y="2"/>
                    <a:pt x="2" y="2"/>
                  </a:cubicBezTo>
                  <a:cubicBezTo>
                    <a:pt x="1" y="2"/>
                    <a:pt x="1" y="1"/>
                    <a:pt x="0" y="1"/>
                  </a:cubicBezTo>
                  <a:cubicBezTo>
                    <a:pt x="0" y="0"/>
                    <a:pt x="1" y="0"/>
                    <a:pt x="2" y="0"/>
                  </a:cubicBezTo>
                  <a:cubicBezTo>
                    <a:pt x="2" y="0"/>
                    <a:pt x="3" y="0"/>
                    <a:pt x="3" y="1"/>
                  </a:cubicBezTo>
                  <a:close/>
                </a:path>
              </a:pathLst>
            </a:custGeom>
            <a:solidFill>
              <a:srgbClr val="FCA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435">
              <a:extLst>
                <a:ext uri="{FF2B5EF4-FFF2-40B4-BE49-F238E27FC236}">
                  <a16:creationId xmlns="" xmlns:a16="http://schemas.microsoft.com/office/drawing/2014/main" id="{00B662F6-4DF2-42B3-BEA0-5C7D867744F6}"/>
                </a:ext>
              </a:extLst>
            </p:cNvPr>
            <p:cNvSpPr>
              <a:spLocks/>
            </p:cNvSpPr>
            <p:nvPr/>
          </p:nvSpPr>
          <p:spPr bwMode="auto">
            <a:xfrm>
              <a:off x="6824" y="2161"/>
              <a:ext cx="7" cy="7"/>
            </a:xfrm>
            <a:custGeom>
              <a:avLst/>
              <a:gdLst>
                <a:gd name="T0" fmla="*/ 3 w 3"/>
                <a:gd name="T1" fmla="*/ 1 h 3"/>
                <a:gd name="T2" fmla="*/ 2 w 3"/>
                <a:gd name="T3" fmla="*/ 3 h 3"/>
                <a:gd name="T4" fmla="*/ 0 w 3"/>
                <a:gd name="T5" fmla="*/ 2 h 3"/>
                <a:gd name="T6" fmla="*/ 1 w 3"/>
                <a:gd name="T7" fmla="*/ 0 h 3"/>
                <a:gd name="T8" fmla="*/ 3 w 3"/>
                <a:gd name="T9" fmla="*/ 1 h 3"/>
              </a:gdLst>
              <a:ahLst/>
              <a:cxnLst>
                <a:cxn ang="0">
                  <a:pos x="T0" y="T1"/>
                </a:cxn>
                <a:cxn ang="0">
                  <a:pos x="T2" y="T3"/>
                </a:cxn>
                <a:cxn ang="0">
                  <a:pos x="T4" y="T5"/>
                </a:cxn>
                <a:cxn ang="0">
                  <a:pos x="T6" y="T7"/>
                </a:cxn>
                <a:cxn ang="0">
                  <a:pos x="T8" y="T9"/>
                </a:cxn>
              </a:cxnLst>
              <a:rect l="0" t="0" r="r" b="b"/>
              <a:pathLst>
                <a:path w="3" h="3">
                  <a:moveTo>
                    <a:pt x="3" y="1"/>
                  </a:moveTo>
                  <a:cubicBezTo>
                    <a:pt x="3" y="2"/>
                    <a:pt x="2" y="3"/>
                    <a:pt x="2" y="3"/>
                  </a:cubicBezTo>
                  <a:cubicBezTo>
                    <a:pt x="1" y="3"/>
                    <a:pt x="0" y="2"/>
                    <a:pt x="0" y="2"/>
                  </a:cubicBezTo>
                  <a:cubicBezTo>
                    <a:pt x="0" y="1"/>
                    <a:pt x="1" y="0"/>
                    <a:pt x="1" y="0"/>
                  </a:cubicBezTo>
                  <a:cubicBezTo>
                    <a:pt x="2" y="0"/>
                    <a:pt x="3" y="1"/>
                    <a:pt x="3" y="1"/>
                  </a:cubicBezTo>
                  <a:close/>
                </a:path>
              </a:pathLst>
            </a:custGeom>
            <a:solidFill>
              <a:srgbClr val="FCA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436">
              <a:extLst>
                <a:ext uri="{FF2B5EF4-FFF2-40B4-BE49-F238E27FC236}">
                  <a16:creationId xmlns="" xmlns:a16="http://schemas.microsoft.com/office/drawing/2014/main" id="{A06E0DAF-EFEF-4FDB-9220-C2F75A0BDF67}"/>
                </a:ext>
              </a:extLst>
            </p:cNvPr>
            <p:cNvSpPr>
              <a:spLocks/>
            </p:cNvSpPr>
            <p:nvPr/>
          </p:nvSpPr>
          <p:spPr bwMode="auto">
            <a:xfrm>
              <a:off x="6761" y="2068"/>
              <a:ext cx="44" cy="45"/>
            </a:xfrm>
            <a:custGeom>
              <a:avLst/>
              <a:gdLst>
                <a:gd name="T0" fmla="*/ 21 w 21"/>
                <a:gd name="T1" fmla="*/ 10 h 21"/>
                <a:gd name="T2" fmla="*/ 11 w 21"/>
                <a:gd name="T3" fmla="*/ 20 h 21"/>
                <a:gd name="T4" fmla="*/ 1 w 21"/>
                <a:gd name="T5" fmla="*/ 12 h 21"/>
                <a:gd name="T6" fmla="*/ 10 w 21"/>
                <a:gd name="T7" fmla="*/ 1 h 21"/>
                <a:gd name="T8" fmla="*/ 21 w 21"/>
                <a:gd name="T9" fmla="*/ 10 h 21"/>
              </a:gdLst>
              <a:ahLst/>
              <a:cxnLst>
                <a:cxn ang="0">
                  <a:pos x="T0" y="T1"/>
                </a:cxn>
                <a:cxn ang="0">
                  <a:pos x="T2" y="T3"/>
                </a:cxn>
                <a:cxn ang="0">
                  <a:pos x="T4" y="T5"/>
                </a:cxn>
                <a:cxn ang="0">
                  <a:pos x="T6" y="T7"/>
                </a:cxn>
                <a:cxn ang="0">
                  <a:pos x="T8" y="T9"/>
                </a:cxn>
              </a:cxnLst>
              <a:rect l="0" t="0" r="r" b="b"/>
              <a:pathLst>
                <a:path w="21" h="21">
                  <a:moveTo>
                    <a:pt x="21" y="10"/>
                  </a:moveTo>
                  <a:cubicBezTo>
                    <a:pt x="21" y="15"/>
                    <a:pt x="17" y="20"/>
                    <a:pt x="11" y="20"/>
                  </a:cubicBezTo>
                  <a:cubicBezTo>
                    <a:pt x="6" y="21"/>
                    <a:pt x="1" y="17"/>
                    <a:pt x="1" y="12"/>
                  </a:cubicBezTo>
                  <a:cubicBezTo>
                    <a:pt x="0" y="6"/>
                    <a:pt x="5" y="1"/>
                    <a:pt x="10" y="1"/>
                  </a:cubicBezTo>
                  <a:cubicBezTo>
                    <a:pt x="16" y="0"/>
                    <a:pt x="21" y="4"/>
                    <a:pt x="21" y="10"/>
                  </a:cubicBezTo>
                  <a:close/>
                </a:path>
              </a:pathLst>
            </a:custGeom>
            <a:solidFill>
              <a:srgbClr val="A526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437">
              <a:extLst>
                <a:ext uri="{FF2B5EF4-FFF2-40B4-BE49-F238E27FC236}">
                  <a16:creationId xmlns="" xmlns:a16="http://schemas.microsoft.com/office/drawing/2014/main" id="{7403BF08-C400-4FC7-B1D1-21D3C4A23488}"/>
                </a:ext>
              </a:extLst>
            </p:cNvPr>
            <p:cNvSpPr>
              <a:spLocks/>
            </p:cNvSpPr>
            <p:nvPr/>
          </p:nvSpPr>
          <p:spPr bwMode="auto">
            <a:xfrm>
              <a:off x="6771" y="2093"/>
              <a:ext cx="11" cy="11"/>
            </a:xfrm>
            <a:custGeom>
              <a:avLst/>
              <a:gdLst>
                <a:gd name="T0" fmla="*/ 5 w 5"/>
                <a:gd name="T1" fmla="*/ 2 h 5"/>
                <a:gd name="T2" fmla="*/ 2 w 5"/>
                <a:gd name="T3" fmla="*/ 5 h 5"/>
                <a:gd name="T4" fmla="*/ 0 w 5"/>
                <a:gd name="T5" fmla="*/ 3 h 5"/>
                <a:gd name="T6" fmla="*/ 2 w 5"/>
                <a:gd name="T7" fmla="*/ 0 h 5"/>
                <a:gd name="T8" fmla="*/ 5 w 5"/>
                <a:gd name="T9" fmla="*/ 2 h 5"/>
              </a:gdLst>
              <a:ahLst/>
              <a:cxnLst>
                <a:cxn ang="0">
                  <a:pos x="T0" y="T1"/>
                </a:cxn>
                <a:cxn ang="0">
                  <a:pos x="T2" y="T3"/>
                </a:cxn>
                <a:cxn ang="0">
                  <a:pos x="T4" y="T5"/>
                </a:cxn>
                <a:cxn ang="0">
                  <a:pos x="T6" y="T7"/>
                </a:cxn>
                <a:cxn ang="0">
                  <a:pos x="T8" y="T9"/>
                </a:cxn>
              </a:cxnLst>
              <a:rect l="0" t="0" r="r" b="b"/>
              <a:pathLst>
                <a:path w="5" h="5">
                  <a:moveTo>
                    <a:pt x="5" y="2"/>
                  </a:moveTo>
                  <a:cubicBezTo>
                    <a:pt x="5" y="3"/>
                    <a:pt x="4" y="4"/>
                    <a:pt x="2" y="5"/>
                  </a:cubicBezTo>
                  <a:cubicBezTo>
                    <a:pt x="1" y="5"/>
                    <a:pt x="0" y="4"/>
                    <a:pt x="0" y="3"/>
                  </a:cubicBezTo>
                  <a:cubicBezTo>
                    <a:pt x="0" y="1"/>
                    <a:pt x="1" y="0"/>
                    <a:pt x="2" y="0"/>
                  </a:cubicBezTo>
                  <a:cubicBezTo>
                    <a:pt x="4" y="0"/>
                    <a:pt x="5" y="1"/>
                    <a:pt x="5" y="2"/>
                  </a:cubicBezTo>
                  <a:close/>
                </a:path>
              </a:pathLst>
            </a:custGeom>
            <a:solidFill>
              <a:srgbClr val="FCA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438">
              <a:extLst>
                <a:ext uri="{FF2B5EF4-FFF2-40B4-BE49-F238E27FC236}">
                  <a16:creationId xmlns="" xmlns:a16="http://schemas.microsoft.com/office/drawing/2014/main" id="{24DD2994-89C2-41CE-8DE4-E05D9E5AD7F8}"/>
                </a:ext>
              </a:extLst>
            </p:cNvPr>
            <p:cNvSpPr>
              <a:spLocks/>
            </p:cNvSpPr>
            <p:nvPr/>
          </p:nvSpPr>
          <p:spPr bwMode="auto">
            <a:xfrm>
              <a:off x="6786" y="2089"/>
              <a:ext cx="9" cy="9"/>
            </a:xfrm>
            <a:custGeom>
              <a:avLst/>
              <a:gdLst>
                <a:gd name="T0" fmla="*/ 4 w 4"/>
                <a:gd name="T1" fmla="*/ 1 h 4"/>
                <a:gd name="T2" fmla="*/ 2 w 4"/>
                <a:gd name="T3" fmla="*/ 3 h 4"/>
                <a:gd name="T4" fmla="*/ 0 w 4"/>
                <a:gd name="T5" fmla="*/ 2 h 4"/>
                <a:gd name="T6" fmla="*/ 2 w 4"/>
                <a:gd name="T7" fmla="*/ 0 h 4"/>
                <a:gd name="T8" fmla="*/ 4 w 4"/>
                <a:gd name="T9" fmla="*/ 1 h 4"/>
              </a:gdLst>
              <a:ahLst/>
              <a:cxnLst>
                <a:cxn ang="0">
                  <a:pos x="T0" y="T1"/>
                </a:cxn>
                <a:cxn ang="0">
                  <a:pos x="T2" y="T3"/>
                </a:cxn>
                <a:cxn ang="0">
                  <a:pos x="T4" y="T5"/>
                </a:cxn>
                <a:cxn ang="0">
                  <a:pos x="T6" y="T7"/>
                </a:cxn>
                <a:cxn ang="0">
                  <a:pos x="T8" y="T9"/>
                </a:cxn>
              </a:cxnLst>
              <a:rect l="0" t="0" r="r" b="b"/>
              <a:pathLst>
                <a:path w="4" h="4">
                  <a:moveTo>
                    <a:pt x="4" y="1"/>
                  </a:moveTo>
                  <a:cubicBezTo>
                    <a:pt x="4" y="2"/>
                    <a:pt x="3" y="3"/>
                    <a:pt x="2" y="3"/>
                  </a:cubicBezTo>
                  <a:cubicBezTo>
                    <a:pt x="1" y="4"/>
                    <a:pt x="0" y="3"/>
                    <a:pt x="0" y="2"/>
                  </a:cubicBezTo>
                  <a:cubicBezTo>
                    <a:pt x="0" y="1"/>
                    <a:pt x="1" y="0"/>
                    <a:pt x="2" y="0"/>
                  </a:cubicBezTo>
                  <a:cubicBezTo>
                    <a:pt x="3" y="0"/>
                    <a:pt x="4" y="0"/>
                    <a:pt x="4" y="1"/>
                  </a:cubicBezTo>
                  <a:close/>
                </a:path>
              </a:pathLst>
            </a:custGeom>
            <a:solidFill>
              <a:srgbClr val="FCA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39">
              <a:extLst>
                <a:ext uri="{FF2B5EF4-FFF2-40B4-BE49-F238E27FC236}">
                  <a16:creationId xmlns="" xmlns:a16="http://schemas.microsoft.com/office/drawing/2014/main" id="{2E0853C6-880C-4552-806B-B3E6BB996280}"/>
                </a:ext>
              </a:extLst>
            </p:cNvPr>
            <p:cNvSpPr>
              <a:spLocks/>
            </p:cNvSpPr>
            <p:nvPr/>
          </p:nvSpPr>
          <p:spPr bwMode="auto">
            <a:xfrm>
              <a:off x="6771" y="2079"/>
              <a:ext cx="9" cy="6"/>
            </a:xfrm>
            <a:custGeom>
              <a:avLst/>
              <a:gdLst>
                <a:gd name="T0" fmla="*/ 4 w 4"/>
                <a:gd name="T1" fmla="*/ 1 h 3"/>
                <a:gd name="T2" fmla="*/ 2 w 4"/>
                <a:gd name="T3" fmla="*/ 3 h 3"/>
                <a:gd name="T4" fmla="*/ 0 w 4"/>
                <a:gd name="T5" fmla="*/ 2 h 3"/>
                <a:gd name="T6" fmla="*/ 2 w 4"/>
                <a:gd name="T7" fmla="*/ 0 h 3"/>
                <a:gd name="T8" fmla="*/ 4 w 4"/>
                <a:gd name="T9" fmla="*/ 1 h 3"/>
              </a:gdLst>
              <a:ahLst/>
              <a:cxnLst>
                <a:cxn ang="0">
                  <a:pos x="T0" y="T1"/>
                </a:cxn>
                <a:cxn ang="0">
                  <a:pos x="T2" y="T3"/>
                </a:cxn>
                <a:cxn ang="0">
                  <a:pos x="T4" y="T5"/>
                </a:cxn>
                <a:cxn ang="0">
                  <a:pos x="T6" y="T7"/>
                </a:cxn>
                <a:cxn ang="0">
                  <a:pos x="T8" y="T9"/>
                </a:cxn>
              </a:cxnLst>
              <a:rect l="0" t="0" r="r" b="b"/>
              <a:pathLst>
                <a:path w="4" h="3">
                  <a:moveTo>
                    <a:pt x="4" y="1"/>
                  </a:moveTo>
                  <a:cubicBezTo>
                    <a:pt x="4" y="2"/>
                    <a:pt x="3" y="3"/>
                    <a:pt x="2" y="3"/>
                  </a:cubicBezTo>
                  <a:cubicBezTo>
                    <a:pt x="1" y="3"/>
                    <a:pt x="0" y="3"/>
                    <a:pt x="0" y="2"/>
                  </a:cubicBezTo>
                  <a:cubicBezTo>
                    <a:pt x="0" y="1"/>
                    <a:pt x="1" y="0"/>
                    <a:pt x="2" y="0"/>
                  </a:cubicBezTo>
                  <a:cubicBezTo>
                    <a:pt x="3" y="0"/>
                    <a:pt x="4" y="0"/>
                    <a:pt x="4" y="1"/>
                  </a:cubicBezTo>
                  <a:close/>
                </a:path>
              </a:pathLst>
            </a:custGeom>
            <a:solidFill>
              <a:srgbClr val="FCA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Oval 440">
              <a:extLst>
                <a:ext uri="{FF2B5EF4-FFF2-40B4-BE49-F238E27FC236}">
                  <a16:creationId xmlns="" xmlns:a16="http://schemas.microsoft.com/office/drawing/2014/main" id="{65B7777D-5DDF-4A47-907F-6453E744E1DB}"/>
                </a:ext>
              </a:extLst>
            </p:cNvPr>
            <p:cNvSpPr>
              <a:spLocks noChangeArrowheads="1"/>
            </p:cNvSpPr>
            <p:nvPr/>
          </p:nvSpPr>
          <p:spPr bwMode="auto">
            <a:xfrm>
              <a:off x="6784" y="2102"/>
              <a:ext cx="4" cy="4"/>
            </a:xfrm>
            <a:prstGeom prst="ellipse">
              <a:avLst/>
            </a:prstGeom>
            <a:solidFill>
              <a:srgbClr val="FCA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41">
              <a:extLst>
                <a:ext uri="{FF2B5EF4-FFF2-40B4-BE49-F238E27FC236}">
                  <a16:creationId xmlns="" xmlns:a16="http://schemas.microsoft.com/office/drawing/2014/main" id="{0332D377-B01A-45B9-9D48-42F9E5E5983B}"/>
                </a:ext>
              </a:extLst>
            </p:cNvPr>
            <p:cNvSpPr>
              <a:spLocks/>
            </p:cNvSpPr>
            <p:nvPr/>
          </p:nvSpPr>
          <p:spPr bwMode="auto">
            <a:xfrm>
              <a:off x="6790" y="2074"/>
              <a:ext cx="9" cy="9"/>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1" y="4"/>
                    <a:pt x="0" y="3"/>
                    <a:pt x="0" y="2"/>
                  </a:cubicBezTo>
                  <a:cubicBezTo>
                    <a:pt x="0" y="1"/>
                    <a:pt x="0" y="0"/>
                    <a:pt x="2" y="0"/>
                  </a:cubicBezTo>
                  <a:cubicBezTo>
                    <a:pt x="3" y="0"/>
                    <a:pt x="4" y="1"/>
                    <a:pt x="4" y="2"/>
                  </a:cubicBezTo>
                  <a:close/>
                </a:path>
              </a:pathLst>
            </a:custGeom>
            <a:solidFill>
              <a:srgbClr val="FCA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42">
              <a:extLst>
                <a:ext uri="{FF2B5EF4-FFF2-40B4-BE49-F238E27FC236}">
                  <a16:creationId xmlns="" xmlns:a16="http://schemas.microsoft.com/office/drawing/2014/main" id="{F2BE0662-BB88-48E8-93B5-441A553EBB07}"/>
                </a:ext>
              </a:extLst>
            </p:cNvPr>
            <p:cNvSpPr>
              <a:spLocks/>
            </p:cNvSpPr>
            <p:nvPr/>
          </p:nvSpPr>
          <p:spPr bwMode="auto">
            <a:xfrm>
              <a:off x="6767" y="2089"/>
              <a:ext cx="4" cy="4"/>
            </a:xfrm>
            <a:custGeom>
              <a:avLst/>
              <a:gdLst>
                <a:gd name="T0" fmla="*/ 2 w 2"/>
                <a:gd name="T1" fmla="*/ 1 h 2"/>
                <a:gd name="T2" fmla="*/ 1 w 2"/>
                <a:gd name="T3" fmla="*/ 2 h 2"/>
                <a:gd name="T4" fmla="*/ 0 w 2"/>
                <a:gd name="T5" fmla="*/ 1 h 2"/>
                <a:gd name="T6" fmla="*/ 1 w 2"/>
                <a:gd name="T7" fmla="*/ 0 h 2"/>
                <a:gd name="T8" fmla="*/ 2 w 2"/>
                <a:gd name="T9" fmla="*/ 1 h 2"/>
              </a:gdLst>
              <a:ahLst/>
              <a:cxnLst>
                <a:cxn ang="0">
                  <a:pos x="T0" y="T1"/>
                </a:cxn>
                <a:cxn ang="0">
                  <a:pos x="T2" y="T3"/>
                </a:cxn>
                <a:cxn ang="0">
                  <a:pos x="T4" y="T5"/>
                </a:cxn>
                <a:cxn ang="0">
                  <a:pos x="T6" y="T7"/>
                </a:cxn>
                <a:cxn ang="0">
                  <a:pos x="T8" y="T9"/>
                </a:cxn>
              </a:cxnLst>
              <a:rect l="0" t="0" r="r" b="b"/>
              <a:pathLst>
                <a:path w="2" h="2">
                  <a:moveTo>
                    <a:pt x="2" y="1"/>
                  </a:moveTo>
                  <a:cubicBezTo>
                    <a:pt x="2" y="1"/>
                    <a:pt x="2" y="2"/>
                    <a:pt x="1" y="2"/>
                  </a:cubicBezTo>
                  <a:cubicBezTo>
                    <a:pt x="1" y="2"/>
                    <a:pt x="0" y="1"/>
                    <a:pt x="0" y="1"/>
                  </a:cubicBezTo>
                  <a:cubicBezTo>
                    <a:pt x="0" y="1"/>
                    <a:pt x="0" y="0"/>
                    <a:pt x="1" y="0"/>
                  </a:cubicBezTo>
                  <a:cubicBezTo>
                    <a:pt x="2" y="0"/>
                    <a:pt x="2" y="0"/>
                    <a:pt x="2" y="1"/>
                  </a:cubicBezTo>
                  <a:close/>
                </a:path>
              </a:pathLst>
            </a:custGeom>
            <a:solidFill>
              <a:srgbClr val="FCA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Oval 443">
              <a:extLst>
                <a:ext uri="{FF2B5EF4-FFF2-40B4-BE49-F238E27FC236}">
                  <a16:creationId xmlns="" xmlns:a16="http://schemas.microsoft.com/office/drawing/2014/main" id="{DD1AE6B6-6114-482D-A340-7E1D674E3FAD}"/>
                </a:ext>
              </a:extLst>
            </p:cNvPr>
            <p:cNvSpPr>
              <a:spLocks noChangeArrowheads="1"/>
            </p:cNvSpPr>
            <p:nvPr/>
          </p:nvSpPr>
          <p:spPr bwMode="auto">
            <a:xfrm>
              <a:off x="6797" y="2091"/>
              <a:ext cx="4" cy="5"/>
            </a:xfrm>
            <a:prstGeom prst="ellipse">
              <a:avLst/>
            </a:prstGeom>
            <a:solidFill>
              <a:srgbClr val="FCA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44">
              <a:extLst>
                <a:ext uri="{FF2B5EF4-FFF2-40B4-BE49-F238E27FC236}">
                  <a16:creationId xmlns="" xmlns:a16="http://schemas.microsoft.com/office/drawing/2014/main" id="{96243FF9-A721-4BCD-BD6D-ED041894B81E}"/>
                </a:ext>
              </a:extLst>
            </p:cNvPr>
            <p:cNvSpPr>
              <a:spLocks/>
            </p:cNvSpPr>
            <p:nvPr/>
          </p:nvSpPr>
          <p:spPr bwMode="auto">
            <a:xfrm>
              <a:off x="6829" y="2017"/>
              <a:ext cx="52" cy="45"/>
            </a:xfrm>
            <a:custGeom>
              <a:avLst/>
              <a:gdLst>
                <a:gd name="T0" fmla="*/ 17 w 25"/>
                <a:gd name="T1" fmla="*/ 18 h 21"/>
                <a:gd name="T2" fmla="*/ 2 w 25"/>
                <a:gd name="T3" fmla="*/ 16 h 21"/>
                <a:gd name="T4" fmla="*/ 8 w 25"/>
                <a:gd name="T5" fmla="*/ 3 h 21"/>
                <a:gd name="T6" fmla="*/ 22 w 25"/>
                <a:gd name="T7" fmla="*/ 5 h 21"/>
                <a:gd name="T8" fmla="*/ 17 w 25"/>
                <a:gd name="T9" fmla="*/ 18 h 21"/>
              </a:gdLst>
              <a:ahLst/>
              <a:cxnLst>
                <a:cxn ang="0">
                  <a:pos x="T0" y="T1"/>
                </a:cxn>
                <a:cxn ang="0">
                  <a:pos x="T2" y="T3"/>
                </a:cxn>
                <a:cxn ang="0">
                  <a:pos x="T4" y="T5"/>
                </a:cxn>
                <a:cxn ang="0">
                  <a:pos x="T6" y="T7"/>
                </a:cxn>
                <a:cxn ang="0">
                  <a:pos x="T8" y="T9"/>
                </a:cxn>
              </a:cxnLst>
              <a:rect l="0" t="0" r="r" b="b"/>
              <a:pathLst>
                <a:path w="25" h="21">
                  <a:moveTo>
                    <a:pt x="17" y="18"/>
                  </a:moveTo>
                  <a:cubicBezTo>
                    <a:pt x="12" y="21"/>
                    <a:pt x="5" y="20"/>
                    <a:pt x="2" y="16"/>
                  </a:cubicBezTo>
                  <a:cubicBezTo>
                    <a:pt x="0" y="12"/>
                    <a:pt x="2" y="6"/>
                    <a:pt x="8" y="3"/>
                  </a:cubicBezTo>
                  <a:cubicBezTo>
                    <a:pt x="13" y="0"/>
                    <a:pt x="20" y="1"/>
                    <a:pt x="22" y="5"/>
                  </a:cubicBezTo>
                  <a:cubicBezTo>
                    <a:pt x="25" y="9"/>
                    <a:pt x="23" y="15"/>
                    <a:pt x="17" y="18"/>
                  </a:cubicBezTo>
                  <a:close/>
                </a:path>
              </a:pathLst>
            </a:custGeom>
            <a:solidFill>
              <a:srgbClr val="A526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45">
              <a:extLst>
                <a:ext uri="{FF2B5EF4-FFF2-40B4-BE49-F238E27FC236}">
                  <a16:creationId xmlns="" xmlns:a16="http://schemas.microsoft.com/office/drawing/2014/main" id="{CBA51C5B-2798-494F-B5D0-FEB4B6476C73}"/>
                </a:ext>
              </a:extLst>
            </p:cNvPr>
            <p:cNvSpPr>
              <a:spLocks/>
            </p:cNvSpPr>
            <p:nvPr/>
          </p:nvSpPr>
          <p:spPr bwMode="auto">
            <a:xfrm>
              <a:off x="6837" y="2032"/>
              <a:ext cx="13" cy="11"/>
            </a:xfrm>
            <a:custGeom>
              <a:avLst/>
              <a:gdLst>
                <a:gd name="T0" fmla="*/ 4 w 6"/>
                <a:gd name="T1" fmla="*/ 5 h 5"/>
                <a:gd name="T2" fmla="*/ 1 w 6"/>
                <a:gd name="T3" fmla="*/ 4 h 5"/>
                <a:gd name="T4" fmla="*/ 2 w 6"/>
                <a:gd name="T5" fmla="*/ 1 h 5"/>
                <a:gd name="T6" fmla="*/ 5 w 6"/>
                <a:gd name="T7" fmla="*/ 2 h 5"/>
                <a:gd name="T8" fmla="*/ 4 w 6"/>
                <a:gd name="T9" fmla="*/ 5 h 5"/>
              </a:gdLst>
              <a:ahLst/>
              <a:cxnLst>
                <a:cxn ang="0">
                  <a:pos x="T0" y="T1"/>
                </a:cxn>
                <a:cxn ang="0">
                  <a:pos x="T2" y="T3"/>
                </a:cxn>
                <a:cxn ang="0">
                  <a:pos x="T4" y="T5"/>
                </a:cxn>
                <a:cxn ang="0">
                  <a:pos x="T6" y="T7"/>
                </a:cxn>
                <a:cxn ang="0">
                  <a:pos x="T8" y="T9"/>
                </a:cxn>
              </a:cxnLst>
              <a:rect l="0" t="0" r="r" b="b"/>
              <a:pathLst>
                <a:path w="6" h="5">
                  <a:moveTo>
                    <a:pt x="4" y="5"/>
                  </a:moveTo>
                  <a:cubicBezTo>
                    <a:pt x="3" y="5"/>
                    <a:pt x="2" y="5"/>
                    <a:pt x="1" y="4"/>
                  </a:cubicBezTo>
                  <a:cubicBezTo>
                    <a:pt x="0" y="3"/>
                    <a:pt x="1" y="2"/>
                    <a:pt x="2" y="1"/>
                  </a:cubicBezTo>
                  <a:cubicBezTo>
                    <a:pt x="3" y="0"/>
                    <a:pt x="5" y="1"/>
                    <a:pt x="5" y="2"/>
                  </a:cubicBezTo>
                  <a:cubicBezTo>
                    <a:pt x="6" y="3"/>
                    <a:pt x="5" y="4"/>
                    <a:pt x="4" y="5"/>
                  </a:cubicBezTo>
                  <a:close/>
                </a:path>
              </a:pathLst>
            </a:custGeom>
            <a:solidFill>
              <a:srgbClr val="FCA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46">
              <a:extLst>
                <a:ext uri="{FF2B5EF4-FFF2-40B4-BE49-F238E27FC236}">
                  <a16:creationId xmlns="" xmlns:a16="http://schemas.microsoft.com/office/drawing/2014/main" id="{8D8754AB-2DF8-4283-A9BE-E244782B73E8}"/>
                </a:ext>
              </a:extLst>
            </p:cNvPr>
            <p:cNvSpPr>
              <a:spLocks/>
            </p:cNvSpPr>
            <p:nvPr/>
          </p:nvSpPr>
          <p:spPr bwMode="auto">
            <a:xfrm>
              <a:off x="6850" y="2040"/>
              <a:ext cx="10" cy="11"/>
            </a:xfrm>
            <a:custGeom>
              <a:avLst/>
              <a:gdLst>
                <a:gd name="T0" fmla="*/ 3 w 5"/>
                <a:gd name="T1" fmla="*/ 4 h 5"/>
                <a:gd name="T2" fmla="*/ 1 w 5"/>
                <a:gd name="T3" fmla="*/ 4 h 5"/>
                <a:gd name="T4" fmla="*/ 1 w 5"/>
                <a:gd name="T5" fmla="*/ 1 h 5"/>
                <a:gd name="T6" fmla="*/ 4 w 5"/>
                <a:gd name="T7" fmla="*/ 2 h 5"/>
                <a:gd name="T8" fmla="*/ 3 w 5"/>
                <a:gd name="T9" fmla="*/ 4 h 5"/>
              </a:gdLst>
              <a:ahLst/>
              <a:cxnLst>
                <a:cxn ang="0">
                  <a:pos x="T0" y="T1"/>
                </a:cxn>
                <a:cxn ang="0">
                  <a:pos x="T2" y="T3"/>
                </a:cxn>
                <a:cxn ang="0">
                  <a:pos x="T4" y="T5"/>
                </a:cxn>
                <a:cxn ang="0">
                  <a:pos x="T6" y="T7"/>
                </a:cxn>
                <a:cxn ang="0">
                  <a:pos x="T8" y="T9"/>
                </a:cxn>
              </a:cxnLst>
              <a:rect l="0" t="0" r="r" b="b"/>
              <a:pathLst>
                <a:path w="5" h="5">
                  <a:moveTo>
                    <a:pt x="3" y="4"/>
                  </a:moveTo>
                  <a:cubicBezTo>
                    <a:pt x="2" y="5"/>
                    <a:pt x="1" y="4"/>
                    <a:pt x="1" y="4"/>
                  </a:cubicBezTo>
                  <a:cubicBezTo>
                    <a:pt x="0" y="3"/>
                    <a:pt x="0" y="2"/>
                    <a:pt x="1" y="1"/>
                  </a:cubicBezTo>
                  <a:cubicBezTo>
                    <a:pt x="2" y="0"/>
                    <a:pt x="4" y="1"/>
                    <a:pt x="4" y="2"/>
                  </a:cubicBezTo>
                  <a:cubicBezTo>
                    <a:pt x="5" y="2"/>
                    <a:pt x="4" y="4"/>
                    <a:pt x="3" y="4"/>
                  </a:cubicBezTo>
                  <a:close/>
                </a:path>
              </a:pathLst>
            </a:custGeom>
            <a:solidFill>
              <a:srgbClr val="FCA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47">
              <a:extLst>
                <a:ext uri="{FF2B5EF4-FFF2-40B4-BE49-F238E27FC236}">
                  <a16:creationId xmlns="" xmlns:a16="http://schemas.microsoft.com/office/drawing/2014/main" id="{A3D5324D-91CA-43B2-B05A-5BD177CF8E95}"/>
                </a:ext>
              </a:extLst>
            </p:cNvPr>
            <p:cNvSpPr>
              <a:spLocks/>
            </p:cNvSpPr>
            <p:nvPr/>
          </p:nvSpPr>
          <p:spPr bwMode="auto">
            <a:xfrm>
              <a:off x="6856" y="2024"/>
              <a:ext cx="11" cy="10"/>
            </a:xfrm>
            <a:custGeom>
              <a:avLst/>
              <a:gdLst>
                <a:gd name="T0" fmla="*/ 3 w 5"/>
                <a:gd name="T1" fmla="*/ 4 h 5"/>
                <a:gd name="T2" fmla="*/ 0 w 5"/>
                <a:gd name="T3" fmla="*/ 4 h 5"/>
                <a:gd name="T4" fmla="*/ 1 w 5"/>
                <a:gd name="T5" fmla="*/ 1 h 5"/>
                <a:gd name="T6" fmla="*/ 4 w 5"/>
                <a:gd name="T7" fmla="*/ 2 h 5"/>
                <a:gd name="T8" fmla="*/ 3 w 5"/>
                <a:gd name="T9" fmla="*/ 4 h 5"/>
              </a:gdLst>
              <a:ahLst/>
              <a:cxnLst>
                <a:cxn ang="0">
                  <a:pos x="T0" y="T1"/>
                </a:cxn>
                <a:cxn ang="0">
                  <a:pos x="T2" y="T3"/>
                </a:cxn>
                <a:cxn ang="0">
                  <a:pos x="T4" y="T5"/>
                </a:cxn>
                <a:cxn ang="0">
                  <a:pos x="T6" y="T7"/>
                </a:cxn>
                <a:cxn ang="0">
                  <a:pos x="T8" y="T9"/>
                </a:cxn>
              </a:cxnLst>
              <a:rect l="0" t="0" r="r" b="b"/>
              <a:pathLst>
                <a:path w="5" h="5">
                  <a:moveTo>
                    <a:pt x="3" y="4"/>
                  </a:moveTo>
                  <a:cubicBezTo>
                    <a:pt x="2" y="5"/>
                    <a:pt x="1" y="4"/>
                    <a:pt x="0" y="4"/>
                  </a:cubicBezTo>
                  <a:cubicBezTo>
                    <a:pt x="0" y="3"/>
                    <a:pt x="0" y="2"/>
                    <a:pt x="1" y="1"/>
                  </a:cubicBezTo>
                  <a:cubicBezTo>
                    <a:pt x="2" y="0"/>
                    <a:pt x="3" y="1"/>
                    <a:pt x="4" y="2"/>
                  </a:cubicBezTo>
                  <a:cubicBezTo>
                    <a:pt x="5" y="2"/>
                    <a:pt x="4" y="4"/>
                    <a:pt x="3" y="4"/>
                  </a:cubicBezTo>
                  <a:close/>
                </a:path>
              </a:pathLst>
            </a:custGeom>
            <a:solidFill>
              <a:srgbClr val="FCA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48">
              <a:extLst>
                <a:ext uri="{FF2B5EF4-FFF2-40B4-BE49-F238E27FC236}">
                  <a16:creationId xmlns="" xmlns:a16="http://schemas.microsoft.com/office/drawing/2014/main" id="{0C085A5B-61E9-43E7-B85C-C11E5381B666}"/>
                </a:ext>
              </a:extLst>
            </p:cNvPr>
            <p:cNvSpPr>
              <a:spLocks/>
            </p:cNvSpPr>
            <p:nvPr/>
          </p:nvSpPr>
          <p:spPr bwMode="auto">
            <a:xfrm>
              <a:off x="6837" y="2047"/>
              <a:ext cx="6" cy="4"/>
            </a:xfrm>
            <a:custGeom>
              <a:avLst/>
              <a:gdLst>
                <a:gd name="T0" fmla="*/ 2 w 3"/>
                <a:gd name="T1" fmla="*/ 2 h 2"/>
                <a:gd name="T2" fmla="*/ 1 w 3"/>
                <a:gd name="T3" fmla="*/ 2 h 2"/>
                <a:gd name="T4" fmla="*/ 1 w 3"/>
                <a:gd name="T5" fmla="*/ 0 h 2"/>
                <a:gd name="T6" fmla="*/ 3 w 3"/>
                <a:gd name="T7" fmla="*/ 1 h 2"/>
                <a:gd name="T8" fmla="*/ 2 w 3"/>
                <a:gd name="T9" fmla="*/ 2 h 2"/>
              </a:gdLst>
              <a:ahLst/>
              <a:cxnLst>
                <a:cxn ang="0">
                  <a:pos x="T0" y="T1"/>
                </a:cxn>
                <a:cxn ang="0">
                  <a:pos x="T2" y="T3"/>
                </a:cxn>
                <a:cxn ang="0">
                  <a:pos x="T4" y="T5"/>
                </a:cxn>
                <a:cxn ang="0">
                  <a:pos x="T6" y="T7"/>
                </a:cxn>
                <a:cxn ang="0">
                  <a:pos x="T8" y="T9"/>
                </a:cxn>
              </a:cxnLst>
              <a:rect l="0" t="0" r="r" b="b"/>
              <a:pathLst>
                <a:path w="3" h="2">
                  <a:moveTo>
                    <a:pt x="2" y="2"/>
                  </a:moveTo>
                  <a:cubicBezTo>
                    <a:pt x="2" y="2"/>
                    <a:pt x="1" y="2"/>
                    <a:pt x="1" y="2"/>
                  </a:cubicBezTo>
                  <a:cubicBezTo>
                    <a:pt x="0" y="1"/>
                    <a:pt x="1" y="1"/>
                    <a:pt x="1" y="0"/>
                  </a:cubicBezTo>
                  <a:cubicBezTo>
                    <a:pt x="2" y="0"/>
                    <a:pt x="3" y="0"/>
                    <a:pt x="3" y="1"/>
                  </a:cubicBezTo>
                  <a:cubicBezTo>
                    <a:pt x="3" y="1"/>
                    <a:pt x="3" y="2"/>
                    <a:pt x="2" y="2"/>
                  </a:cubicBezTo>
                  <a:close/>
                </a:path>
              </a:pathLst>
            </a:custGeom>
            <a:solidFill>
              <a:srgbClr val="FCA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449">
              <a:extLst>
                <a:ext uri="{FF2B5EF4-FFF2-40B4-BE49-F238E27FC236}">
                  <a16:creationId xmlns="" xmlns:a16="http://schemas.microsoft.com/office/drawing/2014/main" id="{D2AC2285-F280-4692-97C2-52506254ECC3}"/>
                </a:ext>
              </a:extLst>
            </p:cNvPr>
            <p:cNvSpPr>
              <a:spLocks/>
            </p:cNvSpPr>
            <p:nvPr/>
          </p:nvSpPr>
          <p:spPr bwMode="auto">
            <a:xfrm>
              <a:off x="6865" y="2038"/>
              <a:ext cx="10" cy="9"/>
            </a:xfrm>
            <a:custGeom>
              <a:avLst/>
              <a:gdLst>
                <a:gd name="T0" fmla="*/ 4 w 5"/>
                <a:gd name="T1" fmla="*/ 3 h 4"/>
                <a:gd name="T2" fmla="*/ 1 w 5"/>
                <a:gd name="T3" fmla="*/ 3 h 4"/>
                <a:gd name="T4" fmla="*/ 2 w 5"/>
                <a:gd name="T5" fmla="*/ 0 h 4"/>
                <a:gd name="T6" fmla="*/ 5 w 5"/>
                <a:gd name="T7" fmla="*/ 1 h 4"/>
                <a:gd name="T8" fmla="*/ 4 w 5"/>
                <a:gd name="T9" fmla="*/ 3 h 4"/>
              </a:gdLst>
              <a:ahLst/>
              <a:cxnLst>
                <a:cxn ang="0">
                  <a:pos x="T0" y="T1"/>
                </a:cxn>
                <a:cxn ang="0">
                  <a:pos x="T2" y="T3"/>
                </a:cxn>
                <a:cxn ang="0">
                  <a:pos x="T4" y="T5"/>
                </a:cxn>
                <a:cxn ang="0">
                  <a:pos x="T6" y="T7"/>
                </a:cxn>
                <a:cxn ang="0">
                  <a:pos x="T8" y="T9"/>
                </a:cxn>
              </a:cxnLst>
              <a:rect l="0" t="0" r="r" b="b"/>
              <a:pathLst>
                <a:path w="5" h="4">
                  <a:moveTo>
                    <a:pt x="4" y="3"/>
                  </a:moveTo>
                  <a:cubicBezTo>
                    <a:pt x="3" y="4"/>
                    <a:pt x="2" y="4"/>
                    <a:pt x="1" y="3"/>
                  </a:cubicBezTo>
                  <a:cubicBezTo>
                    <a:pt x="0" y="2"/>
                    <a:pt x="1" y="1"/>
                    <a:pt x="2" y="0"/>
                  </a:cubicBezTo>
                  <a:cubicBezTo>
                    <a:pt x="3" y="0"/>
                    <a:pt x="4" y="0"/>
                    <a:pt x="5" y="1"/>
                  </a:cubicBezTo>
                  <a:cubicBezTo>
                    <a:pt x="5" y="2"/>
                    <a:pt x="5" y="3"/>
                    <a:pt x="4" y="3"/>
                  </a:cubicBezTo>
                  <a:close/>
                </a:path>
              </a:pathLst>
            </a:custGeom>
            <a:solidFill>
              <a:srgbClr val="FCA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50">
              <a:extLst>
                <a:ext uri="{FF2B5EF4-FFF2-40B4-BE49-F238E27FC236}">
                  <a16:creationId xmlns="" xmlns:a16="http://schemas.microsoft.com/office/drawing/2014/main" id="{B7D66025-3E38-4C32-B77A-F45481C1AEC4}"/>
                </a:ext>
              </a:extLst>
            </p:cNvPr>
            <p:cNvSpPr>
              <a:spLocks/>
            </p:cNvSpPr>
            <p:nvPr/>
          </p:nvSpPr>
          <p:spPr bwMode="auto">
            <a:xfrm>
              <a:off x="6845" y="2026"/>
              <a:ext cx="7" cy="4"/>
            </a:xfrm>
            <a:custGeom>
              <a:avLst/>
              <a:gdLst>
                <a:gd name="T0" fmla="*/ 2 w 3"/>
                <a:gd name="T1" fmla="*/ 2 h 2"/>
                <a:gd name="T2" fmla="*/ 1 w 3"/>
                <a:gd name="T3" fmla="*/ 2 h 2"/>
                <a:gd name="T4" fmla="*/ 1 w 3"/>
                <a:gd name="T5" fmla="*/ 1 h 2"/>
                <a:gd name="T6" fmla="*/ 2 w 3"/>
                <a:gd name="T7" fmla="*/ 1 h 2"/>
                <a:gd name="T8" fmla="*/ 2 w 3"/>
                <a:gd name="T9" fmla="*/ 2 h 2"/>
              </a:gdLst>
              <a:ahLst/>
              <a:cxnLst>
                <a:cxn ang="0">
                  <a:pos x="T0" y="T1"/>
                </a:cxn>
                <a:cxn ang="0">
                  <a:pos x="T2" y="T3"/>
                </a:cxn>
                <a:cxn ang="0">
                  <a:pos x="T4" y="T5"/>
                </a:cxn>
                <a:cxn ang="0">
                  <a:pos x="T6" y="T7"/>
                </a:cxn>
                <a:cxn ang="0">
                  <a:pos x="T8" y="T9"/>
                </a:cxn>
              </a:cxnLst>
              <a:rect l="0" t="0" r="r" b="b"/>
              <a:pathLst>
                <a:path w="3" h="2">
                  <a:moveTo>
                    <a:pt x="2" y="2"/>
                  </a:moveTo>
                  <a:cubicBezTo>
                    <a:pt x="1" y="2"/>
                    <a:pt x="1" y="2"/>
                    <a:pt x="1" y="2"/>
                  </a:cubicBezTo>
                  <a:cubicBezTo>
                    <a:pt x="0" y="2"/>
                    <a:pt x="0" y="1"/>
                    <a:pt x="1" y="1"/>
                  </a:cubicBezTo>
                  <a:cubicBezTo>
                    <a:pt x="1" y="0"/>
                    <a:pt x="2" y="1"/>
                    <a:pt x="2" y="1"/>
                  </a:cubicBezTo>
                  <a:cubicBezTo>
                    <a:pt x="3" y="1"/>
                    <a:pt x="2" y="2"/>
                    <a:pt x="2" y="2"/>
                  </a:cubicBezTo>
                  <a:close/>
                </a:path>
              </a:pathLst>
            </a:custGeom>
            <a:solidFill>
              <a:srgbClr val="FCA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51">
              <a:extLst>
                <a:ext uri="{FF2B5EF4-FFF2-40B4-BE49-F238E27FC236}">
                  <a16:creationId xmlns="" xmlns:a16="http://schemas.microsoft.com/office/drawing/2014/main" id="{CA9EF1F3-AF5B-4AAA-B800-69190B399999}"/>
                </a:ext>
              </a:extLst>
            </p:cNvPr>
            <p:cNvSpPr>
              <a:spLocks/>
            </p:cNvSpPr>
            <p:nvPr/>
          </p:nvSpPr>
          <p:spPr bwMode="auto">
            <a:xfrm>
              <a:off x="6854" y="2051"/>
              <a:ext cx="6" cy="4"/>
            </a:xfrm>
            <a:custGeom>
              <a:avLst/>
              <a:gdLst>
                <a:gd name="T0" fmla="*/ 2 w 3"/>
                <a:gd name="T1" fmla="*/ 2 h 2"/>
                <a:gd name="T2" fmla="*/ 0 w 3"/>
                <a:gd name="T3" fmla="*/ 2 h 2"/>
                <a:gd name="T4" fmla="*/ 1 w 3"/>
                <a:gd name="T5" fmla="*/ 0 h 2"/>
                <a:gd name="T6" fmla="*/ 2 w 3"/>
                <a:gd name="T7" fmla="*/ 1 h 2"/>
                <a:gd name="T8" fmla="*/ 2 w 3"/>
                <a:gd name="T9" fmla="*/ 2 h 2"/>
              </a:gdLst>
              <a:ahLst/>
              <a:cxnLst>
                <a:cxn ang="0">
                  <a:pos x="T0" y="T1"/>
                </a:cxn>
                <a:cxn ang="0">
                  <a:pos x="T2" y="T3"/>
                </a:cxn>
                <a:cxn ang="0">
                  <a:pos x="T4" y="T5"/>
                </a:cxn>
                <a:cxn ang="0">
                  <a:pos x="T6" y="T7"/>
                </a:cxn>
                <a:cxn ang="0">
                  <a:pos x="T8" y="T9"/>
                </a:cxn>
              </a:cxnLst>
              <a:rect l="0" t="0" r="r" b="b"/>
              <a:pathLst>
                <a:path w="3" h="2">
                  <a:moveTo>
                    <a:pt x="2" y="2"/>
                  </a:moveTo>
                  <a:cubicBezTo>
                    <a:pt x="1" y="2"/>
                    <a:pt x="0" y="2"/>
                    <a:pt x="0" y="2"/>
                  </a:cubicBezTo>
                  <a:cubicBezTo>
                    <a:pt x="0" y="1"/>
                    <a:pt x="0" y="1"/>
                    <a:pt x="1" y="0"/>
                  </a:cubicBezTo>
                  <a:cubicBezTo>
                    <a:pt x="1" y="0"/>
                    <a:pt x="2" y="0"/>
                    <a:pt x="2" y="1"/>
                  </a:cubicBezTo>
                  <a:cubicBezTo>
                    <a:pt x="3" y="1"/>
                    <a:pt x="2" y="2"/>
                    <a:pt x="2" y="2"/>
                  </a:cubicBezTo>
                  <a:close/>
                </a:path>
              </a:pathLst>
            </a:custGeom>
            <a:solidFill>
              <a:srgbClr val="FCA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452">
              <a:extLst>
                <a:ext uri="{FF2B5EF4-FFF2-40B4-BE49-F238E27FC236}">
                  <a16:creationId xmlns="" xmlns:a16="http://schemas.microsoft.com/office/drawing/2014/main" id="{E0D73F14-1B91-4EB3-93F4-F4A8228A674B}"/>
                </a:ext>
              </a:extLst>
            </p:cNvPr>
            <p:cNvSpPr>
              <a:spLocks/>
            </p:cNvSpPr>
            <p:nvPr/>
          </p:nvSpPr>
          <p:spPr bwMode="auto">
            <a:xfrm>
              <a:off x="6884" y="2146"/>
              <a:ext cx="48" cy="49"/>
            </a:xfrm>
            <a:custGeom>
              <a:avLst/>
              <a:gdLst>
                <a:gd name="T0" fmla="*/ 23 w 23"/>
                <a:gd name="T1" fmla="*/ 11 h 23"/>
                <a:gd name="T2" fmla="*/ 12 w 23"/>
                <a:gd name="T3" fmla="*/ 23 h 23"/>
                <a:gd name="T4" fmla="*/ 0 w 23"/>
                <a:gd name="T5" fmla="*/ 13 h 23"/>
                <a:gd name="T6" fmla="*/ 12 w 23"/>
                <a:gd name="T7" fmla="*/ 1 h 23"/>
                <a:gd name="T8" fmla="*/ 23 w 23"/>
                <a:gd name="T9" fmla="*/ 11 h 23"/>
              </a:gdLst>
              <a:ahLst/>
              <a:cxnLst>
                <a:cxn ang="0">
                  <a:pos x="T0" y="T1"/>
                </a:cxn>
                <a:cxn ang="0">
                  <a:pos x="T2" y="T3"/>
                </a:cxn>
                <a:cxn ang="0">
                  <a:pos x="T4" y="T5"/>
                </a:cxn>
                <a:cxn ang="0">
                  <a:pos x="T6" y="T7"/>
                </a:cxn>
                <a:cxn ang="0">
                  <a:pos x="T8" y="T9"/>
                </a:cxn>
              </a:cxnLst>
              <a:rect l="0" t="0" r="r" b="b"/>
              <a:pathLst>
                <a:path w="23" h="23">
                  <a:moveTo>
                    <a:pt x="23" y="11"/>
                  </a:moveTo>
                  <a:cubicBezTo>
                    <a:pt x="23" y="17"/>
                    <a:pt x="18" y="22"/>
                    <a:pt x="12" y="23"/>
                  </a:cubicBezTo>
                  <a:cubicBezTo>
                    <a:pt x="6" y="23"/>
                    <a:pt x="1" y="19"/>
                    <a:pt x="0" y="13"/>
                  </a:cubicBezTo>
                  <a:cubicBezTo>
                    <a:pt x="0" y="7"/>
                    <a:pt x="5" y="1"/>
                    <a:pt x="12" y="1"/>
                  </a:cubicBezTo>
                  <a:cubicBezTo>
                    <a:pt x="18" y="0"/>
                    <a:pt x="23" y="5"/>
                    <a:pt x="23" y="11"/>
                  </a:cubicBezTo>
                  <a:close/>
                </a:path>
              </a:pathLst>
            </a:custGeom>
            <a:solidFill>
              <a:srgbClr val="A526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453">
              <a:extLst>
                <a:ext uri="{FF2B5EF4-FFF2-40B4-BE49-F238E27FC236}">
                  <a16:creationId xmlns="" xmlns:a16="http://schemas.microsoft.com/office/drawing/2014/main" id="{F08DC656-AF90-48D6-AFDE-1E3CCE0CEC5B}"/>
                </a:ext>
              </a:extLst>
            </p:cNvPr>
            <p:cNvSpPr>
              <a:spLocks/>
            </p:cNvSpPr>
            <p:nvPr/>
          </p:nvSpPr>
          <p:spPr bwMode="auto">
            <a:xfrm>
              <a:off x="6894" y="2176"/>
              <a:ext cx="13" cy="11"/>
            </a:xfrm>
            <a:custGeom>
              <a:avLst/>
              <a:gdLst>
                <a:gd name="T0" fmla="*/ 6 w 6"/>
                <a:gd name="T1" fmla="*/ 2 h 5"/>
                <a:gd name="T2" fmla="*/ 3 w 6"/>
                <a:gd name="T3" fmla="*/ 4 h 5"/>
                <a:gd name="T4" fmla="*/ 0 w 6"/>
                <a:gd name="T5" fmla="*/ 2 h 5"/>
                <a:gd name="T6" fmla="*/ 3 w 6"/>
                <a:gd name="T7" fmla="*/ 0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6" y="3"/>
                    <a:pt x="4" y="4"/>
                    <a:pt x="3" y="4"/>
                  </a:cubicBezTo>
                  <a:cubicBezTo>
                    <a:pt x="1" y="5"/>
                    <a:pt x="0" y="4"/>
                    <a:pt x="0" y="2"/>
                  </a:cubicBezTo>
                  <a:cubicBezTo>
                    <a:pt x="0" y="1"/>
                    <a:pt x="1" y="0"/>
                    <a:pt x="3" y="0"/>
                  </a:cubicBezTo>
                  <a:cubicBezTo>
                    <a:pt x="4" y="0"/>
                    <a:pt x="6" y="1"/>
                    <a:pt x="6" y="2"/>
                  </a:cubicBezTo>
                  <a:close/>
                </a:path>
              </a:pathLst>
            </a:custGeom>
            <a:solidFill>
              <a:srgbClr val="FCA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Oval 454">
              <a:extLst>
                <a:ext uri="{FF2B5EF4-FFF2-40B4-BE49-F238E27FC236}">
                  <a16:creationId xmlns="" xmlns:a16="http://schemas.microsoft.com/office/drawing/2014/main" id="{7F432F35-0F21-4967-BA7F-BD01BA323693}"/>
                </a:ext>
              </a:extLst>
            </p:cNvPr>
            <p:cNvSpPr>
              <a:spLocks noChangeArrowheads="1"/>
            </p:cNvSpPr>
            <p:nvPr/>
          </p:nvSpPr>
          <p:spPr bwMode="auto">
            <a:xfrm>
              <a:off x="6911" y="2170"/>
              <a:ext cx="11" cy="8"/>
            </a:xfrm>
            <a:prstGeom prst="ellipse">
              <a:avLst/>
            </a:prstGeom>
            <a:solidFill>
              <a:srgbClr val="FCA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Oval 455">
              <a:extLst>
                <a:ext uri="{FF2B5EF4-FFF2-40B4-BE49-F238E27FC236}">
                  <a16:creationId xmlns="" xmlns:a16="http://schemas.microsoft.com/office/drawing/2014/main" id="{216B4F80-8CCA-49D1-B97F-DE6D95ED7398}"/>
                </a:ext>
              </a:extLst>
            </p:cNvPr>
            <p:cNvSpPr>
              <a:spLocks noChangeArrowheads="1"/>
            </p:cNvSpPr>
            <p:nvPr/>
          </p:nvSpPr>
          <p:spPr bwMode="auto">
            <a:xfrm>
              <a:off x="6894" y="2157"/>
              <a:ext cx="11" cy="9"/>
            </a:xfrm>
            <a:prstGeom prst="ellipse">
              <a:avLst/>
            </a:prstGeom>
            <a:solidFill>
              <a:srgbClr val="FCA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456">
              <a:extLst>
                <a:ext uri="{FF2B5EF4-FFF2-40B4-BE49-F238E27FC236}">
                  <a16:creationId xmlns="" xmlns:a16="http://schemas.microsoft.com/office/drawing/2014/main" id="{CA306F6F-E38D-4611-AB19-C4F36316C832}"/>
                </a:ext>
              </a:extLst>
            </p:cNvPr>
            <p:cNvSpPr>
              <a:spLocks/>
            </p:cNvSpPr>
            <p:nvPr/>
          </p:nvSpPr>
          <p:spPr bwMode="auto">
            <a:xfrm>
              <a:off x="6909" y="2185"/>
              <a:ext cx="6" cy="6"/>
            </a:xfrm>
            <a:custGeom>
              <a:avLst/>
              <a:gdLst>
                <a:gd name="T0" fmla="*/ 3 w 3"/>
                <a:gd name="T1" fmla="*/ 1 h 3"/>
                <a:gd name="T2" fmla="*/ 1 w 3"/>
                <a:gd name="T3" fmla="*/ 3 h 3"/>
                <a:gd name="T4" fmla="*/ 0 w 3"/>
                <a:gd name="T5" fmla="*/ 2 h 3"/>
                <a:gd name="T6" fmla="*/ 1 w 3"/>
                <a:gd name="T7" fmla="*/ 0 h 3"/>
                <a:gd name="T8" fmla="*/ 3 w 3"/>
                <a:gd name="T9" fmla="*/ 1 h 3"/>
              </a:gdLst>
              <a:ahLst/>
              <a:cxnLst>
                <a:cxn ang="0">
                  <a:pos x="T0" y="T1"/>
                </a:cxn>
                <a:cxn ang="0">
                  <a:pos x="T2" y="T3"/>
                </a:cxn>
                <a:cxn ang="0">
                  <a:pos x="T4" y="T5"/>
                </a:cxn>
                <a:cxn ang="0">
                  <a:pos x="T6" y="T7"/>
                </a:cxn>
                <a:cxn ang="0">
                  <a:pos x="T8" y="T9"/>
                </a:cxn>
              </a:cxnLst>
              <a:rect l="0" t="0" r="r" b="b"/>
              <a:pathLst>
                <a:path w="3" h="3">
                  <a:moveTo>
                    <a:pt x="3" y="1"/>
                  </a:moveTo>
                  <a:cubicBezTo>
                    <a:pt x="3" y="2"/>
                    <a:pt x="2" y="3"/>
                    <a:pt x="1" y="3"/>
                  </a:cubicBezTo>
                  <a:cubicBezTo>
                    <a:pt x="1" y="3"/>
                    <a:pt x="0" y="2"/>
                    <a:pt x="0" y="2"/>
                  </a:cubicBezTo>
                  <a:cubicBezTo>
                    <a:pt x="0" y="1"/>
                    <a:pt x="1" y="1"/>
                    <a:pt x="1" y="0"/>
                  </a:cubicBezTo>
                  <a:cubicBezTo>
                    <a:pt x="2" y="0"/>
                    <a:pt x="3" y="1"/>
                    <a:pt x="3" y="1"/>
                  </a:cubicBezTo>
                  <a:close/>
                </a:path>
              </a:pathLst>
            </a:custGeom>
            <a:solidFill>
              <a:srgbClr val="FCA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457">
              <a:extLst>
                <a:ext uri="{FF2B5EF4-FFF2-40B4-BE49-F238E27FC236}">
                  <a16:creationId xmlns="" xmlns:a16="http://schemas.microsoft.com/office/drawing/2014/main" id="{5B7A53EC-E76B-432E-9160-5DCCB9FE2C76}"/>
                </a:ext>
              </a:extLst>
            </p:cNvPr>
            <p:cNvSpPr>
              <a:spLocks/>
            </p:cNvSpPr>
            <p:nvPr/>
          </p:nvSpPr>
          <p:spPr bwMode="auto">
            <a:xfrm>
              <a:off x="6915" y="2155"/>
              <a:ext cx="11" cy="8"/>
            </a:xfrm>
            <a:custGeom>
              <a:avLst/>
              <a:gdLst>
                <a:gd name="T0" fmla="*/ 5 w 5"/>
                <a:gd name="T1" fmla="*/ 2 h 4"/>
                <a:gd name="T2" fmla="*/ 3 w 5"/>
                <a:gd name="T3" fmla="*/ 4 h 4"/>
                <a:gd name="T4" fmla="*/ 0 w 5"/>
                <a:gd name="T5" fmla="*/ 2 h 4"/>
                <a:gd name="T6" fmla="*/ 3 w 5"/>
                <a:gd name="T7" fmla="*/ 0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5" y="3"/>
                    <a:pt x="4" y="4"/>
                    <a:pt x="3" y="4"/>
                  </a:cubicBezTo>
                  <a:cubicBezTo>
                    <a:pt x="1" y="4"/>
                    <a:pt x="0" y="3"/>
                    <a:pt x="0" y="2"/>
                  </a:cubicBezTo>
                  <a:cubicBezTo>
                    <a:pt x="0" y="1"/>
                    <a:pt x="1" y="0"/>
                    <a:pt x="3" y="0"/>
                  </a:cubicBezTo>
                  <a:cubicBezTo>
                    <a:pt x="4" y="0"/>
                    <a:pt x="5" y="0"/>
                    <a:pt x="5" y="2"/>
                  </a:cubicBezTo>
                  <a:close/>
                </a:path>
              </a:pathLst>
            </a:custGeom>
            <a:solidFill>
              <a:srgbClr val="FCA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458">
              <a:extLst>
                <a:ext uri="{FF2B5EF4-FFF2-40B4-BE49-F238E27FC236}">
                  <a16:creationId xmlns="" xmlns:a16="http://schemas.microsoft.com/office/drawing/2014/main" id="{3C0AFD08-F29D-492E-9D80-935091B9CE69}"/>
                </a:ext>
              </a:extLst>
            </p:cNvPr>
            <p:cNvSpPr>
              <a:spLocks/>
            </p:cNvSpPr>
            <p:nvPr/>
          </p:nvSpPr>
          <p:spPr bwMode="auto">
            <a:xfrm>
              <a:off x="6890" y="2170"/>
              <a:ext cx="4" cy="4"/>
            </a:xfrm>
            <a:custGeom>
              <a:avLst/>
              <a:gdLst>
                <a:gd name="T0" fmla="*/ 2 w 2"/>
                <a:gd name="T1" fmla="*/ 1 h 2"/>
                <a:gd name="T2" fmla="*/ 1 w 2"/>
                <a:gd name="T3" fmla="*/ 2 h 2"/>
                <a:gd name="T4" fmla="*/ 0 w 2"/>
                <a:gd name="T5" fmla="*/ 1 h 2"/>
                <a:gd name="T6" fmla="*/ 1 w 2"/>
                <a:gd name="T7" fmla="*/ 0 h 2"/>
                <a:gd name="T8" fmla="*/ 2 w 2"/>
                <a:gd name="T9" fmla="*/ 1 h 2"/>
              </a:gdLst>
              <a:ahLst/>
              <a:cxnLst>
                <a:cxn ang="0">
                  <a:pos x="T0" y="T1"/>
                </a:cxn>
                <a:cxn ang="0">
                  <a:pos x="T2" y="T3"/>
                </a:cxn>
                <a:cxn ang="0">
                  <a:pos x="T4" y="T5"/>
                </a:cxn>
                <a:cxn ang="0">
                  <a:pos x="T6" y="T7"/>
                </a:cxn>
                <a:cxn ang="0">
                  <a:pos x="T8" y="T9"/>
                </a:cxn>
              </a:cxnLst>
              <a:rect l="0" t="0" r="r" b="b"/>
              <a:pathLst>
                <a:path w="2" h="2">
                  <a:moveTo>
                    <a:pt x="2" y="1"/>
                  </a:moveTo>
                  <a:cubicBezTo>
                    <a:pt x="2" y="2"/>
                    <a:pt x="2" y="2"/>
                    <a:pt x="1" y="2"/>
                  </a:cubicBezTo>
                  <a:cubicBezTo>
                    <a:pt x="1" y="2"/>
                    <a:pt x="0" y="2"/>
                    <a:pt x="0" y="1"/>
                  </a:cubicBezTo>
                  <a:cubicBezTo>
                    <a:pt x="0" y="1"/>
                    <a:pt x="1" y="0"/>
                    <a:pt x="1" y="0"/>
                  </a:cubicBezTo>
                  <a:cubicBezTo>
                    <a:pt x="2" y="0"/>
                    <a:pt x="2" y="0"/>
                    <a:pt x="2" y="1"/>
                  </a:cubicBezTo>
                  <a:close/>
                </a:path>
              </a:pathLst>
            </a:custGeom>
            <a:solidFill>
              <a:srgbClr val="FCA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459">
              <a:extLst>
                <a:ext uri="{FF2B5EF4-FFF2-40B4-BE49-F238E27FC236}">
                  <a16:creationId xmlns="" xmlns:a16="http://schemas.microsoft.com/office/drawing/2014/main" id="{FC9196F3-2F2B-45A7-ACEC-568F38092074}"/>
                </a:ext>
              </a:extLst>
            </p:cNvPr>
            <p:cNvSpPr>
              <a:spLocks noChangeArrowheads="1"/>
            </p:cNvSpPr>
            <p:nvPr/>
          </p:nvSpPr>
          <p:spPr bwMode="auto">
            <a:xfrm>
              <a:off x="6924" y="2174"/>
              <a:ext cx="4" cy="4"/>
            </a:xfrm>
            <a:prstGeom prst="ellipse">
              <a:avLst/>
            </a:prstGeom>
            <a:solidFill>
              <a:srgbClr val="FCA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460">
              <a:extLst>
                <a:ext uri="{FF2B5EF4-FFF2-40B4-BE49-F238E27FC236}">
                  <a16:creationId xmlns="" xmlns:a16="http://schemas.microsoft.com/office/drawing/2014/main" id="{45B1D9F1-9931-43C5-9371-6DAA07989FD1}"/>
                </a:ext>
              </a:extLst>
            </p:cNvPr>
            <p:cNvSpPr>
              <a:spLocks/>
            </p:cNvSpPr>
            <p:nvPr/>
          </p:nvSpPr>
          <p:spPr bwMode="auto">
            <a:xfrm>
              <a:off x="6782" y="2034"/>
              <a:ext cx="49" cy="38"/>
            </a:xfrm>
            <a:custGeom>
              <a:avLst/>
              <a:gdLst>
                <a:gd name="T0" fmla="*/ 21 w 23"/>
                <a:gd name="T1" fmla="*/ 2 h 18"/>
                <a:gd name="T2" fmla="*/ 12 w 23"/>
                <a:gd name="T3" fmla="*/ 10 h 18"/>
                <a:gd name="T4" fmla="*/ 3 w 23"/>
                <a:gd name="T5" fmla="*/ 15 h 18"/>
                <a:gd name="T6" fmla="*/ 8 w 23"/>
                <a:gd name="T7" fmla="*/ 4 h 18"/>
                <a:gd name="T8" fmla="*/ 21 w 23"/>
                <a:gd name="T9" fmla="*/ 2 h 18"/>
              </a:gdLst>
              <a:ahLst/>
              <a:cxnLst>
                <a:cxn ang="0">
                  <a:pos x="T0" y="T1"/>
                </a:cxn>
                <a:cxn ang="0">
                  <a:pos x="T2" y="T3"/>
                </a:cxn>
                <a:cxn ang="0">
                  <a:pos x="T4" y="T5"/>
                </a:cxn>
                <a:cxn ang="0">
                  <a:pos x="T6" y="T7"/>
                </a:cxn>
                <a:cxn ang="0">
                  <a:pos x="T8" y="T9"/>
                </a:cxn>
              </a:cxnLst>
              <a:rect l="0" t="0" r="r" b="b"/>
              <a:pathLst>
                <a:path w="23" h="18">
                  <a:moveTo>
                    <a:pt x="21" y="2"/>
                  </a:moveTo>
                  <a:cubicBezTo>
                    <a:pt x="23" y="5"/>
                    <a:pt x="17" y="6"/>
                    <a:pt x="12" y="10"/>
                  </a:cubicBezTo>
                  <a:cubicBezTo>
                    <a:pt x="7" y="13"/>
                    <a:pt x="5" y="18"/>
                    <a:pt x="3" y="15"/>
                  </a:cubicBezTo>
                  <a:cubicBezTo>
                    <a:pt x="0" y="12"/>
                    <a:pt x="2" y="8"/>
                    <a:pt x="8" y="4"/>
                  </a:cubicBezTo>
                  <a:cubicBezTo>
                    <a:pt x="13" y="0"/>
                    <a:pt x="19" y="0"/>
                    <a:pt x="21" y="2"/>
                  </a:cubicBezTo>
                  <a:close/>
                </a:path>
              </a:pathLst>
            </a:cu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461">
              <a:extLst>
                <a:ext uri="{FF2B5EF4-FFF2-40B4-BE49-F238E27FC236}">
                  <a16:creationId xmlns="" xmlns:a16="http://schemas.microsoft.com/office/drawing/2014/main" id="{56295504-36E3-405E-855D-A519D50CBFE3}"/>
                </a:ext>
              </a:extLst>
            </p:cNvPr>
            <p:cNvSpPr>
              <a:spLocks/>
            </p:cNvSpPr>
            <p:nvPr/>
          </p:nvSpPr>
          <p:spPr bwMode="auto">
            <a:xfrm>
              <a:off x="6803" y="2049"/>
              <a:ext cx="21" cy="19"/>
            </a:xfrm>
            <a:custGeom>
              <a:avLst/>
              <a:gdLst>
                <a:gd name="T0" fmla="*/ 0 w 10"/>
                <a:gd name="T1" fmla="*/ 2 h 9"/>
                <a:gd name="T2" fmla="*/ 5 w 10"/>
                <a:gd name="T3" fmla="*/ 9 h 9"/>
                <a:gd name="T4" fmla="*/ 10 w 10"/>
                <a:gd name="T5" fmla="*/ 6 h 9"/>
                <a:gd name="T6" fmla="*/ 3 w 10"/>
                <a:gd name="T7" fmla="*/ 0 h 9"/>
                <a:gd name="T8" fmla="*/ 0 w 10"/>
                <a:gd name="T9" fmla="*/ 2 h 9"/>
              </a:gdLst>
              <a:ahLst/>
              <a:cxnLst>
                <a:cxn ang="0">
                  <a:pos x="T0" y="T1"/>
                </a:cxn>
                <a:cxn ang="0">
                  <a:pos x="T2" y="T3"/>
                </a:cxn>
                <a:cxn ang="0">
                  <a:pos x="T4" y="T5"/>
                </a:cxn>
                <a:cxn ang="0">
                  <a:pos x="T6" y="T7"/>
                </a:cxn>
                <a:cxn ang="0">
                  <a:pos x="T8" y="T9"/>
                </a:cxn>
              </a:cxnLst>
              <a:rect l="0" t="0" r="r" b="b"/>
              <a:pathLst>
                <a:path w="10" h="9">
                  <a:moveTo>
                    <a:pt x="0" y="2"/>
                  </a:moveTo>
                  <a:cubicBezTo>
                    <a:pt x="0" y="2"/>
                    <a:pt x="2" y="9"/>
                    <a:pt x="5" y="9"/>
                  </a:cubicBezTo>
                  <a:cubicBezTo>
                    <a:pt x="8" y="9"/>
                    <a:pt x="10" y="6"/>
                    <a:pt x="10" y="6"/>
                  </a:cubicBezTo>
                  <a:cubicBezTo>
                    <a:pt x="8" y="3"/>
                    <a:pt x="3" y="0"/>
                    <a:pt x="3" y="0"/>
                  </a:cubicBezTo>
                  <a:lnTo>
                    <a:pt x="0" y="2"/>
                  </a:lnTo>
                  <a:close/>
                </a:path>
              </a:pathLst>
            </a:cu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462">
              <a:extLst>
                <a:ext uri="{FF2B5EF4-FFF2-40B4-BE49-F238E27FC236}">
                  <a16:creationId xmlns="" xmlns:a16="http://schemas.microsoft.com/office/drawing/2014/main" id="{848353A1-70A1-47D4-B3A7-B89CD0080261}"/>
                </a:ext>
              </a:extLst>
            </p:cNvPr>
            <p:cNvSpPr>
              <a:spLocks/>
            </p:cNvSpPr>
            <p:nvPr/>
          </p:nvSpPr>
          <p:spPr bwMode="auto">
            <a:xfrm>
              <a:off x="6831" y="2115"/>
              <a:ext cx="61" cy="42"/>
            </a:xfrm>
            <a:custGeom>
              <a:avLst/>
              <a:gdLst>
                <a:gd name="T0" fmla="*/ 27 w 29"/>
                <a:gd name="T1" fmla="*/ 17 h 20"/>
                <a:gd name="T2" fmla="*/ 13 w 29"/>
                <a:gd name="T3" fmla="*/ 11 h 20"/>
                <a:gd name="T4" fmla="*/ 3 w 29"/>
                <a:gd name="T5" fmla="*/ 4 h 20"/>
                <a:gd name="T6" fmla="*/ 20 w 29"/>
                <a:gd name="T7" fmla="*/ 4 h 20"/>
                <a:gd name="T8" fmla="*/ 27 w 29"/>
                <a:gd name="T9" fmla="*/ 17 h 20"/>
              </a:gdLst>
              <a:ahLst/>
              <a:cxnLst>
                <a:cxn ang="0">
                  <a:pos x="T0" y="T1"/>
                </a:cxn>
                <a:cxn ang="0">
                  <a:pos x="T2" y="T3"/>
                </a:cxn>
                <a:cxn ang="0">
                  <a:pos x="T4" y="T5"/>
                </a:cxn>
                <a:cxn ang="0">
                  <a:pos x="T6" y="T7"/>
                </a:cxn>
                <a:cxn ang="0">
                  <a:pos x="T8" y="T9"/>
                </a:cxn>
              </a:cxnLst>
              <a:rect l="0" t="0" r="r" b="b"/>
              <a:pathLst>
                <a:path w="29" h="20">
                  <a:moveTo>
                    <a:pt x="27" y="17"/>
                  </a:moveTo>
                  <a:cubicBezTo>
                    <a:pt x="24" y="20"/>
                    <a:pt x="20" y="15"/>
                    <a:pt x="13" y="11"/>
                  </a:cubicBezTo>
                  <a:cubicBezTo>
                    <a:pt x="7" y="8"/>
                    <a:pt x="0" y="7"/>
                    <a:pt x="3" y="4"/>
                  </a:cubicBezTo>
                  <a:cubicBezTo>
                    <a:pt x="6" y="0"/>
                    <a:pt x="13" y="0"/>
                    <a:pt x="20" y="4"/>
                  </a:cubicBezTo>
                  <a:cubicBezTo>
                    <a:pt x="26" y="7"/>
                    <a:pt x="29" y="13"/>
                    <a:pt x="27" y="17"/>
                  </a:cubicBezTo>
                  <a:close/>
                </a:path>
              </a:pathLst>
            </a:cu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463">
              <a:extLst>
                <a:ext uri="{FF2B5EF4-FFF2-40B4-BE49-F238E27FC236}">
                  <a16:creationId xmlns="" xmlns:a16="http://schemas.microsoft.com/office/drawing/2014/main" id="{1BBF99A8-BCB7-4265-8158-575D9BF99DD7}"/>
                </a:ext>
              </a:extLst>
            </p:cNvPr>
            <p:cNvSpPr>
              <a:spLocks/>
            </p:cNvSpPr>
            <p:nvPr/>
          </p:nvSpPr>
          <p:spPr bwMode="auto">
            <a:xfrm>
              <a:off x="6839" y="2132"/>
              <a:ext cx="28" cy="27"/>
            </a:xfrm>
            <a:custGeom>
              <a:avLst/>
              <a:gdLst>
                <a:gd name="T0" fmla="*/ 10 w 13"/>
                <a:gd name="T1" fmla="*/ 0 h 13"/>
                <a:gd name="T2" fmla="*/ 1 w 13"/>
                <a:gd name="T3" fmla="*/ 9 h 13"/>
                <a:gd name="T4" fmla="*/ 7 w 13"/>
                <a:gd name="T5" fmla="*/ 12 h 13"/>
                <a:gd name="T6" fmla="*/ 13 w 13"/>
                <a:gd name="T7" fmla="*/ 3 h 13"/>
                <a:gd name="T8" fmla="*/ 10 w 13"/>
                <a:gd name="T9" fmla="*/ 0 h 13"/>
              </a:gdLst>
              <a:ahLst/>
              <a:cxnLst>
                <a:cxn ang="0">
                  <a:pos x="T0" y="T1"/>
                </a:cxn>
                <a:cxn ang="0">
                  <a:pos x="T2" y="T3"/>
                </a:cxn>
                <a:cxn ang="0">
                  <a:pos x="T4" y="T5"/>
                </a:cxn>
                <a:cxn ang="0">
                  <a:pos x="T6" y="T7"/>
                </a:cxn>
                <a:cxn ang="0">
                  <a:pos x="T8" y="T9"/>
                </a:cxn>
              </a:cxnLst>
              <a:rect l="0" t="0" r="r" b="b"/>
              <a:pathLst>
                <a:path w="13" h="13">
                  <a:moveTo>
                    <a:pt x="10" y="0"/>
                  </a:moveTo>
                  <a:cubicBezTo>
                    <a:pt x="10" y="0"/>
                    <a:pt x="0" y="6"/>
                    <a:pt x="1" y="9"/>
                  </a:cubicBezTo>
                  <a:cubicBezTo>
                    <a:pt x="3" y="12"/>
                    <a:pt x="7" y="13"/>
                    <a:pt x="7" y="12"/>
                  </a:cubicBezTo>
                  <a:cubicBezTo>
                    <a:pt x="11" y="9"/>
                    <a:pt x="13" y="3"/>
                    <a:pt x="13" y="3"/>
                  </a:cubicBezTo>
                  <a:lnTo>
                    <a:pt x="10" y="0"/>
                  </a:lnTo>
                  <a:close/>
                </a:path>
              </a:pathLst>
            </a:cu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464">
              <a:extLst>
                <a:ext uri="{FF2B5EF4-FFF2-40B4-BE49-F238E27FC236}">
                  <a16:creationId xmlns="" xmlns:a16="http://schemas.microsoft.com/office/drawing/2014/main" id="{290C84CE-C013-4F65-AAEA-8163A4610C2A}"/>
                </a:ext>
              </a:extLst>
            </p:cNvPr>
            <p:cNvSpPr>
              <a:spLocks/>
            </p:cNvSpPr>
            <p:nvPr/>
          </p:nvSpPr>
          <p:spPr bwMode="auto">
            <a:xfrm>
              <a:off x="6856" y="2072"/>
              <a:ext cx="51" cy="36"/>
            </a:xfrm>
            <a:custGeom>
              <a:avLst/>
              <a:gdLst>
                <a:gd name="T0" fmla="*/ 21 w 24"/>
                <a:gd name="T1" fmla="*/ 14 h 17"/>
                <a:gd name="T2" fmla="*/ 11 w 24"/>
                <a:gd name="T3" fmla="*/ 9 h 17"/>
                <a:gd name="T4" fmla="*/ 2 w 24"/>
                <a:gd name="T5" fmla="*/ 3 h 17"/>
                <a:gd name="T6" fmla="*/ 16 w 24"/>
                <a:gd name="T7" fmla="*/ 3 h 17"/>
                <a:gd name="T8" fmla="*/ 21 w 24"/>
                <a:gd name="T9" fmla="*/ 14 h 17"/>
              </a:gdLst>
              <a:ahLst/>
              <a:cxnLst>
                <a:cxn ang="0">
                  <a:pos x="T0" y="T1"/>
                </a:cxn>
                <a:cxn ang="0">
                  <a:pos x="T2" y="T3"/>
                </a:cxn>
                <a:cxn ang="0">
                  <a:pos x="T4" y="T5"/>
                </a:cxn>
                <a:cxn ang="0">
                  <a:pos x="T6" y="T7"/>
                </a:cxn>
                <a:cxn ang="0">
                  <a:pos x="T8" y="T9"/>
                </a:cxn>
              </a:cxnLst>
              <a:rect l="0" t="0" r="r" b="b"/>
              <a:pathLst>
                <a:path w="24" h="17">
                  <a:moveTo>
                    <a:pt x="21" y="14"/>
                  </a:moveTo>
                  <a:cubicBezTo>
                    <a:pt x="19" y="17"/>
                    <a:pt x="16" y="12"/>
                    <a:pt x="11" y="9"/>
                  </a:cubicBezTo>
                  <a:cubicBezTo>
                    <a:pt x="5" y="6"/>
                    <a:pt x="0" y="6"/>
                    <a:pt x="2" y="3"/>
                  </a:cubicBezTo>
                  <a:cubicBezTo>
                    <a:pt x="4" y="0"/>
                    <a:pt x="10" y="0"/>
                    <a:pt x="16" y="3"/>
                  </a:cubicBezTo>
                  <a:cubicBezTo>
                    <a:pt x="21" y="6"/>
                    <a:pt x="24" y="11"/>
                    <a:pt x="21" y="14"/>
                  </a:cubicBezTo>
                  <a:close/>
                </a:path>
              </a:pathLst>
            </a:cu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465">
              <a:extLst>
                <a:ext uri="{FF2B5EF4-FFF2-40B4-BE49-F238E27FC236}">
                  <a16:creationId xmlns="" xmlns:a16="http://schemas.microsoft.com/office/drawing/2014/main" id="{DB38CDEF-4664-454E-BBA4-DE5A74A11AEC}"/>
                </a:ext>
              </a:extLst>
            </p:cNvPr>
            <p:cNvSpPr>
              <a:spLocks/>
            </p:cNvSpPr>
            <p:nvPr/>
          </p:nvSpPr>
          <p:spPr bwMode="auto">
            <a:xfrm>
              <a:off x="6862" y="2087"/>
              <a:ext cx="24" cy="21"/>
            </a:xfrm>
            <a:custGeom>
              <a:avLst/>
              <a:gdLst>
                <a:gd name="T0" fmla="*/ 8 w 11"/>
                <a:gd name="T1" fmla="*/ 0 h 10"/>
                <a:gd name="T2" fmla="*/ 1 w 11"/>
                <a:gd name="T3" fmla="*/ 7 h 10"/>
                <a:gd name="T4" fmla="*/ 6 w 11"/>
                <a:gd name="T5" fmla="*/ 10 h 10"/>
                <a:gd name="T6" fmla="*/ 11 w 11"/>
                <a:gd name="T7" fmla="*/ 2 h 10"/>
                <a:gd name="T8" fmla="*/ 8 w 11"/>
                <a:gd name="T9" fmla="*/ 0 h 10"/>
              </a:gdLst>
              <a:ahLst/>
              <a:cxnLst>
                <a:cxn ang="0">
                  <a:pos x="T0" y="T1"/>
                </a:cxn>
                <a:cxn ang="0">
                  <a:pos x="T2" y="T3"/>
                </a:cxn>
                <a:cxn ang="0">
                  <a:pos x="T4" y="T5"/>
                </a:cxn>
                <a:cxn ang="0">
                  <a:pos x="T6" y="T7"/>
                </a:cxn>
                <a:cxn ang="0">
                  <a:pos x="T8" y="T9"/>
                </a:cxn>
              </a:cxnLst>
              <a:rect l="0" t="0" r="r" b="b"/>
              <a:pathLst>
                <a:path w="11" h="10">
                  <a:moveTo>
                    <a:pt x="8" y="0"/>
                  </a:moveTo>
                  <a:cubicBezTo>
                    <a:pt x="8" y="0"/>
                    <a:pt x="0" y="4"/>
                    <a:pt x="1" y="7"/>
                  </a:cubicBezTo>
                  <a:cubicBezTo>
                    <a:pt x="2" y="9"/>
                    <a:pt x="6" y="10"/>
                    <a:pt x="6" y="10"/>
                  </a:cubicBezTo>
                  <a:cubicBezTo>
                    <a:pt x="9" y="7"/>
                    <a:pt x="11" y="2"/>
                    <a:pt x="11" y="2"/>
                  </a:cubicBezTo>
                  <a:lnTo>
                    <a:pt x="8" y="0"/>
                  </a:lnTo>
                  <a:close/>
                </a:path>
              </a:pathLst>
            </a:cu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466">
              <a:extLst>
                <a:ext uri="{FF2B5EF4-FFF2-40B4-BE49-F238E27FC236}">
                  <a16:creationId xmlns="" xmlns:a16="http://schemas.microsoft.com/office/drawing/2014/main" id="{FD655F3F-9955-48F8-8223-175DA57E05E1}"/>
                </a:ext>
              </a:extLst>
            </p:cNvPr>
            <p:cNvSpPr>
              <a:spLocks/>
            </p:cNvSpPr>
            <p:nvPr/>
          </p:nvSpPr>
          <p:spPr bwMode="auto">
            <a:xfrm>
              <a:off x="6911" y="2034"/>
              <a:ext cx="53" cy="34"/>
            </a:xfrm>
            <a:custGeom>
              <a:avLst/>
              <a:gdLst>
                <a:gd name="T0" fmla="*/ 22 w 25"/>
                <a:gd name="T1" fmla="*/ 13 h 16"/>
                <a:gd name="T2" fmla="*/ 12 w 25"/>
                <a:gd name="T3" fmla="*/ 9 h 16"/>
                <a:gd name="T4" fmla="*/ 3 w 25"/>
                <a:gd name="T5" fmla="*/ 3 h 16"/>
                <a:gd name="T6" fmla="*/ 17 w 25"/>
                <a:gd name="T7" fmla="*/ 3 h 16"/>
                <a:gd name="T8" fmla="*/ 22 w 25"/>
                <a:gd name="T9" fmla="*/ 13 h 16"/>
              </a:gdLst>
              <a:ahLst/>
              <a:cxnLst>
                <a:cxn ang="0">
                  <a:pos x="T0" y="T1"/>
                </a:cxn>
                <a:cxn ang="0">
                  <a:pos x="T2" y="T3"/>
                </a:cxn>
                <a:cxn ang="0">
                  <a:pos x="T4" y="T5"/>
                </a:cxn>
                <a:cxn ang="0">
                  <a:pos x="T6" y="T7"/>
                </a:cxn>
                <a:cxn ang="0">
                  <a:pos x="T8" y="T9"/>
                </a:cxn>
              </a:cxnLst>
              <a:rect l="0" t="0" r="r" b="b"/>
              <a:pathLst>
                <a:path w="25" h="16">
                  <a:moveTo>
                    <a:pt x="22" y="13"/>
                  </a:moveTo>
                  <a:cubicBezTo>
                    <a:pt x="20" y="16"/>
                    <a:pt x="17" y="12"/>
                    <a:pt x="12" y="9"/>
                  </a:cubicBezTo>
                  <a:cubicBezTo>
                    <a:pt x="6" y="6"/>
                    <a:pt x="0" y="6"/>
                    <a:pt x="3" y="3"/>
                  </a:cubicBezTo>
                  <a:cubicBezTo>
                    <a:pt x="5" y="0"/>
                    <a:pt x="11" y="0"/>
                    <a:pt x="17" y="3"/>
                  </a:cubicBezTo>
                  <a:cubicBezTo>
                    <a:pt x="22" y="6"/>
                    <a:pt x="25" y="10"/>
                    <a:pt x="22" y="13"/>
                  </a:cubicBezTo>
                  <a:close/>
                </a:path>
              </a:pathLst>
            </a:cu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467">
              <a:extLst>
                <a:ext uri="{FF2B5EF4-FFF2-40B4-BE49-F238E27FC236}">
                  <a16:creationId xmlns="" xmlns:a16="http://schemas.microsoft.com/office/drawing/2014/main" id="{11DFDA38-396E-4DC4-B269-AC2ABE7E9227}"/>
                </a:ext>
              </a:extLst>
            </p:cNvPr>
            <p:cNvSpPr>
              <a:spLocks/>
            </p:cNvSpPr>
            <p:nvPr/>
          </p:nvSpPr>
          <p:spPr bwMode="auto">
            <a:xfrm>
              <a:off x="6920" y="2047"/>
              <a:ext cx="23" cy="23"/>
            </a:xfrm>
            <a:custGeom>
              <a:avLst/>
              <a:gdLst>
                <a:gd name="T0" fmla="*/ 8 w 11"/>
                <a:gd name="T1" fmla="*/ 0 h 11"/>
                <a:gd name="T2" fmla="*/ 1 w 11"/>
                <a:gd name="T3" fmla="*/ 8 h 11"/>
                <a:gd name="T4" fmla="*/ 6 w 11"/>
                <a:gd name="T5" fmla="*/ 10 h 11"/>
                <a:gd name="T6" fmla="*/ 11 w 11"/>
                <a:gd name="T7" fmla="*/ 3 h 11"/>
                <a:gd name="T8" fmla="*/ 8 w 11"/>
                <a:gd name="T9" fmla="*/ 0 h 11"/>
              </a:gdLst>
              <a:ahLst/>
              <a:cxnLst>
                <a:cxn ang="0">
                  <a:pos x="T0" y="T1"/>
                </a:cxn>
                <a:cxn ang="0">
                  <a:pos x="T2" y="T3"/>
                </a:cxn>
                <a:cxn ang="0">
                  <a:pos x="T4" y="T5"/>
                </a:cxn>
                <a:cxn ang="0">
                  <a:pos x="T6" y="T7"/>
                </a:cxn>
                <a:cxn ang="0">
                  <a:pos x="T8" y="T9"/>
                </a:cxn>
              </a:cxnLst>
              <a:rect l="0" t="0" r="r" b="b"/>
              <a:pathLst>
                <a:path w="11" h="11">
                  <a:moveTo>
                    <a:pt x="8" y="0"/>
                  </a:moveTo>
                  <a:cubicBezTo>
                    <a:pt x="8" y="0"/>
                    <a:pt x="0" y="5"/>
                    <a:pt x="1" y="8"/>
                  </a:cubicBezTo>
                  <a:cubicBezTo>
                    <a:pt x="2" y="10"/>
                    <a:pt x="6" y="11"/>
                    <a:pt x="6" y="10"/>
                  </a:cubicBezTo>
                  <a:cubicBezTo>
                    <a:pt x="9" y="8"/>
                    <a:pt x="11" y="3"/>
                    <a:pt x="11" y="3"/>
                  </a:cubicBezTo>
                  <a:lnTo>
                    <a:pt x="8" y="0"/>
                  </a:lnTo>
                  <a:close/>
                </a:path>
              </a:pathLst>
            </a:cu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468">
              <a:extLst>
                <a:ext uri="{FF2B5EF4-FFF2-40B4-BE49-F238E27FC236}">
                  <a16:creationId xmlns="" xmlns:a16="http://schemas.microsoft.com/office/drawing/2014/main" id="{1881386F-A040-47FB-B8FC-9384B70A3637}"/>
                </a:ext>
              </a:extLst>
            </p:cNvPr>
            <p:cNvSpPr>
              <a:spLocks/>
            </p:cNvSpPr>
            <p:nvPr/>
          </p:nvSpPr>
          <p:spPr bwMode="auto">
            <a:xfrm>
              <a:off x="6924" y="2123"/>
              <a:ext cx="51" cy="36"/>
            </a:xfrm>
            <a:custGeom>
              <a:avLst/>
              <a:gdLst>
                <a:gd name="T0" fmla="*/ 22 w 24"/>
                <a:gd name="T1" fmla="*/ 14 h 17"/>
                <a:gd name="T2" fmla="*/ 11 w 24"/>
                <a:gd name="T3" fmla="*/ 10 h 17"/>
                <a:gd name="T4" fmla="*/ 2 w 24"/>
                <a:gd name="T5" fmla="*/ 3 h 17"/>
                <a:gd name="T6" fmla="*/ 16 w 24"/>
                <a:gd name="T7" fmla="*/ 3 h 17"/>
                <a:gd name="T8" fmla="*/ 22 w 24"/>
                <a:gd name="T9" fmla="*/ 14 h 17"/>
              </a:gdLst>
              <a:ahLst/>
              <a:cxnLst>
                <a:cxn ang="0">
                  <a:pos x="T0" y="T1"/>
                </a:cxn>
                <a:cxn ang="0">
                  <a:pos x="T2" y="T3"/>
                </a:cxn>
                <a:cxn ang="0">
                  <a:pos x="T4" y="T5"/>
                </a:cxn>
                <a:cxn ang="0">
                  <a:pos x="T6" y="T7"/>
                </a:cxn>
                <a:cxn ang="0">
                  <a:pos x="T8" y="T9"/>
                </a:cxn>
              </a:cxnLst>
              <a:rect l="0" t="0" r="r" b="b"/>
              <a:pathLst>
                <a:path w="24" h="17">
                  <a:moveTo>
                    <a:pt x="22" y="14"/>
                  </a:moveTo>
                  <a:cubicBezTo>
                    <a:pt x="19" y="17"/>
                    <a:pt x="16" y="12"/>
                    <a:pt x="11" y="10"/>
                  </a:cubicBezTo>
                  <a:cubicBezTo>
                    <a:pt x="5" y="7"/>
                    <a:pt x="0" y="6"/>
                    <a:pt x="2" y="3"/>
                  </a:cubicBezTo>
                  <a:cubicBezTo>
                    <a:pt x="4" y="0"/>
                    <a:pt x="11" y="0"/>
                    <a:pt x="16" y="3"/>
                  </a:cubicBezTo>
                  <a:cubicBezTo>
                    <a:pt x="22" y="6"/>
                    <a:pt x="24" y="11"/>
                    <a:pt x="22" y="14"/>
                  </a:cubicBezTo>
                  <a:close/>
                </a:path>
              </a:pathLst>
            </a:cu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469">
              <a:extLst>
                <a:ext uri="{FF2B5EF4-FFF2-40B4-BE49-F238E27FC236}">
                  <a16:creationId xmlns="" xmlns:a16="http://schemas.microsoft.com/office/drawing/2014/main" id="{6A12ED0F-4BAF-4A87-B104-68655B5CA213}"/>
                </a:ext>
              </a:extLst>
            </p:cNvPr>
            <p:cNvSpPr>
              <a:spLocks/>
            </p:cNvSpPr>
            <p:nvPr/>
          </p:nvSpPr>
          <p:spPr bwMode="auto">
            <a:xfrm>
              <a:off x="6930" y="2138"/>
              <a:ext cx="23" cy="21"/>
            </a:xfrm>
            <a:custGeom>
              <a:avLst/>
              <a:gdLst>
                <a:gd name="T0" fmla="*/ 8 w 11"/>
                <a:gd name="T1" fmla="*/ 0 h 10"/>
                <a:gd name="T2" fmla="*/ 1 w 11"/>
                <a:gd name="T3" fmla="*/ 7 h 10"/>
                <a:gd name="T4" fmla="*/ 6 w 11"/>
                <a:gd name="T5" fmla="*/ 10 h 10"/>
                <a:gd name="T6" fmla="*/ 11 w 11"/>
                <a:gd name="T7" fmla="*/ 2 h 10"/>
                <a:gd name="T8" fmla="*/ 8 w 11"/>
                <a:gd name="T9" fmla="*/ 0 h 10"/>
              </a:gdLst>
              <a:ahLst/>
              <a:cxnLst>
                <a:cxn ang="0">
                  <a:pos x="T0" y="T1"/>
                </a:cxn>
                <a:cxn ang="0">
                  <a:pos x="T2" y="T3"/>
                </a:cxn>
                <a:cxn ang="0">
                  <a:pos x="T4" y="T5"/>
                </a:cxn>
                <a:cxn ang="0">
                  <a:pos x="T6" y="T7"/>
                </a:cxn>
                <a:cxn ang="0">
                  <a:pos x="T8" y="T9"/>
                </a:cxn>
              </a:cxnLst>
              <a:rect l="0" t="0" r="r" b="b"/>
              <a:pathLst>
                <a:path w="11" h="10">
                  <a:moveTo>
                    <a:pt x="8" y="0"/>
                  </a:moveTo>
                  <a:cubicBezTo>
                    <a:pt x="8" y="0"/>
                    <a:pt x="0" y="5"/>
                    <a:pt x="1" y="7"/>
                  </a:cubicBezTo>
                  <a:cubicBezTo>
                    <a:pt x="2" y="10"/>
                    <a:pt x="6" y="10"/>
                    <a:pt x="6" y="10"/>
                  </a:cubicBezTo>
                  <a:cubicBezTo>
                    <a:pt x="9" y="8"/>
                    <a:pt x="11" y="2"/>
                    <a:pt x="11" y="2"/>
                  </a:cubicBezTo>
                  <a:lnTo>
                    <a:pt x="8" y="0"/>
                  </a:lnTo>
                  <a:close/>
                </a:path>
              </a:pathLst>
            </a:custGeom>
            <a:solidFill>
              <a:srgbClr val="FFE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470">
              <a:extLst>
                <a:ext uri="{FF2B5EF4-FFF2-40B4-BE49-F238E27FC236}">
                  <a16:creationId xmlns="" xmlns:a16="http://schemas.microsoft.com/office/drawing/2014/main" id="{0A78FC4A-4B36-409C-87F9-25B2C5D6A429}"/>
                </a:ext>
              </a:extLst>
            </p:cNvPr>
            <p:cNvSpPr>
              <a:spLocks/>
            </p:cNvSpPr>
            <p:nvPr/>
          </p:nvSpPr>
          <p:spPr bwMode="auto">
            <a:xfrm>
              <a:off x="6900" y="2115"/>
              <a:ext cx="11" cy="12"/>
            </a:xfrm>
            <a:custGeom>
              <a:avLst/>
              <a:gdLst>
                <a:gd name="T0" fmla="*/ 4 w 5"/>
                <a:gd name="T1" fmla="*/ 2 h 6"/>
                <a:gd name="T2" fmla="*/ 1 w 5"/>
                <a:gd name="T3" fmla="*/ 4 h 6"/>
                <a:gd name="T4" fmla="*/ 2 w 5"/>
                <a:gd name="T5" fmla="*/ 6 h 6"/>
                <a:gd name="T6" fmla="*/ 4 w 5"/>
                <a:gd name="T7" fmla="*/ 4 h 6"/>
                <a:gd name="T8" fmla="*/ 4 w 5"/>
                <a:gd name="T9" fmla="*/ 2 h 6"/>
              </a:gdLst>
              <a:ahLst/>
              <a:cxnLst>
                <a:cxn ang="0">
                  <a:pos x="T0" y="T1"/>
                </a:cxn>
                <a:cxn ang="0">
                  <a:pos x="T2" y="T3"/>
                </a:cxn>
                <a:cxn ang="0">
                  <a:pos x="T4" y="T5"/>
                </a:cxn>
                <a:cxn ang="0">
                  <a:pos x="T6" y="T7"/>
                </a:cxn>
                <a:cxn ang="0">
                  <a:pos x="T8" y="T9"/>
                </a:cxn>
              </a:cxnLst>
              <a:rect l="0" t="0" r="r" b="b"/>
              <a:pathLst>
                <a:path w="5" h="6">
                  <a:moveTo>
                    <a:pt x="4" y="2"/>
                  </a:moveTo>
                  <a:cubicBezTo>
                    <a:pt x="3" y="0"/>
                    <a:pt x="1" y="2"/>
                    <a:pt x="1" y="4"/>
                  </a:cubicBezTo>
                  <a:cubicBezTo>
                    <a:pt x="1" y="4"/>
                    <a:pt x="0" y="6"/>
                    <a:pt x="2" y="6"/>
                  </a:cubicBezTo>
                  <a:cubicBezTo>
                    <a:pt x="3" y="6"/>
                    <a:pt x="4" y="5"/>
                    <a:pt x="4" y="4"/>
                  </a:cubicBezTo>
                  <a:cubicBezTo>
                    <a:pt x="5" y="4"/>
                    <a:pt x="5" y="3"/>
                    <a:pt x="4" y="2"/>
                  </a:cubicBezTo>
                  <a:close/>
                </a:path>
              </a:pathLst>
            </a:custGeom>
            <a:solidFill>
              <a:srgbClr val="357A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471">
              <a:extLst>
                <a:ext uri="{FF2B5EF4-FFF2-40B4-BE49-F238E27FC236}">
                  <a16:creationId xmlns="" xmlns:a16="http://schemas.microsoft.com/office/drawing/2014/main" id="{6665F5D4-29FD-4F32-82B0-BAE034197C50}"/>
                </a:ext>
              </a:extLst>
            </p:cNvPr>
            <p:cNvSpPr>
              <a:spLocks/>
            </p:cNvSpPr>
            <p:nvPr/>
          </p:nvSpPr>
          <p:spPr bwMode="auto">
            <a:xfrm>
              <a:off x="6822" y="2119"/>
              <a:ext cx="9" cy="8"/>
            </a:xfrm>
            <a:custGeom>
              <a:avLst/>
              <a:gdLst>
                <a:gd name="T0" fmla="*/ 3 w 4"/>
                <a:gd name="T1" fmla="*/ 3 h 4"/>
                <a:gd name="T2" fmla="*/ 3 w 4"/>
                <a:gd name="T3" fmla="*/ 1 h 4"/>
                <a:gd name="T4" fmla="*/ 1 w 4"/>
                <a:gd name="T5" fmla="*/ 3 h 4"/>
                <a:gd name="T6" fmla="*/ 2 w 4"/>
                <a:gd name="T7" fmla="*/ 4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4" y="2"/>
                    <a:pt x="4" y="1"/>
                    <a:pt x="3" y="1"/>
                  </a:cubicBezTo>
                  <a:cubicBezTo>
                    <a:pt x="2" y="0"/>
                    <a:pt x="0" y="2"/>
                    <a:pt x="1" y="3"/>
                  </a:cubicBezTo>
                  <a:cubicBezTo>
                    <a:pt x="1" y="4"/>
                    <a:pt x="1" y="4"/>
                    <a:pt x="2" y="4"/>
                  </a:cubicBezTo>
                  <a:cubicBezTo>
                    <a:pt x="3" y="4"/>
                    <a:pt x="3" y="3"/>
                    <a:pt x="3" y="3"/>
                  </a:cubicBezTo>
                  <a:close/>
                </a:path>
              </a:pathLst>
            </a:custGeom>
            <a:solidFill>
              <a:srgbClr val="357A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472">
              <a:extLst>
                <a:ext uri="{FF2B5EF4-FFF2-40B4-BE49-F238E27FC236}">
                  <a16:creationId xmlns="" xmlns:a16="http://schemas.microsoft.com/office/drawing/2014/main" id="{8180AAF7-7834-4963-8201-AA0B8584AB72}"/>
                </a:ext>
              </a:extLst>
            </p:cNvPr>
            <p:cNvSpPr>
              <a:spLocks/>
            </p:cNvSpPr>
            <p:nvPr/>
          </p:nvSpPr>
          <p:spPr bwMode="auto">
            <a:xfrm>
              <a:off x="6843" y="2068"/>
              <a:ext cx="7" cy="6"/>
            </a:xfrm>
            <a:custGeom>
              <a:avLst/>
              <a:gdLst>
                <a:gd name="T0" fmla="*/ 2 w 3"/>
                <a:gd name="T1" fmla="*/ 0 h 3"/>
                <a:gd name="T2" fmla="*/ 1 w 3"/>
                <a:gd name="T3" fmla="*/ 0 h 3"/>
                <a:gd name="T4" fmla="*/ 1 w 3"/>
                <a:gd name="T5" fmla="*/ 0 h 3"/>
                <a:gd name="T6" fmla="*/ 0 w 3"/>
                <a:gd name="T7" fmla="*/ 0 h 3"/>
                <a:gd name="T8" fmla="*/ 1 w 3"/>
                <a:gd name="T9" fmla="*/ 2 h 3"/>
                <a:gd name="T10" fmla="*/ 2 w 3"/>
                <a:gd name="T11" fmla="*/ 0 h 3"/>
              </a:gdLst>
              <a:ahLst/>
              <a:cxnLst>
                <a:cxn ang="0">
                  <a:pos x="T0" y="T1"/>
                </a:cxn>
                <a:cxn ang="0">
                  <a:pos x="T2" y="T3"/>
                </a:cxn>
                <a:cxn ang="0">
                  <a:pos x="T4" y="T5"/>
                </a:cxn>
                <a:cxn ang="0">
                  <a:pos x="T6" y="T7"/>
                </a:cxn>
                <a:cxn ang="0">
                  <a:pos x="T8" y="T9"/>
                </a:cxn>
                <a:cxn ang="0">
                  <a:pos x="T10" y="T11"/>
                </a:cxn>
              </a:cxnLst>
              <a:rect l="0" t="0" r="r" b="b"/>
              <a:pathLst>
                <a:path w="3" h="3">
                  <a:moveTo>
                    <a:pt x="2" y="0"/>
                  </a:moveTo>
                  <a:cubicBezTo>
                    <a:pt x="1" y="0"/>
                    <a:pt x="1" y="0"/>
                    <a:pt x="1" y="0"/>
                  </a:cubicBezTo>
                  <a:cubicBezTo>
                    <a:pt x="1" y="0"/>
                    <a:pt x="1" y="0"/>
                    <a:pt x="1" y="0"/>
                  </a:cubicBezTo>
                  <a:cubicBezTo>
                    <a:pt x="1" y="0"/>
                    <a:pt x="0" y="0"/>
                    <a:pt x="0" y="0"/>
                  </a:cubicBezTo>
                  <a:cubicBezTo>
                    <a:pt x="0" y="1"/>
                    <a:pt x="0" y="2"/>
                    <a:pt x="1" y="2"/>
                  </a:cubicBezTo>
                  <a:cubicBezTo>
                    <a:pt x="3" y="3"/>
                    <a:pt x="3" y="1"/>
                    <a:pt x="2" y="0"/>
                  </a:cubicBezTo>
                  <a:close/>
                </a:path>
              </a:pathLst>
            </a:custGeom>
            <a:solidFill>
              <a:srgbClr val="357A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473">
              <a:extLst>
                <a:ext uri="{FF2B5EF4-FFF2-40B4-BE49-F238E27FC236}">
                  <a16:creationId xmlns="" xmlns:a16="http://schemas.microsoft.com/office/drawing/2014/main" id="{46DFB345-DB7F-4B67-BA60-488F5F2272CD}"/>
                </a:ext>
              </a:extLst>
            </p:cNvPr>
            <p:cNvSpPr>
              <a:spLocks/>
            </p:cNvSpPr>
            <p:nvPr/>
          </p:nvSpPr>
          <p:spPr bwMode="auto">
            <a:xfrm>
              <a:off x="6833" y="2066"/>
              <a:ext cx="4" cy="4"/>
            </a:xfrm>
            <a:custGeom>
              <a:avLst/>
              <a:gdLst>
                <a:gd name="T0" fmla="*/ 2 w 2"/>
                <a:gd name="T1" fmla="*/ 1 h 2"/>
                <a:gd name="T2" fmla="*/ 1 w 2"/>
                <a:gd name="T3" fmla="*/ 0 h 2"/>
                <a:gd name="T4" fmla="*/ 1 w 2"/>
                <a:gd name="T5" fmla="*/ 0 h 2"/>
                <a:gd name="T6" fmla="*/ 0 w 2"/>
                <a:gd name="T7" fmla="*/ 1 h 2"/>
                <a:gd name="T8" fmla="*/ 2 w 2"/>
                <a:gd name="T9" fmla="*/ 1 h 2"/>
              </a:gdLst>
              <a:ahLst/>
              <a:cxnLst>
                <a:cxn ang="0">
                  <a:pos x="T0" y="T1"/>
                </a:cxn>
                <a:cxn ang="0">
                  <a:pos x="T2" y="T3"/>
                </a:cxn>
                <a:cxn ang="0">
                  <a:pos x="T4" y="T5"/>
                </a:cxn>
                <a:cxn ang="0">
                  <a:pos x="T6" y="T7"/>
                </a:cxn>
                <a:cxn ang="0">
                  <a:pos x="T8" y="T9"/>
                </a:cxn>
              </a:cxnLst>
              <a:rect l="0" t="0" r="r" b="b"/>
              <a:pathLst>
                <a:path w="2" h="2">
                  <a:moveTo>
                    <a:pt x="2" y="1"/>
                  </a:moveTo>
                  <a:cubicBezTo>
                    <a:pt x="2" y="0"/>
                    <a:pt x="2" y="0"/>
                    <a:pt x="1" y="0"/>
                  </a:cubicBezTo>
                  <a:cubicBezTo>
                    <a:pt x="1" y="0"/>
                    <a:pt x="1" y="0"/>
                    <a:pt x="1" y="0"/>
                  </a:cubicBezTo>
                  <a:cubicBezTo>
                    <a:pt x="0" y="0"/>
                    <a:pt x="0" y="1"/>
                    <a:pt x="0" y="1"/>
                  </a:cubicBezTo>
                  <a:cubicBezTo>
                    <a:pt x="1" y="2"/>
                    <a:pt x="2" y="1"/>
                    <a:pt x="2" y="1"/>
                  </a:cubicBezTo>
                  <a:close/>
                </a:path>
              </a:pathLst>
            </a:custGeom>
            <a:solidFill>
              <a:srgbClr val="357A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474">
              <a:extLst>
                <a:ext uri="{FF2B5EF4-FFF2-40B4-BE49-F238E27FC236}">
                  <a16:creationId xmlns="" xmlns:a16="http://schemas.microsoft.com/office/drawing/2014/main" id="{34767D8A-E91C-45A7-9972-D93ECDE2272E}"/>
                </a:ext>
              </a:extLst>
            </p:cNvPr>
            <p:cNvSpPr>
              <a:spLocks/>
            </p:cNvSpPr>
            <p:nvPr/>
          </p:nvSpPr>
          <p:spPr bwMode="auto">
            <a:xfrm>
              <a:off x="6894" y="2019"/>
              <a:ext cx="9" cy="9"/>
            </a:xfrm>
            <a:custGeom>
              <a:avLst/>
              <a:gdLst>
                <a:gd name="T0" fmla="*/ 3 w 4"/>
                <a:gd name="T1" fmla="*/ 1 h 4"/>
                <a:gd name="T2" fmla="*/ 0 w 4"/>
                <a:gd name="T3" fmla="*/ 2 h 4"/>
                <a:gd name="T4" fmla="*/ 2 w 4"/>
                <a:gd name="T5" fmla="*/ 4 h 4"/>
                <a:gd name="T6" fmla="*/ 2 w 4"/>
                <a:gd name="T7" fmla="*/ 3 h 4"/>
                <a:gd name="T8" fmla="*/ 3 w 4"/>
                <a:gd name="T9" fmla="*/ 3 h 4"/>
                <a:gd name="T10" fmla="*/ 3 w 4"/>
                <a:gd name="T11" fmla="*/ 1 h 4"/>
              </a:gdLst>
              <a:ahLst/>
              <a:cxnLst>
                <a:cxn ang="0">
                  <a:pos x="T0" y="T1"/>
                </a:cxn>
                <a:cxn ang="0">
                  <a:pos x="T2" y="T3"/>
                </a:cxn>
                <a:cxn ang="0">
                  <a:pos x="T4" y="T5"/>
                </a:cxn>
                <a:cxn ang="0">
                  <a:pos x="T6" y="T7"/>
                </a:cxn>
                <a:cxn ang="0">
                  <a:pos x="T8" y="T9"/>
                </a:cxn>
                <a:cxn ang="0">
                  <a:pos x="T10" y="T11"/>
                </a:cxn>
              </a:cxnLst>
              <a:rect l="0" t="0" r="r" b="b"/>
              <a:pathLst>
                <a:path w="4" h="4">
                  <a:moveTo>
                    <a:pt x="3" y="1"/>
                  </a:moveTo>
                  <a:cubicBezTo>
                    <a:pt x="2" y="0"/>
                    <a:pt x="1" y="1"/>
                    <a:pt x="0" y="2"/>
                  </a:cubicBezTo>
                  <a:cubicBezTo>
                    <a:pt x="0" y="3"/>
                    <a:pt x="1" y="4"/>
                    <a:pt x="2" y="4"/>
                  </a:cubicBezTo>
                  <a:cubicBezTo>
                    <a:pt x="2" y="3"/>
                    <a:pt x="2" y="3"/>
                    <a:pt x="2" y="3"/>
                  </a:cubicBezTo>
                  <a:cubicBezTo>
                    <a:pt x="3" y="3"/>
                    <a:pt x="3" y="3"/>
                    <a:pt x="3" y="3"/>
                  </a:cubicBezTo>
                  <a:cubicBezTo>
                    <a:pt x="4" y="2"/>
                    <a:pt x="4" y="1"/>
                    <a:pt x="3" y="1"/>
                  </a:cubicBezTo>
                  <a:close/>
                </a:path>
              </a:pathLst>
            </a:custGeom>
            <a:solidFill>
              <a:srgbClr val="357A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475">
              <a:extLst>
                <a:ext uri="{FF2B5EF4-FFF2-40B4-BE49-F238E27FC236}">
                  <a16:creationId xmlns="" xmlns:a16="http://schemas.microsoft.com/office/drawing/2014/main" id="{B9AF9D2B-55DF-4858-86EA-1FA088E9D0B3}"/>
                </a:ext>
              </a:extLst>
            </p:cNvPr>
            <p:cNvSpPr>
              <a:spLocks/>
            </p:cNvSpPr>
            <p:nvPr/>
          </p:nvSpPr>
          <p:spPr bwMode="auto">
            <a:xfrm>
              <a:off x="6829" y="2024"/>
              <a:ext cx="6" cy="8"/>
            </a:xfrm>
            <a:custGeom>
              <a:avLst/>
              <a:gdLst>
                <a:gd name="T0" fmla="*/ 3 w 3"/>
                <a:gd name="T1" fmla="*/ 2 h 4"/>
                <a:gd name="T2" fmla="*/ 1 w 3"/>
                <a:gd name="T3" fmla="*/ 1 h 4"/>
                <a:gd name="T4" fmla="*/ 0 w 3"/>
                <a:gd name="T5" fmla="*/ 3 h 4"/>
                <a:gd name="T6" fmla="*/ 1 w 3"/>
                <a:gd name="T7" fmla="*/ 4 h 4"/>
                <a:gd name="T8" fmla="*/ 1 w 3"/>
                <a:gd name="T9" fmla="*/ 4 h 4"/>
                <a:gd name="T10" fmla="*/ 3 w 3"/>
                <a:gd name="T11" fmla="*/ 2 h 4"/>
              </a:gdLst>
              <a:ahLst/>
              <a:cxnLst>
                <a:cxn ang="0">
                  <a:pos x="T0" y="T1"/>
                </a:cxn>
                <a:cxn ang="0">
                  <a:pos x="T2" y="T3"/>
                </a:cxn>
                <a:cxn ang="0">
                  <a:pos x="T4" y="T5"/>
                </a:cxn>
                <a:cxn ang="0">
                  <a:pos x="T6" y="T7"/>
                </a:cxn>
                <a:cxn ang="0">
                  <a:pos x="T8" y="T9"/>
                </a:cxn>
                <a:cxn ang="0">
                  <a:pos x="T10" y="T11"/>
                </a:cxn>
              </a:cxnLst>
              <a:rect l="0" t="0" r="r" b="b"/>
              <a:pathLst>
                <a:path w="3" h="4">
                  <a:moveTo>
                    <a:pt x="3" y="2"/>
                  </a:moveTo>
                  <a:cubicBezTo>
                    <a:pt x="3" y="1"/>
                    <a:pt x="2" y="0"/>
                    <a:pt x="1" y="1"/>
                  </a:cubicBezTo>
                  <a:cubicBezTo>
                    <a:pt x="0" y="1"/>
                    <a:pt x="0" y="2"/>
                    <a:pt x="0" y="3"/>
                  </a:cubicBezTo>
                  <a:cubicBezTo>
                    <a:pt x="1" y="4"/>
                    <a:pt x="1" y="4"/>
                    <a:pt x="1" y="4"/>
                  </a:cubicBezTo>
                  <a:cubicBezTo>
                    <a:pt x="1" y="4"/>
                    <a:pt x="1" y="4"/>
                    <a:pt x="1" y="4"/>
                  </a:cubicBezTo>
                  <a:cubicBezTo>
                    <a:pt x="2" y="4"/>
                    <a:pt x="3" y="3"/>
                    <a:pt x="3" y="2"/>
                  </a:cubicBezTo>
                  <a:close/>
                </a:path>
              </a:pathLst>
            </a:custGeom>
            <a:solidFill>
              <a:srgbClr val="357A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476">
              <a:extLst>
                <a:ext uri="{FF2B5EF4-FFF2-40B4-BE49-F238E27FC236}">
                  <a16:creationId xmlns="" xmlns:a16="http://schemas.microsoft.com/office/drawing/2014/main" id="{A05D2DFB-8EB0-46FE-AB24-9DBABC254BDA}"/>
                </a:ext>
              </a:extLst>
            </p:cNvPr>
            <p:cNvSpPr>
              <a:spLocks/>
            </p:cNvSpPr>
            <p:nvPr/>
          </p:nvSpPr>
          <p:spPr bwMode="auto">
            <a:xfrm>
              <a:off x="6759" y="2108"/>
              <a:ext cx="8" cy="9"/>
            </a:xfrm>
            <a:custGeom>
              <a:avLst/>
              <a:gdLst>
                <a:gd name="T0" fmla="*/ 4 w 4"/>
                <a:gd name="T1" fmla="*/ 1 h 4"/>
                <a:gd name="T2" fmla="*/ 2 w 4"/>
                <a:gd name="T3" fmla="*/ 0 h 4"/>
                <a:gd name="T4" fmla="*/ 1 w 4"/>
                <a:gd name="T5" fmla="*/ 4 h 4"/>
                <a:gd name="T6" fmla="*/ 2 w 4"/>
                <a:gd name="T7" fmla="*/ 4 h 4"/>
                <a:gd name="T8" fmla="*/ 2 w 4"/>
                <a:gd name="T9" fmla="*/ 4 h 4"/>
                <a:gd name="T10" fmla="*/ 4 w 4"/>
                <a:gd name="T11" fmla="*/ 3 h 4"/>
                <a:gd name="T12" fmla="*/ 4 w 4"/>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4" y="1"/>
                  </a:moveTo>
                  <a:cubicBezTo>
                    <a:pt x="4" y="0"/>
                    <a:pt x="3" y="0"/>
                    <a:pt x="2" y="0"/>
                  </a:cubicBezTo>
                  <a:cubicBezTo>
                    <a:pt x="1" y="1"/>
                    <a:pt x="0" y="3"/>
                    <a:pt x="1" y="4"/>
                  </a:cubicBezTo>
                  <a:cubicBezTo>
                    <a:pt x="1" y="4"/>
                    <a:pt x="2" y="4"/>
                    <a:pt x="2" y="4"/>
                  </a:cubicBezTo>
                  <a:cubicBezTo>
                    <a:pt x="2" y="4"/>
                    <a:pt x="2" y="4"/>
                    <a:pt x="2" y="4"/>
                  </a:cubicBezTo>
                  <a:cubicBezTo>
                    <a:pt x="3" y="4"/>
                    <a:pt x="3" y="4"/>
                    <a:pt x="4" y="3"/>
                  </a:cubicBezTo>
                  <a:cubicBezTo>
                    <a:pt x="4" y="3"/>
                    <a:pt x="4" y="2"/>
                    <a:pt x="4" y="1"/>
                  </a:cubicBezTo>
                  <a:close/>
                </a:path>
              </a:pathLst>
            </a:custGeom>
            <a:solidFill>
              <a:srgbClr val="357A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477">
              <a:extLst>
                <a:ext uri="{FF2B5EF4-FFF2-40B4-BE49-F238E27FC236}">
                  <a16:creationId xmlns="" xmlns:a16="http://schemas.microsoft.com/office/drawing/2014/main" id="{A2FF6E5A-E9BF-43CE-8AEF-EDD303F3AAE3}"/>
                </a:ext>
              </a:extLst>
            </p:cNvPr>
            <p:cNvSpPr>
              <a:spLocks/>
            </p:cNvSpPr>
            <p:nvPr/>
          </p:nvSpPr>
          <p:spPr bwMode="auto">
            <a:xfrm>
              <a:off x="6803" y="2113"/>
              <a:ext cx="11" cy="12"/>
            </a:xfrm>
            <a:custGeom>
              <a:avLst/>
              <a:gdLst>
                <a:gd name="T0" fmla="*/ 3 w 5"/>
                <a:gd name="T1" fmla="*/ 4 h 6"/>
                <a:gd name="T2" fmla="*/ 3 w 5"/>
                <a:gd name="T3" fmla="*/ 0 h 6"/>
                <a:gd name="T4" fmla="*/ 1 w 5"/>
                <a:gd name="T5" fmla="*/ 1 h 6"/>
                <a:gd name="T6" fmla="*/ 0 w 5"/>
                <a:gd name="T7" fmla="*/ 4 h 6"/>
                <a:gd name="T8" fmla="*/ 0 w 5"/>
                <a:gd name="T9" fmla="*/ 5 h 6"/>
                <a:gd name="T10" fmla="*/ 1 w 5"/>
                <a:gd name="T11" fmla="*/ 6 h 6"/>
                <a:gd name="T12" fmla="*/ 1 w 5"/>
                <a:gd name="T13" fmla="*/ 6 h 6"/>
                <a:gd name="T14" fmla="*/ 2 w 5"/>
                <a:gd name="T15" fmla="*/ 5 h 6"/>
                <a:gd name="T16" fmla="*/ 2 w 5"/>
                <a:gd name="T17" fmla="*/ 4 h 6"/>
                <a:gd name="T18" fmla="*/ 3 w 5"/>
                <a:gd name="T19"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6">
                  <a:moveTo>
                    <a:pt x="3" y="4"/>
                  </a:moveTo>
                  <a:cubicBezTo>
                    <a:pt x="5" y="3"/>
                    <a:pt x="5" y="0"/>
                    <a:pt x="3" y="0"/>
                  </a:cubicBezTo>
                  <a:cubicBezTo>
                    <a:pt x="2" y="0"/>
                    <a:pt x="1" y="1"/>
                    <a:pt x="1" y="1"/>
                  </a:cubicBezTo>
                  <a:cubicBezTo>
                    <a:pt x="1" y="2"/>
                    <a:pt x="0" y="3"/>
                    <a:pt x="0" y="4"/>
                  </a:cubicBezTo>
                  <a:cubicBezTo>
                    <a:pt x="0" y="4"/>
                    <a:pt x="0" y="5"/>
                    <a:pt x="0" y="5"/>
                  </a:cubicBezTo>
                  <a:cubicBezTo>
                    <a:pt x="1" y="6"/>
                    <a:pt x="1" y="6"/>
                    <a:pt x="1" y="6"/>
                  </a:cubicBezTo>
                  <a:cubicBezTo>
                    <a:pt x="2" y="6"/>
                    <a:pt x="1" y="6"/>
                    <a:pt x="1" y="6"/>
                  </a:cubicBezTo>
                  <a:cubicBezTo>
                    <a:pt x="2" y="6"/>
                    <a:pt x="3" y="5"/>
                    <a:pt x="2" y="5"/>
                  </a:cubicBezTo>
                  <a:cubicBezTo>
                    <a:pt x="2" y="4"/>
                    <a:pt x="2" y="4"/>
                    <a:pt x="2" y="4"/>
                  </a:cubicBezTo>
                  <a:lnTo>
                    <a:pt x="3" y="4"/>
                  </a:lnTo>
                  <a:close/>
                </a:path>
              </a:pathLst>
            </a:custGeom>
            <a:solidFill>
              <a:srgbClr val="357A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478">
              <a:extLst>
                <a:ext uri="{FF2B5EF4-FFF2-40B4-BE49-F238E27FC236}">
                  <a16:creationId xmlns="" xmlns:a16="http://schemas.microsoft.com/office/drawing/2014/main" id="{A539A8E6-41A5-415A-9E0C-B4D12A616903}"/>
                </a:ext>
              </a:extLst>
            </p:cNvPr>
            <p:cNvSpPr>
              <a:spLocks/>
            </p:cNvSpPr>
            <p:nvPr/>
          </p:nvSpPr>
          <p:spPr bwMode="auto">
            <a:xfrm>
              <a:off x="6839" y="2163"/>
              <a:ext cx="11" cy="11"/>
            </a:xfrm>
            <a:custGeom>
              <a:avLst/>
              <a:gdLst>
                <a:gd name="T0" fmla="*/ 4 w 5"/>
                <a:gd name="T1" fmla="*/ 3 h 5"/>
                <a:gd name="T2" fmla="*/ 4 w 5"/>
                <a:gd name="T3" fmla="*/ 3 h 5"/>
                <a:gd name="T4" fmla="*/ 3 w 5"/>
                <a:gd name="T5" fmla="*/ 0 h 5"/>
                <a:gd name="T6" fmla="*/ 1 w 5"/>
                <a:gd name="T7" fmla="*/ 2 h 5"/>
                <a:gd name="T8" fmla="*/ 1 w 5"/>
                <a:gd name="T9" fmla="*/ 4 h 5"/>
                <a:gd name="T10" fmla="*/ 4 w 5"/>
                <a:gd name="T11" fmla="*/ 3 h 5"/>
              </a:gdLst>
              <a:ahLst/>
              <a:cxnLst>
                <a:cxn ang="0">
                  <a:pos x="T0" y="T1"/>
                </a:cxn>
                <a:cxn ang="0">
                  <a:pos x="T2" y="T3"/>
                </a:cxn>
                <a:cxn ang="0">
                  <a:pos x="T4" y="T5"/>
                </a:cxn>
                <a:cxn ang="0">
                  <a:pos x="T6" y="T7"/>
                </a:cxn>
                <a:cxn ang="0">
                  <a:pos x="T8" y="T9"/>
                </a:cxn>
                <a:cxn ang="0">
                  <a:pos x="T10" y="T11"/>
                </a:cxn>
              </a:cxnLst>
              <a:rect l="0" t="0" r="r" b="b"/>
              <a:pathLst>
                <a:path w="5" h="5">
                  <a:moveTo>
                    <a:pt x="4" y="3"/>
                  </a:moveTo>
                  <a:cubicBezTo>
                    <a:pt x="4" y="3"/>
                    <a:pt x="4" y="3"/>
                    <a:pt x="4" y="3"/>
                  </a:cubicBezTo>
                  <a:cubicBezTo>
                    <a:pt x="4" y="2"/>
                    <a:pt x="5" y="0"/>
                    <a:pt x="3" y="0"/>
                  </a:cubicBezTo>
                  <a:cubicBezTo>
                    <a:pt x="2" y="1"/>
                    <a:pt x="1" y="2"/>
                    <a:pt x="1" y="2"/>
                  </a:cubicBezTo>
                  <a:cubicBezTo>
                    <a:pt x="0" y="3"/>
                    <a:pt x="0" y="4"/>
                    <a:pt x="1" y="4"/>
                  </a:cubicBezTo>
                  <a:cubicBezTo>
                    <a:pt x="2" y="5"/>
                    <a:pt x="3" y="4"/>
                    <a:pt x="4" y="3"/>
                  </a:cubicBezTo>
                  <a:close/>
                </a:path>
              </a:pathLst>
            </a:custGeom>
            <a:solidFill>
              <a:srgbClr val="357A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479">
              <a:extLst>
                <a:ext uri="{FF2B5EF4-FFF2-40B4-BE49-F238E27FC236}">
                  <a16:creationId xmlns="" xmlns:a16="http://schemas.microsoft.com/office/drawing/2014/main" id="{ECB87BFD-CA96-45D5-8488-6F5DE47CFF82}"/>
                </a:ext>
              </a:extLst>
            </p:cNvPr>
            <p:cNvSpPr>
              <a:spLocks/>
            </p:cNvSpPr>
            <p:nvPr/>
          </p:nvSpPr>
          <p:spPr bwMode="auto">
            <a:xfrm>
              <a:off x="6862" y="2155"/>
              <a:ext cx="7" cy="6"/>
            </a:xfrm>
            <a:custGeom>
              <a:avLst/>
              <a:gdLst>
                <a:gd name="T0" fmla="*/ 3 w 3"/>
                <a:gd name="T1" fmla="*/ 1 h 3"/>
                <a:gd name="T2" fmla="*/ 3 w 3"/>
                <a:gd name="T3" fmla="*/ 1 h 3"/>
                <a:gd name="T4" fmla="*/ 3 w 3"/>
                <a:gd name="T5" fmla="*/ 1 h 3"/>
                <a:gd name="T6" fmla="*/ 1 w 3"/>
                <a:gd name="T7" fmla="*/ 1 h 3"/>
                <a:gd name="T8" fmla="*/ 1 w 3"/>
                <a:gd name="T9" fmla="*/ 1 h 3"/>
                <a:gd name="T10" fmla="*/ 1 w 3"/>
                <a:gd name="T11" fmla="*/ 1 h 3"/>
                <a:gd name="T12" fmla="*/ 1 w 3"/>
                <a:gd name="T13" fmla="*/ 1 h 3"/>
                <a:gd name="T14" fmla="*/ 1 w 3"/>
                <a:gd name="T15" fmla="*/ 3 h 3"/>
                <a:gd name="T16" fmla="*/ 2 w 3"/>
                <a:gd name="T17" fmla="*/ 3 h 3"/>
                <a:gd name="T18" fmla="*/ 3 w 3"/>
                <a:gd name="T1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3" y="1"/>
                  </a:moveTo>
                  <a:cubicBezTo>
                    <a:pt x="3" y="1"/>
                    <a:pt x="3" y="1"/>
                    <a:pt x="3" y="1"/>
                  </a:cubicBezTo>
                  <a:cubicBezTo>
                    <a:pt x="3" y="1"/>
                    <a:pt x="3" y="1"/>
                    <a:pt x="3" y="1"/>
                  </a:cubicBezTo>
                  <a:cubicBezTo>
                    <a:pt x="3" y="0"/>
                    <a:pt x="2" y="0"/>
                    <a:pt x="1" y="1"/>
                  </a:cubicBezTo>
                  <a:cubicBezTo>
                    <a:pt x="1" y="1"/>
                    <a:pt x="1" y="1"/>
                    <a:pt x="1" y="1"/>
                  </a:cubicBezTo>
                  <a:cubicBezTo>
                    <a:pt x="1" y="1"/>
                    <a:pt x="1" y="1"/>
                    <a:pt x="1" y="1"/>
                  </a:cubicBezTo>
                  <a:cubicBezTo>
                    <a:pt x="1" y="1"/>
                    <a:pt x="0" y="1"/>
                    <a:pt x="1" y="1"/>
                  </a:cubicBezTo>
                  <a:cubicBezTo>
                    <a:pt x="0" y="2"/>
                    <a:pt x="0" y="2"/>
                    <a:pt x="1" y="3"/>
                  </a:cubicBezTo>
                  <a:cubicBezTo>
                    <a:pt x="1" y="3"/>
                    <a:pt x="1" y="3"/>
                    <a:pt x="2" y="3"/>
                  </a:cubicBezTo>
                  <a:cubicBezTo>
                    <a:pt x="3" y="3"/>
                    <a:pt x="3" y="2"/>
                    <a:pt x="3" y="1"/>
                  </a:cubicBezTo>
                  <a:close/>
                </a:path>
              </a:pathLst>
            </a:custGeom>
            <a:solidFill>
              <a:srgbClr val="357A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480">
              <a:extLst>
                <a:ext uri="{FF2B5EF4-FFF2-40B4-BE49-F238E27FC236}">
                  <a16:creationId xmlns="" xmlns:a16="http://schemas.microsoft.com/office/drawing/2014/main" id="{B57802EB-34AD-4139-8D28-4D32DAF7ABCB}"/>
                </a:ext>
              </a:extLst>
            </p:cNvPr>
            <p:cNvSpPr>
              <a:spLocks/>
            </p:cNvSpPr>
            <p:nvPr/>
          </p:nvSpPr>
          <p:spPr bwMode="auto">
            <a:xfrm>
              <a:off x="6884" y="2108"/>
              <a:ext cx="6" cy="7"/>
            </a:xfrm>
            <a:custGeom>
              <a:avLst/>
              <a:gdLst>
                <a:gd name="T0" fmla="*/ 3 w 3"/>
                <a:gd name="T1" fmla="*/ 2 h 3"/>
                <a:gd name="T2" fmla="*/ 3 w 3"/>
                <a:gd name="T3" fmla="*/ 2 h 3"/>
                <a:gd name="T4" fmla="*/ 3 w 3"/>
                <a:gd name="T5" fmla="*/ 1 h 3"/>
                <a:gd name="T6" fmla="*/ 2 w 3"/>
                <a:gd name="T7" fmla="*/ 0 h 3"/>
                <a:gd name="T8" fmla="*/ 0 w 3"/>
                <a:gd name="T9" fmla="*/ 1 h 3"/>
                <a:gd name="T10" fmla="*/ 1 w 3"/>
                <a:gd name="T11" fmla="*/ 3 h 3"/>
                <a:gd name="T12" fmla="*/ 3 w 3"/>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3" y="2"/>
                  </a:moveTo>
                  <a:cubicBezTo>
                    <a:pt x="3" y="2"/>
                    <a:pt x="3" y="2"/>
                    <a:pt x="3" y="2"/>
                  </a:cubicBezTo>
                  <a:cubicBezTo>
                    <a:pt x="3" y="1"/>
                    <a:pt x="3" y="1"/>
                    <a:pt x="3" y="1"/>
                  </a:cubicBezTo>
                  <a:cubicBezTo>
                    <a:pt x="3" y="0"/>
                    <a:pt x="3" y="0"/>
                    <a:pt x="2" y="0"/>
                  </a:cubicBezTo>
                  <a:cubicBezTo>
                    <a:pt x="1" y="0"/>
                    <a:pt x="1" y="0"/>
                    <a:pt x="0" y="1"/>
                  </a:cubicBezTo>
                  <a:cubicBezTo>
                    <a:pt x="0" y="2"/>
                    <a:pt x="0" y="3"/>
                    <a:pt x="1" y="3"/>
                  </a:cubicBezTo>
                  <a:cubicBezTo>
                    <a:pt x="2" y="3"/>
                    <a:pt x="3" y="3"/>
                    <a:pt x="3" y="2"/>
                  </a:cubicBezTo>
                  <a:close/>
                </a:path>
              </a:pathLst>
            </a:custGeom>
            <a:solidFill>
              <a:srgbClr val="357A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481">
              <a:extLst>
                <a:ext uri="{FF2B5EF4-FFF2-40B4-BE49-F238E27FC236}">
                  <a16:creationId xmlns="" xmlns:a16="http://schemas.microsoft.com/office/drawing/2014/main" id="{F3F3CD46-5C4F-4EC2-80C3-B3C18055969C}"/>
                </a:ext>
              </a:extLst>
            </p:cNvPr>
            <p:cNvSpPr>
              <a:spLocks/>
            </p:cNvSpPr>
            <p:nvPr/>
          </p:nvSpPr>
          <p:spPr bwMode="auto">
            <a:xfrm>
              <a:off x="6900" y="2074"/>
              <a:ext cx="11" cy="13"/>
            </a:xfrm>
            <a:custGeom>
              <a:avLst/>
              <a:gdLst>
                <a:gd name="T0" fmla="*/ 5 w 5"/>
                <a:gd name="T1" fmla="*/ 3 h 6"/>
                <a:gd name="T2" fmla="*/ 2 w 5"/>
                <a:gd name="T3" fmla="*/ 2 h 6"/>
                <a:gd name="T4" fmla="*/ 2 w 5"/>
                <a:gd name="T5" fmla="*/ 3 h 6"/>
                <a:gd name="T6" fmla="*/ 1 w 5"/>
                <a:gd name="T7" fmla="*/ 3 h 6"/>
                <a:gd name="T8" fmla="*/ 3 w 5"/>
                <a:gd name="T9" fmla="*/ 5 h 6"/>
                <a:gd name="T10" fmla="*/ 5 w 5"/>
                <a:gd name="T11" fmla="*/ 3 h 6"/>
              </a:gdLst>
              <a:ahLst/>
              <a:cxnLst>
                <a:cxn ang="0">
                  <a:pos x="T0" y="T1"/>
                </a:cxn>
                <a:cxn ang="0">
                  <a:pos x="T2" y="T3"/>
                </a:cxn>
                <a:cxn ang="0">
                  <a:pos x="T4" y="T5"/>
                </a:cxn>
                <a:cxn ang="0">
                  <a:pos x="T6" y="T7"/>
                </a:cxn>
                <a:cxn ang="0">
                  <a:pos x="T8" y="T9"/>
                </a:cxn>
                <a:cxn ang="0">
                  <a:pos x="T10" y="T11"/>
                </a:cxn>
              </a:cxnLst>
              <a:rect l="0" t="0" r="r" b="b"/>
              <a:pathLst>
                <a:path w="5" h="6">
                  <a:moveTo>
                    <a:pt x="5" y="3"/>
                  </a:moveTo>
                  <a:cubicBezTo>
                    <a:pt x="5" y="2"/>
                    <a:pt x="3" y="0"/>
                    <a:pt x="2" y="2"/>
                  </a:cubicBezTo>
                  <a:cubicBezTo>
                    <a:pt x="2" y="2"/>
                    <a:pt x="2" y="3"/>
                    <a:pt x="2" y="3"/>
                  </a:cubicBezTo>
                  <a:cubicBezTo>
                    <a:pt x="1" y="3"/>
                    <a:pt x="1" y="3"/>
                    <a:pt x="1" y="3"/>
                  </a:cubicBezTo>
                  <a:cubicBezTo>
                    <a:pt x="0" y="4"/>
                    <a:pt x="2" y="6"/>
                    <a:pt x="3" y="5"/>
                  </a:cubicBezTo>
                  <a:cubicBezTo>
                    <a:pt x="4" y="5"/>
                    <a:pt x="5" y="4"/>
                    <a:pt x="5" y="3"/>
                  </a:cubicBezTo>
                  <a:close/>
                </a:path>
              </a:pathLst>
            </a:custGeom>
            <a:solidFill>
              <a:srgbClr val="357A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482">
              <a:extLst>
                <a:ext uri="{FF2B5EF4-FFF2-40B4-BE49-F238E27FC236}">
                  <a16:creationId xmlns="" xmlns:a16="http://schemas.microsoft.com/office/drawing/2014/main" id="{63C93172-CE66-40D3-B849-5731F80CC047}"/>
                </a:ext>
              </a:extLst>
            </p:cNvPr>
            <p:cNvSpPr>
              <a:spLocks/>
            </p:cNvSpPr>
            <p:nvPr/>
          </p:nvSpPr>
          <p:spPr bwMode="auto">
            <a:xfrm>
              <a:off x="6962" y="2064"/>
              <a:ext cx="8" cy="8"/>
            </a:xfrm>
            <a:custGeom>
              <a:avLst/>
              <a:gdLst>
                <a:gd name="T0" fmla="*/ 4 w 4"/>
                <a:gd name="T1" fmla="*/ 2 h 4"/>
                <a:gd name="T2" fmla="*/ 1 w 4"/>
                <a:gd name="T3" fmla="*/ 1 h 4"/>
                <a:gd name="T4" fmla="*/ 1 w 4"/>
                <a:gd name="T5" fmla="*/ 2 h 4"/>
                <a:gd name="T6" fmla="*/ 1 w 4"/>
                <a:gd name="T7" fmla="*/ 3 h 4"/>
                <a:gd name="T8" fmla="*/ 1 w 4"/>
                <a:gd name="T9" fmla="*/ 3 h 4"/>
                <a:gd name="T10" fmla="*/ 1 w 4"/>
                <a:gd name="T11" fmla="*/ 3 h 4"/>
                <a:gd name="T12" fmla="*/ 1 w 4"/>
                <a:gd name="T13" fmla="*/ 3 h 4"/>
                <a:gd name="T14" fmla="*/ 1 w 4"/>
                <a:gd name="T15" fmla="*/ 4 h 4"/>
                <a:gd name="T16" fmla="*/ 2 w 4"/>
                <a:gd name="T17" fmla="*/ 4 h 4"/>
                <a:gd name="T18" fmla="*/ 2 w 4"/>
                <a:gd name="T19" fmla="*/ 4 h 4"/>
                <a:gd name="T20" fmla="*/ 2 w 4"/>
                <a:gd name="T21" fmla="*/ 4 h 4"/>
                <a:gd name="T22" fmla="*/ 3 w 4"/>
                <a:gd name="T23" fmla="*/ 4 h 4"/>
                <a:gd name="T24" fmla="*/ 4 w 4"/>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4">
                  <a:moveTo>
                    <a:pt x="4" y="2"/>
                  </a:moveTo>
                  <a:cubicBezTo>
                    <a:pt x="4" y="1"/>
                    <a:pt x="2" y="0"/>
                    <a:pt x="1" y="1"/>
                  </a:cubicBezTo>
                  <a:cubicBezTo>
                    <a:pt x="1" y="2"/>
                    <a:pt x="1" y="2"/>
                    <a:pt x="1" y="2"/>
                  </a:cubicBezTo>
                  <a:cubicBezTo>
                    <a:pt x="0" y="2"/>
                    <a:pt x="0" y="3"/>
                    <a:pt x="1" y="3"/>
                  </a:cubicBezTo>
                  <a:cubicBezTo>
                    <a:pt x="1" y="3"/>
                    <a:pt x="1" y="3"/>
                    <a:pt x="1" y="3"/>
                  </a:cubicBezTo>
                  <a:cubicBezTo>
                    <a:pt x="1" y="3"/>
                    <a:pt x="1" y="3"/>
                    <a:pt x="1" y="3"/>
                  </a:cubicBezTo>
                  <a:cubicBezTo>
                    <a:pt x="1" y="3"/>
                    <a:pt x="1" y="3"/>
                    <a:pt x="1" y="3"/>
                  </a:cubicBezTo>
                  <a:cubicBezTo>
                    <a:pt x="1" y="4"/>
                    <a:pt x="1" y="4"/>
                    <a:pt x="1" y="4"/>
                  </a:cubicBezTo>
                  <a:cubicBezTo>
                    <a:pt x="2" y="4"/>
                    <a:pt x="2" y="4"/>
                    <a:pt x="2" y="4"/>
                  </a:cubicBezTo>
                  <a:cubicBezTo>
                    <a:pt x="2" y="4"/>
                    <a:pt x="2" y="4"/>
                    <a:pt x="2" y="4"/>
                  </a:cubicBezTo>
                  <a:cubicBezTo>
                    <a:pt x="2" y="4"/>
                    <a:pt x="2" y="4"/>
                    <a:pt x="2" y="4"/>
                  </a:cubicBezTo>
                  <a:cubicBezTo>
                    <a:pt x="3" y="4"/>
                    <a:pt x="3" y="4"/>
                    <a:pt x="3" y="4"/>
                  </a:cubicBezTo>
                  <a:cubicBezTo>
                    <a:pt x="4" y="4"/>
                    <a:pt x="4" y="3"/>
                    <a:pt x="4" y="2"/>
                  </a:cubicBezTo>
                  <a:close/>
                </a:path>
              </a:pathLst>
            </a:custGeom>
            <a:solidFill>
              <a:srgbClr val="357A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483">
              <a:extLst>
                <a:ext uri="{FF2B5EF4-FFF2-40B4-BE49-F238E27FC236}">
                  <a16:creationId xmlns="" xmlns:a16="http://schemas.microsoft.com/office/drawing/2014/main" id="{310EB99A-1B42-4D57-A095-3569728C601E}"/>
                </a:ext>
              </a:extLst>
            </p:cNvPr>
            <p:cNvSpPr>
              <a:spLocks/>
            </p:cNvSpPr>
            <p:nvPr/>
          </p:nvSpPr>
          <p:spPr bwMode="auto">
            <a:xfrm>
              <a:off x="6964" y="2119"/>
              <a:ext cx="11" cy="8"/>
            </a:xfrm>
            <a:custGeom>
              <a:avLst/>
              <a:gdLst>
                <a:gd name="T0" fmla="*/ 3 w 5"/>
                <a:gd name="T1" fmla="*/ 0 h 4"/>
                <a:gd name="T2" fmla="*/ 2 w 5"/>
                <a:gd name="T3" fmla="*/ 0 h 4"/>
                <a:gd name="T4" fmla="*/ 1 w 5"/>
                <a:gd name="T5" fmla="*/ 2 h 4"/>
                <a:gd name="T6" fmla="*/ 1 w 5"/>
                <a:gd name="T7" fmla="*/ 2 h 4"/>
                <a:gd name="T8" fmla="*/ 0 w 5"/>
                <a:gd name="T9" fmla="*/ 2 h 4"/>
                <a:gd name="T10" fmla="*/ 0 w 5"/>
                <a:gd name="T11" fmla="*/ 3 h 4"/>
                <a:gd name="T12" fmla="*/ 1 w 5"/>
                <a:gd name="T13" fmla="*/ 4 h 4"/>
                <a:gd name="T14" fmla="*/ 1 w 5"/>
                <a:gd name="T15" fmla="*/ 4 h 4"/>
                <a:gd name="T16" fmla="*/ 2 w 5"/>
                <a:gd name="T17" fmla="*/ 4 h 4"/>
                <a:gd name="T18" fmla="*/ 3 w 5"/>
                <a:gd name="T19" fmla="*/ 4 h 4"/>
                <a:gd name="T20" fmla="*/ 3 w 5"/>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4">
                  <a:moveTo>
                    <a:pt x="3" y="0"/>
                  </a:moveTo>
                  <a:cubicBezTo>
                    <a:pt x="3" y="0"/>
                    <a:pt x="2" y="0"/>
                    <a:pt x="2" y="0"/>
                  </a:cubicBezTo>
                  <a:cubicBezTo>
                    <a:pt x="2" y="1"/>
                    <a:pt x="1" y="1"/>
                    <a:pt x="1" y="2"/>
                  </a:cubicBezTo>
                  <a:cubicBezTo>
                    <a:pt x="1" y="2"/>
                    <a:pt x="1" y="2"/>
                    <a:pt x="1" y="2"/>
                  </a:cubicBezTo>
                  <a:cubicBezTo>
                    <a:pt x="0" y="2"/>
                    <a:pt x="0" y="2"/>
                    <a:pt x="0" y="2"/>
                  </a:cubicBezTo>
                  <a:cubicBezTo>
                    <a:pt x="0" y="3"/>
                    <a:pt x="0" y="3"/>
                    <a:pt x="0" y="3"/>
                  </a:cubicBezTo>
                  <a:cubicBezTo>
                    <a:pt x="0" y="4"/>
                    <a:pt x="1" y="4"/>
                    <a:pt x="1" y="4"/>
                  </a:cubicBezTo>
                  <a:cubicBezTo>
                    <a:pt x="1" y="4"/>
                    <a:pt x="1" y="4"/>
                    <a:pt x="1" y="4"/>
                  </a:cubicBezTo>
                  <a:cubicBezTo>
                    <a:pt x="2" y="4"/>
                    <a:pt x="2" y="4"/>
                    <a:pt x="2" y="4"/>
                  </a:cubicBezTo>
                  <a:cubicBezTo>
                    <a:pt x="3" y="4"/>
                    <a:pt x="3" y="4"/>
                    <a:pt x="3" y="4"/>
                  </a:cubicBezTo>
                  <a:cubicBezTo>
                    <a:pt x="5" y="3"/>
                    <a:pt x="5" y="1"/>
                    <a:pt x="3" y="0"/>
                  </a:cubicBezTo>
                  <a:close/>
                </a:path>
              </a:pathLst>
            </a:custGeom>
            <a:solidFill>
              <a:srgbClr val="357A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484">
              <a:extLst>
                <a:ext uri="{FF2B5EF4-FFF2-40B4-BE49-F238E27FC236}">
                  <a16:creationId xmlns="" xmlns:a16="http://schemas.microsoft.com/office/drawing/2014/main" id="{FF5C90E8-2628-49B3-B447-85F69421FDB2}"/>
                </a:ext>
              </a:extLst>
            </p:cNvPr>
            <p:cNvSpPr>
              <a:spLocks/>
            </p:cNvSpPr>
            <p:nvPr/>
          </p:nvSpPr>
          <p:spPr bwMode="auto">
            <a:xfrm>
              <a:off x="6941" y="2163"/>
              <a:ext cx="8" cy="9"/>
            </a:xfrm>
            <a:custGeom>
              <a:avLst/>
              <a:gdLst>
                <a:gd name="T0" fmla="*/ 4 w 4"/>
                <a:gd name="T1" fmla="*/ 0 h 4"/>
                <a:gd name="T2" fmla="*/ 2 w 4"/>
                <a:gd name="T3" fmla="*/ 0 h 4"/>
                <a:gd name="T4" fmla="*/ 2 w 4"/>
                <a:gd name="T5" fmla="*/ 1 h 4"/>
                <a:gd name="T6" fmla="*/ 1 w 4"/>
                <a:gd name="T7" fmla="*/ 1 h 4"/>
                <a:gd name="T8" fmla="*/ 2 w 4"/>
                <a:gd name="T9" fmla="*/ 3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cubicBezTo>
                    <a:pt x="3" y="0"/>
                    <a:pt x="3" y="0"/>
                    <a:pt x="2" y="0"/>
                  </a:cubicBezTo>
                  <a:cubicBezTo>
                    <a:pt x="2" y="1"/>
                    <a:pt x="2" y="1"/>
                    <a:pt x="2" y="1"/>
                  </a:cubicBezTo>
                  <a:cubicBezTo>
                    <a:pt x="1" y="1"/>
                    <a:pt x="1" y="1"/>
                    <a:pt x="1" y="1"/>
                  </a:cubicBezTo>
                  <a:cubicBezTo>
                    <a:pt x="0" y="1"/>
                    <a:pt x="0" y="3"/>
                    <a:pt x="2" y="3"/>
                  </a:cubicBezTo>
                  <a:cubicBezTo>
                    <a:pt x="3" y="4"/>
                    <a:pt x="4" y="1"/>
                    <a:pt x="4" y="0"/>
                  </a:cubicBezTo>
                  <a:close/>
                </a:path>
              </a:pathLst>
            </a:custGeom>
            <a:solidFill>
              <a:srgbClr val="357A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485">
              <a:extLst>
                <a:ext uri="{FF2B5EF4-FFF2-40B4-BE49-F238E27FC236}">
                  <a16:creationId xmlns="" xmlns:a16="http://schemas.microsoft.com/office/drawing/2014/main" id="{4B7E4092-92D5-47E2-A4AC-7B65462A9AD3}"/>
                </a:ext>
              </a:extLst>
            </p:cNvPr>
            <p:cNvSpPr>
              <a:spLocks/>
            </p:cNvSpPr>
            <p:nvPr/>
          </p:nvSpPr>
          <p:spPr bwMode="auto">
            <a:xfrm>
              <a:off x="6886" y="2199"/>
              <a:ext cx="8" cy="7"/>
            </a:xfrm>
            <a:custGeom>
              <a:avLst/>
              <a:gdLst>
                <a:gd name="T0" fmla="*/ 3 w 4"/>
                <a:gd name="T1" fmla="*/ 0 h 3"/>
                <a:gd name="T2" fmla="*/ 2 w 4"/>
                <a:gd name="T3" fmla="*/ 0 h 3"/>
                <a:gd name="T4" fmla="*/ 1 w 4"/>
                <a:gd name="T5" fmla="*/ 0 h 3"/>
                <a:gd name="T6" fmla="*/ 1 w 4"/>
                <a:gd name="T7" fmla="*/ 0 h 3"/>
                <a:gd name="T8" fmla="*/ 0 w 4"/>
                <a:gd name="T9" fmla="*/ 2 h 3"/>
                <a:gd name="T10" fmla="*/ 0 w 4"/>
                <a:gd name="T11" fmla="*/ 2 h 3"/>
                <a:gd name="T12" fmla="*/ 2 w 4"/>
                <a:gd name="T13" fmla="*/ 2 h 3"/>
                <a:gd name="T14" fmla="*/ 2 w 4"/>
                <a:gd name="T15" fmla="*/ 2 h 3"/>
                <a:gd name="T16" fmla="*/ 2 w 4"/>
                <a:gd name="T17" fmla="*/ 2 h 3"/>
                <a:gd name="T18" fmla="*/ 3 w 4"/>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3">
                  <a:moveTo>
                    <a:pt x="3" y="0"/>
                  </a:moveTo>
                  <a:cubicBezTo>
                    <a:pt x="3" y="0"/>
                    <a:pt x="3" y="0"/>
                    <a:pt x="2" y="0"/>
                  </a:cubicBezTo>
                  <a:cubicBezTo>
                    <a:pt x="2" y="0"/>
                    <a:pt x="1" y="0"/>
                    <a:pt x="1" y="0"/>
                  </a:cubicBezTo>
                  <a:cubicBezTo>
                    <a:pt x="1" y="0"/>
                    <a:pt x="1" y="0"/>
                    <a:pt x="1" y="0"/>
                  </a:cubicBezTo>
                  <a:cubicBezTo>
                    <a:pt x="0" y="0"/>
                    <a:pt x="0" y="1"/>
                    <a:pt x="0" y="2"/>
                  </a:cubicBezTo>
                  <a:cubicBezTo>
                    <a:pt x="0" y="2"/>
                    <a:pt x="0" y="2"/>
                    <a:pt x="0" y="2"/>
                  </a:cubicBezTo>
                  <a:cubicBezTo>
                    <a:pt x="0" y="2"/>
                    <a:pt x="1" y="3"/>
                    <a:pt x="2" y="2"/>
                  </a:cubicBezTo>
                  <a:cubicBezTo>
                    <a:pt x="2" y="2"/>
                    <a:pt x="2" y="2"/>
                    <a:pt x="2" y="2"/>
                  </a:cubicBezTo>
                  <a:cubicBezTo>
                    <a:pt x="2" y="2"/>
                    <a:pt x="2" y="2"/>
                    <a:pt x="2" y="2"/>
                  </a:cubicBezTo>
                  <a:cubicBezTo>
                    <a:pt x="3" y="2"/>
                    <a:pt x="4" y="1"/>
                    <a:pt x="3" y="0"/>
                  </a:cubicBezTo>
                  <a:close/>
                </a:path>
              </a:pathLst>
            </a:custGeom>
            <a:solidFill>
              <a:srgbClr val="357A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486">
              <a:extLst>
                <a:ext uri="{FF2B5EF4-FFF2-40B4-BE49-F238E27FC236}">
                  <a16:creationId xmlns="" xmlns:a16="http://schemas.microsoft.com/office/drawing/2014/main" id="{CAB22819-CEB2-45CE-8234-12A5CB6F3357}"/>
                </a:ext>
              </a:extLst>
            </p:cNvPr>
            <p:cNvSpPr>
              <a:spLocks/>
            </p:cNvSpPr>
            <p:nvPr/>
          </p:nvSpPr>
          <p:spPr bwMode="auto">
            <a:xfrm>
              <a:off x="6824" y="2195"/>
              <a:ext cx="7" cy="7"/>
            </a:xfrm>
            <a:custGeom>
              <a:avLst/>
              <a:gdLst>
                <a:gd name="T0" fmla="*/ 2 w 3"/>
                <a:gd name="T1" fmla="*/ 2 h 3"/>
                <a:gd name="T2" fmla="*/ 2 w 3"/>
                <a:gd name="T3" fmla="*/ 0 h 3"/>
                <a:gd name="T4" fmla="*/ 1 w 3"/>
                <a:gd name="T5" fmla="*/ 0 h 3"/>
                <a:gd name="T6" fmla="*/ 0 w 3"/>
                <a:gd name="T7" fmla="*/ 1 h 3"/>
                <a:gd name="T8" fmla="*/ 0 w 3"/>
                <a:gd name="T9" fmla="*/ 1 h 3"/>
                <a:gd name="T10" fmla="*/ 1 w 3"/>
                <a:gd name="T11" fmla="*/ 3 h 3"/>
                <a:gd name="T12" fmla="*/ 2 w 3"/>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2" y="2"/>
                  </a:moveTo>
                  <a:cubicBezTo>
                    <a:pt x="3" y="1"/>
                    <a:pt x="2" y="1"/>
                    <a:pt x="2" y="0"/>
                  </a:cubicBezTo>
                  <a:cubicBezTo>
                    <a:pt x="2" y="0"/>
                    <a:pt x="1" y="0"/>
                    <a:pt x="1" y="0"/>
                  </a:cubicBezTo>
                  <a:cubicBezTo>
                    <a:pt x="0" y="0"/>
                    <a:pt x="0" y="1"/>
                    <a:pt x="0" y="1"/>
                  </a:cubicBezTo>
                  <a:cubicBezTo>
                    <a:pt x="0" y="1"/>
                    <a:pt x="0" y="1"/>
                    <a:pt x="0" y="1"/>
                  </a:cubicBezTo>
                  <a:cubicBezTo>
                    <a:pt x="0" y="2"/>
                    <a:pt x="0" y="2"/>
                    <a:pt x="1" y="3"/>
                  </a:cubicBezTo>
                  <a:cubicBezTo>
                    <a:pt x="1" y="3"/>
                    <a:pt x="2" y="3"/>
                    <a:pt x="2" y="2"/>
                  </a:cubicBezTo>
                  <a:close/>
                </a:path>
              </a:pathLst>
            </a:custGeom>
            <a:solidFill>
              <a:srgbClr val="357A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487">
              <a:extLst>
                <a:ext uri="{FF2B5EF4-FFF2-40B4-BE49-F238E27FC236}">
                  <a16:creationId xmlns="" xmlns:a16="http://schemas.microsoft.com/office/drawing/2014/main" id="{07D5D689-D5C9-4A60-87F7-5F1054A63780}"/>
                </a:ext>
              </a:extLst>
            </p:cNvPr>
            <p:cNvSpPr>
              <a:spLocks/>
            </p:cNvSpPr>
            <p:nvPr/>
          </p:nvSpPr>
          <p:spPr bwMode="auto">
            <a:xfrm>
              <a:off x="6769" y="2155"/>
              <a:ext cx="7" cy="4"/>
            </a:xfrm>
            <a:custGeom>
              <a:avLst/>
              <a:gdLst>
                <a:gd name="T0" fmla="*/ 2 w 3"/>
                <a:gd name="T1" fmla="*/ 0 h 2"/>
                <a:gd name="T2" fmla="*/ 2 w 3"/>
                <a:gd name="T3" fmla="*/ 0 h 2"/>
                <a:gd name="T4" fmla="*/ 1 w 3"/>
                <a:gd name="T5" fmla="*/ 0 h 2"/>
                <a:gd name="T6" fmla="*/ 0 w 3"/>
                <a:gd name="T7" fmla="*/ 0 h 2"/>
                <a:gd name="T8" fmla="*/ 0 w 3"/>
                <a:gd name="T9" fmla="*/ 1 h 2"/>
                <a:gd name="T10" fmla="*/ 0 w 3"/>
                <a:gd name="T11" fmla="*/ 1 h 2"/>
                <a:gd name="T12" fmla="*/ 2 w 3"/>
                <a:gd name="T13" fmla="*/ 1 h 2"/>
                <a:gd name="T14" fmla="*/ 2 w 3"/>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2" y="0"/>
                  </a:moveTo>
                  <a:cubicBezTo>
                    <a:pt x="2" y="0"/>
                    <a:pt x="2" y="0"/>
                    <a:pt x="2" y="0"/>
                  </a:cubicBezTo>
                  <a:cubicBezTo>
                    <a:pt x="1" y="0"/>
                    <a:pt x="1" y="0"/>
                    <a:pt x="1" y="0"/>
                  </a:cubicBezTo>
                  <a:cubicBezTo>
                    <a:pt x="0" y="0"/>
                    <a:pt x="0" y="0"/>
                    <a:pt x="0" y="0"/>
                  </a:cubicBezTo>
                  <a:cubicBezTo>
                    <a:pt x="0" y="1"/>
                    <a:pt x="0" y="1"/>
                    <a:pt x="0" y="1"/>
                  </a:cubicBezTo>
                  <a:cubicBezTo>
                    <a:pt x="0" y="1"/>
                    <a:pt x="0" y="1"/>
                    <a:pt x="0" y="1"/>
                  </a:cubicBezTo>
                  <a:cubicBezTo>
                    <a:pt x="1" y="2"/>
                    <a:pt x="1" y="2"/>
                    <a:pt x="2" y="1"/>
                  </a:cubicBezTo>
                  <a:cubicBezTo>
                    <a:pt x="3" y="1"/>
                    <a:pt x="3" y="0"/>
                    <a:pt x="2" y="0"/>
                  </a:cubicBezTo>
                  <a:close/>
                </a:path>
              </a:pathLst>
            </a:custGeom>
            <a:solidFill>
              <a:srgbClr val="357A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488">
              <a:extLst>
                <a:ext uri="{FF2B5EF4-FFF2-40B4-BE49-F238E27FC236}">
                  <a16:creationId xmlns="" xmlns:a16="http://schemas.microsoft.com/office/drawing/2014/main" id="{46EFD57D-DAAD-467F-8292-529807E809CE}"/>
                </a:ext>
              </a:extLst>
            </p:cNvPr>
            <p:cNvSpPr>
              <a:spLocks/>
            </p:cNvSpPr>
            <p:nvPr/>
          </p:nvSpPr>
          <p:spPr bwMode="auto">
            <a:xfrm>
              <a:off x="6915" y="2024"/>
              <a:ext cx="11" cy="6"/>
            </a:xfrm>
            <a:custGeom>
              <a:avLst/>
              <a:gdLst>
                <a:gd name="T0" fmla="*/ 3 w 5"/>
                <a:gd name="T1" fmla="*/ 0 h 3"/>
                <a:gd name="T2" fmla="*/ 2 w 5"/>
                <a:gd name="T3" fmla="*/ 1 h 3"/>
                <a:gd name="T4" fmla="*/ 1 w 5"/>
                <a:gd name="T5" fmla="*/ 1 h 3"/>
                <a:gd name="T6" fmla="*/ 2 w 5"/>
                <a:gd name="T7" fmla="*/ 3 h 3"/>
                <a:gd name="T8" fmla="*/ 3 w 5"/>
                <a:gd name="T9" fmla="*/ 0 h 3"/>
              </a:gdLst>
              <a:ahLst/>
              <a:cxnLst>
                <a:cxn ang="0">
                  <a:pos x="T0" y="T1"/>
                </a:cxn>
                <a:cxn ang="0">
                  <a:pos x="T2" y="T3"/>
                </a:cxn>
                <a:cxn ang="0">
                  <a:pos x="T4" y="T5"/>
                </a:cxn>
                <a:cxn ang="0">
                  <a:pos x="T6" y="T7"/>
                </a:cxn>
                <a:cxn ang="0">
                  <a:pos x="T8" y="T9"/>
                </a:cxn>
              </a:cxnLst>
              <a:rect l="0" t="0" r="r" b="b"/>
              <a:pathLst>
                <a:path w="5" h="3">
                  <a:moveTo>
                    <a:pt x="3" y="0"/>
                  </a:moveTo>
                  <a:cubicBezTo>
                    <a:pt x="2" y="0"/>
                    <a:pt x="2" y="0"/>
                    <a:pt x="2" y="1"/>
                  </a:cubicBezTo>
                  <a:cubicBezTo>
                    <a:pt x="1" y="1"/>
                    <a:pt x="1" y="1"/>
                    <a:pt x="1" y="1"/>
                  </a:cubicBezTo>
                  <a:cubicBezTo>
                    <a:pt x="0" y="2"/>
                    <a:pt x="1" y="3"/>
                    <a:pt x="2" y="3"/>
                  </a:cubicBezTo>
                  <a:cubicBezTo>
                    <a:pt x="3" y="3"/>
                    <a:pt x="5" y="1"/>
                    <a:pt x="3" y="0"/>
                  </a:cubicBezTo>
                  <a:close/>
                </a:path>
              </a:pathLst>
            </a:custGeom>
            <a:solidFill>
              <a:srgbClr val="357A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489">
              <a:extLst>
                <a:ext uri="{FF2B5EF4-FFF2-40B4-BE49-F238E27FC236}">
                  <a16:creationId xmlns="" xmlns:a16="http://schemas.microsoft.com/office/drawing/2014/main" id="{AB2A2A50-08D1-4EF2-BA18-5CCFD571B349}"/>
                </a:ext>
              </a:extLst>
            </p:cNvPr>
            <p:cNvSpPr>
              <a:spLocks/>
            </p:cNvSpPr>
            <p:nvPr/>
          </p:nvSpPr>
          <p:spPr bwMode="auto">
            <a:xfrm>
              <a:off x="6881" y="2021"/>
              <a:ext cx="7" cy="7"/>
            </a:xfrm>
            <a:custGeom>
              <a:avLst/>
              <a:gdLst>
                <a:gd name="T0" fmla="*/ 2 w 3"/>
                <a:gd name="T1" fmla="*/ 0 h 3"/>
                <a:gd name="T2" fmla="*/ 0 w 3"/>
                <a:gd name="T3" fmla="*/ 1 h 3"/>
                <a:gd name="T4" fmla="*/ 0 w 3"/>
                <a:gd name="T5" fmla="*/ 1 h 3"/>
                <a:gd name="T6" fmla="*/ 0 w 3"/>
                <a:gd name="T7" fmla="*/ 2 h 3"/>
                <a:gd name="T8" fmla="*/ 0 w 3"/>
                <a:gd name="T9" fmla="*/ 2 h 3"/>
                <a:gd name="T10" fmla="*/ 2 w 3"/>
                <a:gd name="T11" fmla="*/ 3 h 3"/>
                <a:gd name="T12" fmla="*/ 2 w 3"/>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2" y="0"/>
                  </a:moveTo>
                  <a:cubicBezTo>
                    <a:pt x="2" y="0"/>
                    <a:pt x="1" y="0"/>
                    <a:pt x="0" y="1"/>
                  </a:cubicBezTo>
                  <a:cubicBezTo>
                    <a:pt x="0" y="1"/>
                    <a:pt x="0" y="1"/>
                    <a:pt x="0" y="1"/>
                  </a:cubicBezTo>
                  <a:cubicBezTo>
                    <a:pt x="0" y="2"/>
                    <a:pt x="0" y="2"/>
                    <a:pt x="0" y="2"/>
                  </a:cubicBezTo>
                  <a:cubicBezTo>
                    <a:pt x="0" y="2"/>
                    <a:pt x="0" y="2"/>
                    <a:pt x="0" y="2"/>
                  </a:cubicBezTo>
                  <a:cubicBezTo>
                    <a:pt x="0" y="3"/>
                    <a:pt x="1" y="3"/>
                    <a:pt x="2" y="3"/>
                  </a:cubicBezTo>
                  <a:cubicBezTo>
                    <a:pt x="2" y="2"/>
                    <a:pt x="3" y="1"/>
                    <a:pt x="2" y="0"/>
                  </a:cubicBezTo>
                  <a:close/>
                </a:path>
              </a:pathLst>
            </a:custGeom>
            <a:solidFill>
              <a:srgbClr val="357A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490">
              <a:extLst>
                <a:ext uri="{FF2B5EF4-FFF2-40B4-BE49-F238E27FC236}">
                  <a16:creationId xmlns="" xmlns:a16="http://schemas.microsoft.com/office/drawing/2014/main" id="{C392A690-A65C-4290-97FA-25DE69379356}"/>
                </a:ext>
              </a:extLst>
            </p:cNvPr>
            <p:cNvSpPr>
              <a:spLocks/>
            </p:cNvSpPr>
            <p:nvPr/>
          </p:nvSpPr>
          <p:spPr bwMode="auto">
            <a:xfrm>
              <a:off x="6985" y="2140"/>
              <a:ext cx="32" cy="32"/>
            </a:xfrm>
            <a:custGeom>
              <a:avLst/>
              <a:gdLst>
                <a:gd name="T0" fmla="*/ 12 w 15"/>
                <a:gd name="T1" fmla="*/ 4 h 15"/>
                <a:gd name="T2" fmla="*/ 5 w 15"/>
                <a:gd name="T3" fmla="*/ 1 h 15"/>
                <a:gd name="T4" fmla="*/ 7 w 15"/>
                <a:gd name="T5" fmla="*/ 5 h 15"/>
                <a:gd name="T6" fmla="*/ 3 w 15"/>
                <a:gd name="T7" fmla="*/ 4 h 15"/>
                <a:gd name="T8" fmla="*/ 1 w 15"/>
                <a:gd name="T9" fmla="*/ 7 h 15"/>
                <a:gd name="T10" fmla="*/ 0 w 15"/>
                <a:gd name="T11" fmla="*/ 7 h 15"/>
                <a:gd name="T12" fmla="*/ 3 w 15"/>
                <a:gd name="T13" fmla="*/ 14 h 15"/>
                <a:gd name="T14" fmla="*/ 12 w 15"/>
                <a:gd name="T15" fmla="*/ 4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12" y="4"/>
                  </a:moveTo>
                  <a:cubicBezTo>
                    <a:pt x="8" y="2"/>
                    <a:pt x="5" y="0"/>
                    <a:pt x="5" y="1"/>
                  </a:cubicBezTo>
                  <a:cubicBezTo>
                    <a:pt x="4" y="1"/>
                    <a:pt x="7" y="5"/>
                    <a:pt x="7" y="5"/>
                  </a:cubicBezTo>
                  <a:cubicBezTo>
                    <a:pt x="7" y="5"/>
                    <a:pt x="4" y="3"/>
                    <a:pt x="3" y="4"/>
                  </a:cubicBezTo>
                  <a:cubicBezTo>
                    <a:pt x="1" y="5"/>
                    <a:pt x="1" y="7"/>
                    <a:pt x="1" y="7"/>
                  </a:cubicBezTo>
                  <a:cubicBezTo>
                    <a:pt x="1" y="7"/>
                    <a:pt x="0" y="6"/>
                    <a:pt x="0" y="7"/>
                  </a:cubicBezTo>
                  <a:cubicBezTo>
                    <a:pt x="0" y="9"/>
                    <a:pt x="2" y="13"/>
                    <a:pt x="3" y="14"/>
                  </a:cubicBezTo>
                  <a:cubicBezTo>
                    <a:pt x="5" y="15"/>
                    <a:pt x="15" y="6"/>
                    <a:pt x="12" y="4"/>
                  </a:cubicBezTo>
                  <a:close/>
                </a:path>
              </a:pathLst>
            </a:custGeom>
            <a:solidFill>
              <a:srgbClr val="FF97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491">
              <a:extLst>
                <a:ext uri="{FF2B5EF4-FFF2-40B4-BE49-F238E27FC236}">
                  <a16:creationId xmlns="" xmlns:a16="http://schemas.microsoft.com/office/drawing/2014/main" id="{59745F26-EFFD-4C0B-B1FC-06CD30266EDC}"/>
                </a:ext>
              </a:extLst>
            </p:cNvPr>
            <p:cNvSpPr>
              <a:spLocks/>
            </p:cNvSpPr>
            <p:nvPr/>
          </p:nvSpPr>
          <p:spPr bwMode="auto">
            <a:xfrm>
              <a:off x="7042" y="2219"/>
              <a:ext cx="68" cy="125"/>
            </a:xfrm>
            <a:custGeom>
              <a:avLst/>
              <a:gdLst>
                <a:gd name="T0" fmla="*/ 0 w 32"/>
                <a:gd name="T1" fmla="*/ 9 h 59"/>
                <a:gd name="T2" fmla="*/ 10 w 32"/>
                <a:gd name="T3" fmla="*/ 0 h 59"/>
                <a:gd name="T4" fmla="*/ 29 w 32"/>
                <a:gd name="T5" fmla="*/ 48 h 59"/>
                <a:gd name="T6" fmla="*/ 1 w 32"/>
                <a:gd name="T7" fmla="*/ 56 h 59"/>
                <a:gd name="T8" fmla="*/ 0 w 32"/>
                <a:gd name="T9" fmla="*/ 9 h 59"/>
              </a:gdLst>
              <a:ahLst/>
              <a:cxnLst>
                <a:cxn ang="0">
                  <a:pos x="T0" y="T1"/>
                </a:cxn>
                <a:cxn ang="0">
                  <a:pos x="T2" y="T3"/>
                </a:cxn>
                <a:cxn ang="0">
                  <a:pos x="T4" y="T5"/>
                </a:cxn>
                <a:cxn ang="0">
                  <a:pos x="T6" y="T7"/>
                </a:cxn>
                <a:cxn ang="0">
                  <a:pos x="T8" y="T9"/>
                </a:cxn>
              </a:cxnLst>
              <a:rect l="0" t="0" r="r" b="b"/>
              <a:pathLst>
                <a:path w="32" h="59">
                  <a:moveTo>
                    <a:pt x="0" y="9"/>
                  </a:moveTo>
                  <a:cubicBezTo>
                    <a:pt x="10" y="0"/>
                    <a:pt x="10" y="0"/>
                    <a:pt x="10" y="0"/>
                  </a:cubicBezTo>
                  <a:cubicBezTo>
                    <a:pt x="10" y="0"/>
                    <a:pt x="32" y="37"/>
                    <a:pt x="29" y="48"/>
                  </a:cubicBezTo>
                  <a:cubicBezTo>
                    <a:pt x="26" y="59"/>
                    <a:pt x="1" y="56"/>
                    <a:pt x="1" y="56"/>
                  </a:cubicBezTo>
                  <a:lnTo>
                    <a:pt x="0" y="9"/>
                  </a:lnTo>
                  <a:close/>
                </a:path>
              </a:pathLst>
            </a:custGeom>
            <a:solidFill>
              <a:srgbClr val="E1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492">
              <a:extLst>
                <a:ext uri="{FF2B5EF4-FFF2-40B4-BE49-F238E27FC236}">
                  <a16:creationId xmlns="" xmlns:a16="http://schemas.microsoft.com/office/drawing/2014/main" id="{BA0694DB-1529-43E1-870D-3F4917B89B0C}"/>
                </a:ext>
              </a:extLst>
            </p:cNvPr>
            <p:cNvSpPr>
              <a:spLocks/>
            </p:cNvSpPr>
            <p:nvPr/>
          </p:nvSpPr>
          <p:spPr bwMode="auto">
            <a:xfrm>
              <a:off x="7023" y="2034"/>
              <a:ext cx="32" cy="26"/>
            </a:xfrm>
            <a:custGeom>
              <a:avLst/>
              <a:gdLst>
                <a:gd name="T0" fmla="*/ 0 w 15"/>
                <a:gd name="T1" fmla="*/ 6 h 12"/>
                <a:gd name="T2" fmla="*/ 11 w 15"/>
                <a:gd name="T3" fmla="*/ 7 h 12"/>
                <a:gd name="T4" fmla="*/ 9 w 15"/>
                <a:gd name="T5" fmla="*/ 1 h 12"/>
                <a:gd name="T6" fmla="*/ 0 w 15"/>
                <a:gd name="T7" fmla="*/ 6 h 12"/>
              </a:gdLst>
              <a:ahLst/>
              <a:cxnLst>
                <a:cxn ang="0">
                  <a:pos x="T0" y="T1"/>
                </a:cxn>
                <a:cxn ang="0">
                  <a:pos x="T2" y="T3"/>
                </a:cxn>
                <a:cxn ang="0">
                  <a:pos x="T4" y="T5"/>
                </a:cxn>
                <a:cxn ang="0">
                  <a:pos x="T6" y="T7"/>
                </a:cxn>
              </a:cxnLst>
              <a:rect l="0" t="0" r="r" b="b"/>
              <a:pathLst>
                <a:path w="15" h="12">
                  <a:moveTo>
                    <a:pt x="0" y="6"/>
                  </a:moveTo>
                  <a:cubicBezTo>
                    <a:pt x="0" y="6"/>
                    <a:pt x="6" y="12"/>
                    <a:pt x="11" y="7"/>
                  </a:cubicBezTo>
                  <a:cubicBezTo>
                    <a:pt x="15" y="2"/>
                    <a:pt x="10" y="0"/>
                    <a:pt x="9" y="1"/>
                  </a:cubicBezTo>
                  <a:cubicBezTo>
                    <a:pt x="8" y="3"/>
                    <a:pt x="2" y="8"/>
                    <a:pt x="0" y="6"/>
                  </a:cubicBezTo>
                  <a:close/>
                </a:path>
              </a:pathLst>
            </a:custGeom>
            <a:solidFill>
              <a:srgbClr val="3B2B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493">
              <a:extLst>
                <a:ext uri="{FF2B5EF4-FFF2-40B4-BE49-F238E27FC236}">
                  <a16:creationId xmlns="" xmlns:a16="http://schemas.microsoft.com/office/drawing/2014/main" id="{D02AA87F-DAF2-4E7D-9FBE-4690BA5587E2}"/>
                </a:ext>
              </a:extLst>
            </p:cNvPr>
            <p:cNvSpPr>
              <a:spLocks/>
            </p:cNvSpPr>
            <p:nvPr/>
          </p:nvSpPr>
          <p:spPr bwMode="auto">
            <a:xfrm>
              <a:off x="7042" y="2032"/>
              <a:ext cx="32" cy="15"/>
            </a:xfrm>
            <a:custGeom>
              <a:avLst/>
              <a:gdLst>
                <a:gd name="T0" fmla="*/ 15 w 15"/>
                <a:gd name="T1" fmla="*/ 0 h 7"/>
                <a:gd name="T2" fmla="*/ 8 w 15"/>
                <a:gd name="T3" fmla="*/ 6 h 7"/>
                <a:gd name="T4" fmla="*/ 5 w 15"/>
                <a:gd name="T5" fmla="*/ 1 h 7"/>
                <a:gd name="T6" fmla="*/ 15 w 15"/>
                <a:gd name="T7" fmla="*/ 0 h 7"/>
              </a:gdLst>
              <a:ahLst/>
              <a:cxnLst>
                <a:cxn ang="0">
                  <a:pos x="T0" y="T1"/>
                </a:cxn>
                <a:cxn ang="0">
                  <a:pos x="T2" y="T3"/>
                </a:cxn>
                <a:cxn ang="0">
                  <a:pos x="T4" y="T5"/>
                </a:cxn>
                <a:cxn ang="0">
                  <a:pos x="T6" y="T7"/>
                </a:cxn>
              </a:cxnLst>
              <a:rect l="0" t="0" r="r" b="b"/>
              <a:pathLst>
                <a:path w="15" h="7">
                  <a:moveTo>
                    <a:pt x="15" y="0"/>
                  </a:moveTo>
                  <a:cubicBezTo>
                    <a:pt x="15" y="0"/>
                    <a:pt x="15" y="7"/>
                    <a:pt x="8" y="6"/>
                  </a:cubicBezTo>
                  <a:cubicBezTo>
                    <a:pt x="0" y="5"/>
                    <a:pt x="3" y="1"/>
                    <a:pt x="5" y="1"/>
                  </a:cubicBezTo>
                  <a:cubicBezTo>
                    <a:pt x="6" y="1"/>
                    <a:pt x="15" y="2"/>
                    <a:pt x="15" y="0"/>
                  </a:cubicBezTo>
                  <a:close/>
                </a:path>
              </a:pathLst>
            </a:custGeom>
            <a:solidFill>
              <a:srgbClr val="3B2B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6638" name="Picture 494">
              <a:extLst>
                <a:ext uri="{FF2B5EF4-FFF2-40B4-BE49-F238E27FC236}">
                  <a16:creationId xmlns="" xmlns:a16="http://schemas.microsoft.com/office/drawing/2014/main" id="{1CFCF601-C6D8-4F6F-8F90-3815B4B9132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63" y="2420"/>
              <a:ext cx="27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Pentagon 5"/>
          <p:cNvSpPr/>
          <p:nvPr/>
        </p:nvSpPr>
        <p:spPr>
          <a:xfrm>
            <a:off x="140676" y="1054691"/>
            <a:ext cx="11183253" cy="580572"/>
          </a:xfrm>
          <a:prstGeom prst="homePlat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HỌC SINH</a:t>
            </a:r>
            <a:r>
              <a:rPr lang="en-US" sz="2800" dirty="0" smtClean="0">
                <a:latin typeface="Times New Roman" panose="02020603050405020304" pitchFamily="18" charset="0"/>
                <a:cs typeface="Times New Roman" panose="02020603050405020304" pitchFamily="18" charset="0"/>
              </a:rPr>
              <a:t> THỰC HÀNH TẠI NHÀ (CÓ GIÚP ĐỠ TỪ PHỤ HUYNH)</a:t>
            </a:r>
            <a:endParaRPr lang="en-US" sz="2800" dirty="0">
              <a:latin typeface="Times New Roman" panose="02020603050405020304" pitchFamily="18" charset="0"/>
              <a:cs typeface="Times New Roman" panose="02020603050405020304" pitchFamily="18" charset="0"/>
            </a:endParaRPr>
          </a:p>
        </p:txBody>
      </p:sp>
      <p:graphicFrame>
        <p:nvGraphicFramePr>
          <p:cNvPr id="450" name="Table 449"/>
          <p:cNvGraphicFramePr>
            <a:graphicFrameLocks noGrp="1"/>
          </p:cNvGraphicFramePr>
          <p:nvPr>
            <p:extLst>
              <p:ext uri="{D42A27DB-BD31-4B8C-83A1-F6EECF244321}">
                <p14:modId xmlns:p14="http://schemas.microsoft.com/office/powerpoint/2010/main" val="4276208476"/>
              </p:ext>
            </p:extLst>
          </p:nvPr>
        </p:nvGraphicFramePr>
        <p:xfrm>
          <a:off x="318980" y="1840524"/>
          <a:ext cx="11662035" cy="4806868"/>
        </p:xfrm>
        <a:graphic>
          <a:graphicData uri="http://schemas.openxmlformats.org/drawingml/2006/table">
            <a:tbl>
              <a:tblPr firstRow="1" bandRow="1">
                <a:tableStyleId>{93296810-A885-4BE3-A3E7-6D5BEEA58F35}</a:tableStyleId>
              </a:tblPr>
              <a:tblGrid>
                <a:gridCol w="886153">
                  <a:extLst>
                    <a:ext uri="{9D8B030D-6E8A-4147-A177-3AD203B41FA5}">
                      <a16:colId xmlns="" xmlns:a16="http://schemas.microsoft.com/office/drawing/2014/main" val="3649449582"/>
                    </a:ext>
                  </a:extLst>
                </a:gridCol>
                <a:gridCol w="10328297">
                  <a:extLst>
                    <a:ext uri="{9D8B030D-6E8A-4147-A177-3AD203B41FA5}">
                      <a16:colId xmlns="" xmlns:a16="http://schemas.microsoft.com/office/drawing/2014/main" val="3535509771"/>
                    </a:ext>
                  </a:extLst>
                </a:gridCol>
                <a:gridCol w="239305">
                  <a:extLst>
                    <a:ext uri="{9D8B030D-6E8A-4147-A177-3AD203B41FA5}">
                      <a16:colId xmlns="" xmlns:a16="http://schemas.microsoft.com/office/drawing/2014/main" val="4049660249"/>
                    </a:ext>
                  </a:extLst>
                </a:gridCol>
                <a:gridCol w="208280">
                  <a:extLst>
                    <a:ext uri="{9D8B030D-6E8A-4147-A177-3AD203B41FA5}">
                      <a16:colId xmlns="" xmlns:a16="http://schemas.microsoft.com/office/drawing/2014/main" val="2484713815"/>
                    </a:ext>
                  </a:extLst>
                </a:gridCol>
              </a:tblGrid>
              <a:tr h="874948">
                <a:tc>
                  <a:txBody>
                    <a:bodyPr/>
                    <a:lstStyle/>
                    <a:p>
                      <a:pPr algn="ctr"/>
                      <a:r>
                        <a:rPr lang="en-US" sz="2000" dirty="0" smtClean="0">
                          <a:latin typeface="Times New Roman" pitchFamily="18" charset="0"/>
                          <a:cs typeface="Times New Roman" pitchFamily="18" charset="0"/>
                        </a:rPr>
                        <a:t>THỨ</a:t>
                      </a:r>
                      <a:r>
                        <a:rPr lang="en-US" sz="2000" baseline="0" dirty="0" smtClean="0">
                          <a:latin typeface="Times New Roman" pitchFamily="18" charset="0"/>
                          <a:cs typeface="Times New Roman" pitchFamily="18" charset="0"/>
                        </a:rPr>
                        <a:t> TỰ</a:t>
                      </a:r>
                      <a:endParaRPr lang="en-US" sz="2000" dirty="0">
                        <a:latin typeface="Times New Roman" pitchFamily="18" charset="0"/>
                        <a:cs typeface="Times New Roman" pitchFamily="18" charset="0"/>
                      </a:endParaRPr>
                    </a:p>
                  </a:txBody>
                  <a:tcPr>
                    <a:solidFill>
                      <a:schemeClr val="accent3">
                        <a:lumMod val="75000"/>
                      </a:schemeClr>
                    </a:solidFill>
                  </a:tcPr>
                </a:tc>
                <a:tc>
                  <a:txBody>
                    <a:bodyPr/>
                    <a:lstStyle/>
                    <a:p>
                      <a:pPr algn="ctr"/>
                      <a:r>
                        <a:rPr lang="en-US" sz="2400" dirty="0" smtClean="0">
                          <a:latin typeface="Times New Roman" pitchFamily="18" charset="0"/>
                          <a:cs typeface="Times New Roman" pitchFamily="18" charset="0"/>
                        </a:rPr>
                        <a:t>CÁC</a:t>
                      </a:r>
                      <a:r>
                        <a:rPr lang="en-US" sz="2400" baseline="0" dirty="0" smtClean="0">
                          <a:latin typeface="Times New Roman" pitchFamily="18" charset="0"/>
                          <a:cs typeface="Times New Roman" pitchFamily="18" charset="0"/>
                        </a:rPr>
                        <a:t> BƯỚC THỰC HIỆN</a:t>
                      </a:r>
                      <a:endParaRPr lang="en-US" sz="2400" dirty="0">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pPr algn="ctr"/>
                      <a:endParaRPr lang="en-US" sz="2600" dirty="0">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pPr algn="ctr"/>
                      <a:endParaRPr lang="en-US" sz="2600" dirty="0">
                        <a:latin typeface="Times New Roman" panose="02020603050405020304" pitchFamily="18" charset="0"/>
                        <a:cs typeface="Times New Roman" panose="02020603050405020304" pitchFamily="18" charset="0"/>
                      </a:endParaRPr>
                    </a:p>
                  </a:txBody>
                  <a:tcPr>
                    <a:solidFill>
                      <a:schemeClr val="accent3">
                        <a:lumMod val="75000"/>
                      </a:schemeClr>
                    </a:solidFill>
                  </a:tcPr>
                </a:tc>
                <a:extLst>
                  <a:ext uri="{0D108BD9-81ED-4DB2-BD59-A6C34878D82A}">
                    <a16:rowId xmlns="" xmlns:a16="http://schemas.microsoft.com/office/drawing/2014/main" val="3860931580"/>
                  </a:ext>
                </a:extLst>
              </a:tr>
              <a:tr h="467014">
                <a:tc>
                  <a:txBody>
                    <a:bodyPr/>
                    <a:lstStyle/>
                    <a:p>
                      <a:pPr algn="ctr"/>
                      <a:r>
                        <a:rPr lang="en-US" sz="2700" dirty="0" smtClean="0">
                          <a:latin typeface="Times New Roman" pitchFamily="18" charset="0"/>
                          <a:cs typeface="Times New Roman" pitchFamily="18" charset="0"/>
                        </a:rPr>
                        <a:t>1</a:t>
                      </a:r>
                      <a:endParaRPr lang="en-US" sz="2700" dirty="0">
                        <a:latin typeface="Times New Roman" pitchFamily="18" charset="0"/>
                        <a:cs typeface="Times New Roman" pitchFamily="18" charset="0"/>
                      </a:endParaRPr>
                    </a:p>
                  </a:txBody>
                  <a:tcPr>
                    <a:solidFill>
                      <a:schemeClr val="accent3">
                        <a:lumMod val="75000"/>
                      </a:schemeClr>
                    </a:solidFill>
                  </a:tcPr>
                </a:tc>
                <a:tc>
                  <a:txBody>
                    <a:bodyPr/>
                    <a:lstStyle/>
                    <a:p>
                      <a:r>
                        <a:rPr lang="en-US" sz="2700" dirty="0" err="1" smtClean="0">
                          <a:latin typeface="Times New Roman" pitchFamily="18" charset="0"/>
                          <a:cs typeface="Times New Roman" pitchFamily="18" charset="0"/>
                        </a:rPr>
                        <a:t>Nhặt</a:t>
                      </a:r>
                      <a:r>
                        <a:rPr lang="en-US" sz="2700" dirty="0" smtClean="0">
                          <a:latin typeface="Times New Roman" pitchFamily="18" charset="0"/>
                          <a:cs typeface="Times New Roman" pitchFamily="18" charset="0"/>
                        </a:rPr>
                        <a:t>,</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rửa</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nguyên</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liệu</a:t>
                      </a:r>
                      <a:r>
                        <a:rPr lang="en-US" sz="2700" baseline="0" dirty="0" smtClean="0">
                          <a:latin typeface="Times New Roman" pitchFamily="18" charset="0"/>
                          <a:cs typeface="Times New Roman" pitchFamily="18" charset="0"/>
                        </a:rPr>
                        <a:t> ( </a:t>
                      </a:r>
                      <a:r>
                        <a:rPr lang="en-US" sz="2700" baseline="0" dirty="0" err="1" smtClean="0">
                          <a:latin typeface="Times New Roman" pitchFamily="18" charset="0"/>
                          <a:cs typeface="Times New Roman" pitchFamily="18" charset="0"/>
                        </a:rPr>
                        <a:t>Cà</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rốt</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gọt</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vỏ</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rửa</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sạch</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dưa</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chuột</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rửa</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sạch</a:t>
                      </a:r>
                      <a:r>
                        <a:rPr lang="en-US" sz="2700" baseline="0" dirty="0" smtClean="0">
                          <a:latin typeface="Times New Roman" pitchFamily="18" charset="0"/>
                          <a:cs typeface="Times New Roman" pitchFamily="18" charset="0"/>
                        </a:rPr>
                        <a:t>) </a:t>
                      </a:r>
                      <a:endParaRPr lang="en-US" sz="2700" dirty="0">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endParaRPr lang="en-US" sz="2600" dirty="0">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endParaRPr lang="en-US" sz="2600" dirty="0">
                        <a:latin typeface="Times New Roman" panose="02020603050405020304" pitchFamily="18" charset="0"/>
                        <a:cs typeface="Times New Roman" panose="02020603050405020304" pitchFamily="18" charset="0"/>
                      </a:endParaRPr>
                    </a:p>
                  </a:txBody>
                  <a:tcPr>
                    <a:solidFill>
                      <a:schemeClr val="accent3">
                        <a:lumMod val="75000"/>
                      </a:schemeClr>
                    </a:solidFill>
                  </a:tcPr>
                </a:tc>
                <a:extLst>
                  <a:ext uri="{0D108BD9-81ED-4DB2-BD59-A6C34878D82A}">
                    <a16:rowId xmlns="" xmlns:a16="http://schemas.microsoft.com/office/drawing/2014/main" val="223188078"/>
                  </a:ext>
                </a:extLst>
              </a:tr>
              <a:tr h="467014">
                <a:tc>
                  <a:txBody>
                    <a:bodyPr/>
                    <a:lstStyle/>
                    <a:p>
                      <a:pPr algn="ctr"/>
                      <a:r>
                        <a:rPr lang="en-US" sz="2700" dirty="0" smtClean="0">
                          <a:latin typeface="Times New Roman" pitchFamily="18" charset="0"/>
                          <a:cs typeface="Times New Roman" pitchFamily="18" charset="0"/>
                        </a:rPr>
                        <a:t>2</a:t>
                      </a:r>
                      <a:endParaRPr lang="en-US" sz="2700" dirty="0">
                        <a:latin typeface="Times New Roman" pitchFamily="18" charset="0"/>
                        <a:cs typeface="Times New Roman" pitchFamily="18" charset="0"/>
                      </a:endParaRPr>
                    </a:p>
                  </a:txBody>
                  <a:tcPr>
                    <a:solidFill>
                      <a:schemeClr val="accent3">
                        <a:lumMod val="75000"/>
                      </a:schemeClr>
                    </a:solidFill>
                  </a:tcPr>
                </a:tc>
                <a:tc>
                  <a:txBody>
                    <a:bodyPr/>
                    <a:lstStyle/>
                    <a:p>
                      <a:r>
                        <a:rPr lang="en-US" sz="2700" dirty="0" err="1" smtClean="0">
                          <a:latin typeface="Times New Roman" pitchFamily="18" charset="0"/>
                          <a:cs typeface="Times New Roman" pitchFamily="18" charset="0"/>
                        </a:rPr>
                        <a:t>Cắt</a:t>
                      </a:r>
                      <a:r>
                        <a:rPr lang="en-US" sz="2700" dirty="0" smtClean="0">
                          <a:latin typeface="Times New Roman" pitchFamily="18" charset="0"/>
                          <a:cs typeface="Times New Roman" pitchFamily="18" charset="0"/>
                        </a:rPr>
                        <a:t>,</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thái</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từng</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loại</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nguyên</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liệu</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Kích</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thước</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đều</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nhau</a:t>
                      </a:r>
                      <a:r>
                        <a:rPr lang="en-US" sz="2700" baseline="0" dirty="0" smtClean="0">
                          <a:latin typeface="Times New Roman" pitchFamily="18" charset="0"/>
                          <a:cs typeface="Times New Roman" pitchFamily="18" charset="0"/>
                        </a:rPr>
                        <a:t>)</a:t>
                      </a:r>
                      <a:endParaRPr lang="en-US" sz="2700" dirty="0">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endParaRPr lang="en-US" sz="2600" dirty="0">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endParaRPr lang="en-US" sz="2600" dirty="0">
                        <a:latin typeface="Times New Roman" panose="02020603050405020304" pitchFamily="18" charset="0"/>
                        <a:cs typeface="Times New Roman" panose="02020603050405020304" pitchFamily="18" charset="0"/>
                      </a:endParaRPr>
                    </a:p>
                  </a:txBody>
                  <a:tcPr>
                    <a:solidFill>
                      <a:schemeClr val="accent3">
                        <a:lumMod val="75000"/>
                      </a:schemeClr>
                    </a:solidFill>
                  </a:tcPr>
                </a:tc>
                <a:extLst>
                  <a:ext uri="{0D108BD9-81ED-4DB2-BD59-A6C34878D82A}">
                    <a16:rowId xmlns="" xmlns:a16="http://schemas.microsoft.com/office/drawing/2014/main" val="4227020163"/>
                  </a:ext>
                </a:extLst>
              </a:tr>
              <a:tr h="467014">
                <a:tc>
                  <a:txBody>
                    <a:bodyPr/>
                    <a:lstStyle/>
                    <a:p>
                      <a:pPr algn="ctr"/>
                      <a:r>
                        <a:rPr lang="en-US" sz="2700" dirty="0" smtClean="0">
                          <a:latin typeface="Times New Roman" pitchFamily="18" charset="0"/>
                          <a:cs typeface="Times New Roman" pitchFamily="18" charset="0"/>
                        </a:rPr>
                        <a:t>3</a:t>
                      </a:r>
                      <a:endParaRPr lang="en-US" sz="2700" dirty="0">
                        <a:latin typeface="Times New Roman" pitchFamily="18" charset="0"/>
                        <a:cs typeface="Times New Roman" pitchFamily="18" charset="0"/>
                      </a:endParaRPr>
                    </a:p>
                  </a:txBody>
                  <a:tcPr>
                    <a:solidFill>
                      <a:schemeClr val="accent3">
                        <a:lumMod val="75000"/>
                      </a:schemeClr>
                    </a:solidFill>
                  </a:tcPr>
                </a:tc>
                <a:tc>
                  <a:txBody>
                    <a:bodyPr/>
                    <a:lstStyle/>
                    <a:p>
                      <a:r>
                        <a:rPr lang="en-US" sz="2700" dirty="0" err="1" smtClean="0">
                          <a:latin typeface="Times New Roman" pitchFamily="18" charset="0"/>
                          <a:cs typeface="Times New Roman" pitchFamily="18" charset="0"/>
                        </a:rPr>
                        <a:t>Xử</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lý</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mùi</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hăng</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của</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nguyên</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liệu</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Ngâm</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nước</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muối</a:t>
                      </a:r>
                      <a:r>
                        <a:rPr lang="en-US" sz="2700" baseline="0" dirty="0" smtClean="0">
                          <a:latin typeface="Times New Roman" pitchFamily="18" charset="0"/>
                          <a:cs typeface="Times New Roman" pitchFamily="18" charset="0"/>
                        </a:rPr>
                        <a:t> 30 </a:t>
                      </a:r>
                      <a:r>
                        <a:rPr lang="en-US" sz="2700" baseline="0" dirty="0" err="1" smtClean="0">
                          <a:latin typeface="Times New Roman" pitchFamily="18" charset="0"/>
                          <a:cs typeface="Times New Roman" pitchFamily="18" charset="0"/>
                        </a:rPr>
                        <a:t>phút</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sau</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đó</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xả</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lại</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với</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nước</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nhiều</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lần</a:t>
                      </a:r>
                      <a:r>
                        <a:rPr lang="en-US" sz="2700" baseline="0" dirty="0" smtClean="0">
                          <a:latin typeface="Times New Roman" pitchFamily="18" charset="0"/>
                          <a:cs typeface="Times New Roman" pitchFamily="18" charset="0"/>
                        </a:rPr>
                        <a:t>)</a:t>
                      </a:r>
                      <a:endParaRPr lang="en-US" sz="2700" dirty="0">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endParaRPr lang="en-US" sz="2600" dirty="0">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endParaRPr lang="en-US" sz="2600" dirty="0">
                        <a:latin typeface="Times New Roman" panose="02020603050405020304" pitchFamily="18" charset="0"/>
                        <a:cs typeface="Times New Roman" panose="02020603050405020304" pitchFamily="18" charset="0"/>
                      </a:endParaRPr>
                    </a:p>
                  </a:txBody>
                  <a:tcPr>
                    <a:solidFill>
                      <a:schemeClr val="accent3">
                        <a:lumMod val="75000"/>
                      </a:schemeClr>
                    </a:solidFill>
                  </a:tcPr>
                </a:tc>
                <a:extLst>
                  <a:ext uri="{0D108BD9-81ED-4DB2-BD59-A6C34878D82A}">
                    <a16:rowId xmlns="" xmlns:a16="http://schemas.microsoft.com/office/drawing/2014/main" val="2931418221"/>
                  </a:ext>
                </a:extLst>
              </a:tr>
              <a:tr h="467014">
                <a:tc>
                  <a:txBody>
                    <a:bodyPr/>
                    <a:lstStyle/>
                    <a:p>
                      <a:pPr algn="ctr"/>
                      <a:r>
                        <a:rPr lang="en-US" sz="2700" dirty="0" smtClean="0">
                          <a:latin typeface="Times New Roman" pitchFamily="18" charset="0"/>
                          <a:cs typeface="Times New Roman" pitchFamily="18" charset="0"/>
                        </a:rPr>
                        <a:t>4</a:t>
                      </a:r>
                      <a:endParaRPr lang="en-US" sz="2700" dirty="0">
                        <a:latin typeface="Times New Roman" pitchFamily="18" charset="0"/>
                        <a:cs typeface="Times New Roman" pitchFamily="18" charset="0"/>
                      </a:endParaRPr>
                    </a:p>
                  </a:txBody>
                  <a:tcPr>
                    <a:solidFill>
                      <a:schemeClr val="accent3">
                        <a:lumMod val="75000"/>
                      </a:schemeClr>
                    </a:solidFill>
                  </a:tcPr>
                </a:tc>
                <a:tc>
                  <a:txBody>
                    <a:bodyPr/>
                    <a:lstStyle/>
                    <a:p>
                      <a:r>
                        <a:rPr lang="en-US" sz="2700" dirty="0" err="1" smtClean="0">
                          <a:latin typeface="Times New Roman" pitchFamily="18" charset="0"/>
                          <a:cs typeface="Times New Roman" pitchFamily="18" charset="0"/>
                        </a:rPr>
                        <a:t>Pha</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hỗn</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hợp</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nước</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trộn</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nộm</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Đảm</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bảo</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tỉ</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lệ</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phù</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hợp</a:t>
                      </a:r>
                      <a:r>
                        <a:rPr lang="en-US" sz="2700" baseline="0" dirty="0" smtClean="0">
                          <a:latin typeface="Times New Roman" pitchFamily="18" charset="0"/>
                          <a:cs typeface="Times New Roman" pitchFamily="18" charset="0"/>
                        </a:rPr>
                        <a:t>)</a:t>
                      </a:r>
                      <a:endParaRPr lang="en-US" sz="2700" dirty="0">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endParaRPr lang="en-US" sz="2600" dirty="0">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endParaRPr lang="en-US" sz="2600" dirty="0">
                        <a:latin typeface="Times New Roman" panose="02020603050405020304" pitchFamily="18" charset="0"/>
                        <a:cs typeface="Times New Roman" panose="02020603050405020304" pitchFamily="18" charset="0"/>
                      </a:endParaRPr>
                    </a:p>
                  </a:txBody>
                  <a:tcPr>
                    <a:solidFill>
                      <a:schemeClr val="accent3">
                        <a:lumMod val="75000"/>
                      </a:schemeClr>
                    </a:solidFill>
                  </a:tcPr>
                </a:tc>
                <a:extLst>
                  <a:ext uri="{0D108BD9-81ED-4DB2-BD59-A6C34878D82A}">
                    <a16:rowId xmlns="" xmlns:a16="http://schemas.microsoft.com/office/drawing/2014/main" val="1171258821"/>
                  </a:ext>
                </a:extLst>
              </a:tr>
              <a:tr h="467014">
                <a:tc>
                  <a:txBody>
                    <a:bodyPr/>
                    <a:lstStyle/>
                    <a:p>
                      <a:pPr algn="ctr"/>
                      <a:r>
                        <a:rPr lang="en-US" sz="2700" dirty="0" smtClean="0">
                          <a:latin typeface="Times New Roman" pitchFamily="18" charset="0"/>
                          <a:cs typeface="Times New Roman" pitchFamily="18" charset="0"/>
                        </a:rPr>
                        <a:t>5</a:t>
                      </a:r>
                      <a:endParaRPr lang="en-US" sz="2700" dirty="0">
                        <a:latin typeface="Times New Roman" pitchFamily="18" charset="0"/>
                        <a:cs typeface="Times New Roman" pitchFamily="18" charset="0"/>
                      </a:endParaRPr>
                    </a:p>
                  </a:txBody>
                  <a:tcPr>
                    <a:solidFill>
                      <a:schemeClr val="accent3">
                        <a:lumMod val="75000"/>
                      </a:schemeClr>
                    </a:solidFill>
                  </a:tcPr>
                </a:tc>
                <a:tc>
                  <a:txBody>
                    <a:bodyPr/>
                    <a:lstStyle/>
                    <a:p>
                      <a:r>
                        <a:rPr lang="en-US" sz="2700" dirty="0" err="1" smtClean="0">
                          <a:latin typeface="Times New Roman" pitchFamily="18" charset="0"/>
                          <a:cs typeface="Times New Roman" pitchFamily="18" charset="0"/>
                        </a:rPr>
                        <a:t>Trộn</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các</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nguyên</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liệu</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với</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nước</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trộn</a:t>
                      </a:r>
                      <a:endParaRPr lang="en-US" sz="2700" dirty="0">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endParaRPr lang="en-US" sz="2600" dirty="0">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endParaRPr lang="en-US" sz="2600" dirty="0">
                        <a:latin typeface="Times New Roman" panose="02020603050405020304" pitchFamily="18" charset="0"/>
                        <a:cs typeface="Times New Roman" panose="02020603050405020304" pitchFamily="18" charset="0"/>
                      </a:endParaRPr>
                    </a:p>
                  </a:txBody>
                  <a:tcPr>
                    <a:solidFill>
                      <a:schemeClr val="accent3">
                        <a:lumMod val="75000"/>
                      </a:schemeClr>
                    </a:solidFill>
                  </a:tcPr>
                </a:tc>
                <a:extLst>
                  <a:ext uri="{0D108BD9-81ED-4DB2-BD59-A6C34878D82A}">
                    <a16:rowId xmlns="" xmlns:a16="http://schemas.microsoft.com/office/drawing/2014/main" val="1002081903"/>
                  </a:ext>
                </a:extLst>
              </a:tr>
              <a:tr h="259452">
                <a:tc>
                  <a:txBody>
                    <a:bodyPr/>
                    <a:lstStyle/>
                    <a:p>
                      <a:pPr algn="ctr"/>
                      <a:r>
                        <a:rPr lang="en-US" sz="2700" dirty="0" smtClean="0">
                          <a:latin typeface="Times New Roman" pitchFamily="18" charset="0"/>
                          <a:cs typeface="Times New Roman" pitchFamily="18" charset="0"/>
                        </a:rPr>
                        <a:t>6</a:t>
                      </a:r>
                      <a:endParaRPr lang="en-US" sz="2700" dirty="0">
                        <a:latin typeface="Times New Roman" pitchFamily="18" charset="0"/>
                        <a:cs typeface="Times New Roman" pitchFamily="18" charset="0"/>
                      </a:endParaRPr>
                    </a:p>
                  </a:txBody>
                  <a:tcPr>
                    <a:solidFill>
                      <a:schemeClr val="accent3">
                        <a:lumMod val="75000"/>
                      </a:schemeClr>
                    </a:solidFill>
                  </a:tcPr>
                </a:tc>
                <a:tc>
                  <a:txBody>
                    <a:bodyPr/>
                    <a:lstStyle/>
                    <a:p>
                      <a:r>
                        <a:rPr lang="en-US" sz="2700" dirty="0" err="1" smtClean="0">
                          <a:latin typeface="Times New Roman" pitchFamily="18" charset="0"/>
                          <a:cs typeface="Times New Roman" pitchFamily="18" charset="0"/>
                        </a:rPr>
                        <a:t>Dọn</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món</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ăn</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ra</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dĩa</a:t>
                      </a:r>
                      <a:endParaRPr lang="en-US" sz="2700" dirty="0">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endParaRPr lang="en-US" sz="2600">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endParaRPr lang="en-US" sz="2600" dirty="0">
                        <a:latin typeface="Times New Roman" panose="02020603050405020304" pitchFamily="18" charset="0"/>
                        <a:cs typeface="Times New Roman" panose="02020603050405020304" pitchFamily="18" charset="0"/>
                      </a:endParaRPr>
                    </a:p>
                  </a:txBody>
                  <a:tcPr>
                    <a:solidFill>
                      <a:schemeClr val="accent3">
                        <a:lumMod val="75000"/>
                      </a:schemeClr>
                    </a:solidFill>
                  </a:tcPr>
                </a:tc>
                <a:extLst>
                  <a:ext uri="{0D108BD9-81ED-4DB2-BD59-A6C34878D82A}">
                    <a16:rowId xmlns="" xmlns:a16="http://schemas.microsoft.com/office/drawing/2014/main" val="3308608873"/>
                  </a:ext>
                </a:extLst>
              </a:tr>
              <a:tr h="259452">
                <a:tc>
                  <a:txBody>
                    <a:bodyPr/>
                    <a:lstStyle/>
                    <a:p>
                      <a:pPr algn="ctr"/>
                      <a:r>
                        <a:rPr lang="en-US" sz="2700" dirty="0" smtClean="0">
                          <a:latin typeface="Times New Roman" pitchFamily="18" charset="0"/>
                          <a:cs typeface="Times New Roman" pitchFamily="18" charset="0"/>
                        </a:rPr>
                        <a:t>7</a:t>
                      </a:r>
                      <a:endParaRPr lang="en-US" sz="2700" dirty="0">
                        <a:latin typeface="Times New Roman" pitchFamily="18" charset="0"/>
                        <a:cs typeface="Times New Roman" pitchFamily="18" charset="0"/>
                      </a:endParaRPr>
                    </a:p>
                  </a:txBody>
                  <a:tcPr>
                    <a:solidFill>
                      <a:schemeClr val="accent3">
                        <a:lumMod val="75000"/>
                      </a:schemeClr>
                    </a:solidFill>
                  </a:tcPr>
                </a:tc>
                <a:tc>
                  <a:txBody>
                    <a:bodyPr/>
                    <a:lstStyle/>
                    <a:p>
                      <a:r>
                        <a:rPr lang="en-US" sz="2700" dirty="0" err="1" smtClean="0">
                          <a:latin typeface="Times New Roman" pitchFamily="18" charset="0"/>
                          <a:cs typeface="Times New Roman" pitchFamily="18" charset="0"/>
                        </a:rPr>
                        <a:t>Dọn</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kèm</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nước</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chấm</a:t>
                      </a:r>
                      <a:endParaRPr lang="en-US" sz="2700" dirty="0">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endParaRPr lang="en-US" sz="2600">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endParaRPr lang="en-US" sz="2600" dirty="0">
                        <a:latin typeface="Times New Roman" panose="02020603050405020304" pitchFamily="18" charset="0"/>
                        <a:cs typeface="Times New Roman" panose="02020603050405020304" pitchFamily="18" charset="0"/>
                      </a:endParaRPr>
                    </a:p>
                  </a:txBody>
                  <a:tcPr>
                    <a:solidFill>
                      <a:schemeClr val="accent3">
                        <a:lumMod val="75000"/>
                      </a:schemeClr>
                    </a:solidFill>
                  </a:tcPr>
                </a:tc>
                <a:extLst>
                  <a:ext uri="{0D108BD9-81ED-4DB2-BD59-A6C34878D82A}">
                    <a16:rowId xmlns="" xmlns:a16="http://schemas.microsoft.com/office/drawing/2014/main" val="3432381389"/>
                  </a:ext>
                </a:extLst>
              </a:tr>
            </a:tbl>
          </a:graphicData>
        </a:graphic>
      </p:graphicFrame>
    </p:spTree>
    <p:extLst>
      <p:ext uri="{BB962C8B-B14F-4D97-AF65-F5344CB8AC3E}">
        <p14:creationId xmlns:p14="http://schemas.microsoft.com/office/powerpoint/2010/main" val="277588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0"/>
                                        </p:tgtEl>
                                        <p:attrNameLst>
                                          <p:attrName>style.visibility</p:attrName>
                                        </p:attrNameLst>
                                      </p:cBhvr>
                                      <p:to>
                                        <p:strVal val="visible"/>
                                      </p:to>
                                    </p:set>
                                    <p:anim calcmode="lin" valueType="num">
                                      <p:cBhvr additive="base">
                                        <p:cTn id="7" dur="500" fill="hold"/>
                                        <p:tgtEl>
                                          <p:spTgt spid="450"/>
                                        </p:tgtEl>
                                        <p:attrNameLst>
                                          <p:attrName>ppt_x</p:attrName>
                                        </p:attrNameLst>
                                      </p:cBhvr>
                                      <p:tavLst>
                                        <p:tav tm="0">
                                          <p:val>
                                            <p:strVal val="#ppt_x"/>
                                          </p:val>
                                        </p:tav>
                                        <p:tav tm="100000">
                                          <p:val>
                                            <p:strVal val="#ppt_x"/>
                                          </p:val>
                                        </p:tav>
                                      </p:tavLst>
                                    </p:anim>
                                    <p:anim calcmode="lin" valueType="num">
                                      <p:cBhvr additive="base">
                                        <p:cTn id="8" dur="500" fill="hold"/>
                                        <p:tgtEl>
                                          <p:spTgt spid="4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entagon 22"/>
          <p:cNvSpPr/>
          <p:nvPr/>
        </p:nvSpPr>
        <p:spPr>
          <a:xfrm>
            <a:off x="988366" y="271939"/>
            <a:ext cx="4823704" cy="774078"/>
          </a:xfrm>
          <a:prstGeom prst="homePlat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2"/>
                </a:solidFill>
                <a:latin typeface="Times New Roman" panose="02020603050405020304" pitchFamily="18" charset="0"/>
                <a:cs typeface="Times New Roman" panose="02020603050405020304" pitchFamily="18" charset="0"/>
              </a:rPr>
              <a:t>TÓM TẮT BÀI HỌC</a:t>
            </a:r>
          </a:p>
        </p:txBody>
      </p:sp>
      <p:sp>
        <p:nvSpPr>
          <p:cNvPr id="24" name="TextBox 23">
            <a:extLst>
              <a:ext uri="{FF2B5EF4-FFF2-40B4-BE49-F238E27FC236}">
                <a16:creationId xmlns="" xmlns:a16="http://schemas.microsoft.com/office/drawing/2014/main" id="{7B46BCF9-76FD-40C9-91D9-AF606BE64C4E}"/>
              </a:ext>
            </a:extLst>
          </p:cNvPr>
          <p:cNvSpPr txBox="1"/>
          <p:nvPr/>
        </p:nvSpPr>
        <p:spPr>
          <a:xfrm>
            <a:off x="7369503" y="2110967"/>
            <a:ext cx="3896374" cy="400110"/>
          </a:xfrm>
          <a:prstGeom prst="rect">
            <a:avLst/>
          </a:prstGeom>
          <a:noFill/>
        </p:spPr>
        <p:txBody>
          <a:bodyPr wrap="square" rtlCol="0">
            <a:spAutoFit/>
          </a:bodyPr>
          <a:lstStyle/>
          <a:p>
            <a:r>
              <a:rPr lang="en-US" altLang="ko-KR" sz="2000" dirty="0" smtClean="0">
                <a:solidFill>
                  <a:schemeClr val="tx1">
                    <a:lumMod val="75000"/>
                    <a:lumOff val="25000"/>
                  </a:schemeClr>
                </a:solidFill>
                <a:latin typeface="Times New Roman" pitchFamily="18" charset="0"/>
                <a:cs typeface="Times New Roman" pitchFamily="18" charset="0"/>
              </a:rPr>
              <a:t>VAI TRÒ, Ý NGHĨA </a:t>
            </a:r>
          </a:p>
        </p:txBody>
      </p:sp>
      <p:sp>
        <p:nvSpPr>
          <p:cNvPr id="25" name="TextBox 24">
            <a:extLst>
              <a:ext uri="{FF2B5EF4-FFF2-40B4-BE49-F238E27FC236}">
                <a16:creationId xmlns="" xmlns:a16="http://schemas.microsoft.com/office/drawing/2014/main" id="{AFD01ABA-1C4C-43A6-8E46-D767B0F80AA8}"/>
              </a:ext>
            </a:extLst>
          </p:cNvPr>
          <p:cNvSpPr txBox="1"/>
          <p:nvPr/>
        </p:nvSpPr>
        <p:spPr>
          <a:xfrm>
            <a:off x="7423377" y="3460234"/>
            <a:ext cx="4627946" cy="400110"/>
          </a:xfrm>
          <a:prstGeom prst="rect">
            <a:avLst/>
          </a:prstGeom>
          <a:noFill/>
        </p:spPr>
        <p:txBody>
          <a:bodyPr wrap="square" rtlCol="0">
            <a:spAutoFit/>
          </a:bodyPr>
          <a:lstStyle/>
          <a:p>
            <a:r>
              <a:rPr lang="en-US" altLang="ko-KR" sz="2000" dirty="0" smtClean="0">
                <a:solidFill>
                  <a:schemeClr val="tx1">
                    <a:lumMod val="75000"/>
                    <a:lumOff val="25000"/>
                  </a:schemeClr>
                </a:solidFill>
                <a:latin typeface="Times New Roman" pitchFamily="18" charset="0"/>
                <a:cs typeface="Times New Roman" pitchFamily="18" charset="0"/>
              </a:rPr>
              <a:t>VAI TRÒ, Ý NGHĨA</a:t>
            </a:r>
          </a:p>
        </p:txBody>
      </p:sp>
      <p:sp>
        <p:nvSpPr>
          <p:cNvPr id="26" name="TextBox 25">
            <a:extLst>
              <a:ext uri="{FF2B5EF4-FFF2-40B4-BE49-F238E27FC236}">
                <a16:creationId xmlns="" xmlns:a16="http://schemas.microsoft.com/office/drawing/2014/main" id="{2E82E00A-73D2-4A7D-A984-1E08BF43E480}"/>
              </a:ext>
            </a:extLst>
          </p:cNvPr>
          <p:cNvSpPr txBox="1"/>
          <p:nvPr/>
        </p:nvSpPr>
        <p:spPr>
          <a:xfrm>
            <a:off x="6855988" y="5128449"/>
            <a:ext cx="2596761" cy="400110"/>
          </a:xfrm>
          <a:prstGeom prst="rect">
            <a:avLst/>
          </a:prstGeom>
          <a:noFill/>
        </p:spPr>
        <p:txBody>
          <a:bodyPr wrap="square" rtlCol="0">
            <a:spAutoFit/>
          </a:bodyPr>
          <a:lstStyle/>
          <a:p>
            <a:r>
              <a:rPr lang="en-US" altLang="ko-KR" sz="2000" dirty="0" smtClean="0">
                <a:solidFill>
                  <a:schemeClr val="tx1">
                    <a:lumMod val="75000"/>
                    <a:lumOff val="25000"/>
                  </a:schemeClr>
                </a:solidFill>
                <a:latin typeface="Times New Roman" pitchFamily="18" charset="0"/>
                <a:cs typeface="Times New Roman" pitchFamily="18" charset="0"/>
              </a:rPr>
              <a:t>TRỘN HỖN HỢP</a:t>
            </a:r>
            <a:endParaRPr lang="en-US" altLang="ko-KR" sz="2000" dirty="0">
              <a:solidFill>
                <a:schemeClr val="tx1">
                  <a:lumMod val="75000"/>
                  <a:lumOff val="25000"/>
                </a:schemeClr>
              </a:solidFill>
              <a:latin typeface="Times New Roman" pitchFamily="18" charset="0"/>
              <a:cs typeface="Times New Roman" pitchFamily="18" charset="0"/>
            </a:endParaRPr>
          </a:p>
        </p:txBody>
      </p:sp>
      <p:cxnSp>
        <p:nvCxnSpPr>
          <p:cNvPr id="27" name="Straight Connector 16">
            <a:extLst>
              <a:ext uri="{FF2B5EF4-FFF2-40B4-BE49-F238E27FC236}">
                <a16:creationId xmlns="" xmlns:a16="http://schemas.microsoft.com/office/drawing/2014/main" id="{A9330735-65C5-4397-AF17-98A388FD1792}"/>
              </a:ext>
            </a:extLst>
          </p:cNvPr>
          <p:cNvCxnSpPr>
            <a:cxnSpLocks/>
          </p:cNvCxnSpPr>
          <p:nvPr/>
        </p:nvCxnSpPr>
        <p:spPr>
          <a:xfrm flipH="1">
            <a:off x="5814399" y="5450044"/>
            <a:ext cx="5898621" cy="17372"/>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8" name="Straight Connector 17">
            <a:extLst>
              <a:ext uri="{FF2B5EF4-FFF2-40B4-BE49-F238E27FC236}">
                <a16:creationId xmlns="" xmlns:a16="http://schemas.microsoft.com/office/drawing/2014/main" id="{D0C24E4B-B539-46DF-8E10-A0F03609C339}"/>
              </a:ext>
            </a:extLst>
          </p:cNvPr>
          <p:cNvCxnSpPr>
            <a:cxnSpLocks/>
          </p:cNvCxnSpPr>
          <p:nvPr/>
        </p:nvCxnSpPr>
        <p:spPr>
          <a:xfrm flipH="1" flipV="1">
            <a:off x="5812070" y="3789157"/>
            <a:ext cx="4594665" cy="6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9" name="Straight Connector 18">
            <a:extLst>
              <a:ext uri="{FF2B5EF4-FFF2-40B4-BE49-F238E27FC236}">
                <a16:creationId xmlns="" xmlns:a16="http://schemas.microsoft.com/office/drawing/2014/main" id="{21981BE3-B8C7-4FF8-B3A3-D4A11727B711}"/>
              </a:ext>
            </a:extLst>
          </p:cNvPr>
          <p:cNvCxnSpPr>
            <a:cxnSpLocks/>
          </p:cNvCxnSpPr>
          <p:nvPr/>
        </p:nvCxnSpPr>
        <p:spPr>
          <a:xfrm flipH="1">
            <a:off x="5812071" y="2452858"/>
            <a:ext cx="4122950" cy="1030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 xmlns:a16="http://schemas.microsoft.com/office/drawing/2014/main" id="{FC74C1CD-64DE-4F39-8537-99C1065A74C4}"/>
              </a:ext>
            </a:extLst>
          </p:cNvPr>
          <p:cNvSpPr txBox="1"/>
          <p:nvPr/>
        </p:nvSpPr>
        <p:spPr>
          <a:xfrm>
            <a:off x="4238862" y="2105923"/>
            <a:ext cx="1575531" cy="1015663"/>
          </a:xfrm>
          <a:prstGeom prst="rect">
            <a:avLst/>
          </a:prstGeom>
          <a:noFill/>
          <a:ln w="19050">
            <a:solidFill>
              <a:schemeClr val="accent2"/>
            </a:solidFill>
          </a:ln>
        </p:spPr>
        <p:txBody>
          <a:bodyPr wrap="square" rtlCol="0">
            <a:spAutoFit/>
          </a:bodyPr>
          <a:lstStyle/>
          <a:p>
            <a:pPr algn="ctr"/>
            <a:r>
              <a:rPr lang="en-US" altLang="ko-KR" sz="2000" b="1" dirty="0" smtClean="0">
                <a:solidFill>
                  <a:schemeClr val="tx1">
                    <a:lumMod val="75000"/>
                    <a:lumOff val="25000"/>
                  </a:schemeClr>
                </a:solidFill>
                <a:latin typeface="Times New Roman" pitchFamily="18" charset="0"/>
                <a:cs typeface="Times New Roman" pitchFamily="18" charset="0"/>
              </a:rPr>
              <a:t>BẢO QUẢN THỰC PHẨM</a:t>
            </a:r>
            <a:endParaRPr lang="ko-KR" altLang="en-US" sz="2000" b="1" dirty="0">
              <a:solidFill>
                <a:schemeClr val="tx1">
                  <a:lumMod val="75000"/>
                  <a:lumOff val="25000"/>
                </a:schemeClr>
              </a:solidFill>
              <a:latin typeface="Times New Roman" pitchFamily="18" charset="0"/>
              <a:cs typeface="Times New Roman" pitchFamily="18" charset="0"/>
            </a:endParaRPr>
          </a:p>
        </p:txBody>
      </p:sp>
      <p:sp>
        <p:nvSpPr>
          <p:cNvPr id="31" name="TextBox 30">
            <a:extLst>
              <a:ext uri="{FF2B5EF4-FFF2-40B4-BE49-F238E27FC236}">
                <a16:creationId xmlns="" xmlns:a16="http://schemas.microsoft.com/office/drawing/2014/main" id="{7BA0E889-EBAB-4636-A998-026507BAE45B}"/>
              </a:ext>
            </a:extLst>
          </p:cNvPr>
          <p:cNvSpPr txBox="1"/>
          <p:nvPr/>
        </p:nvSpPr>
        <p:spPr>
          <a:xfrm>
            <a:off x="4238862" y="3456705"/>
            <a:ext cx="1575531" cy="1015663"/>
          </a:xfrm>
          <a:prstGeom prst="rect">
            <a:avLst/>
          </a:prstGeom>
          <a:noFill/>
          <a:ln w="19050">
            <a:solidFill>
              <a:schemeClr val="accent3"/>
            </a:solidFill>
          </a:ln>
        </p:spPr>
        <p:txBody>
          <a:bodyPr wrap="square" rtlCol="0">
            <a:spAutoFit/>
          </a:bodyPr>
          <a:lstStyle/>
          <a:p>
            <a:pPr algn="ctr"/>
            <a:r>
              <a:rPr lang="en-US" altLang="ko-KR" sz="2000" b="1" dirty="0" smtClean="0">
                <a:solidFill>
                  <a:schemeClr val="tx1">
                    <a:lumMod val="75000"/>
                    <a:lumOff val="25000"/>
                  </a:schemeClr>
                </a:solidFill>
                <a:latin typeface="Times New Roman" pitchFamily="18" charset="0"/>
                <a:cs typeface="Times New Roman" pitchFamily="18" charset="0"/>
              </a:rPr>
              <a:t>CHẾ BIẾN THỰC PHẨM</a:t>
            </a:r>
            <a:endParaRPr lang="ko-KR" altLang="en-US" sz="2000" b="1" dirty="0">
              <a:solidFill>
                <a:schemeClr val="tx1">
                  <a:lumMod val="75000"/>
                  <a:lumOff val="25000"/>
                </a:schemeClr>
              </a:solidFill>
              <a:latin typeface="Times New Roman" pitchFamily="18" charset="0"/>
              <a:cs typeface="Times New Roman" pitchFamily="18" charset="0"/>
            </a:endParaRPr>
          </a:p>
        </p:txBody>
      </p:sp>
      <p:sp>
        <p:nvSpPr>
          <p:cNvPr id="32" name="TextBox 31">
            <a:extLst>
              <a:ext uri="{FF2B5EF4-FFF2-40B4-BE49-F238E27FC236}">
                <a16:creationId xmlns="" xmlns:a16="http://schemas.microsoft.com/office/drawing/2014/main" id="{F8536BCA-9457-4959-BFF6-F86FFDBA44F5}"/>
              </a:ext>
            </a:extLst>
          </p:cNvPr>
          <p:cNvSpPr txBox="1"/>
          <p:nvPr/>
        </p:nvSpPr>
        <p:spPr>
          <a:xfrm>
            <a:off x="4238862" y="4647828"/>
            <a:ext cx="1764896" cy="1938992"/>
          </a:xfrm>
          <a:prstGeom prst="rect">
            <a:avLst/>
          </a:prstGeom>
          <a:noFill/>
          <a:ln w="19050">
            <a:solidFill>
              <a:schemeClr val="accent4"/>
            </a:solidFill>
          </a:ln>
        </p:spPr>
        <p:txBody>
          <a:bodyPr wrap="square" rtlCol="0">
            <a:spAutoFit/>
          </a:bodyPr>
          <a:lstStyle/>
          <a:p>
            <a:pPr algn="ctr"/>
            <a:r>
              <a:rPr lang="en-US" altLang="ko-KR" sz="2000" b="1" dirty="0" smtClean="0">
                <a:solidFill>
                  <a:schemeClr val="tx1">
                    <a:lumMod val="75000"/>
                    <a:lumOff val="25000"/>
                  </a:schemeClr>
                </a:solidFill>
                <a:latin typeface="Times New Roman" pitchFamily="18" charset="0"/>
                <a:cs typeface="Times New Roman" pitchFamily="18" charset="0"/>
              </a:rPr>
              <a:t>THỰC HÀNH CHẾ BIẾN MÓN ĂN KHÔNG SỬ DỤNG NHIỆT</a:t>
            </a:r>
            <a:endParaRPr lang="ko-KR" altLang="en-US" sz="2000" b="1" dirty="0">
              <a:solidFill>
                <a:schemeClr val="tx1">
                  <a:lumMod val="75000"/>
                  <a:lumOff val="25000"/>
                </a:schemeClr>
              </a:solidFill>
              <a:latin typeface="Times New Roman" pitchFamily="18" charset="0"/>
              <a:cs typeface="Times New Roman" pitchFamily="18" charset="0"/>
            </a:endParaRPr>
          </a:p>
        </p:txBody>
      </p:sp>
      <p:cxnSp>
        <p:nvCxnSpPr>
          <p:cNvPr id="33" name="Straight Connector 24">
            <a:extLst>
              <a:ext uri="{FF2B5EF4-FFF2-40B4-BE49-F238E27FC236}">
                <a16:creationId xmlns="" xmlns:a16="http://schemas.microsoft.com/office/drawing/2014/main" id="{8EAA50BB-14E9-4089-B039-5C6EF1CC1D64}"/>
              </a:ext>
            </a:extLst>
          </p:cNvPr>
          <p:cNvCxnSpPr>
            <a:cxnSpLocks/>
            <a:stCxn id="32" idx="1"/>
          </p:cNvCxnSpPr>
          <p:nvPr/>
        </p:nvCxnSpPr>
        <p:spPr>
          <a:xfrm flipH="1" flipV="1">
            <a:off x="3003848" y="3892719"/>
            <a:ext cx="1235014" cy="1724605"/>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 name="Straight Connector 25">
            <a:extLst>
              <a:ext uri="{FF2B5EF4-FFF2-40B4-BE49-F238E27FC236}">
                <a16:creationId xmlns="" xmlns:a16="http://schemas.microsoft.com/office/drawing/2014/main" id="{EACEF230-05B6-43C0-AFA3-91E1C210043D}"/>
              </a:ext>
            </a:extLst>
          </p:cNvPr>
          <p:cNvCxnSpPr>
            <a:cxnSpLocks/>
            <a:stCxn id="31" idx="1"/>
          </p:cNvCxnSpPr>
          <p:nvPr/>
        </p:nvCxnSpPr>
        <p:spPr>
          <a:xfrm flipH="1" flipV="1">
            <a:off x="3021784" y="3841982"/>
            <a:ext cx="1217078" cy="12255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5" name="Straight Connector 26">
            <a:extLst>
              <a:ext uri="{FF2B5EF4-FFF2-40B4-BE49-F238E27FC236}">
                <a16:creationId xmlns="" xmlns:a16="http://schemas.microsoft.com/office/drawing/2014/main" id="{1B7B921E-34BE-4BE9-8F68-D0F5F99E89A4}"/>
              </a:ext>
            </a:extLst>
          </p:cNvPr>
          <p:cNvCxnSpPr>
            <a:cxnSpLocks/>
            <a:stCxn id="30" idx="1"/>
          </p:cNvCxnSpPr>
          <p:nvPr/>
        </p:nvCxnSpPr>
        <p:spPr>
          <a:xfrm flipH="1">
            <a:off x="2963158" y="2613755"/>
            <a:ext cx="1275704" cy="126199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6247430" y="5003400"/>
            <a:ext cx="704533" cy="704533"/>
            <a:chOff x="7033138" y="4352567"/>
            <a:chExt cx="704533" cy="704533"/>
          </a:xfrm>
          <a:solidFill>
            <a:srgbClr val="FF6600"/>
          </a:solidFill>
        </p:grpSpPr>
        <p:sp>
          <p:nvSpPr>
            <p:cNvPr id="37" name="Oval 11">
              <a:extLst>
                <a:ext uri="{FF2B5EF4-FFF2-40B4-BE49-F238E27FC236}">
                  <a16:creationId xmlns="" xmlns:a16="http://schemas.microsoft.com/office/drawing/2014/main" id="{3F60301B-987A-4DC2-AA2E-8FF8A8B4FADE}"/>
                </a:ext>
              </a:extLst>
            </p:cNvPr>
            <p:cNvSpPr/>
            <p:nvPr/>
          </p:nvSpPr>
          <p:spPr>
            <a:xfrm>
              <a:off x="7033138" y="4352567"/>
              <a:ext cx="704533" cy="704533"/>
            </a:xfrm>
            <a:prstGeom prst="ellipse">
              <a:avLst/>
            </a:prstGeom>
            <a:solidFill>
              <a:srgbClr val="FFFF00"/>
            </a:solidFill>
            <a:ln w="12700">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38" name="그룹 258">
              <a:extLst>
                <a:ext uri="{FF2B5EF4-FFF2-40B4-BE49-F238E27FC236}">
                  <a16:creationId xmlns="" xmlns:a16="http://schemas.microsoft.com/office/drawing/2014/main" id="{E24C4F2D-B76B-46DB-A64D-A1D18AFE109E}"/>
                </a:ext>
              </a:extLst>
            </p:cNvPr>
            <p:cNvGrpSpPr/>
            <p:nvPr/>
          </p:nvGrpSpPr>
          <p:grpSpPr>
            <a:xfrm rot="2414567">
              <a:off x="7273326" y="4436734"/>
              <a:ext cx="245842" cy="532633"/>
              <a:chOff x="-287118" y="4952296"/>
              <a:chExt cx="1574075" cy="3410347"/>
            </a:xfrm>
            <a:grpFill/>
          </p:grpSpPr>
          <p:sp>
            <p:nvSpPr>
              <p:cNvPr id="39" name="자유형: 도형 259">
                <a:extLst>
                  <a:ext uri="{FF2B5EF4-FFF2-40B4-BE49-F238E27FC236}">
                    <a16:creationId xmlns="" xmlns:a16="http://schemas.microsoft.com/office/drawing/2014/main" id="{395D7608-568E-4B41-A891-B82A6038CEA0}"/>
                  </a:ext>
                </a:extLst>
              </p:cNvPr>
              <p:cNvSpPr/>
              <p:nvPr/>
            </p:nvSpPr>
            <p:spPr>
              <a:xfrm>
                <a:off x="-16779" y="5815886"/>
                <a:ext cx="976601" cy="2546757"/>
              </a:xfrm>
              <a:custGeom>
                <a:avLst/>
                <a:gdLst>
                  <a:gd name="connsiteX0" fmla="*/ 245997 w 976601"/>
                  <a:gd name="connsiteY0" fmla="*/ 1541896 h 2546757"/>
                  <a:gd name="connsiteX1" fmla="*/ 191997 w 976601"/>
                  <a:gd name="connsiteY1" fmla="*/ 1595896 h 2546757"/>
                  <a:gd name="connsiteX2" fmla="*/ 245997 w 976601"/>
                  <a:gd name="connsiteY2" fmla="*/ 1649896 h 2546757"/>
                  <a:gd name="connsiteX3" fmla="*/ 353997 w 976601"/>
                  <a:gd name="connsiteY3" fmla="*/ 1649896 h 2546757"/>
                  <a:gd name="connsiteX4" fmla="*/ 407997 w 976601"/>
                  <a:gd name="connsiteY4" fmla="*/ 1595896 h 2546757"/>
                  <a:gd name="connsiteX5" fmla="*/ 353997 w 976601"/>
                  <a:gd name="connsiteY5" fmla="*/ 1541896 h 2546757"/>
                  <a:gd name="connsiteX6" fmla="*/ 510373 w 976601"/>
                  <a:gd name="connsiteY6" fmla="*/ 50 h 2546757"/>
                  <a:gd name="connsiteX7" fmla="*/ 885380 w 976601"/>
                  <a:gd name="connsiteY7" fmla="*/ 214523 h 2546757"/>
                  <a:gd name="connsiteX8" fmla="*/ 975808 w 976601"/>
                  <a:gd name="connsiteY8" fmla="*/ 584318 h 2546757"/>
                  <a:gd name="connsiteX9" fmla="*/ 976601 w 976601"/>
                  <a:gd name="connsiteY9" fmla="*/ 731372 h 2546757"/>
                  <a:gd name="connsiteX10" fmla="*/ 948804 w 976601"/>
                  <a:gd name="connsiteY10" fmla="*/ 719858 h 2546757"/>
                  <a:gd name="connsiteX11" fmla="*/ 696804 w 976601"/>
                  <a:gd name="connsiteY11" fmla="*/ 719858 h 2546757"/>
                  <a:gd name="connsiteX12" fmla="*/ 642804 w 976601"/>
                  <a:gd name="connsiteY12" fmla="*/ 773858 h 2546757"/>
                  <a:gd name="connsiteX13" fmla="*/ 696804 w 976601"/>
                  <a:gd name="connsiteY13" fmla="*/ 827858 h 2546757"/>
                  <a:gd name="connsiteX14" fmla="*/ 948804 w 976601"/>
                  <a:gd name="connsiteY14" fmla="*/ 827858 h 2546757"/>
                  <a:gd name="connsiteX15" fmla="*/ 972918 w 976601"/>
                  <a:gd name="connsiteY15" fmla="*/ 817870 h 2546757"/>
                  <a:gd name="connsiteX16" fmla="*/ 966749 w 976601"/>
                  <a:gd name="connsiteY16" fmla="*/ 921008 h 2546757"/>
                  <a:gd name="connsiteX17" fmla="*/ 806380 w 976601"/>
                  <a:gd name="connsiteY17" fmla="*/ 921008 h 2546757"/>
                  <a:gd name="connsiteX18" fmla="*/ 752380 w 976601"/>
                  <a:gd name="connsiteY18" fmla="*/ 975008 h 2546757"/>
                  <a:gd name="connsiteX19" fmla="*/ 806380 w 976601"/>
                  <a:gd name="connsiteY19" fmla="*/ 1029008 h 2546757"/>
                  <a:gd name="connsiteX20" fmla="*/ 955051 w 976601"/>
                  <a:gd name="connsiteY20" fmla="*/ 1029008 h 2546757"/>
                  <a:gd name="connsiteX21" fmla="*/ 933789 w 976601"/>
                  <a:gd name="connsiteY21" fmla="*/ 1208993 h 2546757"/>
                  <a:gd name="connsiteX22" fmla="*/ 843059 w 976601"/>
                  <a:gd name="connsiteY22" fmla="*/ 1688156 h 2546757"/>
                  <a:gd name="connsiteX23" fmla="*/ 810682 w 976601"/>
                  <a:gd name="connsiteY23" fmla="*/ 1817456 h 2546757"/>
                  <a:gd name="connsiteX24" fmla="*/ 806987 w 976601"/>
                  <a:gd name="connsiteY24" fmla="*/ 1811976 h 2546757"/>
                  <a:gd name="connsiteX25" fmla="*/ 768803 w 976601"/>
                  <a:gd name="connsiteY25" fmla="*/ 1796159 h 2546757"/>
                  <a:gd name="connsiteX26" fmla="*/ 660803 w 976601"/>
                  <a:gd name="connsiteY26" fmla="*/ 1796159 h 2546757"/>
                  <a:gd name="connsiteX27" fmla="*/ 606803 w 976601"/>
                  <a:gd name="connsiteY27" fmla="*/ 1850159 h 2546757"/>
                  <a:gd name="connsiteX28" fmla="*/ 660803 w 976601"/>
                  <a:gd name="connsiteY28" fmla="*/ 1904159 h 2546757"/>
                  <a:gd name="connsiteX29" fmla="*/ 768803 w 976601"/>
                  <a:gd name="connsiteY29" fmla="*/ 1904159 h 2546757"/>
                  <a:gd name="connsiteX30" fmla="*/ 791304 w 976601"/>
                  <a:gd name="connsiteY30" fmla="*/ 1894839 h 2546757"/>
                  <a:gd name="connsiteX31" fmla="*/ 786712 w 976601"/>
                  <a:gd name="connsiteY31" fmla="*/ 1913180 h 2546757"/>
                  <a:gd name="connsiteX32" fmla="*/ 505236 w 976601"/>
                  <a:gd name="connsiteY32" fmla="*/ 2546757 h 2546757"/>
                  <a:gd name="connsiteX33" fmla="*/ 104544 w 976601"/>
                  <a:gd name="connsiteY33" fmla="*/ 193975 h 2546757"/>
                  <a:gd name="connsiteX34" fmla="*/ 510373 w 976601"/>
                  <a:gd name="connsiteY34" fmla="*/ 50 h 254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76601" h="2546757">
                    <a:moveTo>
                      <a:pt x="245997" y="1541896"/>
                    </a:moveTo>
                    <a:cubicBezTo>
                      <a:pt x="216174" y="1541896"/>
                      <a:pt x="191997" y="1566073"/>
                      <a:pt x="191997" y="1595896"/>
                    </a:cubicBezTo>
                    <a:cubicBezTo>
                      <a:pt x="191997" y="1625719"/>
                      <a:pt x="216174" y="1649896"/>
                      <a:pt x="245997" y="1649896"/>
                    </a:cubicBezTo>
                    <a:lnTo>
                      <a:pt x="353997" y="1649896"/>
                    </a:lnTo>
                    <a:cubicBezTo>
                      <a:pt x="383820" y="1649896"/>
                      <a:pt x="407997" y="1625719"/>
                      <a:pt x="407997" y="1595896"/>
                    </a:cubicBezTo>
                    <a:cubicBezTo>
                      <a:pt x="407997" y="1566073"/>
                      <a:pt x="383820" y="1541896"/>
                      <a:pt x="353997" y="1541896"/>
                    </a:cubicBezTo>
                    <a:close/>
                    <a:moveTo>
                      <a:pt x="510373" y="50"/>
                    </a:moveTo>
                    <a:cubicBezTo>
                      <a:pt x="645650" y="2191"/>
                      <a:pt x="775789" y="72397"/>
                      <a:pt x="885380" y="214523"/>
                    </a:cubicBezTo>
                    <a:cubicBezTo>
                      <a:pt x="940604" y="292864"/>
                      <a:pt x="968376" y="423579"/>
                      <a:pt x="975808" y="584318"/>
                    </a:cubicBezTo>
                    <a:lnTo>
                      <a:pt x="976601" y="731372"/>
                    </a:lnTo>
                    <a:lnTo>
                      <a:pt x="948804" y="719858"/>
                    </a:lnTo>
                    <a:lnTo>
                      <a:pt x="696804" y="719858"/>
                    </a:lnTo>
                    <a:cubicBezTo>
                      <a:pt x="666981" y="719858"/>
                      <a:pt x="642804" y="744035"/>
                      <a:pt x="642804" y="773858"/>
                    </a:cubicBezTo>
                    <a:cubicBezTo>
                      <a:pt x="642804" y="803681"/>
                      <a:pt x="666981" y="827858"/>
                      <a:pt x="696804" y="827858"/>
                    </a:cubicBezTo>
                    <a:lnTo>
                      <a:pt x="948804" y="827858"/>
                    </a:lnTo>
                    <a:lnTo>
                      <a:pt x="972918" y="817870"/>
                    </a:lnTo>
                    <a:lnTo>
                      <a:pt x="966749" y="921008"/>
                    </a:lnTo>
                    <a:lnTo>
                      <a:pt x="806380" y="921008"/>
                    </a:lnTo>
                    <a:cubicBezTo>
                      <a:pt x="776557" y="921008"/>
                      <a:pt x="752380" y="945185"/>
                      <a:pt x="752380" y="975008"/>
                    </a:cubicBezTo>
                    <a:cubicBezTo>
                      <a:pt x="752380" y="1004831"/>
                      <a:pt x="776557" y="1029008"/>
                      <a:pt x="806380" y="1029008"/>
                    </a:cubicBezTo>
                    <a:lnTo>
                      <a:pt x="955051" y="1029008"/>
                    </a:lnTo>
                    <a:lnTo>
                      <a:pt x="933789" y="1208993"/>
                    </a:lnTo>
                    <a:cubicBezTo>
                      <a:pt x="910261" y="1369418"/>
                      <a:pt x="878795" y="1532982"/>
                      <a:pt x="843059" y="1688156"/>
                    </a:cubicBezTo>
                    <a:lnTo>
                      <a:pt x="810682" y="1817456"/>
                    </a:lnTo>
                    <a:lnTo>
                      <a:pt x="806987" y="1811976"/>
                    </a:lnTo>
                    <a:cubicBezTo>
                      <a:pt x="797215" y="1802204"/>
                      <a:pt x="783715" y="1796159"/>
                      <a:pt x="768803" y="1796159"/>
                    </a:cubicBezTo>
                    <a:lnTo>
                      <a:pt x="660803" y="1796159"/>
                    </a:lnTo>
                    <a:cubicBezTo>
                      <a:pt x="630980" y="1796159"/>
                      <a:pt x="606803" y="1820336"/>
                      <a:pt x="606803" y="1850159"/>
                    </a:cubicBezTo>
                    <a:cubicBezTo>
                      <a:pt x="606803" y="1879982"/>
                      <a:pt x="630980" y="1904159"/>
                      <a:pt x="660803" y="1904159"/>
                    </a:cubicBezTo>
                    <a:lnTo>
                      <a:pt x="768803" y="1904159"/>
                    </a:lnTo>
                    <a:lnTo>
                      <a:pt x="791304" y="1894839"/>
                    </a:lnTo>
                    <a:lnTo>
                      <a:pt x="786712" y="1913180"/>
                    </a:lnTo>
                    <a:cubicBezTo>
                      <a:pt x="688992" y="2272925"/>
                      <a:pt x="576055" y="2544183"/>
                      <a:pt x="505236" y="2546757"/>
                    </a:cubicBezTo>
                    <a:cubicBezTo>
                      <a:pt x="310027" y="2543332"/>
                      <a:pt x="-224230" y="639190"/>
                      <a:pt x="104544" y="193975"/>
                    </a:cubicBezTo>
                    <a:cubicBezTo>
                      <a:pt x="234684" y="63836"/>
                      <a:pt x="375097" y="-2091"/>
                      <a:pt x="510373" y="50"/>
                    </a:cubicBez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a:solidFill>
                    <a:schemeClr val="accent2">
                      <a:lumMod val="75000"/>
                    </a:schemeClr>
                  </a:solidFill>
                </a:endParaRPr>
              </a:p>
            </p:txBody>
          </p:sp>
          <p:sp>
            <p:nvSpPr>
              <p:cNvPr id="40" name="자유형: 도형 260">
                <a:extLst>
                  <a:ext uri="{FF2B5EF4-FFF2-40B4-BE49-F238E27FC236}">
                    <a16:creationId xmlns="" xmlns:a16="http://schemas.microsoft.com/office/drawing/2014/main" id="{DF497A38-A0A9-42D2-8DD6-A4B6E6118F1F}"/>
                  </a:ext>
                </a:extLst>
              </p:cNvPr>
              <p:cNvSpPr/>
              <p:nvPr/>
            </p:nvSpPr>
            <p:spPr>
              <a:xfrm>
                <a:off x="339044" y="4952296"/>
                <a:ext cx="339180" cy="883340"/>
              </a:xfrm>
              <a:custGeom>
                <a:avLst/>
                <a:gdLst>
                  <a:gd name="connsiteX0" fmla="*/ 0 w 780836"/>
                  <a:gd name="connsiteY0" fmla="*/ 0 h 2352782"/>
                  <a:gd name="connsiteX1" fmla="*/ 780836 w 780836"/>
                  <a:gd name="connsiteY1" fmla="*/ 20548 h 2352782"/>
                  <a:gd name="connsiteX2" fmla="*/ 400692 w 780836"/>
                  <a:gd name="connsiteY2" fmla="*/ 2352782 h 2352782"/>
                  <a:gd name="connsiteX3" fmla="*/ 0 w 780836"/>
                  <a:gd name="connsiteY3" fmla="*/ 0 h 2352782"/>
                  <a:gd name="connsiteX0" fmla="*/ 0 w 780836"/>
                  <a:gd name="connsiteY0" fmla="*/ 107443 h 2460225"/>
                  <a:gd name="connsiteX1" fmla="*/ 780836 w 780836"/>
                  <a:gd name="connsiteY1" fmla="*/ 127991 h 2460225"/>
                  <a:gd name="connsiteX2" fmla="*/ 400692 w 780836"/>
                  <a:gd name="connsiteY2" fmla="*/ 2460225 h 2460225"/>
                  <a:gd name="connsiteX3" fmla="*/ 0 w 780836"/>
                  <a:gd name="connsiteY3" fmla="*/ 107443 h 2460225"/>
                  <a:gd name="connsiteX0" fmla="*/ 0 w 780836"/>
                  <a:gd name="connsiteY0" fmla="*/ 157453 h 2510235"/>
                  <a:gd name="connsiteX1" fmla="*/ 780836 w 780836"/>
                  <a:gd name="connsiteY1" fmla="*/ 178001 h 2510235"/>
                  <a:gd name="connsiteX2" fmla="*/ 400692 w 780836"/>
                  <a:gd name="connsiteY2" fmla="*/ 2510235 h 2510235"/>
                  <a:gd name="connsiteX3" fmla="*/ 0 w 780836"/>
                  <a:gd name="connsiteY3" fmla="*/ 157453 h 2510235"/>
                  <a:gd name="connsiteX0" fmla="*/ 0 w 780836"/>
                  <a:gd name="connsiteY0" fmla="*/ 171463 h 2524245"/>
                  <a:gd name="connsiteX1" fmla="*/ 780836 w 780836"/>
                  <a:gd name="connsiteY1" fmla="*/ 192011 h 2524245"/>
                  <a:gd name="connsiteX2" fmla="*/ 400692 w 780836"/>
                  <a:gd name="connsiteY2" fmla="*/ 2524245 h 2524245"/>
                  <a:gd name="connsiteX3" fmla="*/ 0 w 780836"/>
                  <a:gd name="connsiteY3" fmla="*/ 171463 h 2524245"/>
                  <a:gd name="connsiteX0" fmla="*/ 0 w 854731"/>
                  <a:gd name="connsiteY0" fmla="*/ 171463 h 2524245"/>
                  <a:gd name="connsiteX1" fmla="*/ 780836 w 854731"/>
                  <a:gd name="connsiteY1" fmla="*/ 192011 h 2524245"/>
                  <a:gd name="connsiteX2" fmla="*/ 400692 w 854731"/>
                  <a:gd name="connsiteY2" fmla="*/ 2524245 h 2524245"/>
                  <a:gd name="connsiteX3" fmla="*/ 0 w 854731"/>
                  <a:gd name="connsiteY3" fmla="*/ 171463 h 2524245"/>
                  <a:gd name="connsiteX0" fmla="*/ 97640 w 952371"/>
                  <a:gd name="connsiteY0" fmla="*/ 171463 h 2524245"/>
                  <a:gd name="connsiteX1" fmla="*/ 878476 w 952371"/>
                  <a:gd name="connsiteY1" fmla="*/ 192011 h 2524245"/>
                  <a:gd name="connsiteX2" fmla="*/ 498332 w 952371"/>
                  <a:gd name="connsiteY2" fmla="*/ 2524245 h 2524245"/>
                  <a:gd name="connsiteX3" fmla="*/ 97640 w 952371"/>
                  <a:gd name="connsiteY3" fmla="*/ 171463 h 2524245"/>
                  <a:gd name="connsiteX0" fmla="*/ 97640 w 964286"/>
                  <a:gd name="connsiteY0" fmla="*/ 171463 h 2524245"/>
                  <a:gd name="connsiteX1" fmla="*/ 878476 w 964286"/>
                  <a:gd name="connsiteY1" fmla="*/ 192011 h 2524245"/>
                  <a:gd name="connsiteX2" fmla="*/ 498332 w 964286"/>
                  <a:gd name="connsiteY2" fmla="*/ 2524245 h 2524245"/>
                  <a:gd name="connsiteX3" fmla="*/ 97640 w 964286"/>
                  <a:gd name="connsiteY3" fmla="*/ 171463 h 2524245"/>
                  <a:gd name="connsiteX0" fmla="*/ 97640 w 940731"/>
                  <a:gd name="connsiteY0" fmla="*/ 171463 h 2524245"/>
                  <a:gd name="connsiteX1" fmla="*/ 878476 w 940731"/>
                  <a:gd name="connsiteY1" fmla="*/ 192011 h 2524245"/>
                  <a:gd name="connsiteX2" fmla="*/ 498332 w 940731"/>
                  <a:gd name="connsiteY2" fmla="*/ 2524245 h 2524245"/>
                  <a:gd name="connsiteX3" fmla="*/ 97640 w 940731"/>
                  <a:gd name="connsiteY3" fmla="*/ 171463 h 2524245"/>
                  <a:gd name="connsiteX0" fmla="*/ 97640 w 940731"/>
                  <a:gd name="connsiteY0" fmla="*/ 190080 h 2542862"/>
                  <a:gd name="connsiteX1" fmla="*/ 878476 w 940731"/>
                  <a:gd name="connsiteY1" fmla="*/ 210628 h 2542862"/>
                  <a:gd name="connsiteX2" fmla="*/ 498332 w 940731"/>
                  <a:gd name="connsiteY2" fmla="*/ 2542862 h 2542862"/>
                  <a:gd name="connsiteX3" fmla="*/ 97640 w 940731"/>
                  <a:gd name="connsiteY3" fmla="*/ 190080 h 2542862"/>
                  <a:gd name="connsiteX0" fmla="*/ 97640 w 976424"/>
                  <a:gd name="connsiteY0" fmla="*/ 190080 h 2542862"/>
                  <a:gd name="connsiteX1" fmla="*/ 878476 w 976424"/>
                  <a:gd name="connsiteY1" fmla="*/ 210628 h 2542862"/>
                  <a:gd name="connsiteX2" fmla="*/ 498332 w 976424"/>
                  <a:gd name="connsiteY2" fmla="*/ 2542862 h 2542862"/>
                  <a:gd name="connsiteX3" fmla="*/ 97640 w 976424"/>
                  <a:gd name="connsiteY3" fmla="*/ 190080 h 2542862"/>
                  <a:gd name="connsiteX0" fmla="*/ 108311 w 987095"/>
                  <a:gd name="connsiteY0" fmla="*/ 190080 h 2542862"/>
                  <a:gd name="connsiteX1" fmla="*/ 889147 w 987095"/>
                  <a:gd name="connsiteY1" fmla="*/ 210628 h 2542862"/>
                  <a:gd name="connsiteX2" fmla="*/ 509003 w 987095"/>
                  <a:gd name="connsiteY2" fmla="*/ 2542862 h 2542862"/>
                  <a:gd name="connsiteX3" fmla="*/ 108311 w 987095"/>
                  <a:gd name="connsiteY3" fmla="*/ 190080 h 2542862"/>
                  <a:gd name="connsiteX0" fmla="*/ 108311 w 995452"/>
                  <a:gd name="connsiteY0" fmla="*/ 190080 h 2542862"/>
                  <a:gd name="connsiteX1" fmla="*/ 889147 w 995452"/>
                  <a:gd name="connsiteY1" fmla="*/ 210628 h 2542862"/>
                  <a:gd name="connsiteX2" fmla="*/ 509003 w 995452"/>
                  <a:gd name="connsiteY2" fmla="*/ 2542862 h 2542862"/>
                  <a:gd name="connsiteX3" fmla="*/ 108311 w 995452"/>
                  <a:gd name="connsiteY3" fmla="*/ 190080 h 2542862"/>
                  <a:gd name="connsiteX0" fmla="*/ 99853 w 986994"/>
                  <a:gd name="connsiteY0" fmla="*/ 190080 h 2542862"/>
                  <a:gd name="connsiteX1" fmla="*/ 880689 w 986994"/>
                  <a:gd name="connsiteY1" fmla="*/ 210628 h 2542862"/>
                  <a:gd name="connsiteX2" fmla="*/ 500545 w 986994"/>
                  <a:gd name="connsiteY2" fmla="*/ 2542862 h 2542862"/>
                  <a:gd name="connsiteX3" fmla="*/ 99853 w 986994"/>
                  <a:gd name="connsiteY3" fmla="*/ 190080 h 2542862"/>
                  <a:gd name="connsiteX0" fmla="*/ 99853 w 985728"/>
                  <a:gd name="connsiteY0" fmla="*/ 190080 h 2542862"/>
                  <a:gd name="connsiteX1" fmla="*/ 880689 w 985728"/>
                  <a:gd name="connsiteY1" fmla="*/ 210628 h 2542862"/>
                  <a:gd name="connsiteX2" fmla="*/ 500545 w 985728"/>
                  <a:gd name="connsiteY2" fmla="*/ 2542862 h 2542862"/>
                  <a:gd name="connsiteX3" fmla="*/ 99853 w 985728"/>
                  <a:gd name="connsiteY3" fmla="*/ 190080 h 2542862"/>
                  <a:gd name="connsiteX0" fmla="*/ 103955 w 989830"/>
                  <a:gd name="connsiteY0" fmla="*/ 190080 h 2542862"/>
                  <a:gd name="connsiteX1" fmla="*/ 884791 w 989830"/>
                  <a:gd name="connsiteY1" fmla="*/ 210628 h 2542862"/>
                  <a:gd name="connsiteX2" fmla="*/ 504647 w 989830"/>
                  <a:gd name="connsiteY2" fmla="*/ 2542862 h 2542862"/>
                  <a:gd name="connsiteX3" fmla="*/ 103955 w 989830"/>
                  <a:gd name="connsiteY3" fmla="*/ 190080 h 2542862"/>
                  <a:gd name="connsiteX0" fmla="*/ 103955 w 960876"/>
                  <a:gd name="connsiteY0" fmla="*/ 190080 h 2542862"/>
                  <a:gd name="connsiteX1" fmla="*/ 884791 w 960876"/>
                  <a:gd name="connsiteY1" fmla="*/ 210628 h 2542862"/>
                  <a:gd name="connsiteX2" fmla="*/ 504647 w 960876"/>
                  <a:gd name="connsiteY2" fmla="*/ 2542862 h 2542862"/>
                  <a:gd name="connsiteX3" fmla="*/ 103955 w 960876"/>
                  <a:gd name="connsiteY3" fmla="*/ 190080 h 2542862"/>
                  <a:gd name="connsiteX0" fmla="*/ 103955 w 977301"/>
                  <a:gd name="connsiteY0" fmla="*/ 190080 h 2542862"/>
                  <a:gd name="connsiteX1" fmla="*/ 884791 w 977301"/>
                  <a:gd name="connsiteY1" fmla="*/ 210628 h 2542862"/>
                  <a:gd name="connsiteX2" fmla="*/ 504647 w 977301"/>
                  <a:gd name="connsiteY2" fmla="*/ 2542862 h 2542862"/>
                  <a:gd name="connsiteX3" fmla="*/ 103955 w 977301"/>
                  <a:gd name="connsiteY3" fmla="*/ 190080 h 2542862"/>
                  <a:gd name="connsiteX0" fmla="*/ 99854 w 973200"/>
                  <a:gd name="connsiteY0" fmla="*/ 190080 h 2542862"/>
                  <a:gd name="connsiteX1" fmla="*/ 880690 w 973200"/>
                  <a:gd name="connsiteY1" fmla="*/ 210628 h 2542862"/>
                  <a:gd name="connsiteX2" fmla="*/ 500546 w 973200"/>
                  <a:gd name="connsiteY2" fmla="*/ 2542862 h 2542862"/>
                  <a:gd name="connsiteX3" fmla="*/ 99854 w 973200"/>
                  <a:gd name="connsiteY3" fmla="*/ 190080 h 2542862"/>
                  <a:gd name="connsiteX0" fmla="*/ 99854 w 973200"/>
                  <a:gd name="connsiteY0" fmla="*/ 193975 h 2546757"/>
                  <a:gd name="connsiteX1" fmla="*/ 880690 w 973200"/>
                  <a:gd name="connsiteY1" fmla="*/ 214523 h 2546757"/>
                  <a:gd name="connsiteX2" fmla="*/ 500546 w 973200"/>
                  <a:gd name="connsiteY2" fmla="*/ 2546757 h 2546757"/>
                  <a:gd name="connsiteX3" fmla="*/ 99854 w 973200"/>
                  <a:gd name="connsiteY3" fmla="*/ 193975 h 2546757"/>
                  <a:gd name="connsiteX0" fmla="*/ 104544 w 977890"/>
                  <a:gd name="connsiteY0" fmla="*/ 193975 h 2546757"/>
                  <a:gd name="connsiteX1" fmla="*/ 885380 w 977890"/>
                  <a:gd name="connsiteY1" fmla="*/ 214523 h 2546757"/>
                  <a:gd name="connsiteX2" fmla="*/ 505236 w 977890"/>
                  <a:gd name="connsiteY2" fmla="*/ 2546757 h 2546757"/>
                  <a:gd name="connsiteX3" fmla="*/ 104544 w 977890"/>
                  <a:gd name="connsiteY3" fmla="*/ 193975 h 2546757"/>
                  <a:gd name="connsiteX0" fmla="*/ 104544 w 977890"/>
                  <a:gd name="connsiteY0" fmla="*/ 193975 h 2546757"/>
                  <a:gd name="connsiteX1" fmla="*/ 885380 w 977890"/>
                  <a:gd name="connsiteY1" fmla="*/ 214523 h 2546757"/>
                  <a:gd name="connsiteX2" fmla="*/ 505236 w 977890"/>
                  <a:gd name="connsiteY2" fmla="*/ 2546757 h 2546757"/>
                  <a:gd name="connsiteX3" fmla="*/ 104544 w 977890"/>
                  <a:gd name="connsiteY3" fmla="*/ 193975 h 2546757"/>
                </a:gdLst>
                <a:ahLst/>
                <a:cxnLst>
                  <a:cxn ang="0">
                    <a:pos x="connsiteX0" y="connsiteY0"/>
                  </a:cxn>
                  <a:cxn ang="0">
                    <a:pos x="connsiteX1" y="connsiteY1"/>
                  </a:cxn>
                  <a:cxn ang="0">
                    <a:pos x="connsiteX2" y="connsiteY2"/>
                  </a:cxn>
                  <a:cxn ang="0">
                    <a:pos x="connsiteX3" y="connsiteY3"/>
                  </a:cxn>
                </a:cxnLst>
                <a:rect l="l" t="t" r="r" b="b"/>
                <a:pathLst>
                  <a:path w="977890" h="2546757">
                    <a:moveTo>
                      <a:pt x="104544" y="193975"/>
                    </a:moveTo>
                    <a:cubicBezTo>
                      <a:pt x="364823" y="-66304"/>
                      <a:pt x="666198" y="-69729"/>
                      <a:pt x="885380" y="214523"/>
                    </a:cubicBezTo>
                    <a:cubicBezTo>
                      <a:pt x="1179906" y="632340"/>
                      <a:pt x="693596" y="2539908"/>
                      <a:pt x="505236" y="2546757"/>
                    </a:cubicBezTo>
                    <a:cubicBezTo>
                      <a:pt x="310027" y="2543332"/>
                      <a:pt x="-224230" y="639190"/>
                      <a:pt x="104544" y="193975"/>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a:p>
            </p:txBody>
          </p:sp>
          <p:sp>
            <p:nvSpPr>
              <p:cNvPr id="41" name="자유형: 도형 261">
                <a:extLst>
                  <a:ext uri="{FF2B5EF4-FFF2-40B4-BE49-F238E27FC236}">
                    <a16:creationId xmlns="" xmlns:a16="http://schemas.microsoft.com/office/drawing/2014/main" id="{779C9D78-C5B4-419D-8F66-91BD76093409}"/>
                  </a:ext>
                </a:extLst>
              </p:cNvPr>
              <p:cNvSpPr/>
              <p:nvPr/>
            </p:nvSpPr>
            <p:spPr>
              <a:xfrm rot="3314848">
                <a:off x="884278" y="5249342"/>
                <a:ext cx="328631" cy="476727"/>
              </a:xfrm>
              <a:custGeom>
                <a:avLst/>
                <a:gdLst>
                  <a:gd name="connsiteX0" fmla="*/ 0 w 780836"/>
                  <a:gd name="connsiteY0" fmla="*/ 0 h 2352782"/>
                  <a:gd name="connsiteX1" fmla="*/ 780836 w 780836"/>
                  <a:gd name="connsiteY1" fmla="*/ 20548 h 2352782"/>
                  <a:gd name="connsiteX2" fmla="*/ 400692 w 780836"/>
                  <a:gd name="connsiteY2" fmla="*/ 2352782 h 2352782"/>
                  <a:gd name="connsiteX3" fmla="*/ 0 w 780836"/>
                  <a:gd name="connsiteY3" fmla="*/ 0 h 2352782"/>
                  <a:gd name="connsiteX0" fmla="*/ 0 w 780836"/>
                  <a:gd name="connsiteY0" fmla="*/ 107443 h 2460225"/>
                  <a:gd name="connsiteX1" fmla="*/ 780836 w 780836"/>
                  <a:gd name="connsiteY1" fmla="*/ 127991 h 2460225"/>
                  <a:gd name="connsiteX2" fmla="*/ 400692 w 780836"/>
                  <a:gd name="connsiteY2" fmla="*/ 2460225 h 2460225"/>
                  <a:gd name="connsiteX3" fmla="*/ 0 w 780836"/>
                  <a:gd name="connsiteY3" fmla="*/ 107443 h 2460225"/>
                  <a:gd name="connsiteX0" fmla="*/ 0 w 780836"/>
                  <a:gd name="connsiteY0" fmla="*/ 157453 h 2510235"/>
                  <a:gd name="connsiteX1" fmla="*/ 780836 w 780836"/>
                  <a:gd name="connsiteY1" fmla="*/ 178001 h 2510235"/>
                  <a:gd name="connsiteX2" fmla="*/ 400692 w 780836"/>
                  <a:gd name="connsiteY2" fmla="*/ 2510235 h 2510235"/>
                  <a:gd name="connsiteX3" fmla="*/ 0 w 780836"/>
                  <a:gd name="connsiteY3" fmla="*/ 157453 h 2510235"/>
                  <a:gd name="connsiteX0" fmla="*/ 0 w 780836"/>
                  <a:gd name="connsiteY0" fmla="*/ 171463 h 2524245"/>
                  <a:gd name="connsiteX1" fmla="*/ 780836 w 780836"/>
                  <a:gd name="connsiteY1" fmla="*/ 192011 h 2524245"/>
                  <a:gd name="connsiteX2" fmla="*/ 400692 w 780836"/>
                  <a:gd name="connsiteY2" fmla="*/ 2524245 h 2524245"/>
                  <a:gd name="connsiteX3" fmla="*/ 0 w 780836"/>
                  <a:gd name="connsiteY3" fmla="*/ 171463 h 2524245"/>
                  <a:gd name="connsiteX0" fmla="*/ 0 w 854731"/>
                  <a:gd name="connsiteY0" fmla="*/ 171463 h 2524245"/>
                  <a:gd name="connsiteX1" fmla="*/ 780836 w 854731"/>
                  <a:gd name="connsiteY1" fmla="*/ 192011 h 2524245"/>
                  <a:gd name="connsiteX2" fmla="*/ 400692 w 854731"/>
                  <a:gd name="connsiteY2" fmla="*/ 2524245 h 2524245"/>
                  <a:gd name="connsiteX3" fmla="*/ 0 w 854731"/>
                  <a:gd name="connsiteY3" fmla="*/ 171463 h 2524245"/>
                  <a:gd name="connsiteX0" fmla="*/ 97640 w 952371"/>
                  <a:gd name="connsiteY0" fmla="*/ 171463 h 2524245"/>
                  <a:gd name="connsiteX1" fmla="*/ 878476 w 952371"/>
                  <a:gd name="connsiteY1" fmla="*/ 192011 h 2524245"/>
                  <a:gd name="connsiteX2" fmla="*/ 498332 w 952371"/>
                  <a:gd name="connsiteY2" fmla="*/ 2524245 h 2524245"/>
                  <a:gd name="connsiteX3" fmla="*/ 97640 w 952371"/>
                  <a:gd name="connsiteY3" fmla="*/ 171463 h 2524245"/>
                  <a:gd name="connsiteX0" fmla="*/ 97640 w 964286"/>
                  <a:gd name="connsiteY0" fmla="*/ 171463 h 2524245"/>
                  <a:gd name="connsiteX1" fmla="*/ 878476 w 964286"/>
                  <a:gd name="connsiteY1" fmla="*/ 192011 h 2524245"/>
                  <a:gd name="connsiteX2" fmla="*/ 498332 w 964286"/>
                  <a:gd name="connsiteY2" fmla="*/ 2524245 h 2524245"/>
                  <a:gd name="connsiteX3" fmla="*/ 97640 w 964286"/>
                  <a:gd name="connsiteY3" fmla="*/ 171463 h 2524245"/>
                  <a:gd name="connsiteX0" fmla="*/ 97640 w 940731"/>
                  <a:gd name="connsiteY0" fmla="*/ 171463 h 2524245"/>
                  <a:gd name="connsiteX1" fmla="*/ 878476 w 940731"/>
                  <a:gd name="connsiteY1" fmla="*/ 192011 h 2524245"/>
                  <a:gd name="connsiteX2" fmla="*/ 498332 w 940731"/>
                  <a:gd name="connsiteY2" fmla="*/ 2524245 h 2524245"/>
                  <a:gd name="connsiteX3" fmla="*/ 97640 w 940731"/>
                  <a:gd name="connsiteY3" fmla="*/ 171463 h 2524245"/>
                  <a:gd name="connsiteX0" fmla="*/ 97640 w 940731"/>
                  <a:gd name="connsiteY0" fmla="*/ 190080 h 2542862"/>
                  <a:gd name="connsiteX1" fmla="*/ 878476 w 940731"/>
                  <a:gd name="connsiteY1" fmla="*/ 210628 h 2542862"/>
                  <a:gd name="connsiteX2" fmla="*/ 498332 w 940731"/>
                  <a:gd name="connsiteY2" fmla="*/ 2542862 h 2542862"/>
                  <a:gd name="connsiteX3" fmla="*/ 97640 w 940731"/>
                  <a:gd name="connsiteY3" fmla="*/ 190080 h 2542862"/>
                  <a:gd name="connsiteX0" fmla="*/ 97640 w 976424"/>
                  <a:gd name="connsiteY0" fmla="*/ 190080 h 2542862"/>
                  <a:gd name="connsiteX1" fmla="*/ 878476 w 976424"/>
                  <a:gd name="connsiteY1" fmla="*/ 210628 h 2542862"/>
                  <a:gd name="connsiteX2" fmla="*/ 498332 w 976424"/>
                  <a:gd name="connsiteY2" fmla="*/ 2542862 h 2542862"/>
                  <a:gd name="connsiteX3" fmla="*/ 97640 w 976424"/>
                  <a:gd name="connsiteY3" fmla="*/ 190080 h 2542862"/>
                  <a:gd name="connsiteX0" fmla="*/ 108311 w 987095"/>
                  <a:gd name="connsiteY0" fmla="*/ 190080 h 2542862"/>
                  <a:gd name="connsiteX1" fmla="*/ 889147 w 987095"/>
                  <a:gd name="connsiteY1" fmla="*/ 210628 h 2542862"/>
                  <a:gd name="connsiteX2" fmla="*/ 509003 w 987095"/>
                  <a:gd name="connsiteY2" fmla="*/ 2542862 h 2542862"/>
                  <a:gd name="connsiteX3" fmla="*/ 108311 w 987095"/>
                  <a:gd name="connsiteY3" fmla="*/ 190080 h 2542862"/>
                  <a:gd name="connsiteX0" fmla="*/ 108311 w 995452"/>
                  <a:gd name="connsiteY0" fmla="*/ 190080 h 2542862"/>
                  <a:gd name="connsiteX1" fmla="*/ 889147 w 995452"/>
                  <a:gd name="connsiteY1" fmla="*/ 210628 h 2542862"/>
                  <a:gd name="connsiteX2" fmla="*/ 509003 w 995452"/>
                  <a:gd name="connsiteY2" fmla="*/ 2542862 h 2542862"/>
                  <a:gd name="connsiteX3" fmla="*/ 108311 w 995452"/>
                  <a:gd name="connsiteY3" fmla="*/ 190080 h 2542862"/>
                  <a:gd name="connsiteX0" fmla="*/ 99853 w 986994"/>
                  <a:gd name="connsiteY0" fmla="*/ 190080 h 2542862"/>
                  <a:gd name="connsiteX1" fmla="*/ 880689 w 986994"/>
                  <a:gd name="connsiteY1" fmla="*/ 210628 h 2542862"/>
                  <a:gd name="connsiteX2" fmla="*/ 500545 w 986994"/>
                  <a:gd name="connsiteY2" fmla="*/ 2542862 h 2542862"/>
                  <a:gd name="connsiteX3" fmla="*/ 99853 w 986994"/>
                  <a:gd name="connsiteY3" fmla="*/ 190080 h 2542862"/>
                  <a:gd name="connsiteX0" fmla="*/ 99853 w 985728"/>
                  <a:gd name="connsiteY0" fmla="*/ 190080 h 2542862"/>
                  <a:gd name="connsiteX1" fmla="*/ 880689 w 985728"/>
                  <a:gd name="connsiteY1" fmla="*/ 210628 h 2542862"/>
                  <a:gd name="connsiteX2" fmla="*/ 500545 w 985728"/>
                  <a:gd name="connsiteY2" fmla="*/ 2542862 h 2542862"/>
                  <a:gd name="connsiteX3" fmla="*/ 99853 w 985728"/>
                  <a:gd name="connsiteY3" fmla="*/ 190080 h 2542862"/>
                  <a:gd name="connsiteX0" fmla="*/ 103955 w 989830"/>
                  <a:gd name="connsiteY0" fmla="*/ 190080 h 2542862"/>
                  <a:gd name="connsiteX1" fmla="*/ 884791 w 989830"/>
                  <a:gd name="connsiteY1" fmla="*/ 210628 h 2542862"/>
                  <a:gd name="connsiteX2" fmla="*/ 504647 w 989830"/>
                  <a:gd name="connsiteY2" fmla="*/ 2542862 h 2542862"/>
                  <a:gd name="connsiteX3" fmla="*/ 103955 w 989830"/>
                  <a:gd name="connsiteY3" fmla="*/ 190080 h 2542862"/>
                  <a:gd name="connsiteX0" fmla="*/ 103955 w 960876"/>
                  <a:gd name="connsiteY0" fmla="*/ 190080 h 2542862"/>
                  <a:gd name="connsiteX1" fmla="*/ 884791 w 960876"/>
                  <a:gd name="connsiteY1" fmla="*/ 210628 h 2542862"/>
                  <a:gd name="connsiteX2" fmla="*/ 504647 w 960876"/>
                  <a:gd name="connsiteY2" fmla="*/ 2542862 h 2542862"/>
                  <a:gd name="connsiteX3" fmla="*/ 103955 w 960876"/>
                  <a:gd name="connsiteY3" fmla="*/ 190080 h 2542862"/>
                  <a:gd name="connsiteX0" fmla="*/ 103955 w 977301"/>
                  <a:gd name="connsiteY0" fmla="*/ 190080 h 2542862"/>
                  <a:gd name="connsiteX1" fmla="*/ 884791 w 977301"/>
                  <a:gd name="connsiteY1" fmla="*/ 210628 h 2542862"/>
                  <a:gd name="connsiteX2" fmla="*/ 504647 w 977301"/>
                  <a:gd name="connsiteY2" fmla="*/ 2542862 h 2542862"/>
                  <a:gd name="connsiteX3" fmla="*/ 103955 w 977301"/>
                  <a:gd name="connsiteY3" fmla="*/ 190080 h 2542862"/>
                  <a:gd name="connsiteX0" fmla="*/ 99854 w 973200"/>
                  <a:gd name="connsiteY0" fmla="*/ 190080 h 2542862"/>
                  <a:gd name="connsiteX1" fmla="*/ 880690 w 973200"/>
                  <a:gd name="connsiteY1" fmla="*/ 210628 h 2542862"/>
                  <a:gd name="connsiteX2" fmla="*/ 500546 w 973200"/>
                  <a:gd name="connsiteY2" fmla="*/ 2542862 h 2542862"/>
                  <a:gd name="connsiteX3" fmla="*/ 99854 w 973200"/>
                  <a:gd name="connsiteY3" fmla="*/ 190080 h 2542862"/>
                  <a:gd name="connsiteX0" fmla="*/ 99854 w 973200"/>
                  <a:gd name="connsiteY0" fmla="*/ 193975 h 2546757"/>
                  <a:gd name="connsiteX1" fmla="*/ 880690 w 973200"/>
                  <a:gd name="connsiteY1" fmla="*/ 214523 h 2546757"/>
                  <a:gd name="connsiteX2" fmla="*/ 500546 w 973200"/>
                  <a:gd name="connsiteY2" fmla="*/ 2546757 h 2546757"/>
                  <a:gd name="connsiteX3" fmla="*/ 99854 w 973200"/>
                  <a:gd name="connsiteY3" fmla="*/ 193975 h 2546757"/>
                  <a:gd name="connsiteX0" fmla="*/ 104544 w 977890"/>
                  <a:gd name="connsiteY0" fmla="*/ 193975 h 2546757"/>
                  <a:gd name="connsiteX1" fmla="*/ 885380 w 977890"/>
                  <a:gd name="connsiteY1" fmla="*/ 214523 h 2546757"/>
                  <a:gd name="connsiteX2" fmla="*/ 505236 w 977890"/>
                  <a:gd name="connsiteY2" fmla="*/ 2546757 h 2546757"/>
                  <a:gd name="connsiteX3" fmla="*/ 104544 w 977890"/>
                  <a:gd name="connsiteY3" fmla="*/ 193975 h 2546757"/>
                  <a:gd name="connsiteX0" fmla="*/ 104544 w 977890"/>
                  <a:gd name="connsiteY0" fmla="*/ 193975 h 2546757"/>
                  <a:gd name="connsiteX1" fmla="*/ 885380 w 977890"/>
                  <a:gd name="connsiteY1" fmla="*/ 214523 h 2546757"/>
                  <a:gd name="connsiteX2" fmla="*/ 505236 w 977890"/>
                  <a:gd name="connsiteY2" fmla="*/ 2546757 h 2546757"/>
                  <a:gd name="connsiteX3" fmla="*/ 104544 w 977890"/>
                  <a:gd name="connsiteY3" fmla="*/ 193975 h 2546757"/>
                </a:gdLst>
                <a:ahLst/>
                <a:cxnLst>
                  <a:cxn ang="0">
                    <a:pos x="connsiteX0" y="connsiteY0"/>
                  </a:cxn>
                  <a:cxn ang="0">
                    <a:pos x="connsiteX1" y="connsiteY1"/>
                  </a:cxn>
                  <a:cxn ang="0">
                    <a:pos x="connsiteX2" y="connsiteY2"/>
                  </a:cxn>
                  <a:cxn ang="0">
                    <a:pos x="connsiteX3" y="connsiteY3"/>
                  </a:cxn>
                </a:cxnLst>
                <a:rect l="l" t="t" r="r" b="b"/>
                <a:pathLst>
                  <a:path w="977890" h="2546757">
                    <a:moveTo>
                      <a:pt x="104544" y="193975"/>
                    </a:moveTo>
                    <a:cubicBezTo>
                      <a:pt x="364823" y="-66304"/>
                      <a:pt x="666198" y="-69729"/>
                      <a:pt x="885380" y="214523"/>
                    </a:cubicBezTo>
                    <a:cubicBezTo>
                      <a:pt x="1179906" y="632340"/>
                      <a:pt x="693596" y="2539908"/>
                      <a:pt x="505236" y="2546757"/>
                    </a:cubicBezTo>
                    <a:cubicBezTo>
                      <a:pt x="310027" y="2543332"/>
                      <a:pt x="-224230" y="639190"/>
                      <a:pt x="104544" y="193975"/>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a:p>
            </p:txBody>
          </p:sp>
          <p:sp>
            <p:nvSpPr>
              <p:cNvPr id="42" name="자유형: 도형 262">
                <a:extLst>
                  <a:ext uri="{FF2B5EF4-FFF2-40B4-BE49-F238E27FC236}">
                    <a16:creationId xmlns="" xmlns:a16="http://schemas.microsoft.com/office/drawing/2014/main" id="{06E41262-8626-495B-BF76-5F762E42D422}"/>
                  </a:ext>
                </a:extLst>
              </p:cNvPr>
              <p:cNvSpPr/>
              <p:nvPr/>
            </p:nvSpPr>
            <p:spPr>
              <a:xfrm rot="18285152" flipH="1">
                <a:off x="-46881" y="5188454"/>
                <a:ext cx="299484" cy="779958"/>
              </a:xfrm>
              <a:custGeom>
                <a:avLst/>
                <a:gdLst>
                  <a:gd name="connsiteX0" fmla="*/ 0 w 780836"/>
                  <a:gd name="connsiteY0" fmla="*/ 0 h 2352782"/>
                  <a:gd name="connsiteX1" fmla="*/ 780836 w 780836"/>
                  <a:gd name="connsiteY1" fmla="*/ 20548 h 2352782"/>
                  <a:gd name="connsiteX2" fmla="*/ 400692 w 780836"/>
                  <a:gd name="connsiteY2" fmla="*/ 2352782 h 2352782"/>
                  <a:gd name="connsiteX3" fmla="*/ 0 w 780836"/>
                  <a:gd name="connsiteY3" fmla="*/ 0 h 2352782"/>
                  <a:gd name="connsiteX0" fmla="*/ 0 w 780836"/>
                  <a:gd name="connsiteY0" fmla="*/ 107443 h 2460225"/>
                  <a:gd name="connsiteX1" fmla="*/ 780836 w 780836"/>
                  <a:gd name="connsiteY1" fmla="*/ 127991 h 2460225"/>
                  <a:gd name="connsiteX2" fmla="*/ 400692 w 780836"/>
                  <a:gd name="connsiteY2" fmla="*/ 2460225 h 2460225"/>
                  <a:gd name="connsiteX3" fmla="*/ 0 w 780836"/>
                  <a:gd name="connsiteY3" fmla="*/ 107443 h 2460225"/>
                  <a:gd name="connsiteX0" fmla="*/ 0 w 780836"/>
                  <a:gd name="connsiteY0" fmla="*/ 157453 h 2510235"/>
                  <a:gd name="connsiteX1" fmla="*/ 780836 w 780836"/>
                  <a:gd name="connsiteY1" fmla="*/ 178001 h 2510235"/>
                  <a:gd name="connsiteX2" fmla="*/ 400692 w 780836"/>
                  <a:gd name="connsiteY2" fmla="*/ 2510235 h 2510235"/>
                  <a:gd name="connsiteX3" fmla="*/ 0 w 780836"/>
                  <a:gd name="connsiteY3" fmla="*/ 157453 h 2510235"/>
                  <a:gd name="connsiteX0" fmla="*/ 0 w 780836"/>
                  <a:gd name="connsiteY0" fmla="*/ 171463 h 2524245"/>
                  <a:gd name="connsiteX1" fmla="*/ 780836 w 780836"/>
                  <a:gd name="connsiteY1" fmla="*/ 192011 h 2524245"/>
                  <a:gd name="connsiteX2" fmla="*/ 400692 w 780836"/>
                  <a:gd name="connsiteY2" fmla="*/ 2524245 h 2524245"/>
                  <a:gd name="connsiteX3" fmla="*/ 0 w 780836"/>
                  <a:gd name="connsiteY3" fmla="*/ 171463 h 2524245"/>
                  <a:gd name="connsiteX0" fmla="*/ 0 w 854731"/>
                  <a:gd name="connsiteY0" fmla="*/ 171463 h 2524245"/>
                  <a:gd name="connsiteX1" fmla="*/ 780836 w 854731"/>
                  <a:gd name="connsiteY1" fmla="*/ 192011 h 2524245"/>
                  <a:gd name="connsiteX2" fmla="*/ 400692 w 854731"/>
                  <a:gd name="connsiteY2" fmla="*/ 2524245 h 2524245"/>
                  <a:gd name="connsiteX3" fmla="*/ 0 w 854731"/>
                  <a:gd name="connsiteY3" fmla="*/ 171463 h 2524245"/>
                  <a:gd name="connsiteX0" fmla="*/ 97640 w 952371"/>
                  <a:gd name="connsiteY0" fmla="*/ 171463 h 2524245"/>
                  <a:gd name="connsiteX1" fmla="*/ 878476 w 952371"/>
                  <a:gd name="connsiteY1" fmla="*/ 192011 h 2524245"/>
                  <a:gd name="connsiteX2" fmla="*/ 498332 w 952371"/>
                  <a:gd name="connsiteY2" fmla="*/ 2524245 h 2524245"/>
                  <a:gd name="connsiteX3" fmla="*/ 97640 w 952371"/>
                  <a:gd name="connsiteY3" fmla="*/ 171463 h 2524245"/>
                  <a:gd name="connsiteX0" fmla="*/ 97640 w 964286"/>
                  <a:gd name="connsiteY0" fmla="*/ 171463 h 2524245"/>
                  <a:gd name="connsiteX1" fmla="*/ 878476 w 964286"/>
                  <a:gd name="connsiteY1" fmla="*/ 192011 h 2524245"/>
                  <a:gd name="connsiteX2" fmla="*/ 498332 w 964286"/>
                  <a:gd name="connsiteY2" fmla="*/ 2524245 h 2524245"/>
                  <a:gd name="connsiteX3" fmla="*/ 97640 w 964286"/>
                  <a:gd name="connsiteY3" fmla="*/ 171463 h 2524245"/>
                  <a:gd name="connsiteX0" fmla="*/ 97640 w 940731"/>
                  <a:gd name="connsiteY0" fmla="*/ 171463 h 2524245"/>
                  <a:gd name="connsiteX1" fmla="*/ 878476 w 940731"/>
                  <a:gd name="connsiteY1" fmla="*/ 192011 h 2524245"/>
                  <a:gd name="connsiteX2" fmla="*/ 498332 w 940731"/>
                  <a:gd name="connsiteY2" fmla="*/ 2524245 h 2524245"/>
                  <a:gd name="connsiteX3" fmla="*/ 97640 w 940731"/>
                  <a:gd name="connsiteY3" fmla="*/ 171463 h 2524245"/>
                  <a:gd name="connsiteX0" fmla="*/ 97640 w 940731"/>
                  <a:gd name="connsiteY0" fmla="*/ 190080 h 2542862"/>
                  <a:gd name="connsiteX1" fmla="*/ 878476 w 940731"/>
                  <a:gd name="connsiteY1" fmla="*/ 210628 h 2542862"/>
                  <a:gd name="connsiteX2" fmla="*/ 498332 w 940731"/>
                  <a:gd name="connsiteY2" fmla="*/ 2542862 h 2542862"/>
                  <a:gd name="connsiteX3" fmla="*/ 97640 w 940731"/>
                  <a:gd name="connsiteY3" fmla="*/ 190080 h 2542862"/>
                  <a:gd name="connsiteX0" fmla="*/ 97640 w 976424"/>
                  <a:gd name="connsiteY0" fmla="*/ 190080 h 2542862"/>
                  <a:gd name="connsiteX1" fmla="*/ 878476 w 976424"/>
                  <a:gd name="connsiteY1" fmla="*/ 210628 h 2542862"/>
                  <a:gd name="connsiteX2" fmla="*/ 498332 w 976424"/>
                  <a:gd name="connsiteY2" fmla="*/ 2542862 h 2542862"/>
                  <a:gd name="connsiteX3" fmla="*/ 97640 w 976424"/>
                  <a:gd name="connsiteY3" fmla="*/ 190080 h 2542862"/>
                  <a:gd name="connsiteX0" fmla="*/ 108311 w 987095"/>
                  <a:gd name="connsiteY0" fmla="*/ 190080 h 2542862"/>
                  <a:gd name="connsiteX1" fmla="*/ 889147 w 987095"/>
                  <a:gd name="connsiteY1" fmla="*/ 210628 h 2542862"/>
                  <a:gd name="connsiteX2" fmla="*/ 509003 w 987095"/>
                  <a:gd name="connsiteY2" fmla="*/ 2542862 h 2542862"/>
                  <a:gd name="connsiteX3" fmla="*/ 108311 w 987095"/>
                  <a:gd name="connsiteY3" fmla="*/ 190080 h 2542862"/>
                  <a:gd name="connsiteX0" fmla="*/ 108311 w 995452"/>
                  <a:gd name="connsiteY0" fmla="*/ 190080 h 2542862"/>
                  <a:gd name="connsiteX1" fmla="*/ 889147 w 995452"/>
                  <a:gd name="connsiteY1" fmla="*/ 210628 h 2542862"/>
                  <a:gd name="connsiteX2" fmla="*/ 509003 w 995452"/>
                  <a:gd name="connsiteY2" fmla="*/ 2542862 h 2542862"/>
                  <a:gd name="connsiteX3" fmla="*/ 108311 w 995452"/>
                  <a:gd name="connsiteY3" fmla="*/ 190080 h 2542862"/>
                  <a:gd name="connsiteX0" fmla="*/ 99853 w 986994"/>
                  <a:gd name="connsiteY0" fmla="*/ 190080 h 2542862"/>
                  <a:gd name="connsiteX1" fmla="*/ 880689 w 986994"/>
                  <a:gd name="connsiteY1" fmla="*/ 210628 h 2542862"/>
                  <a:gd name="connsiteX2" fmla="*/ 500545 w 986994"/>
                  <a:gd name="connsiteY2" fmla="*/ 2542862 h 2542862"/>
                  <a:gd name="connsiteX3" fmla="*/ 99853 w 986994"/>
                  <a:gd name="connsiteY3" fmla="*/ 190080 h 2542862"/>
                  <a:gd name="connsiteX0" fmla="*/ 99853 w 985728"/>
                  <a:gd name="connsiteY0" fmla="*/ 190080 h 2542862"/>
                  <a:gd name="connsiteX1" fmla="*/ 880689 w 985728"/>
                  <a:gd name="connsiteY1" fmla="*/ 210628 h 2542862"/>
                  <a:gd name="connsiteX2" fmla="*/ 500545 w 985728"/>
                  <a:gd name="connsiteY2" fmla="*/ 2542862 h 2542862"/>
                  <a:gd name="connsiteX3" fmla="*/ 99853 w 985728"/>
                  <a:gd name="connsiteY3" fmla="*/ 190080 h 2542862"/>
                  <a:gd name="connsiteX0" fmla="*/ 103955 w 989830"/>
                  <a:gd name="connsiteY0" fmla="*/ 190080 h 2542862"/>
                  <a:gd name="connsiteX1" fmla="*/ 884791 w 989830"/>
                  <a:gd name="connsiteY1" fmla="*/ 210628 h 2542862"/>
                  <a:gd name="connsiteX2" fmla="*/ 504647 w 989830"/>
                  <a:gd name="connsiteY2" fmla="*/ 2542862 h 2542862"/>
                  <a:gd name="connsiteX3" fmla="*/ 103955 w 989830"/>
                  <a:gd name="connsiteY3" fmla="*/ 190080 h 2542862"/>
                  <a:gd name="connsiteX0" fmla="*/ 103955 w 960876"/>
                  <a:gd name="connsiteY0" fmla="*/ 190080 h 2542862"/>
                  <a:gd name="connsiteX1" fmla="*/ 884791 w 960876"/>
                  <a:gd name="connsiteY1" fmla="*/ 210628 h 2542862"/>
                  <a:gd name="connsiteX2" fmla="*/ 504647 w 960876"/>
                  <a:gd name="connsiteY2" fmla="*/ 2542862 h 2542862"/>
                  <a:gd name="connsiteX3" fmla="*/ 103955 w 960876"/>
                  <a:gd name="connsiteY3" fmla="*/ 190080 h 2542862"/>
                  <a:gd name="connsiteX0" fmla="*/ 103955 w 977301"/>
                  <a:gd name="connsiteY0" fmla="*/ 190080 h 2542862"/>
                  <a:gd name="connsiteX1" fmla="*/ 884791 w 977301"/>
                  <a:gd name="connsiteY1" fmla="*/ 210628 h 2542862"/>
                  <a:gd name="connsiteX2" fmla="*/ 504647 w 977301"/>
                  <a:gd name="connsiteY2" fmla="*/ 2542862 h 2542862"/>
                  <a:gd name="connsiteX3" fmla="*/ 103955 w 977301"/>
                  <a:gd name="connsiteY3" fmla="*/ 190080 h 2542862"/>
                  <a:gd name="connsiteX0" fmla="*/ 99854 w 973200"/>
                  <a:gd name="connsiteY0" fmla="*/ 190080 h 2542862"/>
                  <a:gd name="connsiteX1" fmla="*/ 880690 w 973200"/>
                  <a:gd name="connsiteY1" fmla="*/ 210628 h 2542862"/>
                  <a:gd name="connsiteX2" fmla="*/ 500546 w 973200"/>
                  <a:gd name="connsiteY2" fmla="*/ 2542862 h 2542862"/>
                  <a:gd name="connsiteX3" fmla="*/ 99854 w 973200"/>
                  <a:gd name="connsiteY3" fmla="*/ 190080 h 2542862"/>
                  <a:gd name="connsiteX0" fmla="*/ 99854 w 973200"/>
                  <a:gd name="connsiteY0" fmla="*/ 193975 h 2546757"/>
                  <a:gd name="connsiteX1" fmla="*/ 880690 w 973200"/>
                  <a:gd name="connsiteY1" fmla="*/ 214523 h 2546757"/>
                  <a:gd name="connsiteX2" fmla="*/ 500546 w 973200"/>
                  <a:gd name="connsiteY2" fmla="*/ 2546757 h 2546757"/>
                  <a:gd name="connsiteX3" fmla="*/ 99854 w 973200"/>
                  <a:gd name="connsiteY3" fmla="*/ 193975 h 2546757"/>
                  <a:gd name="connsiteX0" fmla="*/ 104544 w 977890"/>
                  <a:gd name="connsiteY0" fmla="*/ 193975 h 2546757"/>
                  <a:gd name="connsiteX1" fmla="*/ 885380 w 977890"/>
                  <a:gd name="connsiteY1" fmla="*/ 214523 h 2546757"/>
                  <a:gd name="connsiteX2" fmla="*/ 505236 w 977890"/>
                  <a:gd name="connsiteY2" fmla="*/ 2546757 h 2546757"/>
                  <a:gd name="connsiteX3" fmla="*/ 104544 w 977890"/>
                  <a:gd name="connsiteY3" fmla="*/ 193975 h 2546757"/>
                  <a:gd name="connsiteX0" fmla="*/ 104544 w 977890"/>
                  <a:gd name="connsiteY0" fmla="*/ 193975 h 2546757"/>
                  <a:gd name="connsiteX1" fmla="*/ 885380 w 977890"/>
                  <a:gd name="connsiteY1" fmla="*/ 214523 h 2546757"/>
                  <a:gd name="connsiteX2" fmla="*/ 505236 w 977890"/>
                  <a:gd name="connsiteY2" fmla="*/ 2546757 h 2546757"/>
                  <a:gd name="connsiteX3" fmla="*/ 104544 w 977890"/>
                  <a:gd name="connsiteY3" fmla="*/ 193975 h 2546757"/>
                </a:gdLst>
                <a:ahLst/>
                <a:cxnLst>
                  <a:cxn ang="0">
                    <a:pos x="connsiteX0" y="connsiteY0"/>
                  </a:cxn>
                  <a:cxn ang="0">
                    <a:pos x="connsiteX1" y="connsiteY1"/>
                  </a:cxn>
                  <a:cxn ang="0">
                    <a:pos x="connsiteX2" y="connsiteY2"/>
                  </a:cxn>
                  <a:cxn ang="0">
                    <a:pos x="connsiteX3" y="connsiteY3"/>
                  </a:cxn>
                </a:cxnLst>
                <a:rect l="l" t="t" r="r" b="b"/>
                <a:pathLst>
                  <a:path w="977890" h="2546757">
                    <a:moveTo>
                      <a:pt x="104544" y="193975"/>
                    </a:moveTo>
                    <a:cubicBezTo>
                      <a:pt x="364823" y="-66304"/>
                      <a:pt x="666198" y="-69729"/>
                      <a:pt x="885380" y="214523"/>
                    </a:cubicBezTo>
                    <a:cubicBezTo>
                      <a:pt x="1179906" y="632340"/>
                      <a:pt x="693596" y="2539908"/>
                      <a:pt x="505236" y="2546757"/>
                    </a:cubicBezTo>
                    <a:cubicBezTo>
                      <a:pt x="310027" y="2543332"/>
                      <a:pt x="-224230" y="639190"/>
                      <a:pt x="104544" y="193975"/>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a:p>
            </p:txBody>
          </p:sp>
        </p:grpSp>
      </p:grpSp>
      <p:grpSp>
        <p:nvGrpSpPr>
          <p:cNvPr id="43" name="Group 42"/>
          <p:cNvGrpSpPr/>
          <p:nvPr/>
        </p:nvGrpSpPr>
        <p:grpSpPr>
          <a:xfrm>
            <a:off x="6539748" y="2058855"/>
            <a:ext cx="700171" cy="704533"/>
            <a:chOff x="6699311" y="2162205"/>
            <a:chExt cx="700171" cy="704533"/>
          </a:xfrm>
        </p:grpSpPr>
        <p:sp>
          <p:nvSpPr>
            <p:cNvPr id="44" name="Oval 5">
              <a:extLst>
                <a:ext uri="{FF2B5EF4-FFF2-40B4-BE49-F238E27FC236}">
                  <a16:creationId xmlns="" xmlns:a16="http://schemas.microsoft.com/office/drawing/2014/main" id="{9F149E5D-26C8-4EF4-BC62-3F6F645AC574}"/>
                </a:ext>
              </a:extLst>
            </p:cNvPr>
            <p:cNvSpPr/>
            <p:nvPr/>
          </p:nvSpPr>
          <p:spPr>
            <a:xfrm>
              <a:off x="6699311" y="2162205"/>
              <a:ext cx="700171" cy="704533"/>
            </a:xfrm>
            <a:prstGeom prst="ellipse">
              <a:avLst/>
            </a:prstGeom>
            <a:solidFill>
              <a:schemeClr val="accent2"/>
            </a:solidFill>
            <a:ln w="12700">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45" name="그룹 263">
              <a:extLst>
                <a:ext uri="{FF2B5EF4-FFF2-40B4-BE49-F238E27FC236}">
                  <a16:creationId xmlns="" xmlns:a16="http://schemas.microsoft.com/office/drawing/2014/main" id="{54CB05C7-6F47-4479-994F-0C1471E73964}"/>
                </a:ext>
              </a:extLst>
            </p:cNvPr>
            <p:cNvGrpSpPr/>
            <p:nvPr/>
          </p:nvGrpSpPr>
          <p:grpSpPr>
            <a:xfrm>
              <a:off x="6885107" y="2313162"/>
              <a:ext cx="361984" cy="415812"/>
              <a:chOff x="7322818" y="1544656"/>
              <a:chExt cx="2434437" cy="2779133"/>
            </a:xfrm>
            <a:solidFill>
              <a:schemeClr val="bg1"/>
            </a:solidFill>
          </p:grpSpPr>
          <p:sp>
            <p:nvSpPr>
              <p:cNvPr id="46" name="타원 264">
                <a:extLst>
                  <a:ext uri="{FF2B5EF4-FFF2-40B4-BE49-F238E27FC236}">
                    <a16:creationId xmlns="" xmlns:a16="http://schemas.microsoft.com/office/drawing/2014/main" id="{3497555D-8FE9-45F8-B4FF-7CFFFB66A494}"/>
                  </a:ext>
                </a:extLst>
              </p:cNvPr>
              <p:cNvSpPr/>
              <p:nvPr/>
            </p:nvSpPr>
            <p:spPr>
              <a:xfrm rot="1023001">
                <a:off x="7882224" y="2424122"/>
                <a:ext cx="876262" cy="7206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a:p>
            </p:txBody>
          </p:sp>
          <p:sp>
            <p:nvSpPr>
              <p:cNvPr id="47" name="타원 265">
                <a:extLst>
                  <a:ext uri="{FF2B5EF4-FFF2-40B4-BE49-F238E27FC236}">
                    <a16:creationId xmlns="" xmlns:a16="http://schemas.microsoft.com/office/drawing/2014/main" id="{8B567CB6-8CB8-489A-B0E2-5D5D21C3E4B1}"/>
                  </a:ext>
                </a:extLst>
              </p:cNvPr>
              <p:cNvSpPr/>
              <p:nvPr/>
            </p:nvSpPr>
            <p:spPr>
              <a:xfrm rot="1023001">
                <a:off x="8340738" y="2465286"/>
                <a:ext cx="876262" cy="7206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a:p>
            </p:txBody>
          </p:sp>
          <p:sp>
            <p:nvSpPr>
              <p:cNvPr id="48" name="자유형: 도형 266">
                <a:extLst>
                  <a:ext uri="{FF2B5EF4-FFF2-40B4-BE49-F238E27FC236}">
                    <a16:creationId xmlns="" xmlns:a16="http://schemas.microsoft.com/office/drawing/2014/main" id="{463B0C39-8640-4ABC-A0DC-3A87EDC3BB1E}"/>
                  </a:ext>
                </a:extLst>
              </p:cNvPr>
              <p:cNvSpPr/>
              <p:nvPr/>
            </p:nvSpPr>
            <p:spPr>
              <a:xfrm>
                <a:off x="7870936" y="2805575"/>
                <a:ext cx="1345565" cy="1518214"/>
              </a:xfrm>
              <a:custGeom>
                <a:avLst/>
                <a:gdLst>
                  <a:gd name="connsiteX0" fmla="*/ 854110 w 1396721"/>
                  <a:gd name="connsiteY0" fmla="*/ 70339 h 1487156"/>
                  <a:gd name="connsiteX1" fmla="*/ 854110 w 1396721"/>
                  <a:gd name="connsiteY1" fmla="*/ 0 h 1487156"/>
                  <a:gd name="connsiteX2" fmla="*/ 864158 w 1396721"/>
                  <a:gd name="connsiteY2" fmla="*/ 472273 h 1487156"/>
                  <a:gd name="connsiteX3" fmla="*/ 1165609 w 1396721"/>
                  <a:gd name="connsiteY3" fmla="*/ 291403 h 1487156"/>
                  <a:gd name="connsiteX4" fmla="*/ 1396721 w 1396721"/>
                  <a:gd name="connsiteY4" fmla="*/ 462225 h 1487156"/>
                  <a:gd name="connsiteX5" fmla="*/ 954593 w 1396721"/>
                  <a:gd name="connsiteY5" fmla="*/ 693337 h 1487156"/>
                  <a:gd name="connsiteX6" fmla="*/ 1034980 w 1396721"/>
                  <a:gd name="connsiteY6" fmla="*/ 844062 h 1487156"/>
                  <a:gd name="connsiteX7" fmla="*/ 813916 w 1396721"/>
                  <a:gd name="connsiteY7" fmla="*/ 844062 h 1487156"/>
                  <a:gd name="connsiteX8" fmla="*/ 793820 w 1396721"/>
                  <a:gd name="connsiteY8" fmla="*/ 1165609 h 1487156"/>
                  <a:gd name="connsiteX9" fmla="*/ 884255 w 1396721"/>
                  <a:gd name="connsiteY9" fmla="*/ 1195754 h 1487156"/>
                  <a:gd name="connsiteX10" fmla="*/ 763674 w 1396721"/>
                  <a:gd name="connsiteY10" fmla="*/ 1487156 h 1487156"/>
                  <a:gd name="connsiteX11" fmla="*/ 90435 w 1396721"/>
                  <a:gd name="connsiteY11" fmla="*/ 1416818 h 1487156"/>
                  <a:gd name="connsiteX12" fmla="*/ 60290 w 1396721"/>
                  <a:gd name="connsiteY12" fmla="*/ 924449 h 1487156"/>
                  <a:gd name="connsiteX13" fmla="*/ 180870 w 1396721"/>
                  <a:gd name="connsiteY13" fmla="*/ 1024932 h 1487156"/>
                  <a:gd name="connsiteX14" fmla="*/ 271305 w 1396721"/>
                  <a:gd name="connsiteY14" fmla="*/ 703385 h 1487156"/>
                  <a:gd name="connsiteX15" fmla="*/ 0 w 1396721"/>
                  <a:gd name="connsiteY15" fmla="*/ 241161 h 1487156"/>
                  <a:gd name="connsiteX16" fmla="*/ 301450 w 1396721"/>
                  <a:gd name="connsiteY16" fmla="*/ 110532 h 1487156"/>
                  <a:gd name="connsiteX17" fmla="*/ 452176 w 1396721"/>
                  <a:gd name="connsiteY17" fmla="*/ 361741 h 1487156"/>
                  <a:gd name="connsiteX18" fmla="*/ 522514 w 1396721"/>
                  <a:gd name="connsiteY18" fmla="*/ 20097 h 1487156"/>
                  <a:gd name="connsiteX19" fmla="*/ 823965 w 1396721"/>
                  <a:gd name="connsiteY19" fmla="*/ 20097 h 1487156"/>
                  <a:gd name="connsiteX0" fmla="*/ 854110 w 1396721"/>
                  <a:gd name="connsiteY0" fmla="*/ 50242 h 1467059"/>
                  <a:gd name="connsiteX1" fmla="*/ 864158 w 1396721"/>
                  <a:gd name="connsiteY1" fmla="*/ 452176 h 1467059"/>
                  <a:gd name="connsiteX2" fmla="*/ 1165609 w 1396721"/>
                  <a:gd name="connsiteY2" fmla="*/ 271306 h 1467059"/>
                  <a:gd name="connsiteX3" fmla="*/ 1396721 w 1396721"/>
                  <a:gd name="connsiteY3" fmla="*/ 442128 h 1467059"/>
                  <a:gd name="connsiteX4" fmla="*/ 954593 w 1396721"/>
                  <a:gd name="connsiteY4" fmla="*/ 673240 h 1467059"/>
                  <a:gd name="connsiteX5" fmla="*/ 1034980 w 1396721"/>
                  <a:gd name="connsiteY5" fmla="*/ 823965 h 1467059"/>
                  <a:gd name="connsiteX6" fmla="*/ 813916 w 1396721"/>
                  <a:gd name="connsiteY6" fmla="*/ 823965 h 1467059"/>
                  <a:gd name="connsiteX7" fmla="*/ 793820 w 1396721"/>
                  <a:gd name="connsiteY7" fmla="*/ 1145512 h 1467059"/>
                  <a:gd name="connsiteX8" fmla="*/ 884255 w 1396721"/>
                  <a:gd name="connsiteY8" fmla="*/ 1175657 h 1467059"/>
                  <a:gd name="connsiteX9" fmla="*/ 763674 w 1396721"/>
                  <a:gd name="connsiteY9" fmla="*/ 1467059 h 1467059"/>
                  <a:gd name="connsiteX10" fmla="*/ 90435 w 1396721"/>
                  <a:gd name="connsiteY10" fmla="*/ 1396721 h 1467059"/>
                  <a:gd name="connsiteX11" fmla="*/ 60290 w 1396721"/>
                  <a:gd name="connsiteY11" fmla="*/ 904352 h 1467059"/>
                  <a:gd name="connsiteX12" fmla="*/ 180870 w 1396721"/>
                  <a:gd name="connsiteY12" fmla="*/ 1004835 h 1467059"/>
                  <a:gd name="connsiteX13" fmla="*/ 271305 w 1396721"/>
                  <a:gd name="connsiteY13" fmla="*/ 683288 h 1467059"/>
                  <a:gd name="connsiteX14" fmla="*/ 0 w 1396721"/>
                  <a:gd name="connsiteY14" fmla="*/ 221064 h 1467059"/>
                  <a:gd name="connsiteX15" fmla="*/ 301450 w 1396721"/>
                  <a:gd name="connsiteY15" fmla="*/ 90435 h 1467059"/>
                  <a:gd name="connsiteX16" fmla="*/ 452176 w 1396721"/>
                  <a:gd name="connsiteY16" fmla="*/ 341644 h 1467059"/>
                  <a:gd name="connsiteX17" fmla="*/ 522514 w 1396721"/>
                  <a:gd name="connsiteY17" fmla="*/ 0 h 1467059"/>
                  <a:gd name="connsiteX18" fmla="*/ 823965 w 1396721"/>
                  <a:gd name="connsiteY18" fmla="*/ 0 h 1467059"/>
                  <a:gd name="connsiteX0" fmla="*/ 854110 w 1396721"/>
                  <a:gd name="connsiteY0" fmla="*/ 50242 h 1467059"/>
                  <a:gd name="connsiteX1" fmla="*/ 864158 w 1396721"/>
                  <a:gd name="connsiteY1" fmla="*/ 452176 h 1467059"/>
                  <a:gd name="connsiteX2" fmla="*/ 1165609 w 1396721"/>
                  <a:gd name="connsiteY2" fmla="*/ 271306 h 1467059"/>
                  <a:gd name="connsiteX3" fmla="*/ 1396721 w 1396721"/>
                  <a:gd name="connsiteY3" fmla="*/ 442128 h 1467059"/>
                  <a:gd name="connsiteX4" fmla="*/ 954593 w 1396721"/>
                  <a:gd name="connsiteY4" fmla="*/ 673240 h 1467059"/>
                  <a:gd name="connsiteX5" fmla="*/ 1034980 w 1396721"/>
                  <a:gd name="connsiteY5" fmla="*/ 823965 h 1467059"/>
                  <a:gd name="connsiteX6" fmla="*/ 813916 w 1396721"/>
                  <a:gd name="connsiteY6" fmla="*/ 823965 h 1467059"/>
                  <a:gd name="connsiteX7" fmla="*/ 793820 w 1396721"/>
                  <a:gd name="connsiteY7" fmla="*/ 1145512 h 1467059"/>
                  <a:gd name="connsiteX8" fmla="*/ 884255 w 1396721"/>
                  <a:gd name="connsiteY8" fmla="*/ 1175657 h 1467059"/>
                  <a:gd name="connsiteX9" fmla="*/ 763674 w 1396721"/>
                  <a:gd name="connsiteY9" fmla="*/ 1467059 h 1467059"/>
                  <a:gd name="connsiteX10" fmla="*/ 90435 w 1396721"/>
                  <a:gd name="connsiteY10" fmla="*/ 1396721 h 1467059"/>
                  <a:gd name="connsiteX11" fmla="*/ 60290 w 1396721"/>
                  <a:gd name="connsiteY11" fmla="*/ 904352 h 1467059"/>
                  <a:gd name="connsiteX12" fmla="*/ 180870 w 1396721"/>
                  <a:gd name="connsiteY12" fmla="*/ 1004835 h 1467059"/>
                  <a:gd name="connsiteX13" fmla="*/ 271305 w 1396721"/>
                  <a:gd name="connsiteY13" fmla="*/ 683288 h 1467059"/>
                  <a:gd name="connsiteX14" fmla="*/ 0 w 1396721"/>
                  <a:gd name="connsiteY14" fmla="*/ 221064 h 1467059"/>
                  <a:gd name="connsiteX15" fmla="*/ 301450 w 1396721"/>
                  <a:gd name="connsiteY15" fmla="*/ 90435 h 1467059"/>
                  <a:gd name="connsiteX16" fmla="*/ 452176 w 1396721"/>
                  <a:gd name="connsiteY16" fmla="*/ 341644 h 1467059"/>
                  <a:gd name="connsiteX17" fmla="*/ 522514 w 1396721"/>
                  <a:gd name="connsiteY17" fmla="*/ 0 h 1467059"/>
                  <a:gd name="connsiteX0" fmla="*/ 847716 w 1396721"/>
                  <a:gd name="connsiteY0" fmla="*/ 0 h 1490352"/>
                  <a:gd name="connsiteX1" fmla="*/ 864158 w 1396721"/>
                  <a:gd name="connsiteY1" fmla="*/ 475469 h 1490352"/>
                  <a:gd name="connsiteX2" fmla="*/ 1165609 w 1396721"/>
                  <a:gd name="connsiteY2" fmla="*/ 294599 h 1490352"/>
                  <a:gd name="connsiteX3" fmla="*/ 1396721 w 1396721"/>
                  <a:gd name="connsiteY3" fmla="*/ 465421 h 1490352"/>
                  <a:gd name="connsiteX4" fmla="*/ 954593 w 1396721"/>
                  <a:gd name="connsiteY4" fmla="*/ 696533 h 1490352"/>
                  <a:gd name="connsiteX5" fmla="*/ 1034980 w 1396721"/>
                  <a:gd name="connsiteY5" fmla="*/ 847258 h 1490352"/>
                  <a:gd name="connsiteX6" fmla="*/ 813916 w 1396721"/>
                  <a:gd name="connsiteY6" fmla="*/ 847258 h 1490352"/>
                  <a:gd name="connsiteX7" fmla="*/ 793820 w 1396721"/>
                  <a:gd name="connsiteY7" fmla="*/ 1168805 h 1490352"/>
                  <a:gd name="connsiteX8" fmla="*/ 884255 w 1396721"/>
                  <a:gd name="connsiteY8" fmla="*/ 1198950 h 1490352"/>
                  <a:gd name="connsiteX9" fmla="*/ 763674 w 1396721"/>
                  <a:gd name="connsiteY9" fmla="*/ 1490352 h 1490352"/>
                  <a:gd name="connsiteX10" fmla="*/ 90435 w 1396721"/>
                  <a:gd name="connsiteY10" fmla="*/ 1420014 h 1490352"/>
                  <a:gd name="connsiteX11" fmla="*/ 60290 w 1396721"/>
                  <a:gd name="connsiteY11" fmla="*/ 927645 h 1490352"/>
                  <a:gd name="connsiteX12" fmla="*/ 180870 w 1396721"/>
                  <a:gd name="connsiteY12" fmla="*/ 1028128 h 1490352"/>
                  <a:gd name="connsiteX13" fmla="*/ 271305 w 1396721"/>
                  <a:gd name="connsiteY13" fmla="*/ 706581 h 1490352"/>
                  <a:gd name="connsiteX14" fmla="*/ 0 w 1396721"/>
                  <a:gd name="connsiteY14" fmla="*/ 244357 h 1490352"/>
                  <a:gd name="connsiteX15" fmla="*/ 301450 w 1396721"/>
                  <a:gd name="connsiteY15" fmla="*/ 113728 h 1490352"/>
                  <a:gd name="connsiteX16" fmla="*/ 452176 w 1396721"/>
                  <a:gd name="connsiteY16" fmla="*/ 364937 h 1490352"/>
                  <a:gd name="connsiteX17" fmla="*/ 522514 w 1396721"/>
                  <a:gd name="connsiteY17" fmla="*/ 23293 h 1490352"/>
                  <a:gd name="connsiteX0" fmla="*/ 847716 w 1396721"/>
                  <a:gd name="connsiteY0" fmla="*/ 40651 h 1531003"/>
                  <a:gd name="connsiteX1" fmla="*/ 864158 w 1396721"/>
                  <a:gd name="connsiteY1" fmla="*/ 516120 h 1531003"/>
                  <a:gd name="connsiteX2" fmla="*/ 1165609 w 1396721"/>
                  <a:gd name="connsiteY2" fmla="*/ 335250 h 1531003"/>
                  <a:gd name="connsiteX3" fmla="*/ 1396721 w 1396721"/>
                  <a:gd name="connsiteY3" fmla="*/ 506072 h 1531003"/>
                  <a:gd name="connsiteX4" fmla="*/ 954593 w 1396721"/>
                  <a:gd name="connsiteY4" fmla="*/ 737184 h 1531003"/>
                  <a:gd name="connsiteX5" fmla="*/ 1034980 w 1396721"/>
                  <a:gd name="connsiteY5" fmla="*/ 887909 h 1531003"/>
                  <a:gd name="connsiteX6" fmla="*/ 813916 w 1396721"/>
                  <a:gd name="connsiteY6" fmla="*/ 887909 h 1531003"/>
                  <a:gd name="connsiteX7" fmla="*/ 793820 w 1396721"/>
                  <a:gd name="connsiteY7" fmla="*/ 1209456 h 1531003"/>
                  <a:gd name="connsiteX8" fmla="*/ 884255 w 1396721"/>
                  <a:gd name="connsiteY8" fmla="*/ 1239601 h 1531003"/>
                  <a:gd name="connsiteX9" fmla="*/ 763674 w 1396721"/>
                  <a:gd name="connsiteY9" fmla="*/ 1531003 h 1531003"/>
                  <a:gd name="connsiteX10" fmla="*/ 90435 w 1396721"/>
                  <a:gd name="connsiteY10" fmla="*/ 1460665 h 1531003"/>
                  <a:gd name="connsiteX11" fmla="*/ 60290 w 1396721"/>
                  <a:gd name="connsiteY11" fmla="*/ 968296 h 1531003"/>
                  <a:gd name="connsiteX12" fmla="*/ 180870 w 1396721"/>
                  <a:gd name="connsiteY12" fmla="*/ 1068779 h 1531003"/>
                  <a:gd name="connsiteX13" fmla="*/ 271305 w 1396721"/>
                  <a:gd name="connsiteY13" fmla="*/ 747232 h 1531003"/>
                  <a:gd name="connsiteX14" fmla="*/ 0 w 1396721"/>
                  <a:gd name="connsiteY14" fmla="*/ 285008 h 1531003"/>
                  <a:gd name="connsiteX15" fmla="*/ 301450 w 1396721"/>
                  <a:gd name="connsiteY15" fmla="*/ 154379 h 1531003"/>
                  <a:gd name="connsiteX16" fmla="*/ 452176 w 1396721"/>
                  <a:gd name="connsiteY16" fmla="*/ 405588 h 1531003"/>
                  <a:gd name="connsiteX17" fmla="*/ 557683 w 1396721"/>
                  <a:gd name="connsiteY17" fmla="*/ 0 h 1531003"/>
                  <a:gd name="connsiteX0" fmla="*/ 847716 w 1396721"/>
                  <a:gd name="connsiteY0" fmla="*/ 40651 h 1531003"/>
                  <a:gd name="connsiteX1" fmla="*/ 864158 w 1396721"/>
                  <a:gd name="connsiteY1" fmla="*/ 516120 h 1531003"/>
                  <a:gd name="connsiteX2" fmla="*/ 1165609 w 1396721"/>
                  <a:gd name="connsiteY2" fmla="*/ 335250 h 1531003"/>
                  <a:gd name="connsiteX3" fmla="*/ 1396721 w 1396721"/>
                  <a:gd name="connsiteY3" fmla="*/ 506072 h 1531003"/>
                  <a:gd name="connsiteX4" fmla="*/ 954593 w 1396721"/>
                  <a:gd name="connsiteY4" fmla="*/ 737184 h 1531003"/>
                  <a:gd name="connsiteX5" fmla="*/ 1034980 w 1396721"/>
                  <a:gd name="connsiteY5" fmla="*/ 887909 h 1531003"/>
                  <a:gd name="connsiteX6" fmla="*/ 813916 w 1396721"/>
                  <a:gd name="connsiteY6" fmla="*/ 887909 h 1531003"/>
                  <a:gd name="connsiteX7" fmla="*/ 793820 w 1396721"/>
                  <a:gd name="connsiteY7" fmla="*/ 1209456 h 1531003"/>
                  <a:gd name="connsiteX8" fmla="*/ 884255 w 1396721"/>
                  <a:gd name="connsiteY8" fmla="*/ 1239601 h 1531003"/>
                  <a:gd name="connsiteX9" fmla="*/ 763674 w 1396721"/>
                  <a:gd name="connsiteY9" fmla="*/ 1531003 h 1531003"/>
                  <a:gd name="connsiteX10" fmla="*/ 90435 w 1396721"/>
                  <a:gd name="connsiteY10" fmla="*/ 1460665 h 1531003"/>
                  <a:gd name="connsiteX11" fmla="*/ 60290 w 1396721"/>
                  <a:gd name="connsiteY11" fmla="*/ 968296 h 1531003"/>
                  <a:gd name="connsiteX12" fmla="*/ 180870 w 1396721"/>
                  <a:gd name="connsiteY12" fmla="*/ 1068779 h 1531003"/>
                  <a:gd name="connsiteX13" fmla="*/ 271305 w 1396721"/>
                  <a:gd name="connsiteY13" fmla="*/ 747232 h 1531003"/>
                  <a:gd name="connsiteX14" fmla="*/ 0 w 1396721"/>
                  <a:gd name="connsiteY14" fmla="*/ 285008 h 1531003"/>
                  <a:gd name="connsiteX15" fmla="*/ 301450 w 1396721"/>
                  <a:gd name="connsiteY15" fmla="*/ 154379 h 1531003"/>
                  <a:gd name="connsiteX16" fmla="*/ 452176 w 1396721"/>
                  <a:gd name="connsiteY16" fmla="*/ 405588 h 1531003"/>
                  <a:gd name="connsiteX17" fmla="*/ 557683 w 1396721"/>
                  <a:gd name="connsiteY17" fmla="*/ 0 h 1531003"/>
                  <a:gd name="connsiteX0" fmla="*/ 847716 w 1396721"/>
                  <a:gd name="connsiteY0" fmla="*/ 40651 h 1531003"/>
                  <a:gd name="connsiteX1" fmla="*/ 864158 w 1396721"/>
                  <a:gd name="connsiteY1" fmla="*/ 516120 h 1531003"/>
                  <a:gd name="connsiteX2" fmla="*/ 1165609 w 1396721"/>
                  <a:gd name="connsiteY2" fmla="*/ 335250 h 1531003"/>
                  <a:gd name="connsiteX3" fmla="*/ 1396721 w 1396721"/>
                  <a:gd name="connsiteY3" fmla="*/ 506072 h 1531003"/>
                  <a:gd name="connsiteX4" fmla="*/ 954593 w 1396721"/>
                  <a:gd name="connsiteY4" fmla="*/ 737184 h 1531003"/>
                  <a:gd name="connsiteX5" fmla="*/ 1034980 w 1396721"/>
                  <a:gd name="connsiteY5" fmla="*/ 887909 h 1531003"/>
                  <a:gd name="connsiteX6" fmla="*/ 813916 w 1396721"/>
                  <a:gd name="connsiteY6" fmla="*/ 887909 h 1531003"/>
                  <a:gd name="connsiteX7" fmla="*/ 793820 w 1396721"/>
                  <a:gd name="connsiteY7" fmla="*/ 1209456 h 1531003"/>
                  <a:gd name="connsiteX8" fmla="*/ 884255 w 1396721"/>
                  <a:gd name="connsiteY8" fmla="*/ 1239601 h 1531003"/>
                  <a:gd name="connsiteX9" fmla="*/ 763674 w 1396721"/>
                  <a:gd name="connsiteY9" fmla="*/ 1531003 h 1531003"/>
                  <a:gd name="connsiteX10" fmla="*/ 90435 w 1396721"/>
                  <a:gd name="connsiteY10" fmla="*/ 1460665 h 1531003"/>
                  <a:gd name="connsiteX11" fmla="*/ 60290 w 1396721"/>
                  <a:gd name="connsiteY11" fmla="*/ 968296 h 1531003"/>
                  <a:gd name="connsiteX12" fmla="*/ 180870 w 1396721"/>
                  <a:gd name="connsiteY12" fmla="*/ 1068779 h 1531003"/>
                  <a:gd name="connsiteX13" fmla="*/ 271305 w 1396721"/>
                  <a:gd name="connsiteY13" fmla="*/ 747232 h 1531003"/>
                  <a:gd name="connsiteX14" fmla="*/ 0 w 1396721"/>
                  <a:gd name="connsiteY14" fmla="*/ 285008 h 1531003"/>
                  <a:gd name="connsiteX15" fmla="*/ 301450 w 1396721"/>
                  <a:gd name="connsiteY15" fmla="*/ 154379 h 1531003"/>
                  <a:gd name="connsiteX16" fmla="*/ 452176 w 1396721"/>
                  <a:gd name="connsiteY16" fmla="*/ 405588 h 1531003"/>
                  <a:gd name="connsiteX17" fmla="*/ 557683 w 1396721"/>
                  <a:gd name="connsiteY17" fmla="*/ 0 h 1531003"/>
                  <a:gd name="connsiteX0" fmla="*/ 838124 w 1387129"/>
                  <a:gd name="connsiteY0" fmla="*/ 40651 h 1531003"/>
                  <a:gd name="connsiteX1" fmla="*/ 854566 w 1387129"/>
                  <a:gd name="connsiteY1" fmla="*/ 516120 h 1531003"/>
                  <a:gd name="connsiteX2" fmla="*/ 1156017 w 1387129"/>
                  <a:gd name="connsiteY2" fmla="*/ 335250 h 1531003"/>
                  <a:gd name="connsiteX3" fmla="*/ 1387129 w 1387129"/>
                  <a:gd name="connsiteY3" fmla="*/ 506072 h 1531003"/>
                  <a:gd name="connsiteX4" fmla="*/ 945001 w 1387129"/>
                  <a:gd name="connsiteY4" fmla="*/ 737184 h 1531003"/>
                  <a:gd name="connsiteX5" fmla="*/ 1025388 w 1387129"/>
                  <a:gd name="connsiteY5" fmla="*/ 887909 h 1531003"/>
                  <a:gd name="connsiteX6" fmla="*/ 804324 w 1387129"/>
                  <a:gd name="connsiteY6" fmla="*/ 887909 h 1531003"/>
                  <a:gd name="connsiteX7" fmla="*/ 784228 w 1387129"/>
                  <a:gd name="connsiteY7" fmla="*/ 1209456 h 1531003"/>
                  <a:gd name="connsiteX8" fmla="*/ 874663 w 1387129"/>
                  <a:gd name="connsiteY8" fmla="*/ 1239601 h 1531003"/>
                  <a:gd name="connsiteX9" fmla="*/ 754082 w 1387129"/>
                  <a:gd name="connsiteY9" fmla="*/ 1531003 h 1531003"/>
                  <a:gd name="connsiteX10" fmla="*/ 80843 w 1387129"/>
                  <a:gd name="connsiteY10" fmla="*/ 1460665 h 1531003"/>
                  <a:gd name="connsiteX11" fmla="*/ 50698 w 1387129"/>
                  <a:gd name="connsiteY11" fmla="*/ 968296 h 1531003"/>
                  <a:gd name="connsiteX12" fmla="*/ 171278 w 1387129"/>
                  <a:gd name="connsiteY12" fmla="*/ 1068779 h 1531003"/>
                  <a:gd name="connsiteX13" fmla="*/ 261713 w 1387129"/>
                  <a:gd name="connsiteY13" fmla="*/ 747232 h 1531003"/>
                  <a:gd name="connsiteX14" fmla="*/ 0 w 1387129"/>
                  <a:gd name="connsiteY14" fmla="*/ 278613 h 1531003"/>
                  <a:gd name="connsiteX15" fmla="*/ 291858 w 1387129"/>
                  <a:gd name="connsiteY15" fmla="*/ 154379 h 1531003"/>
                  <a:gd name="connsiteX16" fmla="*/ 442584 w 1387129"/>
                  <a:gd name="connsiteY16" fmla="*/ 405588 h 1531003"/>
                  <a:gd name="connsiteX17" fmla="*/ 548091 w 1387129"/>
                  <a:gd name="connsiteY17" fmla="*/ 0 h 1531003"/>
                  <a:gd name="connsiteX0" fmla="*/ 838124 w 1387129"/>
                  <a:gd name="connsiteY0" fmla="*/ 40651 h 1531003"/>
                  <a:gd name="connsiteX1" fmla="*/ 854566 w 1387129"/>
                  <a:gd name="connsiteY1" fmla="*/ 516120 h 1531003"/>
                  <a:gd name="connsiteX2" fmla="*/ 1156017 w 1387129"/>
                  <a:gd name="connsiteY2" fmla="*/ 335250 h 1531003"/>
                  <a:gd name="connsiteX3" fmla="*/ 1387129 w 1387129"/>
                  <a:gd name="connsiteY3" fmla="*/ 506072 h 1531003"/>
                  <a:gd name="connsiteX4" fmla="*/ 945001 w 1387129"/>
                  <a:gd name="connsiteY4" fmla="*/ 737184 h 1531003"/>
                  <a:gd name="connsiteX5" fmla="*/ 1025388 w 1387129"/>
                  <a:gd name="connsiteY5" fmla="*/ 887909 h 1531003"/>
                  <a:gd name="connsiteX6" fmla="*/ 804324 w 1387129"/>
                  <a:gd name="connsiteY6" fmla="*/ 887909 h 1531003"/>
                  <a:gd name="connsiteX7" fmla="*/ 784228 w 1387129"/>
                  <a:gd name="connsiteY7" fmla="*/ 1209456 h 1531003"/>
                  <a:gd name="connsiteX8" fmla="*/ 874663 w 1387129"/>
                  <a:gd name="connsiteY8" fmla="*/ 1239601 h 1531003"/>
                  <a:gd name="connsiteX9" fmla="*/ 754082 w 1387129"/>
                  <a:gd name="connsiteY9" fmla="*/ 1531003 h 1531003"/>
                  <a:gd name="connsiteX10" fmla="*/ 80843 w 1387129"/>
                  <a:gd name="connsiteY10" fmla="*/ 1460665 h 1531003"/>
                  <a:gd name="connsiteX11" fmla="*/ 50698 w 1387129"/>
                  <a:gd name="connsiteY11" fmla="*/ 968296 h 1531003"/>
                  <a:gd name="connsiteX12" fmla="*/ 171278 w 1387129"/>
                  <a:gd name="connsiteY12" fmla="*/ 1068779 h 1531003"/>
                  <a:gd name="connsiteX13" fmla="*/ 261713 w 1387129"/>
                  <a:gd name="connsiteY13" fmla="*/ 747232 h 1531003"/>
                  <a:gd name="connsiteX14" fmla="*/ 0 w 1387129"/>
                  <a:gd name="connsiteY14" fmla="*/ 278613 h 1531003"/>
                  <a:gd name="connsiteX15" fmla="*/ 291858 w 1387129"/>
                  <a:gd name="connsiteY15" fmla="*/ 154379 h 1531003"/>
                  <a:gd name="connsiteX16" fmla="*/ 442584 w 1387129"/>
                  <a:gd name="connsiteY16" fmla="*/ 405588 h 1531003"/>
                  <a:gd name="connsiteX17" fmla="*/ 548091 w 1387129"/>
                  <a:gd name="connsiteY17" fmla="*/ 0 h 1531003"/>
                  <a:gd name="connsiteX0" fmla="*/ 838124 w 1387129"/>
                  <a:gd name="connsiteY0" fmla="*/ 40651 h 1531003"/>
                  <a:gd name="connsiteX1" fmla="*/ 854566 w 1387129"/>
                  <a:gd name="connsiteY1" fmla="*/ 516120 h 1531003"/>
                  <a:gd name="connsiteX2" fmla="*/ 1156017 w 1387129"/>
                  <a:gd name="connsiteY2" fmla="*/ 335250 h 1531003"/>
                  <a:gd name="connsiteX3" fmla="*/ 1387129 w 1387129"/>
                  <a:gd name="connsiteY3" fmla="*/ 506072 h 1531003"/>
                  <a:gd name="connsiteX4" fmla="*/ 945001 w 1387129"/>
                  <a:gd name="connsiteY4" fmla="*/ 737184 h 1531003"/>
                  <a:gd name="connsiteX5" fmla="*/ 1025388 w 1387129"/>
                  <a:gd name="connsiteY5" fmla="*/ 887909 h 1531003"/>
                  <a:gd name="connsiteX6" fmla="*/ 804324 w 1387129"/>
                  <a:gd name="connsiteY6" fmla="*/ 887909 h 1531003"/>
                  <a:gd name="connsiteX7" fmla="*/ 784228 w 1387129"/>
                  <a:gd name="connsiteY7" fmla="*/ 1209456 h 1531003"/>
                  <a:gd name="connsiteX8" fmla="*/ 874663 w 1387129"/>
                  <a:gd name="connsiteY8" fmla="*/ 1239601 h 1531003"/>
                  <a:gd name="connsiteX9" fmla="*/ 754082 w 1387129"/>
                  <a:gd name="connsiteY9" fmla="*/ 1531003 h 1531003"/>
                  <a:gd name="connsiteX10" fmla="*/ 80843 w 1387129"/>
                  <a:gd name="connsiteY10" fmla="*/ 1460665 h 1531003"/>
                  <a:gd name="connsiteX11" fmla="*/ 50698 w 1387129"/>
                  <a:gd name="connsiteY11" fmla="*/ 968296 h 1531003"/>
                  <a:gd name="connsiteX12" fmla="*/ 171278 w 1387129"/>
                  <a:gd name="connsiteY12" fmla="*/ 1068779 h 1531003"/>
                  <a:gd name="connsiteX13" fmla="*/ 261713 w 1387129"/>
                  <a:gd name="connsiteY13" fmla="*/ 747232 h 1531003"/>
                  <a:gd name="connsiteX14" fmla="*/ 0 w 1387129"/>
                  <a:gd name="connsiteY14" fmla="*/ 278613 h 1531003"/>
                  <a:gd name="connsiteX15" fmla="*/ 291858 w 1387129"/>
                  <a:gd name="connsiteY15" fmla="*/ 154379 h 1531003"/>
                  <a:gd name="connsiteX16" fmla="*/ 442584 w 1387129"/>
                  <a:gd name="connsiteY16" fmla="*/ 405588 h 1531003"/>
                  <a:gd name="connsiteX17" fmla="*/ 548091 w 1387129"/>
                  <a:gd name="connsiteY17" fmla="*/ 0 h 1531003"/>
                  <a:gd name="connsiteX0" fmla="*/ 838124 w 1387129"/>
                  <a:gd name="connsiteY0" fmla="*/ 40651 h 1531003"/>
                  <a:gd name="connsiteX1" fmla="*/ 854566 w 1387129"/>
                  <a:gd name="connsiteY1" fmla="*/ 516120 h 1531003"/>
                  <a:gd name="connsiteX2" fmla="*/ 1156017 w 1387129"/>
                  <a:gd name="connsiteY2" fmla="*/ 335250 h 1531003"/>
                  <a:gd name="connsiteX3" fmla="*/ 1387129 w 1387129"/>
                  <a:gd name="connsiteY3" fmla="*/ 506072 h 1531003"/>
                  <a:gd name="connsiteX4" fmla="*/ 945001 w 1387129"/>
                  <a:gd name="connsiteY4" fmla="*/ 737184 h 1531003"/>
                  <a:gd name="connsiteX5" fmla="*/ 1025388 w 1387129"/>
                  <a:gd name="connsiteY5" fmla="*/ 887909 h 1531003"/>
                  <a:gd name="connsiteX6" fmla="*/ 804324 w 1387129"/>
                  <a:gd name="connsiteY6" fmla="*/ 887909 h 1531003"/>
                  <a:gd name="connsiteX7" fmla="*/ 784228 w 1387129"/>
                  <a:gd name="connsiteY7" fmla="*/ 1209456 h 1531003"/>
                  <a:gd name="connsiteX8" fmla="*/ 874663 w 1387129"/>
                  <a:gd name="connsiteY8" fmla="*/ 1239601 h 1531003"/>
                  <a:gd name="connsiteX9" fmla="*/ 754082 w 1387129"/>
                  <a:gd name="connsiteY9" fmla="*/ 1531003 h 1531003"/>
                  <a:gd name="connsiteX10" fmla="*/ 80843 w 1387129"/>
                  <a:gd name="connsiteY10" fmla="*/ 1460665 h 1531003"/>
                  <a:gd name="connsiteX11" fmla="*/ 50698 w 1387129"/>
                  <a:gd name="connsiteY11" fmla="*/ 968296 h 1531003"/>
                  <a:gd name="connsiteX12" fmla="*/ 171278 w 1387129"/>
                  <a:gd name="connsiteY12" fmla="*/ 1068779 h 1531003"/>
                  <a:gd name="connsiteX13" fmla="*/ 261713 w 1387129"/>
                  <a:gd name="connsiteY13" fmla="*/ 747232 h 1531003"/>
                  <a:gd name="connsiteX14" fmla="*/ 0 w 1387129"/>
                  <a:gd name="connsiteY14" fmla="*/ 278613 h 1531003"/>
                  <a:gd name="connsiteX15" fmla="*/ 291858 w 1387129"/>
                  <a:gd name="connsiteY15" fmla="*/ 154379 h 1531003"/>
                  <a:gd name="connsiteX16" fmla="*/ 442584 w 1387129"/>
                  <a:gd name="connsiteY16" fmla="*/ 405588 h 1531003"/>
                  <a:gd name="connsiteX17" fmla="*/ 548091 w 1387129"/>
                  <a:gd name="connsiteY17" fmla="*/ 0 h 1531003"/>
                  <a:gd name="connsiteX0" fmla="*/ 838124 w 1387129"/>
                  <a:gd name="connsiteY0" fmla="*/ 40651 h 1531003"/>
                  <a:gd name="connsiteX1" fmla="*/ 854566 w 1387129"/>
                  <a:gd name="connsiteY1" fmla="*/ 516120 h 1531003"/>
                  <a:gd name="connsiteX2" fmla="*/ 1156017 w 1387129"/>
                  <a:gd name="connsiteY2" fmla="*/ 335250 h 1531003"/>
                  <a:gd name="connsiteX3" fmla="*/ 1387129 w 1387129"/>
                  <a:gd name="connsiteY3" fmla="*/ 506072 h 1531003"/>
                  <a:gd name="connsiteX4" fmla="*/ 945001 w 1387129"/>
                  <a:gd name="connsiteY4" fmla="*/ 737184 h 1531003"/>
                  <a:gd name="connsiteX5" fmla="*/ 1025388 w 1387129"/>
                  <a:gd name="connsiteY5" fmla="*/ 887909 h 1531003"/>
                  <a:gd name="connsiteX6" fmla="*/ 804324 w 1387129"/>
                  <a:gd name="connsiteY6" fmla="*/ 887909 h 1531003"/>
                  <a:gd name="connsiteX7" fmla="*/ 784228 w 1387129"/>
                  <a:gd name="connsiteY7" fmla="*/ 1209456 h 1531003"/>
                  <a:gd name="connsiteX8" fmla="*/ 874663 w 1387129"/>
                  <a:gd name="connsiteY8" fmla="*/ 1239601 h 1531003"/>
                  <a:gd name="connsiteX9" fmla="*/ 754082 w 1387129"/>
                  <a:gd name="connsiteY9" fmla="*/ 1531003 h 1531003"/>
                  <a:gd name="connsiteX10" fmla="*/ 80843 w 1387129"/>
                  <a:gd name="connsiteY10" fmla="*/ 1460665 h 1531003"/>
                  <a:gd name="connsiteX11" fmla="*/ 50698 w 1387129"/>
                  <a:gd name="connsiteY11" fmla="*/ 968296 h 1531003"/>
                  <a:gd name="connsiteX12" fmla="*/ 171278 w 1387129"/>
                  <a:gd name="connsiteY12" fmla="*/ 1068779 h 1531003"/>
                  <a:gd name="connsiteX13" fmla="*/ 261713 w 1387129"/>
                  <a:gd name="connsiteY13" fmla="*/ 747232 h 1531003"/>
                  <a:gd name="connsiteX14" fmla="*/ 0 w 1387129"/>
                  <a:gd name="connsiteY14" fmla="*/ 278613 h 1531003"/>
                  <a:gd name="connsiteX15" fmla="*/ 291858 w 1387129"/>
                  <a:gd name="connsiteY15" fmla="*/ 154379 h 1531003"/>
                  <a:gd name="connsiteX16" fmla="*/ 442584 w 1387129"/>
                  <a:gd name="connsiteY16" fmla="*/ 405588 h 1531003"/>
                  <a:gd name="connsiteX17" fmla="*/ 548091 w 1387129"/>
                  <a:gd name="connsiteY17" fmla="*/ 0 h 1531003"/>
                  <a:gd name="connsiteX0" fmla="*/ 838124 w 1387129"/>
                  <a:gd name="connsiteY0" fmla="*/ 40651 h 1531003"/>
                  <a:gd name="connsiteX1" fmla="*/ 854566 w 1387129"/>
                  <a:gd name="connsiteY1" fmla="*/ 516120 h 1531003"/>
                  <a:gd name="connsiteX2" fmla="*/ 1156017 w 1387129"/>
                  <a:gd name="connsiteY2" fmla="*/ 335250 h 1531003"/>
                  <a:gd name="connsiteX3" fmla="*/ 1387129 w 1387129"/>
                  <a:gd name="connsiteY3" fmla="*/ 506072 h 1531003"/>
                  <a:gd name="connsiteX4" fmla="*/ 945001 w 1387129"/>
                  <a:gd name="connsiteY4" fmla="*/ 737184 h 1531003"/>
                  <a:gd name="connsiteX5" fmla="*/ 1025388 w 1387129"/>
                  <a:gd name="connsiteY5" fmla="*/ 887909 h 1531003"/>
                  <a:gd name="connsiteX6" fmla="*/ 804324 w 1387129"/>
                  <a:gd name="connsiteY6" fmla="*/ 887909 h 1531003"/>
                  <a:gd name="connsiteX7" fmla="*/ 784228 w 1387129"/>
                  <a:gd name="connsiteY7" fmla="*/ 1209456 h 1531003"/>
                  <a:gd name="connsiteX8" fmla="*/ 874663 w 1387129"/>
                  <a:gd name="connsiteY8" fmla="*/ 1239601 h 1531003"/>
                  <a:gd name="connsiteX9" fmla="*/ 754082 w 1387129"/>
                  <a:gd name="connsiteY9" fmla="*/ 1531003 h 1531003"/>
                  <a:gd name="connsiteX10" fmla="*/ 80843 w 1387129"/>
                  <a:gd name="connsiteY10" fmla="*/ 1460665 h 1531003"/>
                  <a:gd name="connsiteX11" fmla="*/ 82670 w 1387129"/>
                  <a:gd name="connsiteY11" fmla="*/ 984282 h 1531003"/>
                  <a:gd name="connsiteX12" fmla="*/ 171278 w 1387129"/>
                  <a:gd name="connsiteY12" fmla="*/ 1068779 h 1531003"/>
                  <a:gd name="connsiteX13" fmla="*/ 261713 w 1387129"/>
                  <a:gd name="connsiteY13" fmla="*/ 747232 h 1531003"/>
                  <a:gd name="connsiteX14" fmla="*/ 0 w 1387129"/>
                  <a:gd name="connsiteY14" fmla="*/ 278613 h 1531003"/>
                  <a:gd name="connsiteX15" fmla="*/ 291858 w 1387129"/>
                  <a:gd name="connsiteY15" fmla="*/ 154379 h 1531003"/>
                  <a:gd name="connsiteX16" fmla="*/ 442584 w 1387129"/>
                  <a:gd name="connsiteY16" fmla="*/ 405588 h 1531003"/>
                  <a:gd name="connsiteX17" fmla="*/ 548091 w 1387129"/>
                  <a:gd name="connsiteY17" fmla="*/ 0 h 1531003"/>
                  <a:gd name="connsiteX0" fmla="*/ 838124 w 1387129"/>
                  <a:gd name="connsiteY0" fmla="*/ 40651 h 1531003"/>
                  <a:gd name="connsiteX1" fmla="*/ 854566 w 1387129"/>
                  <a:gd name="connsiteY1" fmla="*/ 516120 h 1531003"/>
                  <a:gd name="connsiteX2" fmla="*/ 1156017 w 1387129"/>
                  <a:gd name="connsiteY2" fmla="*/ 335250 h 1531003"/>
                  <a:gd name="connsiteX3" fmla="*/ 1387129 w 1387129"/>
                  <a:gd name="connsiteY3" fmla="*/ 506072 h 1531003"/>
                  <a:gd name="connsiteX4" fmla="*/ 945001 w 1387129"/>
                  <a:gd name="connsiteY4" fmla="*/ 737184 h 1531003"/>
                  <a:gd name="connsiteX5" fmla="*/ 1025388 w 1387129"/>
                  <a:gd name="connsiteY5" fmla="*/ 887909 h 1531003"/>
                  <a:gd name="connsiteX6" fmla="*/ 804324 w 1387129"/>
                  <a:gd name="connsiteY6" fmla="*/ 887909 h 1531003"/>
                  <a:gd name="connsiteX7" fmla="*/ 784228 w 1387129"/>
                  <a:gd name="connsiteY7" fmla="*/ 1209456 h 1531003"/>
                  <a:gd name="connsiteX8" fmla="*/ 874663 w 1387129"/>
                  <a:gd name="connsiteY8" fmla="*/ 1239601 h 1531003"/>
                  <a:gd name="connsiteX9" fmla="*/ 754082 w 1387129"/>
                  <a:gd name="connsiteY9" fmla="*/ 1531003 h 1531003"/>
                  <a:gd name="connsiteX10" fmla="*/ 80843 w 1387129"/>
                  <a:gd name="connsiteY10" fmla="*/ 1460665 h 1531003"/>
                  <a:gd name="connsiteX11" fmla="*/ 82670 w 1387129"/>
                  <a:gd name="connsiteY11" fmla="*/ 984282 h 1531003"/>
                  <a:gd name="connsiteX12" fmla="*/ 171278 w 1387129"/>
                  <a:gd name="connsiteY12" fmla="*/ 1068779 h 1531003"/>
                  <a:gd name="connsiteX13" fmla="*/ 261713 w 1387129"/>
                  <a:gd name="connsiteY13" fmla="*/ 747232 h 1531003"/>
                  <a:gd name="connsiteX14" fmla="*/ 0 w 1387129"/>
                  <a:gd name="connsiteY14" fmla="*/ 278613 h 1531003"/>
                  <a:gd name="connsiteX15" fmla="*/ 291858 w 1387129"/>
                  <a:gd name="connsiteY15" fmla="*/ 154379 h 1531003"/>
                  <a:gd name="connsiteX16" fmla="*/ 442584 w 1387129"/>
                  <a:gd name="connsiteY16" fmla="*/ 405588 h 1531003"/>
                  <a:gd name="connsiteX17" fmla="*/ 548091 w 1387129"/>
                  <a:gd name="connsiteY17" fmla="*/ 0 h 1531003"/>
                  <a:gd name="connsiteX0" fmla="*/ 838124 w 1387129"/>
                  <a:gd name="connsiteY0" fmla="*/ 40651 h 1531003"/>
                  <a:gd name="connsiteX1" fmla="*/ 854566 w 1387129"/>
                  <a:gd name="connsiteY1" fmla="*/ 516120 h 1531003"/>
                  <a:gd name="connsiteX2" fmla="*/ 1156017 w 1387129"/>
                  <a:gd name="connsiteY2" fmla="*/ 335250 h 1531003"/>
                  <a:gd name="connsiteX3" fmla="*/ 1387129 w 1387129"/>
                  <a:gd name="connsiteY3" fmla="*/ 506072 h 1531003"/>
                  <a:gd name="connsiteX4" fmla="*/ 945001 w 1387129"/>
                  <a:gd name="connsiteY4" fmla="*/ 737184 h 1531003"/>
                  <a:gd name="connsiteX5" fmla="*/ 1025388 w 1387129"/>
                  <a:gd name="connsiteY5" fmla="*/ 887909 h 1531003"/>
                  <a:gd name="connsiteX6" fmla="*/ 804324 w 1387129"/>
                  <a:gd name="connsiteY6" fmla="*/ 887909 h 1531003"/>
                  <a:gd name="connsiteX7" fmla="*/ 784228 w 1387129"/>
                  <a:gd name="connsiteY7" fmla="*/ 1209456 h 1531003"/>
                  <a:gd name="connsiteX8" fmla="*/ 874663 w 1387129"/>
                  <a:gd name="connsiteY8" fmla="*/ 1239601 h 1531003"/>
                  <a:gd name="connsiteX9" fmla="*/ 754082 w 1387129"/>
                  <a:gd name="connsiteY9" fmla="*/ 1531003 h 1531003"/>
                  <a:gd name="connsiteX10" fmla="*/ 80843 w 1387129"/>
                  <a:gd name="connsiteY10" fmla="*/ 1460665 h 1531003"/>
                  <a:gd name="connsiteX11" fmla="*/ 82670 w 1387129"/>
                  <a:gd name="connsiteY11" fmla="*/ 984282 h 1531003"/>
                  <a:gd name="connsiteX12" fmla="*/ 171278 w 1387129"/>
                  <a:gd name="connsiteY12" fmla="*/ 1068779 h 1531003"/>
                  <a:gd name="connsiteX13" fmla="*/ 261713 w 1387129"/>
                  <a:gd name="connsiteY13" fmla="*/ 747232 h 1531003"/>
                  <a:gd name="connsiteX14" fmla="*/ 0 w 1387129"/>
                  <a:gd name="connsiteY14" fmla="*/ 278613 h 1531003"/>
                  <a:gd name="connsiteX15" fmla="*/ 291858 w 1387129"/>
                  <a:gd name="connsiteY15" fmla="*/ 154379 h 1531003"/>
                  <a:gd name="connsiteX16" fmla="*/ 442584 w 1387129"/>
                  <a:gd name="connsiteY16" fmla="*/ 405588 h 1531003"/>
                  <a:gd name="connsiteX17" fmla="*/ 548091 w 1387129"/>
                  <a:gd name="connsiteY17" fmla="*/ 0 h 1531003"/>
                  <a:gd name="connsiteX0" fmla="*/ 838124 w 1387129"/>
                  <a:gd name="connsiteY0" fmla="*/ 40651 h 1531003"/>
                  <a:gd name="connsiteX1" fmla="*/ 854566 w 1387129"/>
                  <a:gd name="connsiteY1" fmla="*/ 516120 h 1531003"/>
                  <a:gd name="connsiteX2" fmla="*/ 1156017 w 1387129"/>
                  <a:gd name="connsiteY2" fmla="*/ 335250 h 1531003"/>
                  <a:gd name="connsiteX3" fmla="*/ 1387129 w 1387129"/>
                  <a:gd name="connsiteY3" fmla="*/ 506072 h 1531003"/>
                  <a:gd name="connsiteX4" fmla="*/ 945001 w 1387129"/>
                  <a:gd name="connsiteY4" fmla="*/ 737184 h 1531003"/>
                  <a:gd name="connsiteX5" fmla="*/ 1025388 w 1387129"/>
                  <a:gd name="connsiteY5" fmla="*/ 887909 h 1531003"/>
                  <a:gd name="connsiteX6" fmla="*/ 804324 w 1387129"/>
                  <a:gd name="connsiteY6" fmla="*/ 887909 h 1531003"/>
                  <a:gd name="connsiteX7" fmla="*/ 784228 w 1387129"/>
                  <a:gd name="connsiteY7" fmla="*/ 1209456 h 1531003"/>
                  <a:gd name="connsiteX8" fmla="*/ 874663 w 1387129"/>
                  <a:gd name="connsiteY8" fmla="*/ 1239601 h 1531003"/>
                  <a:gd name="connsiteX9" fmla="*/ 754082 w 1387129"/>
                  <a:gd name="connsiteY9" fmla="*/ 1531003 h 1531003"/>
                  <a:gd name="connsiteX10" fmla="*/ 96829 w 1387129"/>
                  <a:gd name="connsiteY10" fmla="*/ 1435087 h 1531003"/>
                  <a:gd name="connsiteX11" fmla="*/ 82670 w 1387129"/>
                  <a:gd name="connsiteY11" fmla="*/ 984282 h 1531003"/>
                  <a:gd name="connsiteX12" fmla="*/ 171278 w 1387129"/>
                  <a:gd name="connsiteY12" fmla="*/ 1068779 h 1531003"/>
                  <a:gd name="connsiteX13" fmla="*/ 261713 w 1387129"/>
                  <a:gd name="connsiteY13" fmla="*/ 747232 h 1531003"/>
                  <a:gd name="connsiteX14" fmla="*/ 0 w 1387129"/>
                  <a:gd name="connsiteY14" fmla="*/ 278613 h 1531003"/>
                  <a:gd name="connsiteX15" fmla="*/ 291858 w 1387129"/>
                  <a:gd name="connsiteY15" fmla="*/ 154379 h 1531003"/>
                  <a:gd name="connsiteX16" fmla="*/ 442584 w 1387129"/>
                  <a:gd name="connsiteY16" fmla="*/ 405588 h 1531003"/>
                  <a:gd name="connsiteX17" fmla="*/ 548091 w 1387129"/>
                  <a:gd name="connsiteY17" fmla="*/ 0 h 1531003"/>
                  <a:gd name="connsiteX0" fmla="*/ 838124 w 1387129"/>
                  <a:gd name="connsiteY0" fmla="*/ 40651 h 1531003"/>
                  <a:gd name="connsiteX1" fmla="*/ 854566 w 1387129"/>
                  <a:gd name="connsiteY1" fmla="*/ 516120 h 1531003"/>
                  <a:gd name="connsiteX2" fmla="*/ 1156017 w 1387129"/>
                  <a:gd name="connsiteY2" fmla="*/ 335250 h 1531003"/>
                  <a:gd name="connsiteX3" fmla="*/ 1387129 w 1387129"/>
                  <a:gd name="connsiteY3" fmla="*/ 506072 h 1531003"/>
                  <a:gd name="connsiteX4" fmla="*/ 945001 w 1387129"/>
                  <a:gd name="connsiteY4" fmla="*/ 737184 h 1531003"/>
                  <a:gd name="connsiteX5" fmla="*/ 1025388 w 1387129"/>
                  <a:gd name="connsiteY5" fmla="*/ 887909 h 1531003"/>
                  <a:gd name="connsiteX6" fmla="*/ 804324 w 1387129"/>
                  <a:gd name="connsiteY6" fmla="*/ 887909 h 1531003"/>
                  <a:gd name="connsiteX7" fmla="*/ 784228 w 1387129"/>
                  <a:gd name="connsiteY7" fmla="*/ 1209456 h 1531003"/>
                  <a:gd name="connsiteX8" fmla="*/ 874663 w 1387129"/>
                  <a:gd name="connsiteY8" fmla="*/ 1239601 h 1531003"/>
                  <a:gd name="connsiteX9" fmla="*/ 754082 w 1387129"/>
                  <a:gd name="connsiteY9" fmla="*/ 1531003 h 1531003"/>
                  <a:gd name="connsiteX10" fmla="*/ 122407 w 1387129"/>
                  <a:gd name="connsiteY10" fmla="*/ 1521411 h 1531003"/>
                  <a:gd name="connsiteX11" fmla="*/ 82670 w 1387129"/>
                  <a:gd name="connsiteY11" fmla="*/ 984282 h 1531003"/>
                  <a:gd name="connsiteX12" fmla="*/ 171278 w 1387129"/>
                  <a:gd name="connsiteY12" fmla="*/ 1068779 h 1531003"/>
                  <a:gd name="connsiteX13" fmla="*/ 261713 w 1387129"/>
                  <a:gd name="connsiteY13" fmla="*/ 747232 h 1531003"/>
                  <a:gd name="connsiteX14" fmla="*/ 0 w 1387129"/>
                  <a:gd name="connsiteY14" fmla="*/ 278613 h 1531003"/>
                  <a:gd name="connsiteX15" fmla="*/ 291858 w 1387129"/>
                  <a:gd name="connsiteY15" fmla="*/ 154379 h 1531003"/>
                  <a:gd name="connsiteX16" fmla="*/ 442584 w 1387129"/>
                  <a:gd name="connsiteY16" fmla="*/ 405588 h 1531003"/>
                  <a:gd name="connsiteX17" fmla="*/ 548091 w 1387129"/>
                  <a:gd name="connsiteY17" fmla="*/ 0 h 1531003"/>
                  <a:gd name="connsiteX0" fmla="*/ 838124 w 1387129"/>
                  <a:gd name="connsiteY0" fmla="*/ 40651 h 1531003"/>
                  <a:gd name="connsiteX1" fmla="*/ 854566 w 1387129"/>
                  <a:gd name="connsiteY1" fmla="*/ 516120 h 1531003"/>
                  <a:gd name="connsiteX2" fmla="*/ 1156017 w 1387129"/>
                  <a:gd name="connsiteY2" fmla="*/ 335250 h 1531003"/>
                  <a:gd name="connsiteX3" fmla="*/ 1387129 w 1387129"/>
                  <a:gd name="connsiteY3" fmla="*/ 506072 h 1531003"/>
                  <a:gd name="connsiteX4" fmla="*/ 945001 w 1387129"/>
                  <a:gd name="connsiteY4" fmla="*/ 737184 h 1531003"/>
                  <a:gd name="connsiteX5" fmla="*/ 1025388 w 1387129"/>
                  <a:gd name="connsiteY5" fmla="*/ 887909 h 1531003"/>
                  <a:gd name="connsiteX6" fmla="*/ 804324 w 1387129"/>
                  <a:gd name="connsiteY6" fmla="*/ 887909 h 1531003"/>
                  <a:gd name="connsiteX7" fmla="*/ 784228 w 1387129"/>
                  <a:gd name="connsiteY7" fmla="*/ 1209456 h 1531003"/>
                  <a:gd name="connsiteX8" fmla="*/ 874663 w 1387129"/>
                  <a:gd name="connsiteY8" fmla="*/ 1239601 h 1531003"/>
                  <a:gd name="connsiteX9" fmla="*/ 754082 w 1387129"/>
                  <a:gd name="connsiteY9" fmla="*/ 1531003 h 1531003"/>
                  <a:gd name="connsiteX10" fmla="*/ 122407 w 1387129"/>
                  <a:gd name="connsiteY10" fmla="*/ 1521411 h 1531003"/>
                  <a:gd name="connsiteX11" fmla="*/ 92261 w 1387129"/>
                  <a:gd name="connsiteY11" fmla="*/ 1086592 h 1531003"/>
                  <a:gd name="connsiteX12" fmla="*/ 171278 w 1387129"/>
                  <a:gd name="connsiteY12" fmla="*/ 1068779 h 1531003"/>
                  <a:gd name="connsiteX13" fmla="*/ 261713 w 1387129"/>
                  <a:gd name="connsiteY13" fmla="*/ 747232 h 1531003"/>
                  <a:gd name="connsiteX14" fmla="*/ 0 w 1387129"/>
                  <a:gd name="connsiteY14" fmla="*/ 278613 h 1531003"/>
                  <a:gd name="connsiteX15" fmla="*/ 291858 w 1387129"/>
                  <a:gd name="connsiteY15" fmla="*/ 154379 h 1531003"/>
                  <a:gd name="connsiteX16" fmla="*/ 442584 w 1387129"/>
                  <a:gd name="connsiteY16" fmla="*/ 405588 h 1531003"/>
                  <a:gd name="connsiteX17" fmla="*/ 548091 w 1387129"/>
                  <a:gd name="connsiteY17" fmla="*/ 0 h 1531003"/>
                  <a:gd name="connsiteX0" fmla="*/ 838124 w 1387129"/>
                  <a:gd name="connsiteY0" fmla="*/ 40651 h 1531003"/>
                  <a:gd name="connsiteX1" fmla="*/ 854566 w 1387129"/>
                  <a:gd name="connsiteY1" fmla="*/ 516120 h 1531003"/>
                  <a:gd name="connsiteX2" fmla="*/ 1156017 w 1387129"/>
                  <a:gd name="connsiteY2" fmla="*/ 335250 h 1531003"/>
                  <a:gd name="connsiteX3" fmla="*/ 1387129 w 1387129"/>
                  <a:gd name="connsiteY3" fmla="*/ 506072 h 1531003"/>
                  <a:gd name="connsiteX4" fmla="*/ 945001 w 1387129"/>
                  <a:gd name="connsiteY4" fmla="*/ 737184 h 1531003"/>
                  <a:gd name="connsiteX5" fmla="*/ 1025388 w 1387129"/>
                  <a:gd name="connsiteY5" fmla="*/ 887909 h 1531003"/>
                  <a:gd name="connsiteX6" fmla="*/ 804324 w 1387129"/>
                  <a:gd name="connsiteY6" fmla="*/ 887909 h 1531003"/>
                  <a:gd name="connsiteX7" fmla="*/ 784228 w 1387129"/>
                  <a:gd name="connsiteY7" fmla="*/ 1209456 h 1531003"/>
                  <a:gd name="connsiteX8" fmla="*/ 874663 w 1387129"/>
                  <a:gd name="connsiteY8" fmla="*/ 1239601 h 1531003"/>
                  <a:gd name="connsiteX9" fmla="*/ 754082 w 1387129"/>
                  <a:gd name="connsiteY9" fmla="*/ 1531003 h 1531003"/>
                  <a:gd name="connsiteX10" fmla="*/ 122407 w 1387129"/>
                  <a:gd name="connsiteY10" fmla="*/ 1521411 h 1531003"/>
                  <a:gd name="connsiteX11" fmla="*/ 92261 w 1387129"/>
                  <a:gd name="connsiteY11" fmla="*/ 1086592 h 1531003"/>
                  <a:gd name="connsiteX12" fmla="*/ 216039 w 1387129"/>
                  <a:gd name="connsiteY12" fmla="*/ 1206258 h 1531003"/>
                  <a:gd name="connsiteX13" fmla="*/ 261713 w 1387129"/>
                  <a:gd name="connsiteY13" fmla="*/ 747232 h 1531003"/>
                  <a:gd name="connsiteX14" fmla="*/ 0 w 1387129"/>
                  <a:gd name="connsiteY14" fmla="*/ 278613 h 1531003"/>
                  <a:gd name="connsiteX15" fmla="*/ 291858 w 1387129"/>
                  <a:gd name="connsiteY15" fmla="*/ 154379 h 1531003"/>
                  <a:gd name="connsiteX16" fmla="*/ 442584 w 1387129"/>
                  <a:gd name="connsiteY16" fmla="*/ 405588 h 1531003"/>
                  <a:gd name="connsiteX17" fmla="*/ 548091 w 1387129"/>
                  <a:gd name="connsiteY17" fmla="*/ 0 h 1531003"/>
                  <a:gd name="connsiteX0" fmla="*/ 838124 w 1387129"/>
                  <a:gd name="connsiteY0" fmla="*/ 40651 h 1531003"/>
                  <a:gd name="connsiteX1" fmla="*/ 854566 w 1387129"/>
                  <a:gd name="connsiteY1" fmla="*/ 516120 h 1531003"/>
                  <a:gd name="connsiteX2" fmla="*/ 1156017 w 1387129"/>
                  <a:gd name="connsiteY2" fmla="*/ 335250 h 1531003"/>
                  <a:gd name="connsiteX3" fmla="*/ 1387129 w 1387129"/>
                  <a:gd name="connsiteY3" fmla="*/ 506072 h 1531003"/>
                  <a:gd name="connsiteX4" fmla="*/ 945001 w 1387129"/>
                  <a:gd name="connsiteY4" fmla="*/ 737184 h 1531003"/>
                  <a:gd name="connsiteX5" fmla="*/ 1025388 w 1387129"/>
                  <a:gd name="connsiteY5" fmla="*/ 887909 h 1531003"/>
                  <a:gd name="connsiteX6" fmla="*/ 804324 w 1387129"/>
                  <a:gd name="connsiteY6" fmla="*/ 887909 h 1531003"/>
                  <a:gd name="connsiteX7" fmla="*/ 784228 w 1387129"/>
                  <a:gd name="connsiteY7" fmla="*/ 1209456 h 1531003"/>
                  <a:gd name="connsiteX8" fmla="*/ 874663 w 1387129"/>
                  <a:gd name="connsiteY8" fmla="*/ 1239601 h 1531003"/>
                  <a:gd name="connsiteX9" fmla="*/ 754082 w 1387129"/>
                  <a:gd name="connsiteY9" fmla="*/ 1531003 h 1531003"/>
                  <a:gd name="connsiteX10" fmla="*/ 208731 w 1387129"/>
                  <a:gd name="connsiteY10" fmla="*/ 1505425 h 1531003"/>
                  <a:gd name="connsiteX11" fmla="*/ 92261 w 1387129"/>
                  <a:gd name="connsiteY11" fmla="*/ 1086592 h 1531003"/>
                  <a:gd name="connsiteX12" fmla="*/ 216039 w 1387129"/>
                  <a:gd name="connsiteY12" fmla="*/ 1206258 h 1531003"/>
                  <a:gd name="connsiteX13" fmla="*/ 261713 w 1387129"/>
                  <a:gd name="connsiteY13" fmla="*/ 747232 h 1531003"/>
                  <a:gd name="connsiteX14" fmla="*/ 0 w 1387129"/>
                  <a:gd name="connsiteY14" fmla="*/ 278613 h 1531003"/>
                  <a:gd name="connsiteX15" fmla="*/ 291858 w 1387129"/>
                  <a:gd name="connsiteY15" fmla="*/ 154379 h 1531003"/>
                  <a:gd name="connsiteX16" fmla="*/ 442584 w 1387129"/>
                  <a:gd name="connsiteY16" fmla="*/ 405588 h 1531003"/>
                  <a:gd name="connsiteX17" fmla="*/ 548091 w 1387129"/>
                  <a:gd name="connsiteY17" fmla="*/ 0 h 1531003"/>
                  <a:gd name="connsiteX0" fmla="*/ 838124 w 1387129"/>
                  <a:gd name="connsiteY0" fmla="*/ 40651 h 1531003"/>
                  <a:gd name="connsiteX1" fmla="*/ 854566 w 1387129"/>
                  <a:gd name="connsiteY1" fmla="*/ 516120 h 1531003"/>
                  <a:gd name="connsiteX2" fmla="*/ 1156017 w 1387129"/>
                  <a:gd name="connsiteY2" fmla="*/ 335250 h 1531003"/>
                  <a:gd name="connsiteX3" fmla="*/ 1387129 w 1387129"/>
                  <a:gd name="connsiteY3" fmla="*/ 506072 h 1531003"/>
                  <a:gd name="connsiteX4" fmla="*/ 945001 w 1387129"/>
                  <a:gd name="connsiteY4" fmla="*/ 737184 h 1531003"/>
                  <a:gd name="connsiteX5" fmla="*/ 1025388 w 1387129"/>
                  <a:gd name="connsiteY5" fmla="*/ 887909 h 1531003"/>
                  <a:gd name="connsiteX6" fmla="*/ 804324 w 1387129"/>
                  <a:gd name="connsiteY6" fmla="*/ 887909 h 1531003"/>
                  <a:gd name="connsiteX7" fmla="*/ 784228 w 1387129"/>
                  <a:gd name="connsiteY7" fmla="*/ 1209456 h 1531003"/>
                  <a:gd name="connsiteX8" fmla="*/ 874663 w 1387129"/>
                  <a:gd name="connsiteY8" fmla="*/ 1239601 h 1531003"/>
                  <a:gd name="connsiteX9" fmla="*/ 754082 w 1387129"/>
                  <a:gd name="connsiteY9" fmla="*/ 1531003 h 1531003"/>
                  <a:gd name="connsiteX10" fmla="*/ 208731 w 1387129"/>
                  <a:gd name="connsiteY10" fmla="*/ 1505425 h 1531003"/>
                  <a:gd name="connsiteX11" fmla="*/ 146613 w 1387129"/>
                  <a:gd name="connsiteY11" fmla="*/ 1166522 h 1531003"/>
                  <a:gd name="connsiteX12" fmla="*/ 216039 w 1387129"/>
                  <a:gd name="connsiteY12" fmla="*/ 1206258 h 1531003"/>
                  <a:gd name="connsiteX13" fmla="*/ 261713 w 1387129"/>
                  <a:gd name="connsiteY13" fmla="*/ 747232 h 1531003"/>
                  <a:gd name="connsiteX14" fmla="*/ 0 w 1387129"/>
                  <a:gd name="connsiteY14" fmla="*/ 278613 h 1531003"/>
                  <a:gd name="connsiteX15" fmla="*/ 291858 w 1387129"/>
                  <a:gd name="connsiteY15" fmla="*/ 154379 h 1531003"/>
                  <a:gd name="connsiteX16" fmla="*/ 442584 w 1387129"/>
                  <a:gd name="connsiteY16" fmla="*/ 405588 h 1531003"/>
                  <a:gd name="connsiteX17" fmla="*/ 548091 w 1387129"/>
                  <a:gd name="connsiteY17" fmla="*/ 0 h 1531003"/>
                  <a:gd name="connsiteX0" fmla="*/ 838124 w 1387129"/>
                  <a:gd name="connsiteY0" fmla="*/ 40651 h 1531003"/>
                  <a:gd name="connsiteX1" fmla="*/ 854566 w 1387129"/>
                  <a:gd name="connsiteY1" fmla="*/ 516120 h 1531003"/>
                  <a:gd name="connsiteX2" fmla="*/ 1156017 w 1387129"/>
                  <a:gd name="connsiteY2" fmla="*/ 335250 h 1531003"/>
                  <a:gd name="connsiteX3" fmla="*/ 1387129 w 1387129"/>
                  <a:gd name="connsiteY3" fmla="*/ 506072 h 1531003"/>
                  <a:gd name="connsiteX4" fmla="*/ 945001 w 1387129"/>
                  <a:gd name="connsiteY4" fmla="*/ 737184 h 1531003"/>
                  <a:gd name="connsiteX5" fmla="*/ 1025388 w 1387129"/>
                  <a:gd name="connsiteY5" fmla="*/ 887909 h 1531003"/>
                  <a:gd name="connsiteX6" fmla="*/ 804324 w 1387129"/>
                  <a:gd name="connsiteY6" fmla="*/ 887909 h 1531003"/>
                  <a:gd name="connsiteX7" fmla="*/ 784228 w 1387129"/>
                  <a:gd name="connsiteY7" fmla="*/ 1209456 h 1531003"/>
                  <a:gd name="connsiteX8" fmla="*/ 874663 w 1387129"/>
                  <a:gd name="connsiteY8" fmla="*/ 1239601 h 1531003"/>
                  <a:gd name="connsiteX9" fmla="*/ 754082 w 1387129"/>
                  <a:gd name="connsiteY9" fmla="*/ 1531003 h 1531003"/>
                  <a:gd name="connsiteX10" fmla="*/ 208731 w 1387129"/>
                  <a:gd name="connsiteY10" fmla="*/ 1505425 h 1531003"/>
                  <a:gd name="connsiteX11" fmla="*/ 146613 w 1387129"/>
                  <a:gd name="connsiteY11" fmla="*/ 1166522 h 1531003"/>
                  <a:gd name="connsiteX12" fmla="*/ 209645 w 1387129"/>
                  <a:gd name="connsiteY12" fmla="*/ 1196667 h 1531003"/>
                  <a:gd name="connsiteX13" fmla="*/ 261713 w 1387129"/>
                  <a:gd name="connsiteY13" fmla="*/ 747232 h 1531003"/>
                  <a:gd name="connsiteX14" fmla="*/ 0 w 1387129"/>
                  <a:gd name="connsiteY14" fmla="*/ 278613 h 1531003"/>
                  <a:gd name="connsiteX15" fmla="*/ 291858 w 1387129"/>
                  <a:gd name="connsiteY15" fmla="*/ 154379 h 1531003"/>
                  <a:gd name="connsiteX16" fmla="*/ 442584 w 1387129"/>
                  <a:gd name="connsiteY16" fmla="*/ 405588 h 1531003"/>
                  <a:gd name="connsiteX17" fmla="*/ 548091 w 1387129"/>
                  <a:gd name="connsiteY17" fmla="*/ 0 h 1531003"/>
                  <a:gd name="connsiteX0" fmla="*/ 838124 w 1387129"/>
                  <a:gd name="connsiteY0" fmla="*/ 40651 h 1531003"/>
                  <a:gd name="connsiteX1" fmla="*/ 854566 w 1387129"/>
                  <a:gd name="connsiteY1" fmla="*/ 516120 h 1531003"/>
                  <a:gd name="connsiteX2" fmla="*/ 1156017 w 1387129"/>
                  <a:gd name="connsiteY2" fmla="*/ 335250 h 1531003"/>
                  <a:gd name="connsiteX3" fmla="*/ 1387129 w 1387129"/>
                  <a:gd name="connsiteY3" fmla="*/ 506072 h 1531003"/>
                  <a:gd name="connsiteX4" fmla="*/ 945001 w 1387129"/>
                  <a:gd name="connsiteY4" fmla="*/ 737184 h 1531003"/>
                  <a:gd name="connsiteX5" fmla="*/ 1025388 w 1387129"/>
                  <a:gd name="connsiteY5" fmla="*/ 887909 h 1531003"/>
                  <a:gd name="connsiteX6" fmla="*/ 804324 w 1387129"/>
                  <a:gd name="connsiteY6" fmla="*/ 887909 h 1531003"/>
                  <a:gd name="connsiteX7" fmla="*/ 784228 w 1387129"/>
                  <a:gd name="connsiteY7" fmla="*/ 1209456 h 1531003"/>
                  <a:gd name="connsiteX8" fmla="*/ 874663 w 1387129"/>
                  <a:gd name="connsiteY8" fmla="*/ 1239601 h 1531003"/>
                  <a:gd name="connsiteX9" fmla="*/ 754082 w 1387129"/>
                  <a:gd name="connsiteY9" fmla="*/ 1531003 h 1531003"/>
                  <a:gd name="connsiteX10" fmla="*/ 208731 w 1387129"/>
                  <a:gd name="connsiteY10" fmla="*/ 1505425 h 1531003"/>
                  <a:gd name="connsiteX11" fmla="*/ 146613 w 1387129"/>
                  <a:gd name="connsiteY11" fmla="*/ 1166522 h 1531003"/>
                  <a:gd name="connsiteX12" fmla="*/ 209645 w 1387129"/>
                  <a:gd name="connsiteY12" fmla="*/ 1196667 h 1531003"/>
                  <a:gd name="connsiteX13" fmla="*/ 261713 w 1387129"/>
                  <a:gd name="connsiteY13" fmla="*/ 747232 h 1531003"/>
                  <a:gd name="connsiteX14" fmla="*/ 0 w 1387129"/>
                  <a:gd name="connsiteY14" fmla="*/ 278613 h 1531003"/>
                  <a:gd name="connsiteX15" fmla="*/ 291858 w 1387129"/>
                  <a:gd name="connsiteY15" fmla="*/ 154379 h 1531003"/>
                  <a:gd name="connsiteX16" fmla="*/ 442584 w 1387129"/>
                  <a:gd name="connsiteY16" fmla="*/ 405588 h 1531003"/>
                  <a:gd name="connsiteX17" fmla="*/ 548091 w 1387129"/>
                  <a:gd name="connsiteY17" fmla="*/ 0 h 1531003"/>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945001 w 1387129"/>
                  <a:gd name="connsiteY4" fmla="*/ 737184 h 1518214"/>
                  <a:gd name="connsiteX5" fmla="*/ 1025388 w 1387129"/>
                  <a:gd name="connsiteY5" fmla="*/ 887909 h 1518214"/>
                  <a:gd name="connsiteX6" fmla="*/ 804324 w 1387129"/>
                  <a:gd name="connsiteY6" fmla="*/ 887909 h 1518214"/>
                  <a:gd name="connsiteX7" fmla="*/ 784228 w 1387129"/>
                  <a:gd name="connsiteY7" fmla="*/ 1209456 h 1518214"/>
                  <a:gd name="connsiteX8" fmla="*/ 874663 w 1387129"/>
                  <a:gd name="connsiteY8" fmla="*/ 1239601 h 1518214"/>
                  <a:gd name="connsiteX9" fmla="*/ 754082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261713 w 1387129"/>
                  <a:gd name="connsiteY13" fmla="*/ 747232 h 1518214"/>
                  <a:gd name="connsiteX14" fmla="*/ 0 w 1387129"/>
                  <a:gd name="connsiteY14" fmla="*/ 278613 h 1518214"/>
                  <a:gd name="connsiteX15" fmla="*/ 291858 w 1387129"/>
                  <a:gd name="connsiteY15" fmla="*/ 154379 h 1518214"/>
                  <a:gd name="connsiteX16" fmla="*/ 442584 w 1387129"/>
                  <a:gd name="connsiteY16" fmla="*/ 405588 h 1518214"/>
                  <a:gd name="connsiteX17" fmla="*/ 548091 w 1387129"/>
                  <a:gd name="connsiteY17"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945001 w 1387129"/>
                  <a:gd name="connsiteY4" fmla="*/ 737184 h 1518214"/>
                  <a:gd name="connsiteX5" fmla="*/ 1025388 w 1387129"/>
                  <a:gd name="connsiteY5" fmla="*/ 887909 h 1518214"/>
                  <a:gd name="connsiteX6" fmla="*/ 804324 w 1387129"/>
                  <a:gd name="connsiteY6" fmla="*/ 887909 h 1518214"/>
                  <a:gd name="connsiteX7" fmla="*/ 784228 w 1387129"/>
                  <a:gd name="connsiteY7" fmla="*/ 1209456 h 1518214"/>
                  <a:gd name="connsiteX8" fmla="*/ 874663 w 1387129"/>
                  <a:gd name="connsiteY8" fmla="*/ 1239601 h 1518214"/>
                  <a:gd name="connsiteX9" fmla="*/ 754082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261713 w 1387129"/>
                  <a:gd name="connsiteY13" fmla="*/ 747232 h 1518214"/>
                  <a:gd name="connsiteX14" fmla="*/ 0 w 1387129"/>
                  <a:gd name="connsiteY14" fmla="*/ 278613 h 1518214"/>
                  <a:gd name="connsiteX15" fmla="*/ 291858 w 1387129"/>
                  <a:gd name="connsiteY15" fmla="*/ 154379 h 1518214"/>
                  <a:gd name="connsiteX16" fmla="*/ 442584 w 1387129"/>
                  <a:gd name="connsiteY16" fmla="*/ 405588 h 1518214"/>
                  <a:gd name="connsiteX17" fmla="*/ 548091 w 1387129"/>
                  <a:gd name="connsiteY17"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945001 w 1387129"/>
                  <a:gd name="connsiteY4" fmla="*/ 737184 h 1518214"/>
                  <a:gd name="connsiteX5" fmla="*/ 1025388 w 1387129"/>
                  <a:gd name="connsiteY5" fmla="*/ 887909 h 1518214"/>
                  <a:gd name="connsiteX6" fmla="*/ 804324 w 1387129"/>
                  <a:gd name="connsiteY6" fmla="*/ 887909 h 1518214"/>
                  <a:gd name="connsiteX7" fmla="*/ 784228 w 1387129"/>
                  <a:gd name="connsiteY7" fmla="*/ 1209456 h 1518214"/>
                  <a:gd name="connsiteX8" fmla="*/ 874663 w 1387129"/>
                  <a:gd name="connsiteY8" fmla="*/ 1239601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261713 w 1387129"/>
                  <a:gd name="connsiteY13" fmla="*/ 747232 h 1518214"/>
                  <a:gd name="connsiteX14" fmla="*/ 0 w 1387129"/>
                  <a:gd name="connsiteY14" fmla="*/ 278613 h 1518214"/>
                  <a:gd name="connsiteX15" fmla="*/ 291858 w 1387129"/>
                  <a:gd name="connsiteY15" fmla="*/ 154379 h 1518214"/>
                  <a:gd name="connsiteX16" fmla="*/ 442584 w 1387129"/>
                  <a:gd name="connsiteY16" fmla="*/ 405588 h 1518214"/>
                  <a:gd name="connsiteX17" fmla="*/ 548091 w 1387129"/>
                  <a:gd name="connsiteY17"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945001 w 1387129"/>
                  <a:gd name="connsiteY4" fmla="*/ 737184 h 1518214"/>
                  <a:gd name="connsiteX5" fmla="*/ 1025388 w 1387129"/>
                  <a:gd name="connsiteY5" fmla="*/ 887909 h 1518214"/>
                  <a:gd name="connsiteX6" fmla="*/ 804324 w 1387129"/>
                  <a:gd name="connsiteY6" fmla="*/ 887909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261713 w 1387129"/>
                  <a:gd name="connsiteY13" fmla="*/ 747232 h 1518214"/>
                  <a:gd name="connsiteX14" fmla="*/ 0 w 1387129"/>
                  <a:gd name="connsiteY14" fmla="*/ 278613 h 1518214"/>
                  <a:gd name="connsiteX15" fmla="*/ 291858 w 1387129"/>
                  <a:gd name="connsiteY15" fmla="*/ 154379 h 1518214"/>
                  <a:gd name="connsiteX16" fmla="*/ 442584 w 1387129"/>
                  <a:gd name="connsiteY16" fmla="*/ 405588 h 1518214"/>
                  <a:gd name="connsiteX17" fmla="*/ 548091 w 1387129"/>
                  <a:gd name="connsiteY17"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945001 w 1387129"/>
                  <a:gd name="connsiteY4" fmla="*/ 737184 h 1518214"/>
                  <a:gd name="connsiteX5" fmla="*/ 1025388 w 1387129"/>
                  <a:gd name="connsiteY5" fmla="*/ 887909 h 1518214"/>
                  <a:gd name="connsiteX6" fmla="*/ 804324 w 1387129"/>
                  <a:gd name="connsiteY6" fmla="*/ 887909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261713 w 1387129"/>
                  <a:gd name="connsiteY13" fmla="*/ 747232 h 1518214"/>
                  <a:gd name="connsiteX14" fmla="*/ 0 w 1387129"/>
                  <a:gd name="connsiteY14" fmla="*/ 278613 h 1518214"/>
                  <a:gd name="connsiteX15" fmla="*/ 291858 w 1387129"/>
                  <a:gd name="connsiteY15" fmla="*/ 154379 h 1518214"/>
                  <a:gd name="connsiteX16" fmla="*/ 442584 w 1387129"/>
                  <a:gd name="connsiteY16" fmla="*/ 405588 h 1518214"/>
                  <a:gd name="connsiteX17" fmla="*/ 548091 w 1387129"/>
                  <a:gd name="connsiteY17"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945001 w 1387129"/>
                  <a:gd name="connsiteY4" fmla="*/ 737184 h 1518214"/>
                  <a:gd name="connsiteX5" fmla="*/ 1025388 w 1387129"/>
                  <a:gd name="connsiteY5" fmla="*/ 887909 h 1518214"/>
                  <a:gd name="connsiteX6" fmla="*/ 804324 w 1387129"/>
                  <a:gd name="connsiteY6" fmla="*/ 887909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261713 w 1387129"/>
                  <a:gd name="connsiteY13" fmla="*/ 747232 h 1518214"/>
                  <a:gd name="connsiteX14" fmla="*/ 0 w 1387129"/>
                  <a:gd name="connsiteY14" fmla="*/ 278613 h 1518214"/>
                  <a:gd name="connsiteX15" fmla="*/ 291858 w 1387129"/>
                  <a:gd name="connsiteY15" fmla="*/ 154379 h 1518214"/>
                  <a:gd name="connsiteX16" fmla="*/ 442584 w 1387129"/>
                  <a:gd name="connsiteY16" fmla="*/ 405588 h 1518214"/>
                  <a:gd name="connsiteX17" fmla="*/ 548091 w 1387129"/>
                  <a:gd name="connsiteY17"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945001 w 1387129"/>
                  <a:gd name="connsiteY4" fmla="*/ 737184 h 1518214"/>
                  <a:gd name="connsiteX5" fmla="*/ 1025388 w 1387129"/>
                  <a:gd name="connsiteY5" fmla="*/ 887909 h 1518214"/>
                  <a:gd name="connsiteX6" fmla="*/ 804324 w 1387129"/>
                  <a:gd name="connsiteY6" fmla="*/ 887909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261713 w 1387129"/>
                  <a:gd name="connsiteY13" fmla="*/ 747232 h 1518214"/>
                  <a:gd name="connsiteX14" fmla="*/ 0 w 1387129"/>
                  <a:gd name="connsiteY14" fmla="*/ 278613 h 1518214"/>
                  <a:gd name="connsiteX15" fmla="*/ 291858 w 1387129"/>
                  <a:gd name="connsiteY15" fmla="*/ 154379 h 1518214"/>
                  <a:gd name="connsiteX16" fmla="*/ 442584 w 1387129"/>
                  <a:gd name="connsiteY16" fmla="*/ 405588 h 1518214"/>
                  <a:gd name="connsiteX17" fmla="*/ 548091 w 1387129"/>
                  <a:gd name="connsiteY17"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945001 w 1387129"/>
                  <a:gd name="connsiteY4" fmla="*/ 737184 h 1518214"/>
                  <a:gd name="connsiteX5" fmla="*/ 1025388 w 1387129"/>
                  <a:gd name="connsiteY5" fmla="*/ 887909 h 1518214"/>
                  <a:gd name="connsiteX6" fmla="*/ 804324 w 1387129"/>
                  <a:gd name="connsiteY6" fmla="*/ 887909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261713 w 1387129"/>
                  <a:gd name="connsiteY13" fmla="*/ 747232 h 1518214"/>
                  <a:gd name="connsiteX14" fmla="*/ 0 w 1387129"/>
                  <a:gd name="connsiteY14" fmla="*/ 278613 h 1518214"/>
                  <a:gd name="connsiteX15" fmla="*/ 291858 w 1387129"/>
                  <a:gd name="connsiteY15" fmla="*/ 154379 h 1518214"/>
                  <a:gd name="connsiteX16" fmla="*/ 442584 w 1387129"/>
                  <a:gd name="connsiteY16" fmla="*/ 405588 h 1518214"/>
                  <a:gd name="connsiteX17" fmla="*/ 548091 w 1387129"/>
                  <a:gd name="connsiteY17"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945001 w 1387129"/>
                  <a:gd name="connsiteY4" fmla="*/ 737184 h 1518214"/>
                  <a:gd name="connsiteX5" fmla="*/ 983824 w 1387129"/>
                  <a:gd name="connsiteY5" fmla="*/ 881515 h 1518214"/>
                  <a:gd name="connsiteX6" fmla="*/ 804324 w 1387129"/>
                  <a:gd name="connsiteY6" fmla="*/ 887909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261713 w 1387129"/>
                  <a:gd name="connsiteY13" fmla="*/ 747232 h 1518214"/>
                  <a:gd name="connsiteX14" fmla="*/ 0 w 1387129"/>
                  <a:gd name="connsiteY14" fmla="*/ 278613 h 1518214"/>
                  <a:gd name="connsiteX15" fmla="*/ 291858 w 1387129"/>
                  <a:gd name="connsiteY15" fmla="*/ 154379 h 1518214"/>
                  <a:gd name="connsiteX16" fmla="*/ 442584 w 1387129"/>
                  <a:gd name="connsiteY16" fmla="*/ 405588 h 1518214"/>
                  <a:gd name="connsiteX17" fmla="*/ 548091 w 1387129"/>
                  <a:gd name="connsiteY17"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865071 w 1387129"/>
                  <a:gd name="connsiteY4" fmla="*/ 743579 h 1518214"/>
                  <a:gd name="connsiteX5" fmla="*/ 983824 w 1387129"/>
                  <a:gd name="connsiteY5" fmla="*/ 881515 h 1518214"/>
                  <a:gd name="connsiteX6" fmla="*/ 804324 w 1387129"/>
                  <a:gd name="connsiteY6" fmla="*/ 887909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261713 w 1387129"/>
                  <a:gd name="connsiteY13" fmla="*/ 747232 h 1518214"/>
                  <a:gd name="connsiteX14" fmla="*/ 0 w 1387129"/>
                  <a:gd name="connsiteY14" fmla="*/ 278613 h 1518214"/>
                  <a:gd name="connsiteX15" fmla="*/ 291858 w 1387129"/>
                  <a:gd name="connsiteY15" fmla="*/ 154379 h 1518214"/>
                  <a:gd name="connsiteX16" fmla="*/ 442584 w 1387129"/>
                  <a:gd name="connsiteY16" fmla="*/ 405588 h 1518214"/>
                  <a:gd name="connsiteX17" fmla="*/ 548091 w 1387129"/>
                  <a:gd name="connsiteY17"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865071 w 1387129"/>
                  <a:gd name="connsiteY4" fmla="*/ 743579 h 1518214"/>
                  <a:gd name="connsiteX5" fmla="*/ 983824 w 1387129"/>
                  <a:gd name="connsiteY5" fmla="*/ 881515 h 1518214"/>
                  <a:gd name="connsiteX6" fmla="*/ 804324 w 1387129"/>
                  <a:gd name="connsiteY6" fmla="*/ 887909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261713 w 1387129"/>
                  <a:gd name="connsiteY13" fmla="*/ 747232 h 1518214"/>
                  <a:gd name="connsiteX14" fmla="*/ 0 w 1387129"/>
                  <a:gd name="connsiteY14" fmla="*/ 278613 h 1518214"/>
                  <a:gd name="connsiteX15" fmla="*/ 291858 w 1387129"/>
                  <a:gd name="connsiteY15" fmla="*/ 154379 h 1518214"/>
                  <a:gd name="connsiteX16" fmla="*/ 442584 w 1387129"/>
                  <a:gd name="connsiteY16" fmla="*/ 405588 h 1518214"/>
                  <a:gd name="connsiteX17" fmla="*/ 548091 w 1387129"/>
                  <a:gd name="connsiteY17"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865071 w 1387129"/>
                  <a:gd name="connsiteY4" fmla="*/ 743579 h 1518214"/>
                  <a:gd name="connsiteX5" fmla="*/ 907091 w 1387129"/>
                  <a:gd name="connsiteY5" fmla="*/ 891107 h 1518214"/>
                  <a:gd name="connsiteX6" fmla="*/ 804324 w 1387129"/>
                  <a:gd name="connsiteY6" fmla="*/ 887909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261713 w 1387129"/>
                  <a:gd name="connsiteY13" fmla="*/ 747232 h 1518214"/>
                  <a:gd name="connsiteX14" fmla="*/ 0 w 1387129"/>
                  <a:gd name="connsiteY14" fmla="*/ 278613 h 1518214"/>
                  <a:gd name="connsiteX15" fmla="*/ 291858 w 1387129"/>
                  <a:gd name="connsiteY15" fmla="*/ 154379 h 1518214"/>
                  <a:gd name="connsiteX16" fmla="*/ 442584 w 1387129"/>
                  <a:gd name="connsiteY16" fmla="*/ 405588 h 1518214"/>
                  <a:gd name="connsiteX17" fmla="*/ 548091 w 1387129"/>
                  <a:gd name="connsiteY17"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865071 w 1387129"/>
                  <a:gd name="connsiteY4" fmla="*/ 743579 h 1518214"/>
                  <a:gd name="connsiteX5" fmla="*/ 907091 w 1387129"/>
                  <a:gd name="connsiteY5" fmla="*/ 891107 h 1518214"/>
                  <a:gd name="connsiteX6" fmla="*/ 804324 w 1387129"/>
                  <a:gd name="connsiteY6" fmla="*/ 887909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261713 w 1387129"/>
                  <a:gd name="connsiteY13" fmla="*/ 747232 h 1518214"/>
                  <a:gd name="connsiteX14" fmla="*/ 0 w 1387129"/>
                  <a:gd name="connsiteY14" fmla="*/ 278613 h 1518214"/>
                  <a:gd name="connsiteX15" fmla="*/ 291858 w 1387129"/>
                  <a:gd name="connsiteY15" fmla="*/ 154379 h 1518214"/>
                  <a:gd name="connsiteX16" fmla="*/ 442584 w 1387129"/>
                  <a:gd name="connsiteY16" fmla="*/ 405588 h 1518214"/>
                  <a:gd name="connsiteX17" fmla="*/ 548091 w 1387129"/>
                  <a:gd name="connsiteY17"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865071 w 1387129"/>
                  <a:gd name="connsiteY4" fmla="*/ 743579 h 1518214"/>
                  <a:gd name="connsiteX5" fmla="*/ 907091 w 1387129"/>
                  <a:gd name="connsiteY5" fmla="*/ 891107 h 1518214"/>
                  <a:gd name="connsiteX6" fmla="*/ 804324 w 1387129"/>
                  <a:gd name="connsiteY6" fmla="*/ 887909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261713 w 1387129"/>
                  <a:gd name="connsiteY13" fmla="*/ 747232 h 1518214"/>
                  <a:gd name="connsiteX14" fmla="*/ 0 w 1387129"/>
                  <a:gd name="connsiteY14" fmla="*/ 278613 h 1518214"/>
                  <a:gd name="connsiteX15" fmla="*/ 291858 w 1387129"/>
                  <a:gd name="connsiteY15" fmla="*/ 154379 h 1518214"/>
                  <a:gd name="connsiteX16" fmla="*/ 442584 w 1387129"/>
                  <a:gd name="connsiteY16" fmla="*/ 405588 h 1518214"/>
                  <a:gd name="connsiteX17" fmla="*/ 548091 w 1387129"/>
                  <a:gd name="connsiteY17"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865071 w 1387129"/>
                  <a:gd name="connsiteY4" fmla="*/ 743579 h 1518214"/>
                  <a:gd name="connsiteX5" fmla="*/ 907091 w 1387129"/>
                  <a:gd name="connsiteY5" fmla="*/ 891107 h 1518214"/>
                  <a:gd name="connsiteX6" fmla="*/ 804324 w 1387129"/>
                  <a:gd name="connsiteY6" fmla="*/ 887909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261713 w 1387129"/>
                  <a:gd name="connsiteY13" fmla="*/ 747232 h 1518214"/>
                  <a:gd name="connsiteX14" fmla="*/ 0 w 1387129"/>
                  <a:gd name="connsiteY14" fmla="*/ 278613 h 1518214"/>
                  <a:gd name="connsiteX15" fmla="*/ 291858 w 1387129"/>
                  <a:gd name="connsiteY15" fmla="*/ 154379 h 1518214"/>
                  <a:gd name="connsiteX16" fmla="*/ 442584 w 1387129"/>
                  <a:gd name="connsiteY16" fmla="*/ 405588 h 1518214"/>
                  <a:gd name="connsiteX17" fmla="*/ 548091 w 1387129"/>
                  <a:gd name="connsiteY17"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865071 w 1387129"/>
                  <a:gd name="connsiteY4" fmla="*/ 743579 h 1518214"/>
                  <a:gd name="connsiteX5" fmla="*/ 923077 w 1387129"/>
                  <a:gd name="connsiteY5" fmla="*/ 833557 h 1518214"/>
                  <a:gd name="connsiteX6" fmla="*/ 804324 w 1387129"/>
                  <a:gd name="connsiteY6" fmla="*/ 887909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261713 w 1387129"/>
                  <a:gd name="connsiteY13" fmla="*/ 747232 h 1518214"/>
                  <a:gd name="connsiteX14" fmla="*/ 0 w 1387129"/>
                  <a:gd name="connsiteY14" fmla="*/ 278613 h 1518214"/>
                  <a:gd name="connsiteX15" fmla="*/ 291858 w 1387129"/>
                  <a:gd name="connsiteY15" fmla="*/ 154379 h 1518214"/>
                  <a:gd name="connsiteX16" fmla="*/ 442584 w 1387129"/>
                  <a:gd name="connsiteY16" fmla="*/ 405588 h 1518214"/>
                  <a:gd name="connsiteX17" fmla="*/ 548091 w 1387129"/>
                  <a:gd name="connsiteY17"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865071 w 1387129"/>
                  <a:gd name="connsiteY4" fmla="*/ 743579 h 1518214"/>
                  <a:gd name="connsiteX5" fmla="*/ 923077 w 1387129"/>
                  <a:gd name="connsiteY5" fmla="*/ 833557 h 1518214"/>
                  <a:gd name="connsiteX6" fmla="*/ 813915 w 1387129"/>
                  <a:gd name="connsiteY6" fmla="*/ 833556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261713 w 1387129"/>
                  <a:gd name="connsiteY13" fmla="*/ 747232 h 1518214"/>
                  <a:gd name="connsiteX14" fmla="*/ 0 w 1387129"/>
                  <a:gd name="connsiteY14" fmla="*/ 278613 h 1518214"/>
                  <a:gd name="connsiteX15" fmla="*/ 291858 w 1387129"/>
                  <a:gd name="connsiteY15" fmla="*/ 154379 h 1518214"/>
                  <a:gd name="connsiteX16" fmla="*/ 442584 w 1387129"/>
                  <a:gd name="connsiteY16" fmla="*/ 405588 h 1518214"/>
                  <a:gd name="connsiteX17" fmla="*/ 548091 w 1387129"/>
                  <a:gd name="connsiteY17"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865071 w 1387129"/>
                  <a:gd name="connsiteY4" fmla="*/ 743579 h 1518214"/>
                  <a:gd name="connsiteX5" fmla="*/ 923077 w 1387129"/>
                  <a:gd name="connsiteY5" fmla="*/ 833557 h 1518214"/>
                  <a:gd name="connsiteX6" fmla="*/ 813915 w 1387129"/>
                  <a:gd name="connsiteY6" fmla="*/ 833556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261713 w 1387129"/>
                  <a:gd name="connsiteY13" fmla="*/ 747232 h 1518214"/>
                  <a:gd name="connsiteX14" fmla="*/ 0 w 1387129"/>
                  <a:gd name="connsiteY14" fmla="*/ 278613 h 1518214"/>
                  <a:gd name="connsiteX15" fmla="*/ 291858 w 1387129"/>
                  <a:gd name="connsiteY15" fmla="*/ 154379 h 1518214"/>
                  <a:gd name="connsiteX16" fmla="*/ 442584 w 1387129"/>
                  <a:gd name="connsiteY16" fmla="*/ 405588 h 1518214"/>
                  <a:gd name="connsiteX17" fmla="*/ 548091 w 1387129"/>
                  <a:gd name="connsiteY17"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865071 w 1387129"/>
                  <a:gd name="connsiteY4" fmla="*/ 743579 h 1518214"/>
                  <a:gd name="connsiteX5" fmla="*/ 923077 w 1387129"/>
                  <a:gd name="connsiteY5" fmla="*/ 833557 h 1518214"/>
                  <a:gd name="connsiteX6" fmla="*/ 813915 w 1387129"/>
                  <a:gd name="connsiteY6" fmla="*/ 833556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261713 w 1387129"/>
                  <a:gd name="connsiteY13" fmla="*/ 747232 h 1518214"/>
                  <a:gd name="connsiteX14" fmla="*/ 0 w 1387129"/>
                  <a:gd name="connsiteY14" fmla="*/ 278613 h 1518214"/>
                  <a:gd name="connsiteX15" fmla="*/ 291858 w 1387129"/>
                  <a:gd name="connsiteY15" fmla="*/ 154379 h 1518214"/>
                  <a:gd name="connsiteX16" fmla="*/ 442584 w 1387129"/>
                  <a:gd name="connsiteY16" fmla="*/ 405588 h 1518214"/>
                  <a:gd name="connsiteX17" fmla="*/ 548091 w 1387129"/>
                  <a:gd name="connsiteY17"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865071 w 1387129"/>
                  <a:gd name="connsiteY4" fmla="*/ 743579 h 1518214"/>
                  <a:gd name="connsiteX5" fmla="*/ 923077 w 1387129"/>
                  <a:gd name="connsiteY5" fmla="*/ 833557 h 1518214"/>
                  <a:gd name="connsiteX6" fmla="*/ 813915 w 1387129"/>
                  <a:gd name="connsiteY6" fmla="*/ 833556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261713 w 1387129"/>
                  <a:gd name="connsiteY13" fmla="*/ 747232 h 1518214"/>
                  <a:gd name="connsiteX14" fmla="*/ 0 w 1387129"/>
                  <a:gd name="connsiteY14" fmla="*/ 278613 h 1518214"/>
                  <a:gd name="connsiteX15" fmla="*/ 291858 w 1387129"/>
                  <a:gd name="connsiteY15" fmla="*/ 154379 h 1518214"/>
                  <a:gd name="connsiteX16" fmla="*/ 442584 w 1387129"/>
                  <a:gd name="connsiteY16" fmla="*/ 405588 h 1518214"/>
                  <a:gd name="connsiteX17" fmla="*/ 548091 w 1387129"/>
                  <a:gd name="connsiteY17"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865071 w 1387129"/>
                  <a:gd name="connsiteY4" fmla="*/ 743579 h 1518214"/>
                  <a:gd name="connsiteX5" fmla="*/ 919880 w 1387129"/>
                  <a:gd name="connsiteY5" fmla="*/ 811176 h 1518214"/>
                  <a:gd name="connsiteX6" fmla="*/ 813915 w 1387129"/>
                  <a:gd name="connsiteY6" fmla="*/ 833556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261713 w 1387129"/>
                  <a:gd name="connsiteY13" fmla="*/ 747232 h 1518214"/>
                  <a:gd name="connsiteX14" fmla="*/ 0 w 1387129"/>
                  <a:gd name="connsiteY14" fmla="*/ 278613 h 1518214"/>
                  <a:gd name="connsiteX15" fmla="*/ 291858 w 1387129"/>
                  <a:gd name="connsiteY15" fmla="*/ 154379 h 1518214"/>
                  <a:gd name="connsiteX16" fmla="*/ 442584 w 1387129"/>
                  <a:gd name="connsiteY16" fmla="*/ 405588 h 1518214"/>
                  <a:gd name="connsiteX17" fmla="*/ 548091 w 1387129"/>
                  <a:gd name="connsiteY17"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865071 w 1387129"/>
                  <a:gd name="connsiteY4" fmla="*/ 743579 h 1518214"/>
                  <a:gd name="connsiteX5" fmla="*/ 919880 w 1387129"/>
                  <a:gd name="connsiteY5" fmla="*/ 811176 h 1518214"/>
                  <a:gd name="connsiteX6" fmla="*/ 813915 w 1387129"/>
                  <a:gd name="connsiteY6" fmla="*/ 833556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261713 w 1387129"/>
                  <a:gd name="connsiteY13" fmla="*/ 747232 h 1518214"/>
                  <a:gd name="connsiteX14" fmla="*/ 0 w 1387129"/>
                  <a:gd name="connsiteY14" fmla="*/ 278613 h 1518214"/>
                  <a:gd name="connsiteX15" fmla="*/ 291858 w 1387129"/>
                  <a:gd name="connsiteY15" fmla="*/ 154379 h 1518214"/>
                  <a:gd name="connsiteX16" fmla="*/ 442584 w 1387129"/>
                  <a:gd name="connsiteY16" fmla="*/ 405588 h 1518214"/>
                  <a:gd name="connsiteX17" fmla="*/ 548091 w 1387129"/>
                  <a:gd name="connsiteY17"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865071 w 1387129"/>
                  <a:gd name="connsiteY4" fmla="*/ 743579 h 1518214"/>
                  <a:gd name="connsiteX5" fmla="*/ 919880 w 1387129"/>
                  <a:gd name="connsiteY5" fmla="*/ 811176 h 1518214"/>
                  <a:gd name="connsiteX6" fmla="*/ 813915 w 1387129"/>
                  <a:gd name="connsiteY6" fmla="*/ 833556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181314 w 1387129"/>
                  <a:gd name="connsiteY13" fmla="*/ 735052 h 1518214"/>
                  <a:gd name="connsiteX14" fmla="*/ 261713 w 1387129"/>
                  <a:gd name="connsiteY14" fmla="*/ 747232 h 1518214"/>
                  <a:gd name="connsiteX15" fmla="*/ 0 w 1387129"/>
                  <a:gd name="connsiteY15" fmla="*/ 278613 h 1518214"/>
                  <a:gd name="connsiteX16" fmla="*/ 291858 w 1387129"/>
                  <a:gd name="connsiteY16" fmla="*/ 154379 h 1518214"/>
                  <a:gd name="connsiteX17" fmla="*/ 442584 w 1387129"/>
                  <a:gd name="connsiteY17" fmla="*/ 405588 h 1518214"/>
                  <a:gd name="connsiteX18" fmla="*/ 548091 w 1387129"/>
                  <a:gd name="connsiteY18"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865071 w 1387129"/>
                  <a:gd name="connsiteY4" fmla="*/ 743579 h 1518214"/>
                  <a:gd name="connsiteX5" fmla="*/ 919880 w 1387129"/>
                  <a:gd name="connsiteY5" fmla="*/ 811176 h 1518214"/>
                  <a:gd name="connsiteX6" fmla="*/ 813915 w 1387129"/>
                  <a:gd name="connsiteY6" fmla="*/ 833556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181314 w 1387129"/>
                  <a:gd name="connsiteY13" fmla="*/ 735052 h 1518214"/>
                  <a:gd name="connsiteX14" fmla="*/ 261713 w 1387129"/>
                  <a:gd name="connsiteY14" fmla="*/ 747232 h 1518214"/>
                  <a:gd name="connsiteX15" fmla="*/ 0 w 1387129"/>
                  <a:gd name="connsiteY15" fmla="*/ 278613 h 1518214"/>
                  <a:gd name="connsiteX16" fmla="*/ 291858 w 1387129"/>
                  <a:gd name="connsiteY16" fmla="*/ 154379 h 1518214"/>
                  <a:gd name="connsiteX17" fmla="*/ 442584 w 1387129"/>
                  <a:gd name="connsiteY17" fmla="*/ 405588 h 1518214"/>
                  <a:gd name="connsiteX18" fmla="*/ 548091 w 1387129"/>
                  <a:gd name="connsiteY18"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865071 w 1387129"/>
                  <a:gd name="connsiteY4" fmla="*/ 743579 h 1518214"/>
                  <a:gd name="connsiteX5" fmla="*/ 919880 w 1387129"/>
                  <a:gd name="connsiteY5" fmla="*/ 811176 h 1518214"/>
                  <a:gd name="connsiteX6" fmla="*/ 813915 w 1387129"/>
                  <a:gd name="connsiteY6" fmla="*/ 833556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181314 w 1387129"/>
                  <a:gd name="connsiteY13" fmla="*/ 735052 h 1518214"/>
                  <a:gd name="connsiteX14" fmla="*/ 261713 w 1387129"/>
                  <a:gd name="connsiteY14" fmla="*/ 747232 h 1518214"/>
                  <a:gd name="connsiteX15" fmla="*/ 0 w 1387129"/>
                  <a:gd name="connsiteY15" fmla="*/ 278613 h 1518214"/>
                  <a:gd name="connsiteX16" fmla="*/ 291858 w 1387129"/>
                  <a:gd name="connsiteY16" fmla="*/ 154379 h 1518214"/>
                  <a:gd name="connsiteX17" fmla="*/ 442584 w 1387129"/>
                  <a:gd name="connsiteY17" fmla="*/ 405588 h 1518214"/>
                  <a:gd name="connsiteX18" fmla="*/ 548091 w 1387129"/>
                  <a:gd name="connsiteY18"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865071 w 1387129"/>
                  <a:gd name="connsiteY4" fmla="*/ 743579 h 1518214"/>
                  <a:gd name="connsiteX5" fmla="*/ 919880 w 1387129"/>
                  <a:gd name="connsiteY5" fmla="*/ 811176 h 1518214"/>
                  <a:gd name="connsiteX6" fmla="*/ 813915 w 1387129"/>
                  <a:gd name="connsiteY6" fmla="*/ 833556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181314 w 1387129"/>
                  <a:gd name="connsiteY13" fmla="*/ 735052 h 1518214"/>
                  <a:gd name="connsiteX14" fmla="*/ 261713 w 1387129"/>
                  <a:gd name="connsiteY14" fmla="*/ 747232 h 1518214"/>
                  <a:gd name="connsiteX15" fmla="*/ 0 w 1387129"/>
                  <a:gd name="connsiteY15" fmla="*/ 278613 h 1518214"/>
                  <a:gd name="connsiteX16" fmla="*/ 291858 w 1387129"/>
                  <a:gd name="connsiteY16" fmla="*/ 154379 h 1518214"/>
                  <a:gd name="connsiteX17" fmla="*/ 442584 w 1387129"/>
                  <a:gd name="connsiteY17" fmla="*/ 405588 h 1518214"/>
                  <a:gd name="connsiteX18" fmla="*/ 548091 w 1387129"/>
                  <a:gd name="connsiteY18"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865071 w 1387129"/>
                  <a:gd name="connsiteY4" fmla="*/ 743579 h 1518214"/>
                  <a:gd name="connsiteX5" fmla="*/ 919880 w 1387129"/>
                  <a:gd name="connsiteY5" fmla="*/ 811176 h 1518214"/>
                  <a:gd name="connsiteX6" fmla="*/ 813915 w 1387129"/>
                  <a:gd name="connsiteY6" fmla="*/ 833556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178117 w 1387129"/>
                  <a:gd name="connsiteY13" fmla="*/ 715869 h 1518214"/>
                  <a:gd name="connsiteX14" fmla="*/ 261713 w 1387129"/>
                  <a:gd name="connsiteY14" fmla="*/ 747232 h 1518214"/>
                  <a:gd name="connsiteX15" fmla="*/ 0 w 1387129"/>
                  <a:gd name="connsiteY15" fmla="*/ 278613 h 1518214"/>
                  <a:gd name="connsiteX16" fmla="*/ 291858 w 1387129"/>
                  <a:gd name="connsiteY16" fmla="*/ 154379 h 1518214"/>
                  <a:gd name="connsiteX17" fmla="*/ 442584 w 1387129"/>
                  <a:gd name="connsiteY17" fmla="*/ 405588 h 1518214"/>
                  <a:gd name="connsiteX18" fmla="*/ 548091 w 1387129"/>
                  <a:gd name="connsiteY18"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826705 w 1387129"/>
                  <a:gd name="connsiteY4" fmla="*/ 746776 h 1518214"/>
                  <a:gd name="connsiteX5" fmla="*/ 919880 w 1387129"/>
                  <a:gd name="connsiteY5" fmla="*/ 811176 h 1518214"/>
                  <a:gd name="connsiteX6" fmla="*/ 813915 w 1387129"/>
                  <a:gd name="connsiteY6" fmla="*/ 833556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178117 w 1387129"/>
                  <a:gd name="connsiteY13" fmla="*/ 715869 h 1518214"/>
                  <a:gd name="connsiteX14" fmla="*/ 261713 w 1387129"/>
                  <a:gd name="connsiteY14" fmla="*/ 747232 h 1518214"/>
                  <a:gd name="connsiteX15" fmla="*/ 0 w 1387129"/>
                  <a:gd name="connsiteY15" fmla="*/ 278613 h 1518214"/>
                  <a:gd name="connsiteX16" fmla="*/ 291858 w 1387129"/>
                  <a:gd name="connsiteY16" fmla="*/ 154379 h 1518214"/>
                  <a:gd name="connsiteX17" fmla="*/ 442584 w 1387129"/>
                  <a:gd name="connsiteY17" fmla="*/ 405588 h 1518214"/>
                  <a:gd name="connsiteX18" fmla="*/ 548091 w 1387129"/>
                  <a:gd name="connsiteY18"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823508 w 1387129"/>
                  <a:gd name="connsiteY4" fmla="*/ 765960 h 1518214"/>
                  <a:gd name="connsiteX5" fmla="*/ 919880 w 1387129"/>
                  <a:gd name="connsiteY5" fmla="*/ 811176 h 1518214"/>
                  <a:gd name="connsiteX6" fmla="*/ 813915 w 1387129"/>
                  <a:gd name="connsiteY6" fmla="*/ 833556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178117 w 1387129"/>
                  <a:gd name="connsiteY13" fmla="*/ 715869 h 1518214"/>
                  <a:gd name="connsiteX14" fmla="*/ 261713 w 1387129"/>
                  <a:gd name="connsiteY14" fmla="*/ 747232 h 1518214"/>
                  <a:gd name="connsiteX15" fmla="*/ 0 w 1387129"/>
                  <a:gd name="connsiteY15" fmla="*/ 278613 h 1518214"/>
                  <a:gd name="connsiteX16" fmla="*/ 291858 w 1387129"/>
                  <a:gd name="connsiteY16" fmla="*/ 154379 h 1518214"/>
                  <a:gd name="connsiteX17" fmla="*/ 442584 w 1387129"/>
                  <a:gd name="connsiteY17" fmla="*/ 405588 h 1518214"/>
                  <a:gd name="connsiteX18" fmla="*/ 548091 w 1387129"/>
                  <a:gd name="connsiteY18"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823508 w 1387129"/>
                  <a:gd name="connsiteY4" fmla="*/ 765960 h 1518214"/>
                  <a:gd name="connsiteX5" fmla="*/ 923077 w 1387129"/>
                  <a:gd name="connsiteY5" fmla="*/ 788796 h 1518214"/>
                  <a:gd name="connsiteX6" fmla="*/ 813915 w 1387129"/>
                  <a:gd name="connsiteY6" fmla="*/ 833556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178117 w 1387129"/>
                  <a:gd name="connsiteY13" fmla="*/ 715869 h 1518214"/>
                  <a:gd name="connsiteX14" fmla="*/ 261713 w 1387129"/>
                  <a:gd name="connsiteY14" fmla="*/ 747232 h 1518214"/>
                  <a:gd name="connsiteX15" fmla="*/ 0 w 1387129"/>
                  <a:gd name="connsiteY15" fmla="*/ 278613 h 1518214"/>
                  <a:gd name="connsiteX16" fmla="*/ 291858 w 1387129"/>
                  <a:gd name="connsiteY16" fmla="*/ 154379 h 1518214"/>
                  <a:gd name="connsiteX17" fmla="*/ 442584 w 1387129"/>
                  <a:gd name="connsiteY17" fmla="*/ 405588 h 1518214"/>
                  <a:gd name="connsiteX18" fmla="*/ 548091 w 1387129"/>
                  <a:gd name="connsiteY18"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823508 w 1387129"/>
                  <a:gd name="connsiteY4" fmla="*/ 765960 h 1518214"/>
                  <a:gd name="connsiteX5" fmla="*/ 923077 w 1387129"/>
                  <a:gd name="connsiteY5" fmla="*/ 788796 h 1518214"/>
                  <a:gd name="connsiteX6" fmla="*/ 813915 w 1387129"/>
                  <a:gd name="connsiteY6" fmla="*/ 833556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178117 w 1387129"/>
                  <a:gd name="connsiteY13" fmla="*/ 715869 h 1518214"/>
                  <a:gd name="connsiteX14" fmla="*/ 261713 w 1387129"/>
                  <a:gd name="connsiteY14" fmla="*/ 747232 h 1518214"/>
                  <a:gd name="connsiteX15" fmla="*/ 0 w 1387129"/>
                  <a:gd name="connsiteY15" fmla="*/ 278613 h 1518214"/>
                  <a:gd name="connsiteX16" fmla="*/ 291858 w 1387129"/>
                  <a:gd name="connsiteY16" fmla="*/ 154379 h 1518214"/>
                  <a:gd name="connsiteX17" fmla="*/ 442584 w 1387129"/>
                  <a:gd name="connsiteY17" fmla="*/ 405588 h 1518214"/>
                  <a:gd name="connsiteX18" fmla="*/ 548091 w 1387129"/>
                  <a:gd name="connsiteY18"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823508 w 1387129"/>
                  <a:gd name="connsiteY4" fmla="*/ 765960 h 1518214"/>
                  <a:gd name="connsiteX5" fmla="*/ 923077 w 1387129"/>
                  <a:gd name="connsiteY5" fmla="*/ 788796 h 1518214"/>
                  <a:gd name="connsiteX6" fmla="*/ 813915 w 1387129"/>
                  <a:gd name="connsiteY6" fmla="*/ 833556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178117 w 1387129"/>
                  <a:gd name="connsiteY13" fmla="*/ 715869 h 1518214"/>
                  <a:gd name="connsiteX14" fmla="*/ 261713 w 1387129"/>
                  <a:gd name="connsiteY14" fmla="*/ 747232 h 1518214"/>
                  <a:gd name="connsiteX15" fmla="*/ 0 w 1387129"/>
                  <a:gd name="connsiteY15" fmla="*/ 278613 h 1518214"/>
                  <a:gd name="connsiteX16" fmla="*/ 291858 w 1387129"/>
                  <a:gd name="connsiteY16" fmla="*/ 154379 h 1518214"/>
                  <a:gd name="connsiteX17" fmla="*/ 442584 w 1387129"/>
                  <a:gd name="connsiteY17" fmla="*/ 405588 h 1518214"/>
                  <a:gd name="connsiteX18" fmla="*/ 548091 w 1387129"/>
                  <a:gd name="connsiteY18"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823508 w 1387129"/>
                  <a:gd name="connsiteY4" fmla="*/ 765960 h 1518214"/>
                  <a:gd name="connsiteX5" fmla="*/ 910288 w 1387129"/>
                  <a:gd name="connsiteY5" fmla="*/ 785598 h 1518214"/>
                  <a:gd name="connsiteX6" fmla="*/ 813915 w 1387129"/>
                  <a:gd name="connsiteY6" fmla="*/ 833556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178117 w 1387129"/>
                  <a:gd name="connsiteY13" fmla="*/ 715869 h 1518214"/>
                  <a:gd name="connsiteX14" fmla="*/ 261713 w 1387129"/>
                  <a:gd name="connsiteY14" fmla="*/ 747232 h 1518214"/>
                  <a:gd name="connsiteX15" fmla="*/ 0 w 1387129"/>
                  <a:gd name="connsiteY15" fmla="*/ 278613 h 1518214"/>
                  <a:gd name="connsiteX16" fmla="*/ 291858 w 1387129"/>
                  <a:gd name="connsiteY16" fmla="*/ 154379 h 1518214"/>
                  <a:gd name="connsiteX17" fmla="*/ 442584 w 1387129"/>
                  <a:gd name="connsiteY17" fmla="*/ 405588 h 1518214"/>
                  <a:gd name="connsiteX18" fmla="*/ 548091 w 1387129"/>
                  <a:gd name="connsiteY18"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823508 w 1387129"/>
                  <a:gd name="connsiteY4" fmla="*/ 765960 h 1518214"/>
                  <a:gd name="connsiteX5" fmla="*/ 910288 w 1387129"/>
                  <a:gd name="connsiteY5" fmla="*/ 785598 h 1518214"/>
                  <a:gd name="connsiteX6" fmla="*/ 813915 w 1387129"/>
                  <a:gd name="connsiteY6" fmla="*/ 833556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178117 w 1387129"/>
                  <a:gd name="connsiteY13" fmla="*/ 715869 h 1518214"/>
                  <a:gd name="connsiteX14" fmla="*/ 261713 w 1387129"/>
                  <a:gd name="connsiteY14" fmla="*/ 747232 h 1518214"/>
                  <a:gd name="connsiteX15" fmla="*/ 0 w 1387129"/>
                  <a:gd name="connsiteY15" fmla="*/ 278613 h 1518214"/>
                  <a:gd name="connsiteX16" fmla="*/ 291858 w 1387129"/>
                  <a:gd name="connsiteY16" fmla="*/ 154379 h 1518214"/>
                  <a:gd name="connsiteX17" fmla="*/ 442584 w 1387129"/>
                  <a:gd name="connsiteY17" fmla="*/ 405588 h 1518214"/>
                  <a:gd name="connsiteX18" fmla="*/ 548091 w 1387129"/>
                  <a:gd name="connsiteY18" fmla="*/ 0 h 1518214"/>
                  <a:gd name="connsiteX0" fmla="*/ 838124 w 1374340"/>
                  <a:gd name="connsiteY0" fmla="*/ 40651 h 1518214"/>
                  <a:gd name="connsiteX1" fmla="*/ 854566 w 1374340"/>
                  <a:gd name="connsiteY1" fmla="*/ 516120 h 1518214"/>
                  <a:gd name="connsiteX2" fmla="*/ 1156017 w 1374340"/>
                  <a:gd name="connsiteY2" fmla="*/ 335250 h 1518214"/>
                  <a:gd name="connsiteX3" fmla="*/ 1374340 w 1374340"/>
                  <a:gd name="connsiteY3" fmla="*/ 509269 h 1518214"/>
                  <a:gd name="connsiteX4" fmla="*/ 823508 w 1374340"/>
                  <a:gd name="connsiteY4" fmla="*/ 765960 h 1518214"/>
                  <a:gd name="connsiteX5" fmla="*/ 910288 w 1374340"/>
                  <a:gd name="connsiteY5" fmla="*/ 785598 h 1518214"/>
                  <a:gd name="connsiteX6" fmla="*/ 813915 w 1374340"/>
                  <a:gd name="connsiteY6" fmla="*/ 833556 h 1518214"/>
                  <a:gd name="connsiteX7" fmla="*/ 784228 w 1374340"/>
                  <a:gd name="connsiteY7" fmla="*/ 1209456 h 1518214"/>
                  <a:gd name="connsiteX8" fmla="*/ 849085 w 1374340"/>
                  <a:gd name="connsiteY8" fmla="*/ 1214024 h 1518214"/>
                  <a:gd name="connsiteX9" fmla="*/ 741293 w 1374340"/>
                  <a:gd name="connsiteY9" fmla="*/ 1518214 h 1518214"/>
                  <a:gd name="connsiteX10" fmla="*/ 208731 w 1374340"/>
                  <a:gd name="connsiteY10" fmla="*/ 1505425 h 1518214"/>
                  <a:gd name="connsiteX11" fmla="*/ 146613 w 1374340"/>
                  <a:gd name="connsiteY11" fmla="*/ 1166522 h 1518214"/>
                  <a:gd name="connsiteX12" fmla="*/ 209645 w 1374340"/>
                  <a:gd name="connsiteY12" fmla="*/ 1196667 h 1518214"/>
                  <a:gd name="connsiteX13" fmla="*/ 178117 w 1374340"/>
                  <a:gd name="connsiteY13" fmla="*/ 715869 h 1518214"/>
                  <a:gd name="connsiteX14" fmla="*/ 261713 w 1374340"/>
                  <a:gd name="connsiteY14" fmla="*/ 747232 h 1518214"/>
                  <a:gd name="connsiteX15" fmla="*/ 0 w 1374340"/>
                  <a:gd name="connsiteY15" fmla="*/ 278613 h 1518214"/>
                  <a:gd name="connsiteX16" fmla="*/ 291858 w 1374340"/>
                  <a:gd name="connsiteY16" fmla="*/ 154379 h 1518214"/>
                  <a:gd name="connsiteX17" fmla="*/ 442584 w 1374340"/>
                  <a:gd name="connsiteY17" fmla="*/ 405588 h 1518214"/>
                  <a:gd name="connsiteX18" fmla="*/ 548091 w 1374340"/>
                  <a:gd name="connsiteY18" fmla="*/ 0 h 1518214"/>
                  <a:gd name="connsiteX0" fmla="*/ 838124 w 1374340"/>
                  <a:gd name="connsiteY0" fmla="*/ 40651 h 1518214"/>
                  <a:gd name="connsiteX1" fmla="*/ 854566 w 1374340"/>
                  <a:gd name="connsiteY1" fmla="*/ 516120 h 1518214"/>
                  <a:gd name="connsiteX2" fmla="*/ 1156017 w 1374340"/>
                  <a:gd name="connsiteY2" fmla="*/ 335250 h 1518214"/>
                  <a:gd name="connsiteX3" fmla="*/ 1374340 w 1374340"/>
                  <a:gd name="connsiteY3" fmla="*/ 509269 h 1518214"/>
                  <a:gd name="connsiteX4" fmla="*/ 823508 w 1374340"/>
                  <a:gd name="connsiteY4" fmla="*/ 765960 h 1518214"/>
                  <a:gd name="connsiteX5" fmla="*/ 910288 w 1374340"/>
                  <a:gd name="connsiteY5" fmla="*/ 785598 h 1518214"/>
                  <a:gd name="connsiteX6" fmla="*/ 813915 w 1374340"/>
                  <a:gd name="connsiteY6" fmla="*/ 833556 h 1518214"/>
                  <a:gd name="connsiteX7" fmla="*/ 784228 w 1374340"/>
                  <a:gd name="connsiteY7" fmla="*/ 1209456 h 1518214"/>
                  <a:gd name="connsiteX8" fmla="*/ 849085 w 1374340"/>
                  <a:gd name="connsiteY8" fmla="*/ 1214024 h 1518214"/>
                  <a:gd name="connsiteX9" fmla="*/ 741293 w 1374340"/>
                  <a:gd name="connsiteY9" fmla="*/ 1518214 h 1518214"/>
                  <a:gd name="connsiteX10" fmla="*/ 208731 w 1374340"/>
                  <a:gd name="connsiteY10" fmla="*/ 1505425 h 1518214"/>
                  <a:gd name="connsiteX11" fmla="*/ 146613 w 1374340"/>
                  <a:gd name="connsiteY11" fmla="*/ 1166522 h 1518214"/>
                  <a:gd name="connsiteX12" fmla="*/ 209645 w 1374340"/>
                  <a:gd name="connsiteY12" fmla="*/ 1196667 h 1518214"/>
                  <a:gd name="connsiteX13" fmla="*/ 178117 w 1374340"/>
                  <a:gd name="connsiteY13" fmla="*/ 715869 h 1518214"/>
                  <a:gd name="connsiteX14" fmla="*/ 261713 w 1374340"/>
                  <a:gd name="connsiteY14" fmla="*/ 747232 h 1518214"/>
                  <a:gd name="connsiteX15" fmla="*/ 0 w 1374340"/>
                  <a:gd name="connsiteY15" fmla="*/ 278613 h 1518214"/>
                  <a:gd name="connsiteX16" fmla="*/ 291858 w 1374340"/>
                  <a:gd name="connsiteY16" fmla="*/ 154379 h 1518214"/>
                  <a:gd name="connsiteX17" fmla="*/ 442584 w 1374340"/>
                  <a:gd name="connsiteY17" fmla="*/ 405588 h 1518214"/>
                  <a:gd name="connsiteX18" fmla="*/ 548091 w 1374340"/>
                  <a:gd name="connsiteY18" fmla="*/ 0 h 1518214"/>
                  <a:gd name="connsiteX0" fmla="*/ 838124 w 1345565"/>
                  <a:gd name="connsiteY0" fmla="*/ 40651 h 1518214"/>
                  <a:gd name="connsiteX1" fmla="*/ 854566 w 1345565"/>
                  <a:gd name="connsiteY1" fmla="*/ 516120 h 1518214"/>
                  <a:gd name="connsiteX2" fmla="*/ 1156017 w 1345565"/>
                  <a:gd name="connsiteY2" fmla="*/ 335250 h 1518214"/>
                  <a:gd name="connsiteX3" fmla="*/ 1345565 w 1345565"/>
                  <a:gd name="connsiteY3" fmla="*/ 486888 h 1518214"/>
                  <a:gd name="connsiteX4" fmla="*/ 823508 w 1345565"/>
                  <a:gd name="connsiteY4" fmla="*/ 765960 h 1518214"/>
                  <a:gd name="connsiteX5" fmla="*/ 910288 w 1345565"/>
                  <a:gd name="connsiteY5" fmla="*/ 785598 h 1518214"/>
                  <a:gd name="connsiteX6" fmla="*/ 813915 w 1345565"/>
                  <a:gd name="connsiteY6" fmla="*/ 833556 h 1518214"/>
                  <a:gd name="connsiteX7" fmla="*/ 784228 w 1345565"/>
                  <a:gd name="connsiteY7" fmla="*/ 1209456 h 1518214"/>
                  <a:gd name="connsiteX8" fmla="*/ 849085 w 1345565"/>
                  <a:gd name="connsiteY8" fmla="*/ 1214024 h 1518214"/>
                  <a:gd name="connsiteX9" fmla="*/ 741293 w 1345565"/>
                  <a:gd name="connsiteY9" fmla="*/ 1518214 h 1518214"/>
                  <a:gd name="connsiteX10" fmla="*/ 208731 w 1345565"/>
                  <a:gd name="connsiteY10" fmla="*/ 1505425 h 1518214"/>
                  <a:gd name="connsiteX11" fmla="*/ 146613 w 1345565"/>
                  <a:gd name="connsiteY11" fmla="*/ 1166522 h 1518214"/>
                  <a:gd name="connsiteX12" fmla="*/ 209645 w 1345565"/>
                  <a:gd name="connsiteY12" fmla="*/ 1196667 h 1518214"/>
                  <a:gd name="connsiteX13" fmla="*/ 178117 w 1345565"/>
                  <a:gd name="connsiteY13" fmla="*/ 715869 h 1518214"/>
                  <a:gd name="connsiteX14" fmla="*/ 261713 w 1345565"/>
                  <a:gd name="connsiteY14" fmla="*/ 747232 h 1518214"/>
                  <a:gd name="connsiteX15" fmla="*/ 0 w 1345565"/>
                  <a:gd name="connsiteY15" fmla="*/ 278613 h 1518214"/>
                  <a:gd name="connsiteX16" fmla="*/ 291858 w 1345565"/>
                  <a:gd name="connsiteY16" fmla="*/ 154379 h 1518214"/>
                  <a:gd name="connsiteX17" fmla="*/ 442584 w 1345565"/>
                  <a:gd name="connsiteY17" fmla="*/ 405588 h 1518214"/>
                  <a:gd name="connsiteX18" fmla="*/ 548091 w 1345565"/>
                  <a:gd name="connsiteY18" fmla="*/ 0 h 1518214"/>
                  <a:gd name="connsiteX0" fmla="*/ 838124 w 1345565"/>
                  <a:gd name="connsiteY0" fmla="*/ 40651 h 1518214"/>
                  <a:gd name="connsiteX1" fmla="*/ 854566 w 1345565"/>
                  <a:gd name="connsiteY1" fmla="*/ 516120 h 1518214"/>
                  <a:gd name="connsiteX2" fmla="*/ 1156017 w 1345565"/>
                  <a:gd name="connsiteY2" fmla="*/ 335250 h 1518214"/>
                  <a:gd name="connsiteX3" fmla="*/ 1345565 w 1345565"/>
                  <a:gd name="connsiteY3" fmla="*/ 486888 h 1518214"/>
                  <a:gd name="connsiteX4" fmla="*/ 823508 w 1345565"/>
                  <a:gd name="connsiteY4" fmla="*/ 765960 h 1518214"/>
                  <a:gd name="connsiteX5" fmla="*/ 910288 w 1345565"/>
                  <a:gd name="connsiteY5" fmla="*/ 785598 h 1518214"/>
                  <a:gd name="connsiteX6" fmla="*/ 813915 w 1345565"/>
                  <a:gd name="connsiteY6" fmla="*/ 833556 h 1518214"/>
                  <a:gd name="connsiteX7" fmla="*/ 784228 w 1345565"/>
                  <a:gd name="connsiteY7" fmla="*/ 1209456 h 1518214"/>
                  <a:gd name="connsiteX8" fmla="*/ 849085 w 1345565"/>
                  <a:gd name="connsiteY8" fmla="*/ 1214024 h 1518214"/>
                  <a:gd name="connsiteX9" fmla="*/ 741293 w 1345565"/>
                  <a:gd name="connsiteY9" fmla="*/ 1518214 h 1518214"/>
                  <a:gd name="connsiteX10" fmla="*/ 208731 w 1345565"/>
                  <a:gd name="connsiteY10" fmla="*/ 1505425 h 1518214"/>
                  <a:gd name="connsiteX11" fmla="*/ 146613 w 1345565"/>
                  <a:gd name="connsiteY11" fmla="*/ 1166522 h 1518214"/>
                  <a:gd name="connsiteX12" fmla="*/ 209645 w 1345565"/>
                  <a:gd name="connsiteY12" fmla="*/ 1196667 h 1518214"/>
                  <a:gd name="connsiteX13" fmla="*/ 178117 w 1345565"/>
                  <a:gd name="connsiteY13" fmla="*/ 715869 h 1518214"/>
                  <a:gd name="connsiteX14" fmla="*/ 261713 w 1345565"/>
                  <a:gd name="connsiteY14" fmla="*/ 747232 h 1518214"/>
                  <a:gd name="connsiteX15" fmla="*/ 0 w 1345565"/>
                  <a:gd name="connsiteY15" fmla="*/ 278613 h 1518214"/>
                  <a:gd name="connsiteX16" fmla="*/ 291858 w 1345565"/>
                  <a:gd name="connsiteY16" fmla="*/ 154379 h 1518214"/>
                  <a:gd name="connsiteX17" fmla="*/ 442584 w 1345565"/>
                  <a:gd name="connsiteY17" fmla="*/ 405588 h 1518214"/>
                  <a:gd name="connsiteX18" fmla="*/ 548091 w 1345565"/>
                  <a:gd name="connsiteY18" fmla="*/ 0 h 1518214"/>
                  <a:gd name="connsiteX0" fmla="*/ 838124 w 1326382"/>
                  <a:gd name="connsiteY0" fmla="*/ 40651 h 1518214"/>
                  <a:gd name="connsiteX1" fmla="*/ 854566 w 1326382"/>
                  <a:gd name="connsiteY1" fmla="*/ 516120 h 1518214"/>
                  <a:gd name="connsiteX2" fmla="*/ 1156017 w 1326382"/>
                  <a:gd name="connsiteY2" fmla="*/ 335250 h 1518214"/>
                  <a:gd name="connsiteX3" fmla="*/ 1326382 w 1326382"/>
                  <a:gd name="connsiteY3" fmla="*/ 442128 h 1518214"/>
                  <a:gd name="connsiteX4" fmla="*/ 823508 w 1326382"/>
                  <a:gd name="connsiteY4" fmla="*/ 765960 h 1518214"/>
                  <a:gd name="connsiteX5" fmla="*/ 910288 w 1326382"/>
                  <a:gd name="connsiteY5" fmla="*/ 785598 h 1518214"/>
                  <a:gd name="connsiteX6" fmla="*/ 813915 w 1326382"/>
                  <a:gd name="connsiteY6" fmla="*/ 833556 h 1518214"/>
                  <a:gd name="connsiteX7" fmla="*/ 784228 w 1326382"/>
                  <a:gd name="connsiteY7" fmla="*/ 1209456 h 1518214"/>
                  <a:gd name="connsiteX8" fmla="*/ 849085 w 1326382"/>
                  <a:gd name="connsiteY8" fmla="*/ 1214024 h 1518214"/>
                  <a:gd name="connsiteX9" fmla="*/ 741293 w 1326382"/>
                  <a:gd name="connsiteY9" fmla="*/ 1518214 h 1518214"/>
                  <a:gd name="connsiteX10" fmla="*/ 208731 w 1326382"/>
                  <a:gd name="connsiteY10" fmla="*/ 1505425 h 1518214"/>
                  <a:gd name="connsiteX11" fmla="*/ 146613 w 1326382"/>
                  <a:gd name="connsiteY11" fmla="*/ 1166522 h 1518214"/>
                  <a:gd name="connsiteX12" fmla="*/ 209645 w 1326382"/>
                  <a:gd name="connsiteY12" fmla="*/ 1196667 h 1518214"/>
                  <a:gd name="connsiteX13" fmla="*/ 178117 w 1326382"/>
                  <a:gd name="connsiteY13" fmla="*/ 715869 h 1518214"/>
                  <a:gd name="connsiteX14" fmla="*/ 261713 w 1326382"/>
                  <a:gd name="connsiteY14" fmla="*/ 747232 h 1518214"/>
                  <a:gd name="connsiteX15" fmla="*/ 0 w 1326382"/>
                  <a:gd name="connsiteY15" fmla="*/ 278613 h 1518214"/>
                  <a:gd name="connsiteX16" fmla="*/ 291858 w 1326382"/>
                  <a:gd name="connsiteY16" fmla="*/ 154379 h 1518214"/>
                  <a:gd name="connsiteX17" fmla="*/ 442584 w 1326382"/>
                  <a:gd name="connsiteY17" fmla="*/ 405588 h 1518214"/>
                  <a:gd name="connsiteX18" fmla="*/ 548091 w 1326382"/>
                  <a:gd name="connsiteY18" fmla="*/ 0 h 1518214"/>
                  <a:gd name="connsiteX0" fmla="*/ 838124 w 1326382"/>
                  <a:gd name="connsiteY0" fmla="*/ 40651 h 1518214"/>
                  <a:gd name="connsiteX1" fmla="*/ 854566 w 1326382"/>
                  <a:gd name="connsiteY1" fmla="*/ 516120 h 1518214"/>
                  <a:gd name="connsiteX2" fmla="*/ 1156017 w 1326382"/>
                  <a:gd name="connsiteY2" fmla="*/ 335250 h 1518214"/>
                  <a:gd name="connsiteX3" fmla="*/ 1326382 w 1326382"/>
                  <a:gd name="connsiteY3" fmla="*/ 442128 h 1518214"/>
                  <a:gd name="connsiteX4" fmla="*/ 823508 w 1326382"/>
                  <a:gd name="connsiteY4" fmla="*/ 765960 h 1518214"/>
                  <a:gd name="connsiteX5" fmla="*/ 910288 w 1326382"/>
                  <a:gd name="connsiteY5" fmla="*/ 785598 h 1518214"/>
                  <a:gd name="connsiteX6" fmla="*/ 813915 w 1326382"/>
                  <a:gd name="connsiteY6" fmla="*/ 833556 h 1518214"/>
                  <a:gd name="connsiteX7" fmla="*/ 784228 w 1326382"/>
                  <a:gd name="connsiteY7" fmla="*/ 1209456 h 1518214"/>
                  <a:gd name="connsiteX8" fmla="*/ 849085 w 1326382"/>
                  <a:gd name="connsiteY8" fmla="*/ 1214024 h 1518214"/>
                  <a:gd name="connsiteX9" fmla="*/ 741293 w 1326382"/>
                  <a:gd name="connsiteY9" fmla="*/ 1518214 h 1518214"/>
                  <a:gd name="connsiteX10" fmla="*/ 208731 w 1326382"/>
                  <a:gd name="connsiteY10" fmla="*/ 1505425 h 1518214"/>
                  <a:gd name="connsiteX11" fmla="*/ 146613 w 1326382"/>
                  <a:gd name="connsiteY11" fmla="*/ 1166522 h 1518214"/>
                  <a:gd name="connsiteX12" fmla="*/ 209645 w 1326382"/>
                  <a:gd name="connsiteY12" fmla="*/ 1196667 h 1518214"/>
                  <a:gd name="connsiteX13" fmla="*/ 178117 w 1326382"/>
                  <a:gd name="connsiteY13" fmla="*/ 715869 h 1518214"/>
                  <a:gd name="connsiteX14" fmla="*/ 261713 w 1326382"/>
                  <a:gd name="connsiteY14" fmla="*/ 747232 h 1518214"/>
                  <a:gd name="connsiteX15" fmla="*/ 0 w 1326382"/>
                  <a:gd name="connsiteY15" fmla="*/ 278613 h 1518214"/>
                  <a:gd name="connsiteX16" fmla="*/ 291858 w 1326382"/>
                  <a:gd name="connsiteY16" fmla="*/ 154379 h 1518214"/>
                  <a:gd name="connsiteX17" fmla="*/ 442584 w 1326382"/>
                  <a:gd name="connsiteY17" fmla="*/ 405588 h 1518214"/>
                  <a:gd name="connsiteX18" fmla="*/ 548091 w 1326382"/>
                  <a:gd name="connsiteY18" fmla="*/ 0 h 1518214"/>
                  <a:gd name="connsiteX0" fmla="*/ 838124 w 1345565"/>
                  <a:gd name="connsiteY0" fmla="*/ 40651 h 1518214"/>
                  <a:gd name="connsiteX1" fmla="*/ 854566 w 1345565"/>
                  <a:gd name="connsiteY1" fmla="*/ 516120 h 1518214"/>
                  <a:gd name="connsiteX2" fmla="*/ 1156017 w 1345565"/>
                  <a:gd name="connsiteY2" fmla="*/ 335250 h 1518214"/>
                  <a:gd name="connsiteX3" fmla="*/ 1345565 w 1345565"/>
                  <a:gd name="connsiteY3" fmla="*/ 486889 h 1518214"/>
                  <a:gd name="connsiteX4" fmla="*/ 823508 w 1345565"/>
                  <a:gd name="connsiteY4" fmla="*/ 765960 h 1518214"/>
                  <a:gd name="connsiteX5" fmla="*/ 910288 w 1345565"/>
                  <a:gd name="connsiteY5" fmla="*/ 785598 h 1518214"/>
                  <a:gd name="connsiteX6" fmla="*/ 813915 w 1345565"/>
                  <a:gd name="connsiteY6" fmla="*/ 833556 h 1518214"/>
                  <a:gd name="connsiteX7" fmla="*/ 784228 w 1345565"/>
                  <a:gd name="connsiteY7" fmla="*/ 1209456 h 1518214"/>
                  <a:gd name="connsiteX8" fmla="*/ 849085 w 1345565"/>
                  <a:gd name="connsiteY8" fmla="*/ 1214024 h 1518214"/>
                  <a:gd name="connsiteX9" fmla="*/ 741293 w 1345565"/>
                  <a:gd name="connsiteY9" fmla="*/ 1518214 h 1518214"/>
                  <a:gd name="connsiteX10" fmla="*/ 208731 w 1345565"/>
                  <a:gd name="connsiteY10" fmla="*/ 1505425 h 1518214"/>
                  <a:gd name="connsiteX11" fmla="*/ 146613 w 1345565"/>
                  <a:gd name="connsiteY11" fmla="*/ 1166522 h 1518214"/>
                  <a:gd name="connsiteX12" fmla="*/ 209645 w 1345565"/>
                  <a:gd name="connsiteY12" fmla="*/ 1196667 h 1518214"/>
                  <a:gd name="connsiteX13" fmla="*/ 178117 w 1345565"/>
                  <a:gd name="connsiteY13" fmla="*/ 715869 h 1518214"/>
                  <a:gd name="connsiteX14" fmla="*/ 261713 w 1345565"/>
                  <a:gd name="connsiteY14" fmla="*/ 747232 h 1518214"/>
                  <a:gd name="connsiteX15" fmla="*/ 0 w 1345565"/>
                  <a:gd name="connsiteY15" fmla="*/ 278613 h 1518214"/>
                  <a:gd name="connsiteX16" fmla="*/ 291858 w 1345565"/>
                  <a:gd name="connsiteY16" fmla="*/ 154379 h 1518214"/>
                  <a:gd name="connsiteX17" fmla="*/ 442584 w 1345565"/>
                  <a:gd name="connsiteY17" fmla="*/ 405588 h 1518214"/>
                  <a:gd name="connsiteX18" fmla="*/ 548091 w 1345565"/>
                  <a:gd name="connsiteY18" fmla="*/ 0 h 1518214"/>
                  <a:gd name="connsiteX0" fmla="*/ 838124 w 1345565"/>
                  <a:gd name="connsiteY0" fmla="*/ 40651 h 1518214"/>
                  <a:gd name="connsiteX1" fmla="*/ 854566 w 1345565"/>
                  <a:gd name="connsiteY1" fmla="*/ 516120 h 1518214"/>
                  <a:gd name="connsiteX2" fmla="*/ 1156017 w 1345565"/>
                  <a:gd name="connsiteY2" fmla="*/ 335250 h 1518214"/>
                  <a:gd name="connsiteX3" fmla="*/ 1345565 w 1345565"/>
                  <a:gd name="connsiteY3" fmla="*/ 486889 h 1518214"/>
                  <a:gd name="connsiteX4" fmla="*/ 823508 w 1345565"/>
                  <a:gd name="connsiteY4" fmla="*/ 765960 h 1518214"/>
                  <a:gd name="connsiteX5" fmla="*/ 910288 w 1345565"/>
                  <a:gd name="connsiteY5" fmla="*/ 785598 h 1518214"/>
                  <a:gd name="connsiteX6" fmla="*/ 813915 w 1345565"/>
                  <a:gd name="connsiteY6" fmla="*/ 833556 h 1518214"/>
                  <a:gd name="connsiteX7" fmla="*/ 784228 w 1345565"/>
                  <a:gd name="connsiteY7" fmla="*/ 1209456 h 1518214"/>
                  <a:gd name="connsiteX8" fmla="*/ 849085 w 1345565"/>
                  <a:gd name="connsiteY8" fmla="*/ 1214024 h 1518214"/>
                  <a:gd name="connsiteX9" fmla="*/ 741293 w 1345565"/>
                  <a:gd name="connsiteY9" fmla="*/ 1518214 h 1518214"/>
                  <a:gd name="connsiteX10" fmla="*/ 208731 w 1345565"/>
                  <a:gd name="connsiteY10" fmla="*/ 1505425 h 1518214"/>
                  <a:gd name="connsiteX11" fmla="*/ 146613 w 1345565"/>
                  <a:gd name="connsiteY11" fmla="*/ 1166522 h 1518214"/>
                  <a:gd name="connsiteX12" fmla="*/ 209645 w 1345565"/>
                  <a:gd name="connsiteY12" fmla="*/ 1196667 h 1518214"/>
                  <a:gd name="connsiteX13" fmla="*/ 178117 w 1345565"/>
                  <a:gd name="connsiteY13" fmla="*/ 715869 h 1518214"/>
                  <a:gd name="connsiteX14" fmla="*/ 261713 w 1345565"/>
                  <a:gd name="connsiteY14" fmla="*/ 747232 h 1518214"/>
                  <a:gd name="connsiteX15" fmla="*/ 0 w 1345565"/>
                  <a:gd name="connsiteY15" fmla="*/ 278613 h 1518214"/>
                  <a:gd name="connsiteX16" fmla="*/ 291858 w 1345565"/>
                  <a:gd name="connsiteY16" fmla="*/ 154379 h 1518214"/>
                  <a:gd name="connsiteX17" fmla="*/ 442584 w 1345565"/>
                  <a:gd name="connsiteY17" fmla="*/ 405588 h 1518214"/>
                  <a:gd name="connsiteX18" fmla="*/ 548091 w 1345565"/>
                  <a:gd name="connsiteY18" fmla="*/ 0 h 1518214"/>
                  <a:gd name="connsiteX0" fmla="*/ 838124 w 1345565"/>
                  <a:gd name="connsiteY0" fmla="*/ 40651 h 1518214"/>
                  <a:gd name="connsiteX1" fmla="*/ 854566 w 1345565"/>
                  <a:gd name="connsiteY1" fmla="*/ 516120 h 1518214"/>
                  <a:gd name="connsiteX2" fmla="*/ 1156017 w 1345565"/>
                  <a:gd name="connsiteY2" fmla="*/ 335250 h 1518214"/>
                  <a:gd name="connsiteX3" fmla="*/ 1345565 w 1345565"/>
                  <a:gd name="connsiteY3" fmla="*/ 486889 h 1518214"/>
                  <a:gd name="connsiteX4" fmla="*/ 823508 w 1345565"/>
                  <a:gd name="connsiteY4" fmla="*/ 765960 h 1518214"/>
                  <a:gd name="connsiteX5" fmla="*/ 910288 w 1345565"/>
                  <a:gd name="connsiteY5" fmla="*/ 785598 h 1518214"/>
                  <a:gd name="connsiteX6" fmla="*/ 813915 w 1345565"/>
                  <a:gd name="connsiteY6" fmla="*/ 833556 h 1518214"/>
                  <a:gd name="connsiteX7" fmla="*/ 784228 w 1345565"/>
                  <a:gd name="connsiteY7" fmla="*/ 1209456 h 1518214"/>
                  <a:gd name="connsiteX8" fmla="*/ 849085 w 1345565"/>
                  <a:gd name="connsiteY8" fmla="*/ 1214024 h 1518214"/>
                  <a:gd name="connsiteX9" fmla="*/ 741293 w 1345565"/>
                  <a:gd name="connsiteY9" fmla="*/ 1518214 h 1518214"/>
                  <a:gd name="connsiteX10" fmla="*/ 208731 w 1345565"/>
                  <a:gd name="connsiteY10" fmla="*/ 1505425 h 1518214"/>
                  <a:gd name="connsiteX11" fmla="*/ 146613 w 1345565"/>
                  <a:gd name="connsiteY11" fmla="*/ 1166522 h 1518214"/>
                  <a:gd name="connsiteX12" fmla="*/ 209645 w 1345565"/>
                  <a:gd name="connsiteY12" fmla="*/ 1196667 h 1518214"/>
                  <a:gd name="connsiteX13" fmla="*/ 178117 w 1345565"/>
                  <a:gd name="connsiteY13" fmla="*/ 715869 h 1518214"/>
                  <a:gd name="connsiteX14" fmla="*/ 261713 w 1345565"/>
                  <a:gd name="connsiteY14" fmla="*/ 747232 h 1518214"/>
                  <a:gd name="connsiteX15" fmla="*/ 0 w 1345565"/>
                  <a:gd name="connsiteY15" fmla="*/ 278613 h 1518214"/>
                  <a:gd name="connsiteX16" fmla="*/ 291858 w 1345565"/>
                  <a:gd name="connsiteY16" fmla="*/ 154379 h 1518214"/>
                  <a:gd name="connsiteX17" fmla="*/ 442584 w 1345565"/>
                  <a:gd name="connsiteY17" fmla="*/ 405588 h 1518214"/>
                  <a:gd name="connsiteX18" fmla="*/ 548091 w 1345565"/>
                  <a:gd name="connsiteY18" fmla="*/ 0 h 1518214"/>
                  <a:gd name="connsiteX0" fmla="*/ 838124 w 1345565"/>
                  <a:gd name="connsiteY0" fmla="*/ 40651 h 1518214"/>
                  <a:gd name="connsiteX1" fmla="*/ 832186 w 1345565"/>
                  <a:gd name="connsiteY1" fmla="*/ 490542 h 1518214"/>
                  <a:gd name="connsiteX2" fmla="*/ 1156017 w 1345565"/>
                  <a:gd name="connsiteY2" fmla="*/ 335250 h 1518214"/>
                  <a:gd name="connsiteX3" fmla="*/ 1345565 w 1345565"/>
                  <a:gd name="connsiteY3" fmla="*/ 486889 h 1518214"/>
                  <a:gd name="connsiteX4" fmla="*/ 823508 w 1345565"/>
                  <a:gd name="connsiteY4" fmla="*/ 765960 h 1518214"/>
                  <a:gd name="connsiteX5" fmla="*/ 910288 w 1345565"/>
                  <a:gd name="connsiteY5" fmla="*/ 785598 h 1518214"/>
                  <a:gd name="connsiteX6" fmla="*/ 813915 w 1345565"/>
                  <a:gd name="connsiteY6" fmla="*/ 833556 h 1518214"/>
                  <a:gd name="connsiteX7" fmla="*/ 784228 w 1345565"/>
                  <a:gd name="connsiteY7" fmla="*/ 1209456 h 1518214"/>
                  <a:gd name="connsiteX8" fmla="*/ 849085 w 1345565"/>
                  <a:gd name="connsiteY8" fmla="*/ 1214024 h 1518214"/>
                  <a:gd name="connsiteX9" fmla="*/ 741293 w 1345565"/>
                  <a:gd name="connsiteY9" fmla="*/ 1518214 h 1518214"/>
                  <a:gd name="connsiteX10" fmla="*/ 208731 w 1345565"/>
                  <a:gd name="connsiteY10" fmla="*/ 1505425 h 1518214"/>
                  <a:gd name="connsiteX11" fmla="*/ 146613 w 1345565"/>
                  <a:gd name="connsiteY11" fmla="*/ 1166522 h 1518214"/>
                  <a:gd name="connsiteX12" fmla="*/ 209645 w 1345565"/>
                  <a:gd name="connsiteY12" fmla="*/ 1196667 h 1518214"/>
                  <a:gd name="connsiteX13" fmla="*/ 178117 w 1345565"/>
                  <a:gd name="connsiteY13" fmla="*/ 715869 h 1518214"/>
                  <a:gd name="connsiteX14" fmla="*/ 261713 w 1345565"/>
                  <a:gd name="connsiteY14" fmla="*/ 747232 h 1518214"/>
                  <a:gd name="connsiteX15" fmla="*/ 0 w 1345565"/>
                  <a:gd name="connsiteY15" fmla="*/ 278613 h 1518214"/>
                  <a:gd name="connsiteX16" fmla="*/ 291858 w 1345565"/>
                  <a:gd name="connsiteY16" fmla="*/ 154379 h 1518214"/>
                  <a:gd name="connsiteX17" fmla="*/ 442584 w 1345565"/>
                  <a:gd name="connsiteY17" fmla="*/ 405588 h 1518214"/>
                  <a:gd name="connsiteX18" fmla="*/ 548091 w 1345565"/>
                  <a:gd name="connsiteY18" fmla="*/ 0 h 1518214"/>
                  <a:gd name="connsiteX0" fmla="*/ 838124 w 1345565"/>
                  <a:gd name="connsiteY0" fmla="*/ 40651 h 1518214"/>
                  <a:gd name="connsiteX1" fmla="*/ 832186 w 1345565"/>
                  <a:gd name="connsiteY1" fmla="*/ 490542 h 1518214"/>
                  <a:gd name="connsiteX2" fmla="*/ 1156017 w 1345565"/>
                  <a:gd name="connsiteY2" fmla="*/ 335250 h 1518214"/>
                  <a:gd name="connsiteX3" fmla="*/ 1345565 w 1345565"/>
                  <a:gd name="connsiteY3" fmla="*/ 486889 h 1518214"/>
                  <a:gd name="connsiteX4" fmla="*/ 823508 w 1345565"/>
                  <a:gd name="connsiteY4" fmla="*/ 765960 h 1518214"/>
                  <a:gd name="connsiteX5" fmla="*/ 910288 w 1345565"/>
                  <a:gd name="connsiteY5" fmla="*/ 785598 h 1518214"/>
                  <a:gd name="connsiteX6" fmla="*/ 813915 w 1345565"/>
                  <a:gd name="connsiteY6" fmla="*/ 833556 h 1518214"/>
                  <a:gd name="connsiteX7" fmla="*/ 784228 w 1345565"/>
                  <a:gd name="connsiteY7" fmla="*/ 1209456 h 1518214"/>
                  <a:gd name="connsiteX8" fmla="*/ 849085 w 1345565"/>
                  <a:gd name="connsiteY8" fmla="*/ 1214024 h 1518214"/>
                  <a:gd name="connsiteX9" fmla="*/ 741293 w 1345565"/>
                  <a:gd name="connsiteY9" fmla="*/ 1518214 h 1518214"/>
                  <a:gd name="connsiteX10" fmla="*/ 208731 w 1345565"/>
                  <a:gd name="connsiteY10" fmla="*/ 1505425 h 1518214"/>
                  <a:gd name="connsiteX11" fmla="*/ 146613 w 1345565"/>
                  <a:gd name="connsiteY11" fmla="*/ 1166522 h 1518214"/>
                  <a:gd name="connsiteX12" fmla="*/ 209645 w 1345565"/>
                  <a:gd name="connsiteY12" fmla="*/ 1196667 h 1518214"/>
                  <a:gd name="connsiteX13" fmla="*/ 178117 w 1345565"/>
                  <a:gd name="connsiteY13" fmla="*/ 715869 h 1518214"/>
                  <a:gd name="connsiteX14" fmla="*/ 261713 w 1345565"/>
                  <a:gd name="connsiteY14" fmla="*/ 747232 h 1518214"/>
                  <a:gd name="connsiteX15" fmla="*/ 0 w 1345565"/>
                  <a:gd name="connsiteY15" fmla="*/ 278613 h 1518214"/>
                  <a:gd name="connsiteX16" fmla="*/ 291858 w 1345565"/>
                  <a:gd name="connsiteY16" fmla="*/ 154379 h 1518214"/>
                  <a:gd name="connsiteX17" fmla="*/ 442584 w 1345565"/>
                  <a:gd name="connsiteY17" fmla="*/ 405588 h 1518214"/>
                  <a:gd name="connsiteX18" fmla="*/ 548091 w 1345565"/>
                  <a:gd name="connsiteY18" fmla="*/ 0 h 1518214"/>
                  <a:gd name="connsiteX0" fmla="*/ 838124 w 1345565"/>
                  <a:gd name="connsiteY0" fmla="*/ 40651 h 1518214"/>
                  <a:gd name="connsiteX1" fmla="*/ 832186 w 1345565"/>
                  <a:gd name="connsiteY1" fmla="*/ 490542 h 1518214"/>
                  <a:gd name="connsiteX2" fmla="*/ 1156017 w 1345565"/>
                  <a:gd name="connsiteY2" fmla="*/ 335250 h 1518214"/>
                  <a:gd name="connsiteX3" fmla="*/ 1345565 w 1345565"/>
                  <a:gd name="connsiteY3" fmla="*/ 486889 h 1518214"/>
                  <a:gd name="connsiteX4" fmla="*/ 823508 w 1345565"/>
                  <a:gd name="connsiteY4" fmla="*/ 765960 h 1518214"/>
                  <a:gd name="connsiteX5" fmla="*/ 910288 w 1345565"/>
                  <a:gd name="connsiteY5" fmla="*/ 785598 h 1518214"/>
                  <a:gd name="connsiteX6" fmla="*/ 813915 w 1345565"/>
                  <a:gd name="connsiteY6" fmla="*/ 833556 h 1518214"/>
                  <a:gd name="connsiteX7" fmla="*/ 784228 w 1345565"/>
                  <a:gd name="connsiteY7" fmla="*/ 1209456 h 1518214"/>
                  <a:gd name="connsiteX8" fmla="*/ 849085 w 1345565"/>
                  <a:gd name="connsiteY8" fmla="*/ 1214024 h 1518214"/>
                  <a:gd name="connsiteX9" fmla="*/ 741293 w 1345565"/>
                  <a:gd name="connsiteY9" fmla="*/ 1518214 h 1518214"/>
                  <a:gd name="connsiteX10" fmla="*/ 208731 w 1345565"/>
                  <a:gd name="connsiteY10" fmla="*/ 1505425 h 1518214"/>
                  <a:gd name="connsiteX11" fmla="*/ 146613 w 1345565"/>
                  <a:gd name="connsiteY11" fmla="*/ 1166522 h 1518214"/>
                  <a:gd name="connsiteX12" fmla="*/ 209645 w 1345565"/>
                  <a:gd name="connsiteY12" fmla="*/ 1196667 h 1518214"/>
                  <a:gd name="connsiteX13" fmla="*/ 178117 w 1345565"/>
                  <a:gd name="connsiteY13" fmla="*/ 715869 h 1518214"/>
                  <a:gd name="connsiteX14" fmla="*/ 261713 w 1345565"/>
                  <a:gd name="connsiteY14" fmla="*/ 747232 h 1518214"/>
                  <a:gd name="connsiteX15" fmla="*/ 0 w 1345565"/>
                  <a:gd name="connsiteY15" fmla="*/ 278613 h 1518214"/>
                  <a:gd name="connsiteX16" fmla="*/ 291858 w 1345565"/>
                  <a:gd name="connsiteY16" fmla="*/ 154379 h 1518214"/>
                  <a:gd name="connsiteX17" fmla="*/ 442584 w 1345565"/>
                  <a:gd name="connsiteY17" fmla="*/ 405588 h 1518214"/>
                  <a:gd name="connsiteX18" fmla="*/ 548091 w 1345565"/>
                  <a:gd name="connsiteY18" fmla="*/ 0 h 1518214"/>
                  <a:gd name="connsiteX0" fmla="*/ 838124 w 1345565"/>
                  <a:gd name="connsiteY0" fmla="*/ 40651 h 1518214"/>
                  <a:gd name="connsiteX1" fmla="*/ 832186 w 1345565"/>
                  <a:gd name="connsiteY1" fmla="*/ 490542 h 1518214"/>
                  <a:gd name="connsiteX2" fmla="*/ 1156017 w 1345565"/>
                  <a:gd name="connsiteY2" fmla="*/ 335250 h 1518214"/>
                  <a:gd name="connsiteX3" fmla="*/ 1345565 w 1345565"/>
                  <a:gd name="connsiteY3" fmla="*/ 486889 h 1518214"/>
                  <a:gd name="connsiteX4" fmla="*/ 823508 w 1345565"/>
                  <a:gd name="connsiteY4" fmla="*/ 765960 h 1518214"/>
                  <a:gd name="connsiteX5" fmla="*/ 910288 w 1345565"/>
                  <a:gd name="connsiteY5" fmla="*/ 785598 h 1518214"/>
                  <a:gd name="connsiteX6" fmla="*/ 813915 w 1345565"/>
                  <a:gd name="connsiteY6" fmla="*/ 833556 h 1518214"/>
                  <a:gd name="connsiteX7" fmla="*/ 784228 w 1345565"/>
                  <a:gd name="connsiteY7" fmla="*/ 1209456 h 1518214"/>
                  <a:gd name="connsiteX8" fmla="*/ 849085 w 1345565"/>
                  <a:gd name="connsiteY8" fmla="*/ 1214024 h 1518214"/>
                  <a:gd name="connsiteX9" fmla="*/ 741293 w 1345565"/>
                  <a:gd name="connsiteY9" fmla="*/ 1518214 h 1518214"/>
                  <a:gd name="connsiteX10" fmla="*/ 208731 w 1345565"/>
                  <a:gd name="connsiteY10" fmla="*/ 1505425 h 1518214"/>
                  <a:gd name="connsiteX11" fmla="*/ 146613 w 1345565"/>
                  <a:gd name="connsiteY11" fmla="*/ 1166522 h 1518214"/>
                  <a:gd name="connsiteX12" fmla="*/ 209645 w 1345565"/>
                  <a:gd name="connsiteY12" fmla="*/ 1196667 h 1518214"/>
                  <a:gd name="connsiteX13" fmla="*/ 178117 w 1345565"/>
                  <a:gd name="connsiteY13" fmla="*/ 715869 h 1518214"/>
                  <a:gd name="connsiteX14" fmla="*/ 261713 w 1345565"/>
                  <a:gd name="connsiteY14" fmla="*/ 747232 h 1518214"/>
                  <a:gd name="connsiteX15" fmla="*/ 0 w 1345565"/>
                  <a:gd name="connsiteY15" fmla="*/ 278613 h 1518214"/>
                  <a:gd name="connsiteX16" fmla="*/ 256689 w 1345565"/>
                  <a:gd name="connsiteY16" fmla="*/ 154379 h 1518214"/>
                  <a:gd name="connsiteX17" fmla="*/ 442584 w 1345565"/>
                  <a:gd name="connsiteY17" fmla="*/ 405588 h 1518214"/>
                  <a:gd name="connsiteX18" fmla="*/ 548091 w 1345565"/>
                  <a:gd name="connsiteY18" fmla="*/ 0 h 1518214"/>
                  <a:gd name="connsiteX0" fmla="*/ 838124 w 1345565"/>
                  <a:gd name="connsiteY0" fmla="*/ 40651 h 1518214"/>
                  <a:gd name="connsiteX1" fmla="*/ 832186 w 1345565"/>
                  <a:gd name="connsiteY1" fmla="*/ 490542 h 1518214"/>
                  <a:gd name="connsiteX2" fmla="*/ 1156017 w 1345565"/>
                  <a:gd name="connsiteY2" fmla="*/ 335250 h 1518214"/>
                  <a:gd name="connsiteX3" fmla="*/ 1345565 w 1345565"/>
                  <a:gd name="connsiteY3" fmla="*/ 486889 h 1518214"/>
                  <a:gd name="connsiteX4" fmla="*/ 823508 w 1345565"/>
                  <a:gd name="connsiteY4" fmla="*/ 765960 h 1518214"/>
                  <a:gd name="connsiteX5" fmla="*/ 910288 w 1345565"/>
                  <a:gd name="connsiteY5" fmla="*/ 785598 h 1518214"/>
                  <a:gd name="connsiteX6" fmla="*/ 813915 w 1345565"/>
                  <a:gd name="connsiteY6" fmla="*/ 833556 h 1518214"/>
                  <a:gd name="connsiteX7" fmla="*/ 784228 w 1345565"/>
                  <a:gd name="connsiteY7" fmla="*/ 1209456 h 1518214"/>
                  <a:gd name="connsiteX8" fmla="*/ 849085 w 1345565"/>
                  <a:gd name="connsiteY8" fmla="*/ 1214024 h 1518214"/>
                  <a:gd name="connsiteX9" fmla="*/ 741293 w 1345565"/>
                  <a:gd name="connsiteY9" fmla="*/ 1518214 h 1518214"/>
                  <a:gd name="connsiteX10" fmla="*/ 208731 w 1345565"/>
                  <a:gd name="connsiteY10" fmla="*/ 1505425 h 1518214"/>
                  <a:gd name="connsiteX11" fmla="*/ 146613 w 1345565"/>
                  <a:gd name="connsiteY11" fmla="*/ 1166522 h 1518214"/>
                  <a:gd name="connsiteX12" fmla="*/ 209645 w 1345565"/>
                  <a:gd name="connsiteY12" fmla="*/ 1196667 h 1518214"/>
                  <a:gd name="connsiteX13" fmla="*/ 178117 w 1345565"/>
                  <a:gd name="connsiteY13" fmla="*/ 715869 h 1518214"/>
                  <a:gd name="connsiteX14" fmla="*/ 261713 w 1345565"/>
                  <a:gd name="connsiteY14" fmla="*/ 747232 h 1518214"/>
                  <a:gd name="connsiteX15" fmla="*/ 0 w 1345565"/>
                  <a:gd name="connsiteY15" fmla="*/ 278613 h 1518214"/>
                  <a:gd name="connsiteX16" fmla="*/ 256689 w 1345565"/>
                  <a:gd name="connsiteY16" fmla="*/ 154379 h 1518214"/>
                  <a:gd name="connsiteX17" fmla="*/ 442584 w 1345565"/>
                  <a:gd name="connsiteY17" fmla="*/ 405588 h 1518214"/>
                  <a:gd name="connsiteX18" fmla="*/ 548091 w 1345565"/>
                  <a:gd name="connsiteY18" fmla="*/ 0 h 1518214"/>
                  <a:gd name="connsiteX0" fmla="*/ 838124 w 1345565"/>
                  <a:gd name="connsiteY0" fmla="*/ 40651 h 1518214"/>
                  <a:gd name="connsiteX1" fmla="*/ 832186 w 1345565"/>
                  <a:gd name="connsiteY1" fmla="*/ 490542 h 1518214"/>
                  <a:gd name="connsiteX2" fmla="*/ 1156017 w 1345565"/>
                  <a:gd name="connsiteY2" fmla="*/ 335250 h 1518214"/>
                  <a:gd name="connsiteX3" fmla="*/ 1345565 w 1345565"/>
                  <a:gd name="connsiteY3" fmla="*/ 486889 h 1518214"/>
                  <a:gd name="connsiteX4" fmla="*/ 823508 w 1345565"/>
                  <a:gd name="connsiteY4" fmla="*/ 765960 h 1518214"/>
                  <a:gd name="connsiteX5" fmla="*/ 910288 w 1345565"/>
                  <a:gd name="connsiteY5" fmla="*/ 785598 h 1518214"/>
                  <a:gd name="connsiteX6" fmla="*/ 813915 w 1345565"/>
                  <a:gd name="connsiteY6" fmla="*/ 833556 h 1518214"/>
                  <a:gd name="connsiteX7" fmla="*/ 784228 w 1345565"/>
                  <a:gd name="connsiteY7" fmla="*/ 1209456 h 1518214"/>
                  <a:gd name="connsiteX8" fmla="*/ 849085 w 1345565"/>
                  <a:gd name="connsiteY8" fmla="*/ 1214024 h 1518214"/>
                  <a:gd name="connsiteX9" fmla="*/ 741293 w 1345565"/>
                  <a:gd name="connsiteY9" fmla="*/ 1518214 h 1518214"/>
                  <a:gd name="connsiteX10" fmla="*/ 208731 w 1345565"/>
                  <a:gd name="connsiteY10" fmla="*/ 1505425 h 1518214"/>
                  <a:gd name="connsiteX11" fmla="*/ 146613 w 1345565"/>
                  <a:gd name="connsiteY11" fmla="*/ 1166522 h 1518214"/>
                  <a:gd name="connsiteX12" fmla="*/ 209645 w 1345565"/>
                  <a:gd name="connsiteY12" fmla="*/ 1196667 h 1518214"/>
                  <a:gd name="connsiteX13" fmla="*/ 178117 w 1345565"/>
                  <a:gd name="connsiteY13" fmla="*/ 715869 h 1518214"/>
                  <a:gd name="connsiteX14" fmla="*/ 261713 w 1345565"/>
                  <a:gd name="connsiteY14" fmla="*/ 747232 h 1518214"/>
                  <a:gd name="connsiteX15" fmla="*/ 0 w 1345565"/>
                  <a:gd name="connsiteY15" fmla="*/ 278613 h 1518214"/>
                  <a:gd name="connsiteX16" fmla="*/ 256689 w 1345565"/>
                  <a:gd name="connsiteY16" fmla="*/ 154379 h 1518214"/>
                  <a:gd name="connsiteX17" fmla="*/ 442584 w 1345565"/>
                  <a:gd name="connsiteY17" fmla="*/ 421574 h 1518214"/>
                  <a:gd name="connsiteX18" fmla="*/ 548091 w 1345565"/>
                  <a:gd name="connsiteY18" fmla="*/ 0 h 1518214"/>
                  <a:gd name="connsiteX0" fmla="*/ 838124 w 1345565"/>
                  <a:gd name="connsiteY0" fmla="*/ 40651 h 1518214"/>
                  <a:gd name="connsiteX1" fmla="*/ 832186 w 1345565"/>
                  <a:gd name="connsiteY1" fmla="*/ 490542 h 1518214"/>
                  <a:gd name="connsiteX2" fmla="*/ 1156017 w 1345565"/>
                  <a:gd name="connsiteY2" fmla="*/ 335250 h 1518214"/>
                  <a:gd name="connsiteX3" fmla="*/ 1345565 w 1345565"/>
                  <a:gd name="connsiteY3" fmla="*/ 486889 h 1518214"/>
                  <a:gd name="connsiteX4" fmla="*/ 823508 w 1345565"/>
                  <a:gd name="connsiteY4" fmla="*/ 765960 h 1518214"/>
                  <a:gd name="connsiteX5" fmla="*/ 910288 w 1345565"/>
                  <a:gd name="connsiteY5" fmla="*/ 785598 h 1518214"/>
                  <a:gd name="connsiteX6" fmla="*/ 813915 w 1345565"/>
                  <a:gd name="connsiteY6" fmla="*/ 833556 h 1518214"/>
                  <a:gd name="connsiteX7" fmla="*/ 784228 w 1345565"/>
                  <a:gd name="connsiteY7" fmla="*/ 1209456 h 1518214"/>
                  <a:gd name="connsiteX8" fmla="*/ 849085 w 1345565"/>
                  <a:gd name="connsiteY8" fmla="*/ 1214024 h 1518214"/>
                  <a:gd name="connsiteX9" fmla="*/ 741293 w 1345565"/>
                  <a:gd name="connsiteY9" fmla="*/ 1518214 h 1518214"/>
                  <a:gd name="connsiteX10" fmla="*/ 208731 w 1345565"/>
                  <a:gd name="connsiteY10" fmla="*/ 1505425 h 1518214"/>
                  <a:gd name="connsiteX11" fmla="*/ 146613 w 1345565"/>
                  <a:gd name="connsiteY11" fmla="*/ 1166522 h 1518214"/>
                  <a:gd name="connsiteX12" fmla="*/ 209645 w 1345565"/>
                  <a:gd name="connsiteY12" fmla="*/ 1196667 h 1518214"/>
                  <a:gd name="connsiteX13" fmla="*/ 178117 w 1345565"/>
                  <a:gd name="connsiteY13" fmla="*/ 715869 h 1518214"/>
                  <a:gd name="connsiteX14" fmla="*/ 261713 w 1345565"/>
                  <a:gd name="connsiteY14" fmla="*/ 747232 h 1518214"/>
                  <a:gd name="connsiteX15" fmla="*/ 0 w 1345565"/>
                  <a:gd name="connsiteY15" fmla="*/ 278613 h 1518214"/>
                  <a:gd name="connsiteX16" fmla="*/ 256689 w 1345565"/>
                  <a:gd name="connsiteY16" fmla="*/ 154379 h 1518214"/>
                  <a:gd name="connsiteX17" fmla="*/ 442584 w 1345565"/>
                  <a:gd name="connsiteY17" fmla="*/ 421574 h 1518214"/>
                  <a:gd name="connsiteX18" fmla="*/ 548091 w 1345565"/>
                  <a:gd name="connsiteY18" fmla="*/ 0 h 1518214"/>
                  <a:gd name="connsiteX0" fmla="*/ 838124 w 1345565"/>
                  <a:gd name="connsiteY0" fmla="*/ 40651 h 1518214"/>
                  <a:gd name="connsiteX1" fmla="*/ 832186 w 1345565"/>
                  <a:gd name="connsiteY1" fmla="*/ 490542 h 1518214"/>
                  <a:gd name="connsiteX2" fmla="*/ 1156017 w 1345565"/>
                  <a:gd name="connsiteY2" fmla="*/ 335250 h 1518214"/>
                  <a:gd name="connsiteX3" fmla="*/ 1345565 w 1345565"/>
                  <a:gd name="connsiteY3" fmla="*/ 486889 h 1518214"/>
                  <a:gd name="connsiteX4" fmla="*/ 823508 w 1345565"/>
                  <a:gd name="connsiteY4" fmla="*/ 765960 h 1518214"/>
                  <a:gd name="connsiteX5" fmla="*/ 910288 w 1345565"/>
                  <a:gd name="connsiteY5" fmla="*/ 785598 h 1518214"/>
                  <a:gd name="connsiteX6" fmla="*/ 813915 w 1345565"/>
                  <a:gd name="connsiteY6" fmla="*/ 833556 h 1518214"/>
                  <a:gd name="connsiteX7" fmla="*/ 784228 w 1345565"/>
                  <a:gd name="connsiteY7" fmla="*/ 1209456 h 1518214"/>
                  <a:gd name="connsiteX8" fmla="*/ 849085 w 1345565"/>
                  <a:gd name="connsiteY8" fmla="*/ 1214024 h 1518214"/>
                  <a:gd name="connsiteX9" fmla="*/ 741293 w 1345565"/>
                  <a:gd name="connsiteY9" fmla="*/ 1518214 h 1518214"/>
                  <a:gd name="connsiteX10" fmla="*/ 208731 w 1345565"/>
                  <a:gd name="connsiteY10" fmla="*/ 1505425 h 1518214"/>
                  <a:gd name="connsiteX11" fmla="*/ 146613 w 1345565"/>
                  <a:gd name="connsiteY11" fmla="*/ 1166522 h 1518214"/>
                  <a:gd name="connsiteX12" fmla="*/ 209645 w 1345565"/>
                  <a:gd name="connsiteY12" fmla="*/ 1196667 h 1518214"/>
                  <a:gd name="connsiteX13" fmla="*/ 178117 w 1345565"/>
                  <a:gd name="connsiteY13" fmla="*/ 715869 h 1518214"/>
                  <a:gd name="connsiteX14" fmla="*/ 261713 w 1345565"/>
                  <a:gd name="connsiteY14" fmla="*/ 747232 h 1518214"/>
                  <a:gd name="connsiteX15" fmla="*/ 0 w 1345565"/>
                  <a:gd name="connsiteY15" fmla="*/ 278613 h 1518214"/>
                  <a:gd name="connsiteX16" fmla="*/ 256689 w 1345565"/>
                  <a:gd name="connsiteY16" fmla="*/ 154379 h 1518214"/>
                  <a:gd name="connsiteX17" fmla="*/ 442584 w 1345565"/>
                  <a:gd name="connsiteY17" fmla="*/ 421574 h 1518214"/>
                  <a:gd name="connsiteX18" fmla="*/ 548091 w 1345565"/>
                  <a:gd name="connsiteY18" fmla="*/ 0 h 1518214"/>
                  <a:gd name="connsiteX0" fmla="*/ 838124 w 1345565"/>
                  <a:gd name="connsiteY0" fmla="*/ 40651 h 1518214"/>
                  <a:gd name="connsiteX1" fmla="*/ 832186 w 1345565"/>
                  <a:gd name="connsiteY1" fmla="*/ 490542 h 1518214"/>
                  <a:gd name="connsiteX2" fmla="*/ 1156017 w 1345565"/>
                  <a:gd name="connsiteY2" fmla="*/ 335250 h 1518214"/>
                  <a:gd name="connsiteX3" fmla="*/ 1345565 w 1345565"/>
                  <a:gd name="connsiteY3" fmla="*/ 486889 h 1518214"/>
                  <a:gd name="connsiteX4" fmla="*/ 823508 w 1345565"/>
                  <a:gd name="connsiteY4" fmla="*/ 765960 h 1518214"/>
                  <a:gd name="connsiteX5" fmla="*/ 910288 w 1345565"/>
                  <a:gd name="connsiteY5" fmla="*/ 785598 h 1518214"/>
                  <a:gd name="connsiteX6" fmla="*/ 813915 w 1345565"/>
                  <a:gd name="connsiteY6" fmla="*/ 833556 h 1518214"/>
                  <a:gd name="connsiteX7" fmla="*/ 784228 w 1345565"/>
                  <a:gd name="connsiteY7" fmla="*/ 1209456 h 1518214"/>
                  <a:gd name="connsiteX8" fmla="*/ 849085 w 1345565"/>
                  <a:gd name="connsiteY8" fmla="*/ 1214024 h 1518214"/>
                  <a:gd name="connsiteX9" fmla="*/ 741293 w 1345565"/>
                  <a:gd name="connsiteY9" fmla="*/ 1518214 h 1518214"/>
                  <a:gd name="connsiteX10" fmla="*/ 208731 w 1345565"/>
                  <a:gd name="connsiteY10" fmla="*/ 1505425 h 1518214"/>
                  <a:gd name="connsiteX11" fmla="*/ 146613 w 1345565"/>
                  <a:gd name="connsiteY11" fmla="*/ 1166522 h 1518214"/>
                  <a:gd name="connsiteX12" fmla="*/ 209645 w 1345565"/>
                  <a:gd name="connsiteY12" fmla="*/ 1196667 h 1518214"/>
                  <a:gd name="connsiteX13" fmla="*/ 178117 w 1345565"/>
                  <a:gd name="connsiteY13" fmla="*/ 715869 h 1518214"/>
                  <a:gd name="connsiteX14" fmla="*/ 261713 w 1345565"/>
                  <a:gd name="connsiteY14" fmla="*/ 747232 h 1518214"/>
                  <a:gd name="connsiteX15" fmla="*/ 0 w 1345565"/>
                  <a:gd name="connsiteY15" fmla="*/ 278613 h 1518214"/>
                  <a:gd name="connsiteX16" fmla="*/ 256689 w 1345565"/>
                  <a:gd name="connsiteY16" fmla="*/ 154379 h 1518214"/>
                  <a:gd name="connsiteX17" fmla="*/ 442584 w 1345565"/>
                  <a:gd name="connsiteY17" fmla="*/ 421574 h 1518214"/>
                  <a:gd name="connsiteX18" fmla="*/ 548091 w 1345565"/>
                  <a:gd name="connsiteY18" fmla="*/ 0 h 151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45565" h="1518214">
                    <a:moveTo>
                      <a:pt x="838124" y="40651"/>
                    </a:moveTo>
                    <a:cubicBezTo>
                      <a:pt x="836145" y="190615"/>
                      <a:pt x="834165" y="340578"/>
                      <a:pt x="832186" y="490542"/>
                    </a:cubicBezTo>
                    <a:cubicBezTo>
                      <a:pt x="940130" y="410003"/>
                      <a:pt x="1009707" y="358239"/>
                      <a:pt x="1156017" y="335250"/>
                    </a:cubicBezTo>
                    <a:cubicBezTo>
                      <a:pt x="1219200" y="385796"/>
                      <a:pt x="1269593" y="404371"/>
                      <a:pt x="1345565" y="486889"/>
                    </a:cubicBezTo>
                    <a:cubicBezTo>
                      <a:pt x="1037262" y="530888"/>
                      <a:pt x="904808" y="696382"/>
                      <a:pt x="823508" y="765960"/>
                    </a:cubicBezTo>
                    <a:cubicBezTo>
                      <a:pt x="837514" y="773572"/>
                      <a:pt x="854719" y="765197"/>
                      <a:pt x="910288" y="785598"/>
                    </a:cubicBezTo>
                    <a:cubicBezTo>
                      <a:pt x="837665" y="810110"/>
                      <a:pt x="848171" y="834622"/>
                      <a:pt x="813915" y="833556"/>
                    </a:cubicBezTo>
                    <a:lnTo>
                      <a:pt x="784228" y="1209456"/>
                    </a:lnTo>
                    <a:cubicBezTo>
                      <a:pt x="805847" y="1210979"/>
                      <a:pt x="814677" y="1209304"/>
                      <a:pt x="849085" y="1214024"/>
                    </a:cubicBezTo>
                    <a:cubicBezTo>
                      <a:pt x="768394" y="1328210"/>
                      <a:pt x="754844" y="1442395"/>
                      <a:pt x="741293" y="1518214"/>
                    </a:cubicBezTo>
                    <a:lnTo>
                      <a:pt x="208731" y="1505425"/>
                    </a:lnTo>
                    <a:cubicBezTo>
                      <a:pt x="209340" y="1346631"/>
                      <a:pt x="203554" y="1293344"/>
                      <a:pt x="146613" y="1166522"/>
                    </a:cubicBezTo>
                    <a:cubicBezTo>
                      <a:pt x="190002" y="1187227"/>
                      <a:pt x="191832" y="1182356"/>
                      <a:pt x="209645" y="1196667"/>
                    </a:cubicBezTo>
                    <a:cubicBezTo>
                      <a:pt x="223647" y="1048124"/>
                      <a:pt x="263228" y="800468"/>
                      <a:pt x="178117" y="715869"/>
                    </a:cubicBezTo>
                    <a:lnTo>
                      <a:pt x="261713" y="747232"/>
                    </a:lnTo>
                    <a:cubicBezTo>
                      <a:pt x="273589" y="660298"/>
                      <a:pt x="218324" y="506223"/>
                      <a:pt x="0" y="278613"/>
                    </a:cubicBezTo>
                    <a:lnTo>
                      <a:pt x="256689" y="154379"/>
                    </a:lnTo>
                    <a:cubicBezTo>
                      <a:pt x="357021" y="234918"/>
                      <a:pt x="380619" y="337838"/>
                      <a:pt x="442584" y="421574"/>
                    </a:cubicBezTo>
                    <a:lnTo>
                      <a:pt x="548091" y="0"/>
                    </a:lnTo>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a:p>
            </p:txBody>
          </p:sp>
          <p:sp>
            <p:nvSpPr>
              <p:cNvPr id="49" name="타원 267">
                <a:extLst>
                  <a:ext uri="{FF2B5EF4-FFF2-40B4-BE49-F238E27FC236}">
                    <a16:creationId xmlns="" xmlns:a16="http://schemas.microsoft.com/office/drawing/2014/main" id="{39C1B66B-5C49-4176-BE28-8C740494214C}"/>
                  </a:ext>
                </a:extLst>
              </p:cNvPr>
              <p:cNvSpPr/>
              <p:nvPr/>
            </p:nvSpPr>
            <p:spPr>
              <a:xfrm rot="1023001">
                <a:off x="8872391" y="2752794"/>
                <a:ext cx="876262" cy="72065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a:p>
            </p:txBody>
          </p:sp>
          <p:sp>
            <p:nvSpPr>
              <p:cNvPr id="50" name="타원 268">
                <a:extLst>
                  <a:ext uri="{FF2B5EF4-FFF2-40B4-BE49-F238E27FC236}">
                    <a16:creationId xmlns="" xmlns:a16="http://schemas.microsoft.com/office/drawing/2014/main" id="{7A84DC92-16DE-4DBA-8AB5-C5BABDAFAACB}"/>
                  </a:ext>
                </a:extLst>
              </p:cNvPr>
              <p:cNvSpPr/>
              <p:nvPr/>
            </p:nvSpPr>
            <p:spPr>
              <a:xfrm rot="1023001">
                <a:off x="8739631" y="2136731"/>
                <a:ext cx="1017624" cy="95697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a:p>
            </p:txBody>
          </p:sp>
          <p:sp>
            <p:nvSpPr>
              <p:cNvPr id="51" name="타원 269">
                <a:extLst>
                  <a:ext uri="{FF2B5EF4-FFF2-40B4-BE49-F238E27FC236}">
                    <a16:creationId xmlns="" xmlns:a16="http://schemas.microsoft.com/office/drawing/2014/main" id="{BF96BE8D-53E4-457B-AF77-1C3177B0BA4C}"/>
                  </a:ext>
                </a:extLst>
              </p:cNvPr>
              <p:cNvSpPr/>
              <p:nvPr/>
            </p:nvSpPr>
            <p:spPr>
              <a:xfrm rot="1023001">
                <a:off x="8781329" y="1841640"/>
                <a:ext cx="650363" cy="61159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a:p>
            </p:txBody>
          </p:sp>
          <p:sp>
            <p:nvSpPr>
              <p:cNvPr id="52" name="타원 270">
                <a:extLst>
                  <a:ext uri="{FF2B5EF4-FFF2-40B4-BE49-F238E27FC236}">
                    <a16:creationId xmlns="" xmlns:a16="http://schemas.microsoft.com/office/drawing/2014/main" id="{B9561DFF-DE63-4714-8F22-35979096BB8A}"/>
                  </a:ext>
                </a:extLst>
              </p:cNvPr>
              <p:cNvSpPr/>
              <p:nvPr/>
            </p:nvSpPr>
            <p:spPr>
              <a:xfrm rot="1023001">
                <a:off x="8227747" y="1544656"/>
                <a:ext cx="942587" cy="101912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a:p>
            </p:txBody>
          </p:sp>
          <p:sp>
            <p:nvSpPr>
              <p:cNvPr id="53" name="타원 271">
                <a:extLst>
                  <a:ext uri="{FF2B5EF4-FFF2-40B4-BE49-F238E27FC236}">
                    <a16:creationId xmlns="" xmlns:a16="http://schemas.microsoft.com/office/drawing/2014/main" id="{C1E6DB20-19CC-4D99-B3B5-F3CFAD9D25EB}"/>
                  </a:ext>
                </a:extLst>
              </p:cNvPr>
              <p:cNvSpPr/>
              <p:nvPr/>
            </p:nvSpPr>
            <p:spPr>
              <a:xfrm rot="1023001">
                <a:off x="7793056" y="1695490"/>
                <a:ext cx="942587" cy="88640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a:p>
            </p:txBody>
          </p:sp>
          <p:sp>
            <p:nvSpPr>
              <p:cNvPr id="54" name="타원 272">
                <a:extLst>
                  <a:ext uri="{FF2B5EF4-FFF2-40B4-BE49-F238E27FC236}">
                    <a16:creationId xmlns="" xmlns:a16="http://schemas.microsoft.com/office/drawing/2014/main" id="{EF5AE5B0-C8D6-45FD-8F91-B92920583908}"/>
                  </a:ext>
                </a:extLst>
              </p:cNvPr>
              <p:cNvSpPr/>
              <p:nvPr/>
            </p:nvSpPr>
            <p:spPr>
              <a:xfrm rot="1023001">
                <a:off x="7329654" y="1926595"/>
                <a:ext cx="942587" cy="88640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a:p>
            </p:txBody>
          </p:sp>
          <p:sp>
            <p:nvSpPr>
              <p:cNvPr id="55" name="타원 273">
                <a:extLst>
                  <a:ext uri="{FF2B5EF4-FFF2-40B4-BE49-F238E27FC236}">
                    <a16:creationId xmlns="" xmlns:a16="http://schemas.microsoft.com/office/drawing/2014/main" id="{2E883187-84D8-4E04-85B0-4CA14668EF31}"/>
                  </a:ext>
                </a:extLst>
              </p:cNvPr>
              <p:cNvSpPr/>
              <p:nvPr/>
            </p:nvSpPr>
            <p:spPr>
              <a:xfrm rot="1023001">
                <a:off x="7322818" y="2549785"/>
                <a:ext cx="782358" cy="73572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a:p>
            </p:txBody>
          </p:sp>
          <p:sp>
            <p:nvSpPr>
              <p:cNvPr id="56" name="타원 274">
                <a:extLst>
                  <a:ext uri="{FF2B5EF4-FFF2-40B4-BE49-F238E27FC236}">
                    <a16:creationId xmlns="" xmlns:a16="http://schemas.microsoft.com/office/drawing/2014/main" id="{31D3A327-5665-4042-8C30-DBCA86A12B2C}"/>
                  </a:ext>
                </a:extLst>
              </p:cNvPr>
              <p:cNvSpPr/>
              <p:nvPr/>
            </p:nvSpPr>
            <p:spPr>
              <a:xfrm rot="1023001">
                <a:off x="8109378" y="2397975"/>
                <a:ext cx="643500" cy="43548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dirty="0"/>
              </a:p>
            </p:txBody>
          </p:sp>
        </p:grpSp>
      </p:grpSp>
      <p:grpSp>
        <p:nvGrpSpPr>
          <p:cNvPr id="57" name="Group 56"/>
          <p:cNvGrpSpPr/>
          <p:nvPr/>
        </p:nvGrpSpPr>
        <p:grpSpPr>
          <a:xfrm>
            <a:off x="6512699" y="3390765"/>
            <a:ext cx="704533" cy="704533"/>
            <a:chOff x="6699311" y="3257386"/>
            <a:chExt cx="704533" cy="704533"/>
          </a:xfrm>
        </p:grpSpPr>
        <p:sp>
          <p:nvSpPr>
            <p:cNvPr id="58" name="Oval 8">
              <a:extLst>
                <a:ext uri="{FF2B5EF4-FFF2-40B4-BE49-F238E27FC236}">
                  <a16:creationId xmlns="" xmlns:a16="http://schemas.microsoft.com/office/drawing/2014/main" id="{DF894BA0-94B4-47C3-B72F-C1E851099330}"/>
                </a:ext>
              </a:extLst>
            </p:cNvPr>
            <p:cNvSpPr/>
            <p:nvPr/>
          </p:nvSpPr>
          <p:spPr>
            <a:xfrm>
              <a:off x="6699311" y="3257386"/>
              <a:ext cx="704533" cy="704533"/>
            </a:xfrm>
            <a:prstGeom prst="ellipse">
              <a:avLst/>
            </a:prstGeom>
            <a:solidFill>
              <a:schemeClr val="accent3"/>
            </a:solidFill>
            <a:ln w="12700">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59" name="그룹 285">
              <a:extLst>
                <a:ext uri="{FF2B5EF4-FFF2-40B4-BE49-F238E27FC236}">
                  <a16:creationId xmlns="" xmlns:a16="http://schemas.microsoft.com/office/drawing/2014/main" id="{AC36036D-D5F9-4D47-8086-5B2F84FE5CB7}"/>
                </a:ext>
              </a:extLst>
            </p:cNvPr>
            <p:cNvGrpSpPr/>
            <p:nvPr/>
          </p:nvGrpSpPr>
          <p:grpSpPr>
            <a:xfrm>
              <a:off x="6915171" y="3395089"/>
              <a:ext cx="297616" cy="416303"/>
              <a:chOff x="1019786" y="3002376"/>
              <a:chExt cx="2531613" cy="3541196"/>
            </a:xfrm>
            <a:solidFill>
              <a:schemeClr val="bg1"/>
            </a:solidFill>
          </p:grpSpPr>
          <p:sp>
            <p:nvSpPr>
              <p:cNvPr id="60" name="사각형: 둥근 모서리 132">
                <a:extLst>
                  <a:ext uri="{FF2B5EF4-FFF2-40B4-BE49-F238E27FC236}">
                    <a16:creationId xmlns="" xmlns:a16="http://schemas.microsoft.com/office/drawing/2014/main" id="{3E6D8293-A02E-461C-A117-531CEB06FD78}"/>
                  </a:ext>
                </a:extLst>
              </p:cNvPr>
              <p:cNvSpPr/>
              <p:nvPr/>
            </p:nvSpPr>
            <p:spPr>
              <a:xfrm>
                <a:off x="1974764" y="4123684"/>
                <a:ext cx="829331" cy="2419888"/>
              </a:xfrm>
              <a:custGeom>
                <a:avLst/>
                <a:gdLst>
                  <a:gd name="connsiteX0" fmla="*/ 0 w 626166"/>
                  <a:gd name="connsiteY0" fmla="*/ 293202 h 1175728"/>
                  <a:gd name="connsiteX1" fmla="*/ 293202 w 626166"/>
                  <a:gd name="connsiteY1" fmla="*/ 0 h 1175728"/>
                  <a:gd name="connsiteX2" fmla="*/ 332964 w 626166"/>
                  <a:gd name="connsiteY2" fmla="*/ 0 h 1175728"/>
                  <a:gd name="connsiteX3" fmla="*/ 626166 w 626166"/>
                  <a:gd name="connsiteY3" fmla="*/ 293202 h 1175728"/>
                  <a:gd name="connsiteX4" fmla="*/ 626166 w 626166"/>
                  <a:gd name="connsiteY4" fmla="*/ 882526 h 1175728"/>
                  <a:gd name="connsiteX5" fmla="*/ 332964 w 626166"/>
                  <a:gd name="connsiteY5" fmla="*/ 1175728 h 1175728"/>
                  <a:gd name="connsiteX6" fmla="*/ 293202 w 626166"/>
                  <a:gd name="connsiteY6" fmla="*/ 1175728 h 1175728"/>
                  <a:gd name="connsiteX7" fmla="*/ 0 w 626166"/>
                  <a:gd name="connsiteY7" fmla="*/ 882526 h 1175728"/>
                  <a:gd name="connsiteX8" fmla="*/ 0 w 626166"/>
                  <a:gd name="connsiteY8" fmla="*/ 293202 h 1175728"/>
                  <a:gd name="connsiteX0" fmla="*/ 0 w 626166"/>
                  <a:gd name="connsiteY0" fmla="*/ 303142 h 1185668"/>
                  <a:gd name="connsiteX1" fmla="*/ 293202 w 626166"/>
                  <a:gd name="connsiteY1" fmla="*/ 9940 h 1185668"/>
                  <a:gd name="connsiteX2" fmla="*/ 382660 w 626166"/>
                  <a:gd name="connsiteY2" fmla="*/ 0 h 1185668"/>
                  <a:gd name="connsiteX3" fmla="*/ 626166 w 626166"/>
                  <a:gd name="connsiteY3" fmla="*/ 303142 h 1185668"/>
                  <a:gd name="connsiteX4" fmla="*/ 626166 w 626166"/>
                  <a:gd name="connsiteY4" fmla="*/ 892466 h 1185668"/>
                  <a:gd name="connsiteX5" fmla="*/ 332964 w 626166"/>
                  <a:gd name="connsiteY5" fmla="*/ 1185668 h 1185668"/>
                  <a:gd name="connsiteX6" fmla="*/ 293202 w 626166"/>
                  <a:gd name="connsiteY6" fmla="*/ 1185668 h 1185668"/>
                  <a:gd name="connsiteX7" fmla="*/ 0 w 626166"/>
                  <a:gd name="connsiteY7" fmla="*/ 892466 h 1185668"/>
                  <a:gd name="connsiteX8" fmla="*/ 0 w 626166"/>
                  <a:gd name="connsiteY8" fmla="*/ 303142 h 1185668"/>
                  <a:gd name="connsiteX0" fmla="*/ 0 w 626166"/>
                  <a:gd name="connsiteY0" fmla="*/ 303142 h 1185668"/>
                  <a:gd name="connsiteX1" fmla="*/ 233567 w 626166"/>
                  <a:gd name="connsiteY1" fmla="*/ 1 h 1185668"/>
                  <a:gd name="connsiteX2" fmla="*/ 382660 w 626166"/>
                  <a:gd name="connsiteY2" fmla="*/ 0 h 1185668"/>
                  <a:gd name="connsiteX3" fmla="*/ 626166 w 626166"/>
                  <a:gd name="connsiteY3" fmla="*/ 303142 h 1185668"/>
                  <a:gd name="connsiteX4" fmla="*/ 626166 w 626166"/>
                  <a:gd name="connsiteY4" fmla="*/ 892466 h 1185668"/>
                  <a:gd name="connsiteX5" fmla="*/ 332964 w 626166"/>
                  <a:gd name="connsiteY5" fmla="*/ 1185668 h 1185668"/>
                  <a:gd name="connsiteX6" fmla="*/ 293202 w 626166"/>
                  <a:gd name="connsiteY6" fmla="*/ 1185668 h 1185668"/>
                  <a:gd name="connsiteX7" fmla="*/ 0 w 626166"/>
                  <a:gd name="connsiteY7" fmla="*/ 892466 h 1185668"/>
                  <a:gd name="connsiteX8" fmla="*/ 0 w 626166"/>
                  <a:gd name="connsiteY8" fmla="*/ 303142 h 1185668"/>
                  <a:gd name="connsiteX0" fmla="*/ 0 w 626166"/>
                  <a:gd name="connsiteY0" fmla="*/ 323020 h 1205546"/>
                  <a:gd name="connsiteX1" fmla="*/ 233567 w 626166"/>
                  <a:gd name="connsiteY1" fmla="*/ 19879 h 1205546"/>
                  <a:gd name="connsiteX2" fmla="*/ 432356 w 626166"/>
                  <a:gd name="connsiteY2" fmla="*/ 0 h 1205546"/>
                  <a:gd name="connsiteX3" fmla="*/ 626166 w 626166"/>
                  <a:gd name="connsiteY3" fmla="*/ 323020 h 1205546"/>
                  <a:gd name="connsiteX4" fmla="*/ 626166 w 626166"/>
                  <a:gd name="connsiteY4" fmla="*/ 912344 h 1205546"/>
                  <a:gd name="connsiteX5" fmla="*/ 332964 w 626166"/>
                  <a:gd name="connsiteY5" fmla="*/ 1205546 h 1205546"/>
                  <a:gd name="connsiteX6" fmla="*/ 293202 w 626166"/>
                  <a:gd name="connsiteY6" fmla="*/ 1205546 h 1205546"/>
                  <a:gd name="connsiteX7" fmla="*/ 0 w 626166"/>
                  <a:gd name="connsiteY7" fmla="*/ 912344 h 1205546"/>
                  <a:gd name="connsiteX8" fmla="*/ 0 w 626166"/>
                  <a:gd name="connsiteY8" fmla="*/ 323020 h 1205546"/>
                  <a:gd name="connsiteX0" fmla="*/ 0 w 626166"/>
                  <a:gd name="connsiteY0" fmla="*/ 323020 h 1205546"/>
                  <a:gd name="connsiteX1" fmla="*/ 233567 w 626166"/>
                  <a:gd name="connsiteY1" fmla="*/ 19879 h 1205546"/>
                  <a:gd name="connsiteX2" fmla="*/ 432356 w 626166"/>
                  <a:gd name="connsiteY2" fmla="*/ 0 h 1205546"/>
                  <a:gd name="connsiteX3" fmla="*/ 626166 w 626166"/>
                  <a:gd name="connsiteY3" fmla="*/ 323020 h 1205546"/>
                  <a:gd name="connsiteX4" fmla="*/ 626166 w 626166"/>
                  <a:gd name="connsiteY4" fmla="*/ 912344 h 1205546"/>
                  <a:gd name="connsiteX5" fmla="*/ 332964 w 626166"/>
                  <a:gd name="connsiteY5" fmla="*/ 1205546 h 1205546"/>
                  <a:gd name="connsiteX6" fmla="*/ 253446 w 626166"/>
                  <a:gd name="connsiteY6" fmla="*/ 1195607 h 1205546"/>
                  <a:gd name="connsiteX7" fmla="*/ 0 w 626166"/>
                  <a:gd name="connsiteY7" fmla="*/ 912344 h 1205546"/>
                  <a:gd name="connsiteX8" fmla="*/ 0 w 626166"/>
                  <a:gd name="connsiteY8" fmla="*/ 323020 h 1205546"/>
                  <a:gd name="connsiteX0" fmla="*/ 0 w 626166"/>
                  <a:gd name="connsiteY0" fmla="*/ 323020 h 1205546"/>
                  <a:gd name="connsiteX1" fmla="*/ 233567 w 626166"/>
                  <a:gd name="connsiteY1" fmla="*/ 19879 h 1205546"/>
                  <a:gd name="connsiteX2" fmla="*/ 432356 w 626166"/>
                  <a:gd name="connsiteY2" fmla="*/ 0 h 1205546"/>
                  <a:gd name="connsiteX3" fmla="*/ 626166 w 626166"/>
                  <a:gd name="connsiteY3" fmla="*/ 323020 h 1205546"/>
                  <a:gd name="connsiteX4" fmla="*/ 626166 w 626166"/>
                  <a:gd name="connsiteY4" fmla="*/ 912344 h 1205546"/>
                  <a:gd name="connsiteX5" fmla="*/ 332964 w 626166"/>
                  <a:gd name="connsiteY5" fmla="*/ 1205546 h 1205546"/>
                  <a:gd name="connsiteX6" fmla="*/ 332959 w 626166"/>
                  <a:gd name="connsiteY6" fmla="*/ 1195607 h 1205546"/>
                  <a:gd name="connsiteX7" fmla="*/ 0 w 626166"/>
                  <a:gd name="connsiteY7" fmla="*/ 912344 h 1205546"/>
                  <a:gd name="connsiteX8" fmla="*/ 0 w 626166"/>
                  <a:gd name="connsiteY8" fmla="*/ 323020 h 1205546"/>
                  <a:gd name="connsiteX0" fmla="*/ 0 w 626166"/>
                  <a:gd name="connsiteY0" fmla="*/ 323020 h 1205546"/>
                  <a:gd name="connsiteX1" fmla="*/ 233567 w 626166"/>
                  <a:gd name="connsiteY1" fmla="*/ 19879 h 1205546"/>
                  <a:gd name="connsiteX2" fmla="*/ 432356 w 626166"/>
                  <a:gd name="connsiteY2" fmla="*/ 0 h 1205546"/>
                  <a:gd name="connsiteX3" fmla="*/ 626166 w 626166"/>
                  <a:gd name="connsiteY3" fmla="*/ 323020 h 1205546"/>
                  <a:gd name="connsiteX4" fmla="*/ 626166 w 626166"/>
                  <a:gd name="connsiteY4" fmla="*/ 912344 h 1205546"/>
                  <a:gd name="connsiteX5" fmla="*/ 332964 w 626166"/>
                  <a:gd name="connsiteY5" fmla="*/ 1205546 h 1205546"/>
                  <a:gd name="connsiteX6" fmla="*/ 303142 w 626166"/>
                  <a:gd name="connsiteY6" fmla="*/ 1185668 h 1205546"/>
                  <a:gd name="connsiteX7" fmla="*/ 0 w 626166"/>
                  <a:gd name="connsiteY7" fmla="*/ 912344 h 1205546"/>
                  <a:gd name="connsiteX8" fmla="*/ 0 w 626166"/>
                  <a:gd name="connsiteY8" fmla="*/ 323020 h 1205546"/>
                  <a:gd name="connsiteX0" fmla="*/ 0 w 626166"/>
                  <a:gd name="connsiteY0" fmla="*/ 323020 h 1225711"/>
                  <a:gd name="connsiteX1" fmla="*/ 233567 w 626166"/>
                  <a:gd name="connsiteY1" fmla="*/ 19879 h 1225711"/>
                  <a:gd name="connsiteX2" fmla="*/ 432356 w 626166"/>
                  <a:gd name="connsiteY2" fmla="*/ 0 h 1225711"/>
                  <a:gd name="connsiteX3" fmla="*/ 626166 w 626166"/>
                  <a:gd name="connsiteY3" fmla="*/ 323020 h 1225711"/>
                  <a:gd name="connsiteX4" fmla="*/ 626166 w 626166"/>
                  <a:gd name="connsiteY4" fmla="*/ 912344 h 1225711"/>
                  <a:gd name="connsiteX5" fmla="*/ 332964 w 626166"/>
                  <a:gd name="connsiteY5" fmla="*/ 1205546 h 1225711"/>
                  <a:gd name="connsiteX6" fmla="*/ 332960 w 626166"/>
                  <a:gd name="connsiteY6" fmla="*/ 1225424 h 1225711"/>
                  <a:gd name="connsiteX7" fmla="*/ 0 w 626166"/>
                  <a:gd name="connsiteY7" fmla="*/ 912344 h 1225711"/>
                  <a:gd name="connsiteX8" fmla="*/ 0 w 626166"/>
                  <a:gd name="connsiteY8" fmla="*/ 323020 h 1225711"/>
                  <a:gd name="connsiteX0" fmla="*/ 0 w 626166"/>
                  <a:gd name="connsiteY0" fmla="*/ 303142 h 1205833"/>
                  <a:gd name="connsiteX1" fmla="*/ 233567 w 626166"/>
                  <a:gd name="connsiteY1" fmla="*/ 1 h 1205833"/>
                  <a:gd name="connsiteX2" fmla="*/ 412478 w 626166"/>
                  <a:gd name="connsiteY2" fmla="*/ 0 h 1205833"/>
                  <a:gd name="connsiteX3" fmla="*/ 626166 w 626166"/>
                  <a:gd name="connsiteY3" fmla="*/ 303142 h 1205833"/>
                  <a:gd name="connsiteX4" fmla="*/ 626166 w 626166"/>
                  <a:gd name="connsiteY4" fmla="*/ 892466 h 1205833"/>
                  <a:gd name="connsiteX5" fmla="*/ 332964 w 626166"/>
                  <a:gd name="connsiteY5" fmla="*/ 1185668 h 1205833"/>
                  <a:gd name="connsiteX6" fmla="*/ 332960 w 626166"/>
                  <a:gd name="connsiteY6" fmla="*/ 1205546 h 1205833"/>
                  <a:gd name="connsiteX7" fmla="*/ 0 w 626166"/>
                  <a:gd name="connsiteY7" fmla="*/ 892466 h 1205833"/>
                  <a:gd name="connsiteX8" fmla="*/ 0 w 626166"/>
                  <a:gd name="connsiteY8" fmla="*/ 303142 h 1205833"/>
                  <a:gd name="connsiteX0" fmla="*/ 0 w 626166"/>
                  <a:gd name="connsiteY0" fmla="*/ 303142 h 1206318"/>
                  <a:gd name="connsiteX1" fmla="*/ 233567 w 626166"/>
                  <a:gd name="connsiteY1" fmla="*/ 1 h 1206318"/>
                  <a:gd name="connsiteX2" fmla="*/ 412478 w 626166"/>
                  <a:gd name="connsiteY2" fmla="*/ 0 h 1206318"/>
                  <a:gd name="connsiteX3" fmla="*/ 626166 w 626166"/>
                  <a:gd name="connsiteY3" fmla="*/ 303142 h 1206318"/>
                  <a:gd name="connsiteX4" fmla="*/ 626166 w 626166"/>
                  <a:gd name="connsiteY4" fmla="*/ 892466 h 1206318"/>
                  <a:gd name="connsiteX5" fmla="*/ 345672 w 626166"/>
                  <a:gd name="connsiteY5" fmla="*/ 1203547 h 1206318"/>
                  <a:gd name="connsiteX6" fmla="*/ 332960 w 626166"/>
                  <a:gd name="connsiteY6" fmla="*/ 1205546 h 1206318"/>
                  <a:gd name="connsiteX7" fmla="*/ 0 w 626166"/>
                  <a:gd name="connsiteY7" fmla="*/ 892466 h 1206318"/>
                  <a:gd name="connsiteX8" fmla="*/ 0 w 626166"/>
                  <a:gd name="connsiteY8" fmla="*/ 303142 h 1206318"/>
                  <a:gd name="connsiteX0" fmla="*/ 0 w 626166"/>
                  <a:gd name="connsiteY0" fmla="*/ 303142 h 1206318"/>
                  <a:gd name="connsiteX1" fmla="*/ 233567 w 626166"/>
                  <a:gd name="connsiteY1" fmla="*/ 1 h 1206318"/>
                  <a:gd name="connsiteX2" fmla="*/ 412478 w 626166"/>
                  <a:gd name="connsiteY2" fmla="*/ 0 h 1206318"/>
                  <a:gd name="connsiteX3" fmla="*/ 626166 w 626166"/>
                  <a:gd name="connsiteY3" fmla="*/ 303142 h 1206318"/>
                  <a:gd name="connsiteX4" fmla="*/ 626166 w 626166"/>
                  <a:gd name="connsiteY4" fmla="*/ 892466 h 1206318"/>
                  <a:gd name="connsiteX5" fmla="*/ 345672 w 626166"/>
                  <a:gd name="connsiteY5" fmla="*/ 1203547 h 1206318"/>
                  <a:gd name="connsiteX6" fmla="*/ 323429 w 626166"/>
                  <a:gd name="connsiteY6" fmla="*/ 1205546 h 1206318"/>
                  <a:gd name="connsiteX7" fmla="*/ 0 w 626166"/>
                  <a:gd name="connsiteY7" fmla="*/ 892466 h 1206318"/>
                  <a:gd name="connsiteX8" fmla="*/ 0 w 626166"/>
                  <a:gd name="connsiteY8" fmla="*/ 303142 h 1206318"/>
                  <a:gd name="connsiteX0" fmla="*/ 0 w 626166"/>
                  <a:gd name="connsiteY0" fmla="*/ 303142 h 1208656"/>
                  <a:gd name="connsiteX1" fmla="*/ 233567 w 626166"/>
                  <a:gd name="connsiteY1" fmla="*/ 1 h 1208656"/>
                  <a:gd name="connsiteX2" fmla="*/ 412478 w 626166"/>
                  <a:gd name="connsiteY2" fmla="*/ 0 h 1208656"/>
                  <a:gd name="connsiteX3" fmla="*/ 626166 w 626166"/>
                  <a:gd name="connsiteY3" fmla="*/ 303142 h 1208656"/>
                  <a:gd name="connsiteX4" fmla="*/ 626166 w 626166"/>
                  <a:gd name="connsiteY4" fmla="*/ 892466 h 1208656"/>
                  <a:gd name="connsiteX5" fmla="*/ 345672 w 626166"/>
                  <a:gd name="connsiteY5" fmla="*/ 1208656 h 1208656"/>
                  <a:gd name="connsiteX6" fmla="*/ 323429 w 626166"/>
                  <a:gd name="connsiteY6" fmla="*/ 1205546 h 1208656"/>
                  <a:gd name="connsiteX7" fmla="*/ 0 w 626166"/>
                  <a:gd name="connsiteY7" fmla="*/ 892466 h 1208656"/>
                  <a:gd name="connsiteX8" fmla="*/ 0 w 626166"/>
                  <a:gd name="connsiteY8" fmla="*/ 303142 h 1208656"/>
                  <a:gd name="connsiteX0" fmla="*/ 0 w 626166"/>
                  <a:gd name="connsiteY0" fmla="*/ 303142 h 1208656"/>
                  <a:gd name="connsiteX1" fmla="*/ 233567 w 626166"/>
                  <a:gd name="connsiteY1" fmla="*/ 1 h 1208656"/>
                  <a:gd name="connsiteX2" fmla="*/ 412478 w 626166"/>
                  <a:gd name="connsiteY2" fmla="*/ 0 h 1208656"/>
                  <a:gd name="connsiteX3" fmla="*/ 626166 w 626166"/>
                  <a:gd name="connsiteY3" fmla="*/ 303142 h 1208656"/>
                  <a:gd name="connsiteX4" fmla="*/ 626166 w 626166"/>
                  <a:gd name="connsiteY4" fmla="*/ 892466 h 1208656"/>
                  <a:gd name="connsiteX5" fmla="*/ 345672 w 626166"/>
                  <a:gd name="connsiteY5" fmla="*/ 1208656 h 1208656"/>
                  <a:gd name="connsiteX6" fmla="*/ 320252 w 626166"/>
                  <a:gd name="connsiteY6" fmla="*/ 1200437 h 1208656"/>
                  <a:gd name="connsiteX7" fmla="*/ 0 w 626166"/>
                  <a:gd name="connsiteY7" fmla="*/ 892466 h 1208656"/>
                  <a:gd name="connsiteX8" fmla="*/ 0 w 626166"/>
                  <a:gd name="connsiteY8" fmla="*/ 303142 h 1208656"/>
                  <a:gd name="connsiteX0" fmla="*/ 0 w 626166"/>
                  <a:gd name="connsiteY0" fmla="*/ 303142 h 1209124"/>
                  <a:gd name="connsiteX1" fmla="*/ 233567 w 626166"/>
                  <a:gd name="connsiteY1" fmla="*/ 1 h 1209124"/>
                  <a:gd name="connsiteX2" fmla="*/ 412478 w 626166"/>
                  <a:gd name="connsiteY2" fmla="*/ 0 h 1209124"/>
                  <a:gd name="connsiteX3" fmla="*/ 626166 w 626166"/>
                  <a:gd name="connsiteY3" fmla="*/ 303142 h 1209124"/>
                  <a:gd name="connsiteX4" fmla="*/ 626166 w 626166"/>
                  <a:gd name="connsiteY4" fmla="*/ 892466 h 1209124"/>
                  <a:gd name="connsiteX5" fmla="*/ 345672 w 626166"/>
                  <a:gd name="connsiteY5" fmla="*/ 1208656 h 1209124"/>
                  <a:gd name="connsiteX6" fmla="*/ 313898 w 626166"/>
                  <a:gd name="connsiteY6" fmla="*/ 1208099 h 1209124"/>
                  <a:gd name="connsiteX7" fmla="*/ 0 w 626166"/>
                  <a:gd name="connsiteY7" fmla="*/ 892466 h 1209124"/>
                  <a:gd name="connsiteX8" fmla="*/ 0 w 626166"/>
                  <a:gd name="connsiteY8" fmla="*/ 303142 h 120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166" h="1209124">
                    <a:moveTo>
                      <a:pt x="0" y="303142"/>
                    </a:moveTo>
                    <a:cubicBezTo>
                      <a:pt x="0" y="141211"/>
                      <a:pt x="71636" y="1"/>
                      <a:pt x="233567" y="1"/>
                    </a:cubicBezTo>
                    <a:lnTo>
                      <a:pt x="412478" y="0"/>
                    </a:lnTo>
                    <a:cubicBezTo>
                      <a:pt x="574409" y="0"/>
                      <a:pt x="626166" y="141211"/>
                      <a:pt x="626166" y="303142"/>
                    </a:cubicBezTo>
                    <a:lnTo>
                      <a:pt x="626166" y="892466"/>
                    </a:lnTo>
                    <a:cubicBezTo>
                      <a:pt x="626166" y="1054397"/>
                      <a:pt x="507603" y="1208656"/>
                      <a:pt x="345672" y="1208656"/>
                    </a:cubicBezTo>
                    <a:cubicBezTo>
                      <a:pt x="345670" y="1205343"/>
                      <a:pt x="313900" y="1211412"/>
                      <a:pt x="313898" y="1208099"/>
                    </a:cubicBezTo>
                    <a:cubicBezTo>
                      <a:pt x="151967" y="1208099"/>
                      <a:pt x="0" y="1054397"/>
                      <a:pt x="0" y="892466"/>
                    </a:cubicBezTo>
                    <a:lnTo>
                      <a:pt x="0" y="303142"/>
                    </a:lnTo>
                    <a:close/>
                  </a:path>
                </a:pathLst>
              </a:custGeom>
              <a:solidFill>
                <a:srgbClr val="FF0000"/>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a:p>
            </p:txBody>
          </p:sp>
          <p:sp>
            <p:nvSpPr>
              <p:cNvPr id="61" name="막힌 원호 135">
                <a:extLst>
                  <a:ext uri="{FF2B5EF4-FFF2-40B4-BE49-F238E27FC236}">
                    <a16:creationId xmlns="" xmlns:a16="http://schemas.microsoft.com/office/drawing/2014/main" id="{8EB28EF2-7673-410F-A948-EA78E98C4680}"/>
                  </a:ext>
                </a:extLst>
              </p:cNvPr>
              <p:cNvSpPr/>
              <p:nvPr/>
            </p:nvSpPr>
            <p:spPr>
              <a:xfrm>
                <a:off x="2103734" y="3002376"/>
                <a:ext cx="861381" cy="963974"/>
              </a:xfrm>
              <a:custGeom>
                <a:avLst/>
                <a:gdLst>
                  <a:gd name="connsiteX0" fmla="*/ 6421 w 1188673"/>
                  <a:gd name="connsiteY0" fmla="*/ 681464 h 1188673"/>
                  <a:gd name="connsiteX1" fmla="*/ 149811 w 1188673"/>
                  <a:gd name="connsiteY1" fmla="*/ 199833 h 1188673"/>
                  <a:gd name="connsiteX2" fmla="*/ 610993 w 1188673"/>
                  <a:gd name="connsiteY2" fmla="*/ 233 h 1188673"/>
                  <a:gd name="connsiteX3" fmla="*/ 605291 w 1188673"/>
                  <a:gd name="connsiteY3" fmla="*/ 203607 h 1188673"/>
                  <a:gd name="connsiteX4" fmla="*/ 301981 w 1188673"/>
                  <a:gd name="connsiteY4" fmla="*/ 334880 h 1188673"/>
                  <a:gd name="connsiteX5" fmla="*/ 207676 w 1188673"/>
                  <a:gd name="connsiteY5" fmla="*/ 651639 h 1188673"/>
                  <a:gd name="connsiteX6" fmla="*/ 6421 w 1188673"/>
                  <a:gd name="connsiteY6" fmla="*/ 681464 h 1188673"/>
                  <a:gd name="connsiteX0" fmla="*/ 6425 w 610997"/>
                  <a:gd name="connsiteY0" fmla="*/ 681464 h 683767"/>
                  <a:gd name="connsiteX1" fmla="*/ 149815 w 610997"/>
                  <a:gd name="connsiteY1" fmla="*/ 199833 h 683767"/>
                  <a:gd name="connsiteX2" fmla="*/ 610997 w 610997"/>
                  <a:gd name="connsiteY2" fmla="*/ 233 h 683767"/>
                  <a:gd name="connsiteX3" fmla="*/ 605295 w 610997"/>
                  <a:gd name="connsiteY3" fmla="*/ 203607 h 683767"/>
                  <a:gd name="connsiteX4" fmla="*/ 301985 w 610997"/>
                  <a:gd name="connsiteY4" fmla="*/ 334880 h 683767"/>
                  <a:gd name="connsiteX5" fmla="*/ 275773 w 610997"/>
                  <a:gd name="connsiteY5" fmla="*/ 680822 h 683767"/>
                  <a:gd name="connsiteX6" fmla="*/ 6425 w 610997"/>
                  <a:gd name="connsiteY6" fmla="*/ 681464 h 683767"/>
                  <a:gd name="connsiteX0" fmla="*/ 6425 w 610997"/>
                  <a:gd name="connsiteY0" fmla="*/ 681464 h 683767"/>
                  <a:gd name="connsiteX1" fmla="*/ 149815 w 610997"/>
                  <a:gd name="connsiteY1" fmla="*/ 199833 h 683767"/>
                  <a:gd name="connsiteX2" fmla="*/ 610997 w 610997"/>
                  <a:gd name="connsiteY2" fmla="*/ 233 h 683767"/>
                  <a:gd name="connsiteX3" fmla="*/ 595567 w 610997"/>
                  <a:gd name="connsiteY3" fmla="*/ 154969 h 683767"/>
                  <a:gd name="connsiteX4" fmla="*/ 301985 w 610997"/>
                  <a:gd name="connsiteY4" fmla="*/ 334880 h 683767"/>
                  <a:gd name="connsiteX5" fmla="*/ 275773 w 610997"/>
                  <a:gd name="connsiteY5" fmla="*/ 680822 h 683767"/>
                  <a:gd name="connsiteX6" fmla="*/ 6425 w 610997"/>
                  <a:gd name="connsiteY6" fmla="*/ 681464 h 68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0997" h="683767">
                    <a:moveTo>
                      <a:pt x="6425" y="681464"/>
                    </a:moveTo>
                    <a:cubicBezTo>
                      <a:pt x="-19339" y="507616"/>
                      <a:pt x="33160" y="331280"/>
                      <a:pt x="149815" y="199833"/>
                    </a:cubicBezTo>
                    <a:cubicBezTo>
                      <a:pt x="266470" y="68386"/>
                      <a:pt x="435320" y="-4692"/>
                      <a:pt x="610997" y="233"/>
                    </a:cubicBezTo>
                    <a:lnTo>
                      <a:pt x="595567" y="154969"/>
                    </a:lnTo>
                    <a:cubicBezTo>
                      <a:pt x="480028" y="151730"/>
                      <a:pt x="378707" y="248430"/>
                      <a:pt x="301985" y="334880"/>
                    </a:cubicBezTo>
                    <a:cubicBezTo>
                      <a:pt x="225263" y="421330"/>
                      <a:pt x="258829" y="566486"/>
                      <a:pt x="275773" y="680822"/>
                    </a:cubicBezTo>
                    <a:cubicBezTo>
                      <a:pt x="208688" y="690764"/>
                      <a:pt x="73510" y="671522"/>
                      <a:pt x="6425" y="681464"/>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dirty="0">
                  <a:solidFill>
                    <a:schemeClr val="tx1"/>
                  </a:solidFill>
                </a:endParaRPr>
              </a:p>
            </p:txBody>
          </p:sp>
          <p:sp>
            <p:nvSpPr>
              <p:cNvPr id="62" name="자유형: 도형 288">
                <a:extLst>
                  <a:ext uri="{FF2B5EF4-FFF2-40B4-BE49-F238E27FC236}">
                    <a16:creationId xmlns="" xmlns:a16="http://schemas.microsoft.com/office/drawing/2014/main" id="{841A16B0-D359-454E-847B-2CF59423A74A}"/>
                  </a:ext>
                </a:extLst>
              </p:cNvPr>
              <p:cNvSpPr/>
              <p:nvPr/>
            </p:nvSpPr>
            <p:spPr>
              <a:xfrm rot="21000000">
                <a:off x="1019786" y="4024649"/>
                <a:ext cx="948277" cy="2492473"/>
              </a:xfrm>
              <a:custGeom>
                <a:avLst/>
                <a:gdLst>
                  <a:gd name="connsiteX0" fmla="*/ 810820 w 948279"/>
                  <a:gd name="connsiteY0" fmla="*/ 13176 h 2492471"/>
                  <a:gd name="connsiteX1" fmla="*/ 890541 w 948279"/>
                  <a:gd name="connsiteY1" fmla="*/ 50763 h 2492471"/>
                  <a:gd name="connsiteX2" fmla="*/ 948279 w 948279"/>
                  <a:gd name="connsiteY2" fmla="*/ 103894 h 2492471"/>
                  <a:gd name="connsiteX3" fmla="*/ 938298 w 948279"/>
                  <a:gd name="connsiteY3" fmla="*/ 110009 h 2492471"/>
                  <a:gd name="connsiteX4" fmla="*/ 693849 w 948279"/>
                  <a:gd name="connsiteY4" fmla="*/ 613610 h 2492471"/>
                  <a:gd name="connsiteX5" fmla="*/ 473392 w 948279"/>
                  <a:gd name="connsiteY5" fmla="*/ 1863884 h 2492471"/>
                  <a:gd name="connsiteX6" fmla="*/ 621326 w 948279"/>
                  <a:gd name="connsiteY6" fmla="*/ 2455353 h 2492471"/>
                  <a:gd name="connsiteX7" fmla="*/ 654526 w 948279"/>
                  <a:gd name="connsiteY7" fmla="*/ 2489310 h 2492471"/>
                  <a:gd name="connsiteX8" fmla="*/ 632338 w 948279"/>
                  <a:gd name="connsiteY8" fmla="*/ 2492471 h 2492471"/>
                  <a:gd name="connsiteX9" fmla="*/ 576673 w 948279"/>
                  <a:gd name="connsiteY9" fmla="*/ 2488230 h 2492471"/>
                  <a:gd name="connsiteX10" fmla="*/ 0 w 948279"/>
                  <a:gd name="connsiteY10" fmla="*/ 1842037 h 2492471"/>
                  <a:gd name="connsiteX11" fmla="*/ 0 w 948279"/>
                  <a:gd name="connsiteY11" fmla="*/ 625681 h 2492471"/>
                  <a:gd name="connsiteX12" fmla="*/ 404528 w 948279"/>
                  <a:gd name="connsiteY12" fmla="*/ 2 h 2492471"/>
                  <a:gd name="connsiteX13" fmla="*/ 714395 w 948279"/>
                  <a:gd name="connsiteY13" fmla="*/ 0 h 2492471"/>
                  <a:gd name="connsiteX14" fmla="*/ 810820 w 948279"/>
                  <a:gd name="connsiteY14" fmla="*/ 13176 h 249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8279" h="2492471">
                    <a:moveTo>
                      <a:pt x="810820" y="13176"/>
                    </a:moveTo>
                    <a:cubicBezTo>
                      <a:pt x="840111" y="21799"/>
                      <a:pt x="866619" y="34490"/>
                      <a:pt x="890541" y="50763"/>
                    </a:cubicBezTo>
                    <a:lnTo>
                      <a:pt x="948279" y="103894"/>
                    </a:lnTo>
                    <a:lnTo>
                      <a:pt x="938298" y="110009"/>
                    </a:lnTo>
                    <a:cubicBezTo>
                      <a:pt x="814270" y="209770"/>
                      <a:pt x="731709" y="398896"/>
                      <a:pt x="693849" y="613610"/>
                    </a:cubicBezTo>
                    <a:lnTo>
                      <a:pt x="473392" y="1863884"/>
                    </a:lnTo>
                    <a:cubicBezTo>
                      <a:pt x="435532" y="2078599"/>
                      <a:pt x="500125" y="2304347"/>
                      <a:pt x="621326" y="2455353"/>
                    </a:cubicBezTo>
                    <a:lnTo>
                      <a:pt x="654526" y="2489310"/>
                    </a:lnTo>
                    <a:lnTo>
                      <a:pt x="632338" y="2492471"/>
                    </a:lnTo>
                    <a:cubicBezTo>
                      <a:pt x="632335" y="2485633"/>
                      <a:pt x="576677" y="2495068"/>
                      <a:pt x="576673" y="2488230"/>
                    </a:cubicBezTo>
                    <a:cubicBezTo>
                      <a:pt x="296215" y="2488230"/>
                      <a:pt x="0" y="2176260"/>
                      <a:pt x="0" y="1842037"/>
                    </a:cubicBezTo>
                    <a:lnTo>
                      <a:pt x="0" y="625681"/>
                    </a:lnTo>
                    <a:cubicBezTo>
                      <a:pt x="0" y="291458"/>
                      <a:pt x="124071" y="2"/>
                      <a:pt x="404528" y="2"/>
                    </a:cubicBezTo>
                    <a:lnTo>
                      <a:pt x="714395" y="0"/>
                    </a:lnTo>
                    <a:cubicBezTo>
                      <a:pt x="749452" y="0"/>
                      <a:pt x="781528" y="4554"/>
                      <a:pt x="810820" y="13176"/>
                    </a:cubicBezTo>
                    <a:close/>
                  </a:path>
                </a:pathLst>
              </a:custGeom>
              <a:solidFill>
                <a:srgbClr val="FF0000"/>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000"/>
              </a:p>
            </p:txBody>
          </p:sp>
          <p:sp>
            <p:nvSpPr>
              <p:cNvPr id="63" name="자유형: 도형 289">
                <a:extLst>
                  <a:ext uri="{FF2B5EF4-FFF2-40B4-BE49-F238E27FC236}">
                    <a16:creationId xmlns="" xmlns:a16="http://schemas.microsoft.com/office/drawing/2014/main" id="{558A8446-47E2-45F0-97B1-35379E40220F}"/>
                  </a:ext>
                </a:extLst>
              </p:cNvPr>
              <p:cNvSpPr/>
              <p:nvPr/>
            </p:nvSpPr>
            <p:spPr>
              <a:xfrm rot="638553" flipH="1">
                <a:off x="2580804" y="4025901"/>
                <a:ext cx="970595" cy="2486379"/>
              </a:xfrm>
              <a:custGeom>
                <a:avLst/>
                <a:gdLst>
                  <a:gd name="connsiteX0" fmla="*/ 810820 w 970595"/>
                  <a:gd name="connsiteY0" fmla="*/ 13176 h 2486380"/>
                  <a:gd name="connsiteX1" fmla="*/ 714395 w 970595"/>
                  <a:gd name="connsiteY1" fmla="*/ 0 h 2486380"/>
                  <a:gd name="connsiteX2" fmla="*/ 404528 w 970595"/>
                  <a:gd name="connsiteY2" fmla="*/ 2 h 2486380"/>
                  <a:gd name="connsiteX3" fmla="*/ 0 w 970595"/>
                  <a:gd name="connsiteY3" fmla="*/ 625681 h 2486380"/>
                  <a:gd name="connsiteX4" fmla="*/ 0 w 970595"/>
                  <a:gd name="connsiteY4" fmla="*/ 1842037 h 2486380"/>
                  <a:gd name="connsiteX5" fmla="*/ 560449 w 970595"/>
                  <a:gd name="connsiteY5" fmla="*/ 2485181 h 2486380"/>
                  <a:gd name="connsiteX6" fmla="*/ 599656 w 970595"/>
                  <a:gd name="connsiteY6" fmla="*/ 2473913 h 2486380"/>
                  <a:gd name="connsiteX7" fmla="*/ 663413 w 970595"/>
                  <a:gd name="connsiteY7" fmla="*/ 2465457 h 2486380"/>
                  <a:gd name="connsiteX8" fmla="*/ 641917 w 970595"/>
                  <a:gd name="connsiteY8" fmla="*/ 2440471 h 2486380"/>
                  <a:gd name="connsiteX9" fmla="*/ 539647 w 970595"/>
                  <a:gd name="connsiteY9" fmla="*/ 1853878 h 2486380"/>
                  <a:gd name="connsiteX10" fmla="*/ 774111 w 970595"/>
                  <a:gd name="connsiteY10" fmla="*/ 606155 h 2486380"/>
                  <a:gd name="connsiteX11" fmla="*/ 937077 w 970595"/>
                  <a:gd name="connsiteY11" fmla="*/ 171433 h 2486380"/>
                  <a:gd name="connsiteX12" fmla="*/ 970595 w 970595"/>
                  <a:gd name="connsiteY12" fmla="*/ 134526 h 2486380"/>
                  <a:gd name="connsiteX13" fmla="*/ 954745 w 970595"/>
                  <a:gd name="connsiteY13" fmla="*/ 109844 h 2486380"/>
                  <a:gd name="connsiteX14" fmla="*/ 810820 w 970595"/>
                  <a:gd name="connsiteY14" fmla="*/ 13176 h 248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0595" h="2486380">
                    <a:moveTo>
                      <a:pt x="810820" y="13176"/>
                    </a:moveTo>
                    <a:cubicBezTo>
                      <a:pt x="781528" y="4554"/>
                      <a:pt x="749452" y="0"/>
                      <a:pt x="714395" y="0"/>
                    </a:cubicBezTo>
                    <a:lnTo>
                      <a:pt x="404528" y="2"/>
                    </a:lnTo>
                    <a:cubicBezTo>
                      <a:pt x="124071" y="2"/>
                      <a:pt x="0" y="291457"/>
                      <a:pt x="0" y="625681"/>
                    </a:cubicBezTo>
                    <a:lnTo>
                      <a:pt x="0" y="1842037"/>
                    </a:lnTo>
                    <a:cubicBezTo>
                      <a:pt x="0" y="2176260"/>
                      <a:pt x="279992" y="2485181"/>
                      <a:pt x="560449" y="2485181"/>
                    </a:cubicBezTo>
                    <a:cubicBezTo>
                      <a:pt x="560454" y="2492019"/>
                      <a:pt x="599653" y="2467075"/>
                      <a:pt x="599656" y="2473913"/>
                    </a:cubicBezTo>
                    <a:lnTo>
                      <a:pt x="663413" y="2465457"/>
                    </a:lnTo>
                    <a:lnTo>
                      <a:pt x="641917" y="2440471"/>
                    </a:lnTo>
                    <a:cubicBezTo>
                      <a:pt x="539141" y="2290899"/>
                      <a:pt x="499381" y="2068154"/>
                      <a:pt x="539647" y="1853878"/>
                    </a:cubicBezTo>
                    <a:lnTo>
                      <a:pt x="774111" y="606155"/>
                    </a:lnTo>
                    <a:cubicBezTo>
                      <a:pt x="806323" y="434734"/>
                      <a:pt x="858499" y="278419"/>
                      <a:pt x="937077" y="171433"/>
                    </a:cubicBezTo>
                    <a:lnTo>
                      <a:pt x="970595" y="134526"/>
                    </a:lnTo>
                    <a:lnTo>
                      <a:pt x="954745" y="109844"/>
                    </a:lnTo>
                    <a:cubicBezTo>
                      <a:pt x="916851" y="63939"/>
                      <a:pt x="869403" y="30421"/>
                      <a:pt x="810820" y="13176"/>
                    </a:cubicBezTo>
                    <a:close/>
                  </a:path>
                </a:pathLst>
              </a:custGeom>
              <a:solidFill>
                <a:srgbClr val="FF0000"/>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000"/>
              </a:p>
            </p:txBody>
          </p:sp>
        </p:grpSp>
      </p:grpSp>
      <p:grpSp>
        <p:nvGrpSpPr>
          <p:cNvPr id="237" name="Group 236"/>
          <p:cNvGrpSpPr/>
          <p:nvPr/>
        </p:nvGrpSpPr>
        <p:grpSpPr>
          <a:xfrm>
            <a:off x="-23853" y="1533747"/>
            <a:ext cx="3248434" cy="4081842"/>
            <a:chOff x="12377" y="1932200"/>
            <a:chExt cx="3248434" cy="4081842"/>
          </a:xfrm>
        </p:grpSpPr>
        <p:grpSp>
          <p:nvGrpSpPr>
            <p:cNvPr id="64" name="그룹 48">
              <a:extLst>
                <a:ext uri="{FF2B5EF4-FFF2-40B4-BE49-F238E27FC236}">
                  <a16:creationId xmlns="" xmlns:a16="http://schemas.microsoft.com/office/drawing/2014/main" id="{83CF231B-E0E1-441A-93F3-7078B5065EC6}"/>
                </a:ext>
              </a:extLst>
            </p:cNvPr>
            <p:cNvGrpSpPr/>
            <p:nvPr/>
          </p:nvGrpSpPr>
          <p:grpSpPr>
            <a:xfrm>
              <a:off x="161271" y="3715993"/>
              <a:ext cx="3099540" cy="2298049"/>
              <a:chOff x="8291561" y="4986859"/>
              <a:chExt cx="3420578" cy="1639447"/>
            </a:xfrm>
          </p:grpSpPr>
          <p:sp>
            <p:nvSpPr>
              <p:cNvPr id="65" name="현 46">
                <a:extLst>
                  <a:ext uri="{FF2B5EF4-FFF2-40B4-BE49-F238E27FC236}">
                    <a16:creationId xmlns="" xmlns:a16="http://schemas.microsoft.com/office/drawing/2014/main" id="{CF0F72F9-745D-416A-BA72-D0F3970F8839}"/>
                  </a:ext>
                </a:extLst>
              </p:cNvPr>
              <p:cNvSpPr/>
              <p:nvPr/>
            </p:nvSpPr>
            <p:spPr>
              <a:xfrm>
                <a:off x="8556442" y="4986859"/>
                <a:ext cx="2930065" cy="1183580"/>
              </a:xfrm>
              <a:custGeom>
                <a:avLst/>
                <a:gdLst>
                  <a:gd name="connsiteX0" fmla="*/ 2096486 w 2125830"/>
                  <a:gd name="connsiteY0" fmla="*/ 1310944 h 2125830"/>
                  <a:gd name="connsiteX1" fmla="*/ 1056213 w 2125830"/>
                  <a:gd name="connsiteY1" fmla="*/ 2125809 h 2125830"/>
                  <a:gd name="connsiteX2" fmla="*/ 26298 w 2125830"/>
                  <a:gd name="connsiteY2" fmla="*/ 1297891 h 2125830"/>
                  <a:gd name="connsiteX3" fmla="*/ 2096486 w 2125830"/>
                  <a:gd name="connsiteY3" fmla="*/ 1310944 h 2125830"/>
                  <a:gd name="connsiteX0" fmla="*/ 2070188 w 2070188"/>
                  <a:gd name="connsiteY0" fmla="*/ 13053 h 827939"/>
                  <a:gd name="connsiteX1" fmla="*/ 1029915 w 2070188"/>
                  <a:gd name="connsiteY1" fmla="*/ 827918 h 827939"/>
                  <a:gd name="connsiteX2" fmla="*/ 0 w 2070188"/>
                  <a:gd name="connsiteY2" fmla="*/ 0 h 827939"/>
                  <a:gd name="connsiteX3" fmla="*/ 2070188 w 2070188"/>
                  <a:gd name="connsiteY3" fmla="*/ 13053 h 827939"/>
                  <a:gd name="connsiteX0" fmla="*/ 2049640 w 2049640"/>
                  <a:gd name="connsiteY0" fmla="*/ 2778 h 827938"/>
                  <a:gd name="connsiteX1" fmla="*/ 1029915 w 2049640"/>
                  <a:gd name="connsiteY1" fmla="*/ 827918 h 827938"/>
                  <a:gd name="connsiteX2" fmla="*/ 0 w 2049640"/>
                  <a:gd name="connsiteY2" fmla="*/ 0 h 827938"/>
                  <a:gd name="connsiteX3" fmla="*/ 2049640 w 2049640"/>
                  <a:gd name="connsiteY3" fmla="*/ 2778 h 827938"/>
                </a:gdLst>
                <a:ahLst/>
                <a:cxnLst>
                  <a:cxn ang="0">
                    <a:pos x="connsiteX0" y="connsiteY0"/>
                  </a:cxn>
                  <a:cxn ang="0">
                    <a:pos x="connsiteX1" y="connsiteY1"/>
                  </a:cxn>
                  <a:cxn ang="0">
                    <a:pos x="connsiteX2" y="connsiteY2"/>
                  </a:cxn>
                  <a:cxn ang="0">
                    <a:pos x="connsiteX3" y="connsiteY3"/>
                  </a:cxn>
                </a:cxnLst>
                <a:rect l="l" t="t" r="r" b="b"/>
                <a:pathLst>
                  <a:path w="2049640" h="827938">
                    <a:moveTo>
                      <a:pt x="2049640" y="2778"/>
                    </a:moveTo>
                    <a:cubicBezTo>
                      <a:pt x="1934368" y="483133"/>
                      <a:pt x="1523898" y="831032"/>
                      <a:pt x="1029915" y="827918"/>
                    </a:cubicBezTo>
                    <a:cubicBezTo>
                      <a:pt x="535932" y="824803"/>
                      <a:pt x="109206" y="481771"/>
                      <a:pt x="0" y="0"/>
                    </a:cubicBezTo>
                    <a:lnTo>
                      <a:pt x="2049640" y="2778"/>
                    </a:lnTo>
                    <a:close/>
                  </a:path>
                </a:pathLst>
              </a:custGeom>
              <a:solidFill>
                <a:srgbClr val="82418B"/>
              </a:solidFill>
              <a:ln>
                <a:solidFill>
                  <a:srgbClr val="824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6" name="현 46">
                <a:extLst>
                  <a:ext uri="{FF2B5EF4-FFF2-40B4-BE49-F238E27FC236}">
                    <a16:creationId xmlns="" xmlns:a16="http://schemas.microsoft.com/office/drawing/2014/main" id="{F2DF5B3F-EBCC-4F51-BBCD-400C2D8AE0F5}"/>
                  </a:ext>
                </a:extLst>
              </p:cNvPr>
              <p:cNvSpPr/>
              <p:nvPr/>
            </p:nvSpPr>
            <p:spPr>
              <a:xfrm>
                <a:off x="8291561" y="5123084"/>
                <a:ext cx="3420578" cy="1503222"/>
              </a:xfrm>
              <a:custGeom>
                <a:avLst/>
                <a:gdLst>
                  <a:gd name="connsiteX0" fmla="*/ 2096486 w 2125830"/>
                  <a:gd name="connsiteY0" fmla="*/ 1310944 h 2125830"/>
                  <a:gd name="connsiteX1" fmla="*/ 1056213 w 2125830"/>
                  <a:gd name="connsiteY1" fmla="*/ 2125809 h 2125830"/>
                  <a:gd name="connsiteX2" fmla="*/ 26298 w 2125830"/>
                  <a:gd name="connsiteY2" fmla="*/ 1297891 h 2125830"/>
                  <a:gd name="connsiteX3" fmla="*/ 2096486 w 2125830"/>
                  <a:gd name="connsiteY3" fmla="*/ 1310944 h 2125830"/>
                  <a:gd name="connsiteX0" fmla="*/ 2070188 w 2070188"/>
                  <a:gd name="connsiteY0" fmla="*/ 13053 h 827939"/>
                  <a:gd name="connsiteX1" fmla="*/ 1029915 w 2070188"/>
                  <a:gd name="connsiteY1" fmla="*/ 827918 h 827939"/>
                  <a:gd name="connsiteX2" fmla="*/ 0 w 2070188"/>
                  <a:gd name="connsiteY2" fmla="*/ 0 h 827939"/>
                  <a:gd name="connsiteX3" fmla="*/ 2070188 w 2070188"/>
                  <a:gd name="connsiteY3" fmla="*/ 13053 h 827939"/>
                  <a:gd name="connsiteX0" fmla="*/ 2049640 w 2049640"/>
                  <a:gd name="connsiteY0" fmla="*/ 2778 h 827938"/>
                  <a:gd name="connsiteX1" fmla="*/ 1029915 w 2049640"/>
                  <a:gd name="connsiteY1" fmla="*/ 827918 h 827938"/>
                  <a:gd name="connsiteX2" fmla="*/ 0 w 2049640"/>
                  <a:gd name="connsiteY2" fmla="*/ 0 h 827938"/>
                  <a:gd name="connsiteX3" fmla="*/ 2049640 w 2049640"/>
                  <a:gd name="connsiteY3" fmla="*/ 2778 h 827938"/>
                </a:gdLst>
                <a:ahLst/>
                <a:cxnLst>
                  <a:cxn ang="0">
                    <a:pos x="connsiteX0" y="connsiteY0"/>
                  </a:cxn>
                  <a:cxn ang="0">
                    <a:pos x="connsiteX1" y="connsiteY1"/>
                  </a:cxn>
                  <a:cxn ang="0">
                    <a:pos x="connsiteX2" y="connsiteY2"/>
                  </a:cxn>
                  <a:cxn ang="0">
                    <a:pos x="connsiteX3" y="connsiteY3"/>
                  </a:cxn>
                </a:cxnLst>
                <a:rect l="l" t="t" r="r" b="b"/>
                <a:pathLst>
                  <a:path w="2049640" h="827938">
                    <a:moveTo>
                      <a:pt x="2049640" y="2778"/>
                    </a:moveTo>
                    <a:cubicBezTo>
                      <a:pt x="1934368" y="483133"/>
                      <a:pt x="1523898" y="831032"/>
                      <a:pt x="1029915" y="827918"/>
                    </a:cubicBezTo>
                    <a:cubicBezTo>
                      <a:pt x="535932" y="824803"/>
                      <a:pt x="109206" y="481771"/>
                      <a:pt x="0" y="0"/>
                    </a:cubicBezTo>
                    <a:lnTo>
                      <a:pt x="2049640" y="2778"/>
                    </a:lnTo>
                    <a:close/>
                  </a:path>
                </a:pathLst>
              </a:custGeom>
              <a:solidFill>
                <a:schemeClr val="bg1"/>
              </a:solidFill>
              <a:ln>
                <a:solidFill>
                  <a:srgbClr val="824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dirty="0" smtClean="0">
                    <a:solidFill>
                      <a:schemeClr val="accent1">
                        <a:lumMod val="75000"/>
                      </a:schemeClr>
                    </a:solidFill>
                    <a:latin typeface="Times New Roman" pitchFamily="18" charset="0"/>
                    <a:cs typeface="Times New Roman" pitchFamily="18" charset="0"/>
                  </a:rPr>
                  <a:t>BẢO QUẢN &amp; CHẾ BIẾN </a:t>
                </a:r>
              </a:p>
              <a:p>
                <a:pPr algn="ctr"/>
                <a:r>
                  <a:rPr lang="en-US" altLang="ko-KR" sz="2800" dirty="0" smtClean="0">
                    <a:solidFill>
                      <a:schemeClr val="accent1">
                        <a:lumMod val="75000"/>
                      </a:schemeClr>
                    </a:solidFill>
                    <a:latin typeface="Times New Roman" pitchFamily="18" charset="0"/>
                    <a:cs typeface="Times New Roman" pitchFamily="18" charset="0"/>
                  </a:rPr>
                  <a:t>THỰC PHẨM</a:t>
                </a:r>
                <a:endParaRPr lang="ko-KR" altLang="en-US" sz="2800" dirty="0">
                  <a:solidFill>
                    <a:schemeClr val="accent1">
                      <a:lumMod val="75000"/>
                    </a:schemeClr>
                  </a:solidFill>
                  <a:latin typeface="Times New Roman" pitchFamily="18" charset="0"/>
                  <a:cs typeface="Times New Roman" pitchFamily="18" charset="0"/>
                </a:endParaRPr>
              </a:p>
            </p:txBody>
          </p:sp>
        </p:grpSp>
        <p:sp>
          <p:nvSpPr>
            <p:cNvPr id="67" name="Oval 51">
              <a:extLst>
                <a:ext uri="{FF2B5EF4-FFF2-40B4-BE49-F238E27FC236}">
                  <a16:creationId xmlns="" xmlns:a16="http://schemas.microsoft.com/office/drawing/2014/main" id="{AB4D30AD-1460-41B3-BD52-28C6D53E09DD}"/>
                </a:ext>
              </a:extLst>
            </p:cNvPr>
            <p:cNvSpPr/>
            <p:nvPr/>
          </p:nvSpPr>
          <p:spPr>
            <a:xfrm>
              <a:off x="2289610" y="2190658"/>
              <a:ext cx="587247" cy="704883"/>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8" name="Oval 56">
              <a:extLst>
                <a:ext uri="{FF2B5EF4-FFF2-40B4-BE49-F238E27FC236}">
                  <a16:creationId xmlns="" xmlns:a16="http://schemas.microsoft.com/office/drawing/2014/main" id="{831370F9-4A80-40AA-B6C5-2B288DAFBFB4}"/>
                </a:ext>
              </a:extLst>
            </p:cNvPr>
            <p:cNvSpPr/>
            <p:nvPr/>
          </p:nvSpPr>
          <p:spPr>
            <a:xfrm>
              <a:off x="979050" y="2803296"/>
              <a:ext cx="587247" cy="70488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9" name="Oval 50">
              <a:extLst>
                <a:ext uri="{FF2B5EF4-FFF2-40B4-BE49-F238E27FC236}">
                  <a16:creationId xmlns="" xmlns:a16="http://schemas.microsoft.com/office/drawing/2014/main" id="{CCB5747C-32C8-41C0-9832-030AA73A2C7F}"/>
                </a:ext>
              </a:extLst>
            </p:cNvPr>
            <p:cNvSpPr/>
            <p:nvPr/>
          </p:nvSpPr>
          <p:spPr>
            <a:xfrm>
              <a:off x="1324861" y="1932200"/>
              <a:ext cx="587247" cy="70488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0" name="Oval 53">
              <a:extLst>
                <a:ext uri="{FF2B5EF4-FFF2-40B4-BE49-F238E27FC236}">
                  <a16:creationId xmlns="" xmlns:a16="http://schemas.microsoft.com/office/drawing/2014/main" id="{233C7225-5569-48C8-945C-B3A0BEC2115B}"/>
                </a:ext>
              </a:extLst>
            </p:cNvPr>
            <p:cNvSpPr/>
            <p:nvPr/>
          </p:nvSpPr>
          <p:spPr>
            <a:xfrm>
              <a:off x="609441" y="2247559"/>
              <a:ext cx="587247" cy="704883"/>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1" name="Oval 54">
              <a:extLst>
                <a:ext uri="{FF2B5EF4-FFF2-40B4-BE49-F238E27FC236}">
                  <a16:creationId xmlns="" xmlns:a16="http://schemas.microsoft.com/office/drawing/2014/main" id="{1AEA8EFE-1B8D-4733-AAFB-82709C446801}"/>
                </a:ext>
              </a:extLst>
            </p:cNvPr>
            <p:cNvSpPr/>
            <p:nvPr/>
          </p:nvSpPr>
          <p:spPr>
            <a:xfrm>
              <a:off x="1808861" y="2779467"/>
              <a:ext cx="587247" cy="70488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2" name="자유형: 도형 73">
              <a:extLst>
                <a:ext uri="{FF2B5EF4-FFF2-40B4-BE49-F238E27FC236}">
                  <a16:creationId xmlns="" xmlns:a16="http://schemas.microsoft.com/office/drawing/2014/main" id="{86495994-6FB7-47A7-A9AF-391C06321F02}"/>
                </a:ext>
              </a:extLst>
            </p:cNvPr>
            <p:cNvSpPr/>
            <p:nvPr/>
          </p:nvSpPr>
          <p:spPr>
            <a:xfrm rot="1376371">
              <a:off x="727130" y="2426197"/>
              <a:ext cx="345975" cy="334759"/>
            </a:xfrm>
            <a:custGeom>
              <a:avLst/>
              <a:gdLst>
                <a:gd name="connsiteX0" fmla="*/ 1426018 w 1699104"/>
                <a:gd name="connsiteY0" fmla="*/ 100 h 1369652"/>
                <a:gd name="connsiteX1" fmla="*/ 905616 w 1699104"/>
                <a:gd name="connsiteY1" fmla="*/ 806363 h 1369652"/>
                <a:gd name="connsiteX2" fmla="*/ 283242 w 1699104"/>
                <a:gd name="connsiteY2" fmla="*/ 523532 h 1369652"/>
                <a:gd name="connsiteX3" fmla="*/ 222649 w 1699104"/>
                <a:gd name="connsiteY3" fmla="*/ 437351 h 1369652"/>
                <a:gd name="connsiteX4" fmla="*/ 229092 w 1699104"/>
                <a:gd name="connsiteY4" fmla="*/ 431928 h 1369652"/>
                <a:gd name="connsiteX5" fmla="*/ 214241 w 1699104"/>
                <a:gd name="connsiteY5" fmla="*/ 431928 h 1369652"/>
                <a:gd name="connsiteX6" fmla="*/ 219121 w 1699104"/>
                <a:gd name="connsiteY6" fmla="*/ 466941 h 1369652"/>
                <a:gd name="connsiteX7" fmla="*/ 726011 w 1699104"/>
                <a:gd name="connsiteY7" fmla="*/ 922236 h 1369652"/>
                <a:gd name="connsiteX8" fmla="*/ 1670649 w 1699104"/>
                <a:gd name="connsiteY8" fmla="*/ 741110 h 1369652"/>
                <a:gd name="connsiteX9" fmla="*/ 531731 w 1699104"/>
                <a:gd name="connsiteY9" fmla="*/ 1324252 h 1369652"/>
                <a:gd name="connsiteX10" fmla="*/ 91918 w 1699104"/>
                <a:gd name="connsiteY10" fmla="*/ 541992 h 1369652"/>
                <a:gd name="connsiteX11" fmla="*/ 120379 w 1699104"/>
                <a:gd name="connsiteY11" fmla="*/ 467947 h 1369652"/>
                <a:gd name="connsiteX12" fmla="*/ 116938 w 1699104"/>
                <a:gd name="connsiteY12" fmla="*/ 431928 h 1369652"/>
                <a:gd name="connsiteX13" fmla="*/ 33060 w 1699104"/>
                <a:gd name="connsiteY13" fmla="*/ 431928 h 1369652"/>
                <a:gd name="connsiteX14" fmla="*/ 0 w 1699104"/>
                <a:gd name="connsiteY14" fmla="*/ 398866 h 1369652"/>
                <a:gd name="connsiteX15" fmla="*/ 0 w 1699104"/>
                <a:gd name="connsiteY15" fmla="*/ 295655 h 1369652"/>
                <a:gd name="connsiteX16" fmla="*/ 33060 w 1699104"/>
                <a:gd name="connsiteY16" fmla="*/ 262594 h 1369652"/>
                <a:gd name="connsiteX17" fmla="*/ 303652 w 1699104"/>
                <a:gd name="connsiteY17" fmla="*/ 262594 h 1369652"/>
                <a:gd name="connsiteX18" fmla="*/ 336714 w 1699104"/>
                <a:gd name="connsiteY18" fmla="*/ 295655 h 1369652"/>
                <a:gd name="connsiteX19" fmla="*/ 336714 w 1699104"/>
                <a:gd name="connsiteY19" fmla="*/ 398866 h 1369652"/>
                <a:gd name="connsiteX20" fmla="*/ 327031 w 1699104"/>
                <a:gd name="connsiteY20" fmla="*/ 422244 h 1369652"/>
                <a:gd name="connsiteX21" fmla="*/ 318665 w 1699104"/>
                <a:gd name="connsiteY21" fmla="*/ 425709 h 1369652"/>
                <a:gd name="connsiteX22" fmla="*/ 320999 w 1699104"/>
                <a:gd name="connsiteY22" fmla="*/ 428452 h 1369652"/>
                <a:gd name="connsiteX23" fmla="*/ 854625 w 1699104"/>
                <a:gd name="connsiteY23" fmla="*/ 512079 h 1369652"/>
                <a:gd name="connsiteX24" fmla="*/ 1426018 w 1699104"/>
                <a:gd name="connsiteY24" fmla="*/ 100 h 1369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99104" h="1369652">
                  <a:moveTo>
                    <a:pt x="1426018" y="100"/>
                  </a:moveTo>
                  <a:cubicBezTo>
                    <a:pt x="1538052" y="-1238"/>
                    <a:pt x="1521372" y="676489"/>
                    <a:pt x="905616" y="806363"/>
                  </a:cubicBezTo>
                  <a:cubicBezTo>
                    <a:pt x="615918" y="859803"/>
                    <a:pt x="247425" y="663322"/>
                    <a:pt x="283242" y="523532"/>
                  </a:cubicBezTo>
                  <a:cubicBezTo>
                    <a:pt x="295726" y="486047"/>
                    <a:pt x="248406" y="473678"/>
                    <a:pt x="222649" y="437351"/>
                  </a:cubicBezTo>
                  <a:lnTo>
                    <a:pt x="229092" y="431928"/>
                  </a:lnTo>
                  <a:lnTo>
                    <a:pt x="214241" y="431928"/>
                  </a:lnTo>
                  <a:lnTo>
                    <a:pt x="219121" y="466941"/>
                  </a:lnTo>
                  <a:cubicBezTo>
                    <a:pt x="244983" y="601662"/>
                    <a:pt x="334031" y="752109"/>
                    <a:pt x="726011" y="922236"/>
                  </a:cubicBezTo>
                  <a:cubicBezTo>
                    <a:pt x="1154486" y="1061180"/>
                    <a:pt x="1595961" y="678971"/>
                    <a:pt x="1670649" y="741110"/>
                  </a:cubicBezTo>
                  <a:cubicBezTo>
                    <a:pt x="1796893" y="821695"/>
                    <a:pt x="1518097" y="1557237"/>
                    <a:pt x="531731" y="1324252"/>
                  </a:cubicBezTo>
                  <a:cubicBezTo>
                    <a:pt x="208334" y="1231723"/>
                    <a:pt x="-112945" y="851176"/>
                    <a:pt x="91918" y="541992"/>
                  </a:cubicBezTo>
                  <a:cubicBezTo>
                    <a:pt x="120456" y="512888"/>
                    <a:pt x="123138" y="500113"/>
                    <a:pt x="120379" y="467947"/>
                  </a:cubicBezTo>
                  <a:lnTo>
                    <a:pt x="116938" y="431928"/>
                  </a:lnTo>
                  <a:lnTo>
                    <a:pt x="33060" y="431928"/>
                  </a:lnTo>
                  <a:cubicBezTo>
                    <a:pt x="14802" y="431928"/>
                    <a:pt x="0" y="417126"/>
                    <a:pt x="0" y="398866"/>
                  </a:cubicBezTo>
                  <a:lnTo>
                    <a:pt x="0" y="295655"/>
                  </a:lnTo>
                  <a:cubicBezTo>
                    <a:pt x="0" y="277396"/>
                    <a:pt x="14802" y="262594"/>
                    <a:pt x="33060" y="262594"/>
                  </a:cubicBezTo>
                  <a:lnTo>
                    <a:pt x="303652" y="262594"/>
                  </a:lnTo>
                  <a:cubicBezTo>
                    <a:pt x="321912" y="262594"/>
                    <a:pt x="336714" y="277396"/>
                    <a:pt x="336714" y="295655"/>
                  </a:cubicBezTo>
                  <a:lnTo>
                    <a:pt x="336714" y="398866"/>
                  </a:lnTo>
                  <a:cubicBezTo>
                    <a:pt x="336714" y="407996"/>
                    <a:pt x="333014" y="416262"/>
                    <a:pt x="327031" y="422244"/>
                  </a:cubicBezTo>
                  <a:lnTo>
                    <a:pt x="318665" y="425709"/>
                  </a:lnTo>
                  <a:lnTo>
                    <a:pt x="320999" y="428452"/>
                  </a:lnTo>
                  <a:cubicBezTo>
                    <a:pt x="391696" y="499969"/>
                    <a:pt x="533781" y="563301"/>
                    <a:pt x="854625" y="512079"/>
                  </a:cubicBezTo>
                  <a:cubicBezTo>
                    <a:pt x="1189479" y="428452"/>
                    <a:pt x="1354858" y="-7609"/>
                    <a:pt x="1426018" y="100"/>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73" name="그룹 83">
              <a:extLst>
                <a:ext uri="{FF2B5EF4-FFF2-40B4-BE49-F238E27FC236}">
                  <a16:creationId xmlns="" xmlns:a16="http://schemas.microsoft.com/office/drawing/2014/main" id="{7E634078-C217-496B-89E4-8876C89F7AB2}"/>
                </a:ext>
              </a:extLst>
            </p:cNvPr>
            <p:cNvGrpSpPr/>
            <p:nvPr/>
          </p:nvGrpSpPr>
          <p:grpSpPr>
            <a:xfrm rot="2383977">
              <a:off x="1140673" y="2885565"/>
              <a:ext cx="199356" cy="507050"/>
              <a:chOff x="-287118" y="4952296"/>
              <a:chExt cx="1609427" cy="3410347"/>
            </a:xfrm>
            <a:solidFill>
              <a:schemeClr val="bg1"/>
            </a:solidFill>
          </p:grpSpPr>
          <p:sp>
            <p:nvSpPr>
              <p:cNvPr id="74" name="자유형: 도형 84">
                <a:extLst>
                  <a:ext uri="{FF2B5EF4-FFF2-40B4-BE49-F238E27FC236}">
                    <a16:creationId xmlns="" xmlns:a16="http://schemas.microsoft.com/office/drawing/2014/main" id="{E7B0EC65-276C-421A-B53C-E6E5F103E794}"/>
                  </a:ext>
                </a:extLst>
              </p:cNvPr>
              <p:cNvSpPr/>
              <p:nvPr/>
            </p:nvSpPr>
            <p:spPr>
              <a:xfrm>
                <a:off x="-16779" y="5815886"/>
                <a:ext cx="976601" cy="2546757"/>
              </a:xfrm>
              <a:custGeom>
                <a:avLst/>
                <a:gdLst>
                  <a:gd name="connsiteX0" fmla="*/ 245997 w 976601"/>
                  <a:gd name="connsiteY0" fmla="*/ 1541896 h 2546757"/>
                  <a:gd name="connsiteX1" fmla="*/ 191997 w 976601"/>
                  <a:gd name="connsiteY1" fmla="*/ 1595896 h 2546757"/>
                  <a:gd name="connsiteX2" fmla="*/ 245997 w 976601"/>
                  <a:gd name="connsiteY2" fmla="*/ 1649896 h 2546757"/>
                  <a:gd name="connsiteX3" fmla="*/ 353997 w 976601"/>
                  <a:gd name="connsiteY3" fmla="*/ 1649896 h 2546757"/>
                  <a:gd name="connsiteX4" fmla="*/ 407997 w 976601"/>
                  <a:gd name="connsiteY4" fmla="*/ 1595896 h 2546757"/>
                  <a:gd name="connsiteX5" fmla="*/ 353997 w 976601"/>
                  <a:gd name="connsiteY5" fmla="*/ 1541896 h 2546757"/>
                  <a:gd name="connsiteX6" fmla="*/ 510373 w 976601"/>
                  <a:gd name="connsiteY6" fmla="*/ 50 h 2546757"/>
                  <a:gd name="connsiteX7" fmla="*/ 885380 w 976601"/>
                  <a:gd name="connsiteY7" fmla="*/ 214523 h 2546757"/>
                  <a:gd name="connsiteX8" fmla="*/ 975808 w 976601"/>
                  <a:gd name="connsiteY8" fmla="*/ 584318 h 2546757"/>
                  <a:gd name="connsiteX9" fmla="*/ 976601 w 976601"/>
                  <a:gd name="connsiteY9" fmla="*/ 731372 h 2546757"/>
                  <a:gd name="connsiteX10" fmla="*/ 948804 w 976601"/>
                  <a:gd name="connsiteY10" fmla="*/ 719858 h 2546757"/>
                  <a:gd name="connsiteX11" fmla="*/ 696804 w 976601"/>
                  <a:gd name="connsiteY11" fmla="*/ 719858 h 2546757"/>
                  <a:gd name="connsiteX12" fmla="*/ 642804 w 976601"/>
                  <a:gd name="connsiteY12" fmla="*/ 773858 h 2546757"/>
                  <a:gd name="connsiteX13" fmla="*/ 696804 w 976601"/>
                  <a:gd name="connsiteY13" fmla="*/ 827858 h 2546757"/>
                  <a:gd name="connsiteX14" fmla="*/ 948804 w 976601"/>
                  <a:gd name="connsiteY14" fmla="*/ 827858 h 2546757"/>
                  <a:gd name="connsiteX15" fmla="*/ 972918 w 976601"/>
                  <a:gd name="connsiteY15" fmla="*/ 817870 h 2546757"/>
                  <a:gd name="connsiteX16" fmla="*/ 966749 w 976601"/>
                  <a:gd name="connsiteY16" fmla="*/ 921008 h 2546757"/>
                  <a:gd name="connsiteX17" fmla="*/ 806380 w 976601"/>
                  <a:gd name="connsiteY17" fmla="*/ 921008 h 2546757"/>
                  <a:gd name="connsiteX18" fmla="*/ 752380 w 976601"/>
                  <a:gd name="connsiteY18" fmla="*/ 975008 h 2546757"/>
                  <a:gd name="connsiteX19" fmla="*/ 806380 w 976601"/>
                  <a:gd name="connsiteY19" fmla="*/ 1029008 h 2546757"/>
                  <a:gd name="connsiteX20" fmla="*/ 955051 w 976601"/>
                  <a:gd name="connsiteY20" fmla="*/ 1029008 h 2546757"/>
                  <a:gd name="connsiteX21" fmla="*/ 933789 w 976601"/>
                  <a:gd name="connsiteY21" fmla="*/ 1208993 h 2546757"/>
                  <a:gd name="connsiteX22" fmla="*/ 843059 w 976601"/>
                  <a:gd name="connsiteY22" fmla="*/ 1688156 h 2546757"/>
                  <a:gd name="connsiteX23" fmla="*/ 810682 w 976601"/>
                  <a:gd name="connsiteY23" fmla="*/ 1817456 h 2546757"/>
                  <a:gd name="connsiteX24" fmla="*/ 806987 w 976601"/>
                  <a:gd name="connsiteY24" fmla="*/ 1811976 h 2546757"/>
                  <a:gd name="connsiteX25" fmla="*/ 768803 w 976601"/>
                  <a:gd name="connsiteY25" fmla="*/ 1796159 h 2546757"/>
                  <a:gd name="connsiteX26" fmla="*/ 660803 w 976601"/>
                  <a:gd name="connsiteY26" fmla="*/ 1796159 h 2546757"/>
                  <a:gd name="connsiteX27" fmla="*/ 606803 w 976601"/>
                  <a:gd name="connsiteY27" fmla="*/ 1850159 h 2546757"/>
                  <a:gd name="connsiteX28" fmla="*/ 660803 w 976601"/>
                  <a:gd name="connsiteY28" fmla="*/ 1904159 h 2546757"/>
                  <a:gd name="connsiteX29" fmla="*/ 768803 w 976601"/>
                  <a:gd name="connsiteY29" fmla="*/ 1904159 h 2546757"/>
                  <a:gd name="connsiteX30" fmla="*/ 791304 w 976601"/>
                  <a:gd name="connsiteY30" fmla="*/ 1894839 h 2546757"/>
                  <a:gd name="connsiteX31" fmla="*/ 786712 w 976601"/>
                  <a:gd name="connsiteY31" fmla="*/ 1913180 h 2546757"/>
                  <a:gd name="connsiteX32" fmla="*/ 505236 w 976601"/>
                  <a:gd name="connsiteY32" fmla="*/ 2546757 h 2546757"/>
                  <a:gd name="connsiteX33" fmla="*/ 104544 w 976601"/>
                  <a:gd name="connsiteY33" fmla="*/ 193975 h 2546757"/>
                  <a:gd name="connsiteX34" fmla="*/ 510373 w 976601"/>
                  <a:gd name="connsiteY34" fmla="*/ 50 h 254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76601" h="2546757">
                    <a:moveTo>
                      <a:pt x="245997" y="1541896"/>
                    </a:moveTo>
                    <a:cubicBezTo>
                      <a:pt x="216174" y="1541896"/>
                      <a:pt x="191997" y="1566073"/>
                      <a:pt x="191997" y="1595896"/>
                    </a:cubicBezTo>
                    <a:cubicBezTo>
                      <a:pt x="191997" y="1625719"/>
                      <a:pt x="216174" y="1649896"/>
                      <a:pt x="245997" y="1649896"/>
                    </a:cubicBezTo>
                    <a:lnTo>
                      <a:pt x="353997" y="1649896"/>
                    </a:lnTo>
                    <a:cubicBezTo>
                      <a:pt x="383820" y="1649896"/>
                      <a:pt x="407997" y="1625719"/>
                      <a:pt x="407997" y="1595896"/>
                    </a:cubicBezTo>
                    <a:cubicBezTo>
                      <a:pt x="407997" y="1566073"/>
                      <a:pt x="383820" y="1541896"/>
                      <a:pt x="353997" y="1541896"/>
                    </a:cubicBezTo>
                    <a:close/>
                    <a:moveTo>
                      <a:pt x="510373" y="50"/>
                    </a:moveTo>
                    <a:cubicBezTo>
                      <a:pt x="645650" y="2191"/>
                      <a:pt x="775789" y="72397"/>
                      <a:pt x="885380" y="214523"/>
                    </a:cubicBezTo>
                    <a:cubicBezTo>
                      <a:pt x="940604" y="292864"/>
                      <a:pt x="968376" y="423579"/>
                      <a:pt x="975808" y="584318"/>
                    </a:cubicBezTo>
                    <a:lnTo>
                      <a:pt x="976601" y="731372"/>
                    </a:lnTo>
                    <a:lnTo>
                      <a:pt x="948804" y="719858"/>
                    </a:lnTo>
                    <a:lnTo>
                      <a:pt x="696804" y="719858"/>
                    </a:lnTo>
                    <a:cubicBezTo>
                      <a:pt x="666981" y="719858"/>
                      <a:pt x="642804" y="744035"/>
                      <a:pt x="642804" y="773858"/>
                    </a:cubicBezTo>
                    <a:cubicBezTo>
                      <a:pt x="642804" y="803681"/>
                      <a:pt x="666981" y="827858"/>
                      <a:pt x="696804" y="827858"/>
                    </a:cubicBezTo>
                    <a:lnTo>
                      <a:pt x="948804" y="827858"/>
                    </a:lnTo>
                    <a:lnTo>
                      <a:pt x="972918" y="817870"/>
                    </a:lnTo>
                    <a:lnTo>
                      <a:pt x="966749" y="921008"/>
                    </a:lnTo>
                    <a:lnTo>
                      <a:pt x="806380" y="921008"/>
                    </a:lnTo>
                    <a:cubicBezTo>
                      <a:pt x="776557" y="921008"/>
                      <a:pt x="752380" y="945185"/>
                      <a:pt x="752380" y="975008"/>
                    </a:cubicBezTo>
                    <a:cubicBezTo>
                      <a:pt x="752380" y="1004831"/>
                      <a:pt x="776557" y="1029008"/>
                      <a:pt x="806380" y="1029008"/>
                    </a:cubicBezTo>
                    <a:lnTo>
                      <a:pt x="955051" y="1029008"/>
                    </a:lnTo>
                    <a:lnTo>
                      <a:pt x="933789" y="1208993"/>
                    </a:lnTo>
                    <a:cubicBezTo>
                      <a:pt x="910261" y="1369418"/>
                      <a:pt x="878795" y="1532982"/>
                      <a:pt x="843059" y="1688156"/>
                    </a:cubicBezTo>
                    <a:lnTo>
                      <a:pt x="810682" y="1817456"/>
                    </a:lnTo>
                    <a:lnTo>
                      <a:pt x="806987" y="1811976"/>
                    </a:lnTo>
                    <a:cubicBezTo>
                      <a:pt x="797215" y="1802204"/>
                      <a:pt x="783715" y="1796159"/>
                      <a:pt x="768803" y="1796159"/>
                    </a:cubicBezTo>
                    <a:lnTo>
                      <a:pt x="660803" y="1796159"/>
                    </a:lnTo>
                    <a:cubicBezTo>
                      <a:pt x="630980" y="1796159"/>
                      <a:pt x="606803" y="1820336"/>
                      <a:pt x="606803" y="1850159"/>
                    </a:cubicBezTo>
                    <a:cubicBezTo>
                      <a:pt x="606803" y="1879982"/>
                      <a:pt x="630980" y="1904159"/>
                      <a:pt x="660803" y="1904159"/>
                    </a:cubicBezTo>
                    <a:lnTo>
                      <a:pt x="768803" y="1904159"/>
                    </a:lnTo>
                    <a:lnTo>
                      <a:pt x="791304" y="1894839"/>
                    </a:lnTo>
                    <a:lnTo>
                      <a:pt x="786712" y="1913180"/>
                    </a:lnTo>
                    <a:cubicBezTo>
                      <a:pt x="688992" y="2272925"/>
                      <a:pt x="576055" y="2544183"/>
                      <a:pt x="505236" y="2546757"/>
                    </a:cubicBezTo>
                    <a:cubicBezTo>
                      <a:pt x="310027" y="2543332"/>
                      <a:pt x="-224230" y="639190"/>
                      <a:pt x="104544" y="193975"/>
                    </a:cubicBezTo>
                    <a:cubicBezTo>
                      <a:pt x="234684" y="63836"/>
                      <a:pt x="375097" y="-2091"/>
                      <a:pt x="510373" y="50"/>
                    </a:cubicBezTo>
                    <a:close/>
                  </a:path>
                </a:pathLst>
              </a:cu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5" name="자유형: 도형 85">
                <a:extLst>
                  <a:ext uri="{FF2B5EF4-FFF2-40B4-BE49-F238E27FC236}">
                    <a16:creationId xmlns="" xmlns:a16="http://schemas.microsoft.com/office/drawing/2014/main" id="{F6C2A021-F9C8-4F4B-A15B-627E920B7435}"/>
                  </a:ext>
                </a:extLst>
              </p:cNvPr>
              <p:cNvSpPr/>
              <p:nvPr/>
            </p:nvSpPr>
            <p:spPr>
              <a:xfrm>
                <a:off x="339044" y="4952296"/>
                <a:ext cx="339180" cy="883340"/>
              </a:xfrm>
              <a:custGeom>
                <a:avLst/>
                <a:gdLst>
                  <a:gd name="connsiteX0" fmla="*/ 0 w 780836"/>
                  <a:gd name="connsiteY0" fmla="*/ 0 h 2352782"/>
                  <a:gd name="connsiteX1" fmla="*/ 780836 w 780836"/>
                  <a:gd name="connsiteY1" fmla="*/ 20548 h 2352782"/>
                  <a:gd name="connsiteX2" fmla="*/ 400692 w 780836"/>
                  <a:gd name="connsiteY2" fmla="*/ 2352782 h 2352782"/>
                  <a:gd name="connsiteX3" fmla="*/ 0 w 780836"/>
                  <a:gd name="connsiteY3" fmla="*/ 0 h 2352782"/>
                  <a:gd name="connsiteX0" fmla="*/ 0 w 780836"/>
                  <a:gd name="connsiteY0" fmla="*/ 107443 h 2460225"/>
                  <a:gd name="connsiteX1" fmla="*/ 780836 w 780836"/>
                  <a:gd name="connsiteY1" fmla="*/ 127991 h 2460225"/>
                  <a:gd name="connsiteX2" fmla="*/ 400692 w 780836"/>
                  <a:gd name="connsiteY2" fmla="*/ 2460225 h 2460225"/>
                  <a:gd name="connsiteX3" fmla="*/ 0 w 780836"/>
                  <a:gd name="connsiteY3" fmla="*/ 107443 h 2460225"/>
                  <a:gd name="connsiteX0" fmla="*/ 0 w 780836"/>
                  <a:gd name="connsiteY0" fmla="*/ 157453 h 2510235"/>
                  <a:gd name="connsiteX1" fmla="*/ 780836 w 780836"/>
                  <a:gd name="connsiteY1" fmla="*/ 178001 h 2510235"/>
                  <a:gd name="connsiteX2" fmla="*/ 400692 w 780836"/>
                  <a:gd name="connsiteY2" fmla="*/ 2510235 h 2510235"/>
                  <a:gd name="connsiteX3" fmla="*/ 0 w 780836"/>
                  <a:gd name="connsiteY3" fmla="*/ 157453 h 2510235"/>
                  <a:gd name="connsiteX0" fmla="*/ 0 w 780836"/>
                  <a:gd name="connsiteY0" fmla="*/ 171463 h 2524245"/>
                  <a:gd name="connsiteX1" fmla="*/ 780836 w 780836"/>
                  <a:gd name="connsiteY1" fmla="*/ 192011 h 2524245"/>
                  <a:gd name="connsiteX2" fmla="*/ 400692 w 780836"/>
                  <a:gd name="connsiteY2" fmla="*/ 2524245 h 2524245"/>
                  <a:gd name="connsiteX3" fmla="*/ 0 w 780836"/>
                  <a:gd name="connsiteY3" fmla="*/ 171463 h 2524245"/>
                  <a:gd name="connsiteX0" fmla="*/ 0 w 854731"/>
                  <a:gd name="connsiteY0" fmla="*/ 171463 h 2524245"/>
                  <a:gd name="connsiteX1" fmla="*/ 780836 w 854731"/>
                  <a:gd name="connsiteY1" fmla="*/ 192011 h 2524245"/>
                  <a:gd name="connsiteX2" fmla="*/ 400692 w 854731"/>
                  <a:gd name="connsiteY2" fmla="*/ 2524245 h 2524245"/>
                  <a:gd name="connsiteX3" fmla="*/ 0 w 854731"/>
                  <a:gd name="connsiteY3" fmla="*/ 171463 h 2524245"/>
                  <a:gd name="connsiteX0" fmla="*/ 97640 w 952371"/>
                  <a:gd name="connsiteY0" fmla="*/ 171463 h 2524245"/>
                  <a:gd name="connsiteX1" fmla="*/ 878476 w 952371"/>
                  <a:gd name="connsiteY1" fmla="*/ 192011 h 2524245"/>
                  <a:gd name="connsiteX2" fmla="*/ 498332 w 952371"/>
                  <a:gd name="connsiteY2" fmla="*/ 2524245 h 2524245"/>
                  <a:gd name="connsiteX3" fmla="*/ 97640 w 952371"/>
                  <a:gd name="connsiteY3" fmla="*/ 171463 h 2524245"/>
                  <a:gd name="connsiteX0" fmla="*/ 97640 w 964286"/>
                  <a:gd name="connsiteY0" fmla="*/ 171463 h 2524245"/>
                  <a:gd name="connsiteX1" fmla="*/ 878476 w 964286"/>
                  <a:gd name="connsiteY1" fmla="*/ 192011 h 2524245"/>
                  <a:gd name="connsiteX2" fmla="*/ 498332 w 964286"/>
                  <a:gd name="connsiteY2" fmla="*/ 2524245 h 2524245"/>
                  <a:gd name="connsiteX3" fmla="*/ 97640 w 964286"/>
                  <a:gd name="connsiteY3" fmla="*/ 171463 h 2524245"/>
                  <a:gd name="connsiteX0" fmla="*/ 97640 w 940731"/>
                  <a:gd name="connsiteY0" fmla="*/ 171463 h 2524245"/>
                  <a:gd name="connsiteX1" fmla="*/ 878476 w 940731"/>
                  <a:gd name="connsiteY1" fmla="*/ 192011 h 2524245"/>
                  <a:gd name="connsiteX2" fmla="*/ 498332 w 940731"/>
                  <a:gd name="connsiteY2" fmla="*/ 2524245 h 2524245"/>
                  <a:gd name="connsiteX3" fmla="*/ 97640 w 940731"/>
                  <a:gd name="connsiteY3" fmla="*/ 171463 h 2524245"/>
                  <a:gd name="connsiteX0" fmla="*/ 97640 w 940731"/>
                  <a:gd name="connsiteY0" fmla="*/ 190080 h 2542862"/>
                  <a:gd name="connsiteX1" fmla="*/ 878476 w 940731"/>
                  <a:gd name="connsiteY1" fmla="*/ 210628 h 2542862"/>
                  <a:gd name="connsiteX2" fmla="*/ 498332 w 940731"/>
                  <a:gd name="connsiteY2" fmla="*/ 2542862 h 2542862"/>
                  <a:gd name="connsiteX3" fmla="*/ 97640 w 940731"/>
                  <a:gd name="connsiteY3" fmla="*/ 190080 h 2542862"/>
                  <a:gd name="connsiteX0" fmla="*/ 97640 w 976424"/>
                  <a:gd name="connsiteY0" fmla="*/ 190080 h 2542862"/>
                  <a:gd name="connsiteX1" fmla="*/ 878476 w 976424"/>
                  <a:gd name="connsiteY1" fmla="*/ 210628 h 2542862"/>
                  <a:gd name="connsiteX2" fmla="*/ 498332 w 976424"/>
                  <a:gd name="connsiteY2" fmla="*/ 2542862 h 2542862"/>
                  <a:gd name="connsiteX3" fmla="*/ 97640 w 976424"/>
                  <a:gd name="connsiteY3" fmla="*/ 190080 h 2542862"/>
                  <a:gd name="connsiteX0" fmla="*/ 108311 w 987095"/>
                  <a:gd name="connsiteY0" fmla="*/ 190080 h 2542862"/>
                  <a:gd name="connsiteX1" fmla="*/ 889147 w 987095"/>
                  <a:gd name="connsiteY1" fmla="*/ 210628 h 2542862"/>
                  <a:gd name="connsiteX2" fmla="*/ 509003 w 987095"/>
                  <a:gd name="connsiteY2" fmla="*/ 2542862 h 2542862"/>
                  <a:gd name="connsiteX3" fmla="*/ 108311 w 987095"/>
                  <a:gd name="connsiteY3" fmla="*/ 190080 h 2542862"/>
                  <a:gd name="connsiteX0" fmla="*/ 108311 w 995452"/>
                  <a:gd name="connsiteY0" fmla="*/ 190080 h 2542862"/>
                  <a:gd name="connsiteX1" fmla="*/ 889147 w 995452"/>
                  <a:gd name="connsiteY1" fmla="*/ 210628 h 2542862"/>
                  <a:gd name="connsiteX2" fmla="*/ 509003 w 995452"/>
                  <a:gd name="connsiteY2" fmla="*/ 2542862 h 2542862"/>
                  <a:gd name="connsiteX3" fmla="*/ 108311 w 995452"/>
                  <a:gd name="connsiteY3" fmla="*/ 190080 h 2542862"/>
                  <a:gd name="connsiteX0" fmla="*/ 99853 w 986994"/>
                  <a:gd name="connsiteY0" fmla="*/ 190080 h 2542862"/>
                  <a:gd name="connsiteX1" fmla="*/ 880689 w 986994"/>
                  <a:gd name="connsiteY1" fmla="*/ 210628 h 2542862"/>
                  <a:gd name="connsiteX2" fmla="*/ 500545 w 986994"/>
                  <a:gd name="connsiteY2" fmla="*/ 2542862 h 2542862"/>
                  <a:gd name="connsiteX3" fmla="*/ 99853 w 986994"/>
                  <a:gd name="connsiteY3" fmla="*/ 190080 h 2542862"/>
                  <a:gd name="connsiteX0" fmla="*/ 99853 w 985728"/>
                  <a:gd name="connsiteY0" fmla="*/ 190080 h 2542862"/>
                  <a:gd name="connsiteX1" fmla="*/ 880689 w 985728"/>
                  <a:gd name="connsiteY1" fmla="*/ 210628 h 2542862"/>
                  <a:gd name="connsiteX2" fmla="*/ 500545 w 985728"/>
                  <a:gd name="connsiteY2" fmla="*/ 2542862 h 2542862"/>
                  <a:gd name="connsiteX3" fmla="*/ 99853 w 985728"/>
                  <a:gd name="connsiteY3" fmla="*/ 190080 h 2542862"/>
                  <a:gd name="connsiteX0" fmla="*/ 103955 w 989830"/>
                  <a:gd name="connsiteY0" fmla="*/ 190080 h 2542862"/>
                  <a:gd name="connsiteX1" fmla="*/ 884791 w 989830"/>
                  <a:gd name="connsiteY1" fmla="*/ 210628 h 2542862"/>
                  <a:gd name="connsiteX2" fmla="*/ 504647 w 989830"/>
                  <a:gd name="connsiteY2" fmla="*/ 2542862 h 2542862"/>
                  <a:gd name="connsiteX3" fmla="*/ 103955 w 989830"/>
                  <a:gd name="connsiteY3" fmla="*/ 190080 h 2542862"/>
                  <a:gd name="connsiteX0" fmla="*/ 103955 w 960876"/>
                  <a:gd name="connsiteY0" fmla="*/ 190080 h 2542862"/>
                  <a:gd name="connsiteX1" fmla="*/ 884791 w 960876"/>
                  <a:gd name="connsiteY1" fmla="*/ 210628 h 2542862"/>
                  <a:gd name="connsiteX2" fmla="*/ 504647 w 960876"/>
                  <a:gd name="connsiteY2" fmla="*/ 2542862 h 2542862"/>
                  <a:gd name="connsiteX3" fmla="*/ 103955 w 960876"/>
                  <a:gd name="connsiteY3" fmla="*/ 190080 h 2542862"/>
                  <a:gd name="connsiteX0" fmla="*/ 103955 w 977301"/>
                  <a:gd name="connsiteY0" fmla="*/ 190080 h 2542862"/>
                  <a:gd name="connsiteX1" fmla="*/ 884791 w 977301"/>
                  <a:gd name="connsiteY1" fmla="*/ 210628 h 2542862"/>
                  <a:gd name="connsiteX2" fmla="*/ 504647 w 977301"/>
                  <a:gd name="connsiteY2" fmla="*/ 2542862 h 2542862"/>
                  <a:gd name="connsiteX3" fmla="*/ 103955 w 977301"/>
                  <a:gd name="connsiteY3" fmla="*/ 190080 h 2542862"/>
                  <a:gd name="connsiteX0" fmla="*/ 99854 w 973200"/>
                  <a:gd name="connsiteY0" fmla="*/ 190080 h 2542862"/>
                  <a:gd name="connsiteX1" fmla="*/ 880690 w 973200"/>
                  <a:gd name="connsiteY1" fmla="*/ 210628 h 2542862"/>
                  <a:gd name="connsiteX2" fmla="*/ 500546 w 973200"/>
                  <a:gd name="connsiteY2" fmla="*/ 2542862 h 2542862"/>
                  <a:gd name="connsiteX3" fmla="*/ 99854 w 973200"/>
                  <a:gd name="connsiteY3" fmla="*/ 190080 h 2542862"/>
                  <a:gd name="connsiteX0" fmla="*/ 99854 w 973200"/>
                  <a:gd name="connsiteY0" fmla="*/ 193975 h 2546757"/>
                  <a:gd name="connsiteX1" fmla="*/ 880690 w 973200"/>
                  <a:gd name="connsiteY1" fmla="*/ 214523 h 2546757"/>
                  <a:gd name="connsiteX2" fmla="*/ 500546 w 973200"/>
                  <a:gd name="connsiteY2" fmla="*/ 2546757 h 2546757"/>
                  <a:gd name="connsiteX3" fmla="*/ 99854 w 973200"/>
                  <a:gd name="connsiteY3" fmla="*/ 193975 h 2546757"/>
                  <a:gd name="connsiteX0" fmla="*/ 104544 w 977890"/>
                  <a:gd name="connsiteY0" fmla="*/ 193975 h 2546757"/>
                  <a:gd name="connsiteX1" fmla="*/ 885380 w 977890"/>
                  <a:gd name="connsiteY1" fmla="*/ 214523 h 2546757"/>
                  <a:gd name="connsiteX2" fmla="*/ 505236 w 977890"/>
                  <a:gd name="connsiteY2" fmla="*/ 2546757 h 2546757"/>
                  <a:gd name="connsiteX3" fmla="*/ 104544 w 977890"/>
                  <a:gd name="connsiteY3" fmla="*/ 193975 h 2546757"/>
                  <a:gd name="connsiteX0" fmla="*/ 104544 w 977890"/>
                  <a:gd name="connsiteY0" fmla="*/ 193975 h 2546757"/>
                  <a:gd name="connsiteX1" fmla="*/ 885380 w 977890"/>
                  <a:gd name="connsiteY1" fmla="*/ 214523 h 2546757"/>
                  <a:gd name="connsiteX2" fmla="*/ 505236 w 977890"/>
                  <a:gd name="connsiteY2" fmla="*/ 2546757 h 2546757"/>
                  <a:gd name="connsiteX3" fmla="*/ 104544 w 977890"/>
                  <a:gd name="connsiteY3" fmla="*/ 193975 h 2546757"/>
                </a:gdLst>
                <a:ahLst/>
                <a:cxnLst>
                  <a:cxn ang="0">
                    <a:pos x="connsiteX0" y="connsiteY0"/>
                  </a:cxn>
                  <a:cxn ang="0">
                    <a:pos x="connsiteX1" y="connsiteY1"/>
                  </a:cxn>
                  <a:cxn ang="0">
                    <a:pos x="connsiteX2" y="connsiteY2"/>
                  </a:cxn>
                  <a:cxn ang="0">
                    <a:pos x="connsiteX3" y="connsiteY3"/>
                  </a:cxn>
                </a:cxnLst>
                <a:rect l="l" t="t" r="r" b="b"/>
                <a:pathLst>
                  <a:path w="977890" h="2546757">
                    <a:moveTo>
                      <a:pt x="104544" y="193975"/>
                    </a:moveTo>
                    <a:cubicBezTo>
                      <a:pt x="364823" y="-66304"/>
                      <a:pt x="666198" y="-69729"/>
                      <a:pt x="885380" y="214523"/>
                    </a:cubicBezTo>
                    <a:cubicBezTo>
                      <a:pt x="1179906" y="632340"/>
                      <a:pt x="693596" y="2539908"/>
                      <a:pt x="505236" y="2546757"/>
                    </a:cubicBezTo>
                    <a:cubicBezTo>
                      <a:pt x="310027" y="2543332"/>
                      <a:pt x="-224230" y="639190"/>
                      <a:pt x="104544" y="193975"/>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6" name="자유형: 도형 86">
                <a:extLst>
                  <a:ext uri="{FF2B5EF4-FFF2-40B4-BE49-F238E27FC236}">
                    <a16:creationId xmlns="" xmlns:a16="http://schemas.microsoft.com/office/drawing/2014/main" id="{12E5456E-00DD-4F62-B112-46CF18B72DE0}"/>
                  </a:ext>
                </a:extLst>
              </p:cNvPr>
              <p:cNvSpPr/>
              <p:nvPr/>
            </p:nvSpPr>
            <p:spPr>
              <a:xfrm rot="3314848">
                <a:off x="782588" y="5196133"/>
                <a:ext cx="299484" cy="779958"/>
              </a:xfrm>
              <a:custGeom>
                <a:avLst/>
                <a:gdLst>
                  <a:gd name="connsiteX0" fmla="*/ 0 w 780836"/>
                  <a:gd name="connsiteY0" fmla="*/ 0 h 2352782"/>
                  <a:gd name="connsiteX1" fmla="*/ 780836 w 780836"/>
                  <a:gd name="connsiteY1" fmla="*/ 20548 h 2352782"/>
                  <a:gd name="connsiteX2" fmla="*/ 400692 w 780836"/>
                  <a:gd name="connsiteY2" fmla="*/ 2352782 h 2352782"/>
                  <a:gd name="connsiteX3" fmla="*/ 0 w 780836"/>
                  <a:gd name="connsiteY3" fmla="*/ 0 h 2352782"/>
                  <a:gd name="connsiteX0" fmla="*/ 0 w 780836"/>
                  <a:gd name="connsiteY0" fmla="*/ 107443 h 2460225"/>
                  <a:gd name="connsiteX1" fmla="*/ 780836 w 780836"/>
                  <a:gd name="connsiteY1" fmla="*/ 127991 h 2460225"/>
                  <a:gd name="connsiteX2" fmla="*/ 400692 w 780836"/>
                  <a:gd name="connsiteY2" fmla="*/ 2460225 h 2460225"/>
                  <a:gd name="connsiteX3" fmla="*/ 0 w 780836"/>
                  <a:gd name="connsiteY3" fmla="*/ 107443 h 2460225"/>
                  <a:gd name="connsiteX0" fmla="*/ 0 w 780836"/>
                  <a:gd name="connsiteY0" fmla="*/ 157453 h 2510235"/>
                  <a:gd name="connsiteX1" fmla="*/ 780836 w 780836"/>
                  <a:gd name="connsiteY1" fmla="*/ 178001 h 2510235"/>
                  <a:gd name="connsiteX2" fmla="*/ 400692 w 780836"/>
                  <a:gd name="connsiteY2" fmla="*/ 2510235 h 2510235"/>
                  <a:gd name="connsiteX3" fmla="*/ 0 w 780836"/>
                  <a:gd name="connsiteY3" fmla="*/ 157453 h 2510235"/>
                  <a:gd name="connsiteX0" fmla="*/ 0 w 780836"/>
                  <a:gd name="connsiteY0" fmla="*/ 171463 h 2524245"/>
                  <a:gd name="connsiteX1" fmla="*/ 780836 w 780836"/>
                  <a:gd name="connsiteY1" fmla="*/ 192011 h 2524245"/>
                  <a:gd name="connsiteX2" fmla="*/ 400692 w 780836"/>
                  <a:gd name="connsiteY2" fmla="*/ 2524245 h 2524245"/>
                  <a:gd name="connsiteX3" fmla="*/ 0 w 780836"/>
                  <a:gd name="connsiteY3" fmla="*/ 171463 h 2524245"/>
                  <a:gd name="connsiteX0" fmla="*/ 0 w 854731"/>
                  <a:gd name="connsiteY0" fmla="*/ 171463 h 2524245"/>
                  <a:gd name="connsiteX1" fmla="*/ 780836 w 854731"/>
                  <a:gd name="connsiteY1" fmla="*/ 192011 h 2524245"/>
                  <a:gd name="connsiteX2" fmla="*/ 400692 w 854731"/>
                  <a:gd name="connsiteY2" fmla="*/ 2524245 h 2524245"/>
                  <a:gd name="connsiteX3" fmla="*/ 0 w 854731"/>
                  <a:gd name="connsiteY3" fmla="*/ 171463 h 2524245"/>
                  <a:gd name="connsiteX0" fmla="*/ 97640 w 952371"/>
                  <a:gd name="connsiteY0" fmla="*/ 171463 h 2524245"/>
                  <a:gd name="connsiteX1" fmla="*/ 878476 w 952371"/>
                  <a:gd name="connsiteY1" fmla="*/ 192011 h 2524245"/>
                  <a:gd name="connsiteX2" fmla="*/ 498332 w 952371"/>
                  <a:gd name="connsiteY2" fmla="*/ 2524245 h 2524245"/>
                  <a:gd name="connsiteX3" fmla="*/ 97640 w 952371"/>
                  <a:gd name="connsiteY3" fmla="*/ 171463 h 2524245"/>
                  <a:gd name="connsiteX0" fmla="*/ 97640 w 964286"/>
                  <a:gd name="connsiteY0" fmla="*/ 171463 h 2524245"/>
                  <a:gd name="connsiteX1" fmla="*/ 878476 w 964286"/>
                  <a:gd name="connsiteY1" fmla="*/ 192011 h 2524245"/>
                  <a:gd name="connsiteX2" fmla="*/ 498332 w 964286"/>
                  <a:gd name="connsiteY2" fmla="*/ 2524245 h 2524245"/>
                  <a:gd name="connsiteX3" fmla="*/ 97640 w 964286"/>
                  <a:gd name="connsiteY3" fmla="*/ 171463 h 2524245"/>
                  <a:gd name="connsiteX0" fmla="*/ 97640 w 940731"/>
                  <a:gd name="connsiteY0" fmla="*/ 171463 h 2524245"/>
                  <a:gd name="connsiteX1" fmla="*/ 878476 w 940731"/>
                  <a:gd name="connsiteY1" fmla="*/ 192011 h 2524245"/>
                  <a:gd name="connsiteX2" fmla="*/ 498332 w 940731"/>
                  <a:gd name="connsiteY2" fmla="*/ 2524245 h 2524245"/>
                  <a:gd name="connsiteX3" fmla="*/ 97640 w 940731"/>
                  <a:gd name="connsiteY3" fmla="*/ 171463 h 2524245"/>
                  <a:gd name="connsiteX0" fmla="*/ 97640 w 940731"/>
                  <a:gd name="connsiteY0" fmla="*/ 190080 h 2542862"/>
                  <a:gd name="connsiteX1" fmla="*/ 878476 w 940731"/>
                  <a:gd name="connsiteY1" fmla="*/ 210628 h 2542862"/>
                  <a:gd name="connsiteX2" fmla="*/ 498332 w 940731"/>
                  <a:gd name="connsiteY2" fmla="*/ 2542862 h 2542862"/>
                  <a:gd name="connsiteX3" fmla="*/ 97640 w 940731"/>
                  <a:gd name="connsiteY3" fmla="*/ 190080 h 2542862"/>
                  <a:gd name="connsiteX0" fmla="*/ 97640 w 976424"/>
                  <a:gd name="connsiteY0" fmla="*/ 190080 h 2542862"/>
                  <a:gd name="connsiteX1" fmla="*/ 878476 w 976424"/>
                  <a:gd name="connsiteY1" fmla="*/ 210628 h 2542862"/>
                  <a:gd name="connsiteX2" fmla="*/ 498332 w 976424"/>
                  <a:gd name="connsiteY2" fmla="*/ 2542862 h 2542862"/>
                  <a:gd name="connsiteX3" fmla="*/ 97640 w 976424"/>
                  <a:gd name="connsiteY3" fmla="*/ 190080 h 2542862"/>
                  <a:gd name="connsiteX0" fmla="*/ 108311 w 987095"/>
                  <a:gd name="connsiteY0" fmla="*/ 190080 h 2542862"/>
                  <a:gd name="connsiteX1" fmla="*/ 889147 w 987095"/>
                  <a:gd name="connsiteY1" fmla="*/ 210628 h 2542862"/>
                  <a:gd name="connsiteX2" fmla="*/ 509003 w 987095"/>
                  <a:gd name="connsiteY2" fmla="*/ 2542862 h 2542862"/>
                  <a:gd name="connsiteX3" fmla="*/ 108311 w 987095"/>
                  <a:gd name="connsiteY3" fmla="*/ 190080 h 2542862"/>
                  <a:gd name="connsiteX0" fmla="*/ 108311 w 995452"/>
                  <a:gd name="connsiteY0" fmla="*/ 190080 h 2542862"/>
                  <a:gd name="connsiteX1" fmla="*/ 889147 w 995452"/>
                  <a:gd name="connsiteY1" fmla="*/ 210628 h 2542862"/>
                  <a:gd name="connsiteX2" fmla="*/ 509003 w 995452"/>
                  <a:gd name="connsiteY2" fmla="*/ 2542862 h 2542862"/>
                  <a:gd name="connsiteX3" fmla="*/ 108311 w 995452"/>
                  <a:gd name="connsiteY3" fmla="*/ 190080 h 2542862"/>
                  <a:gd name="connsiteX0" fmla="*/ 99853 w 986994"/>
                  <a:gd name="connsiteY0" fmla="*/ 190080 h 2542862"/>
                  <a:gd name="connsiteX1" fmla="*/ 880689 w 986994"/>
                  <a:gd name="connsiteY1" fmla="*/ 210628 h 2542862"/>
                  <a:gd name="connsiteX2" fmla="*/ 500545 w 986994"/>
                  <a:gd name="connsiteY2" fmla="*/ 2542862 h 2542862"/>
                  <a:gd name="connsiteX3" fmla="*/ 99853 w 986994"/>
                  <a:gd name="connsiteY3" fmla="*/ 190080 h 2542862"/>
                  <a:gd name="connsiteX0" fmla="*/ 99853 w 985728"/>
                  <a:gd name="connsiteY0" fmla="*/ 190080 h 2542862"/>
                  <a:gd name="connsiteX1" fmla="*/ 880689 w 985728"/>
                  <a:gd name="connsiteY1" fmla="*/ 210628 h 2542862"/>
                  <a:gd name="connsiteX2" fmla="*/ 500545 w 985728"/>
                  <a:gd name="connsiteY2" fmla="*/ 2542862 h 2542862"/>
                  <a:gd name="connsiteX3" fmla="*/ 99853 w 985728"/>
                  <a:gd name="connsiteY3" fmla="*/ 190080 h 2542862"/>
                  <a:gd name="connsiteX0" fmla="*/ 103955 w 989830"/>
                  <a:gd name="connsiteY0" fmla="*/ 190080 h 2542862"/>
                  <a:gd name="connsiteX1" fmla="*/ 884791 w 989830"/>
                  <a:gd name="connsiteY1" fmla="*/ 210628 h 2542862"/>
                  <a:gd name="connsiteX2" fmla="*/ 504647 w 989830"/>
                  <a:gd name="connsiteY2" fmla="*/ 2542862 h 2542862"/>
                  <a:gd name="connsiteX3" fmla="*/ 103955 w 989830"/>
                  <a:gd name="connsiteY3" fmla="*/ 190080 h 2542862"/>
                  <a:gd name="connsiteX0" fmla="*/ 103955 w 960876"/>
                  <a:gd name="connsiteY0" fmla="*/ 190080 h 2542862"/>
                  <a:gd name="connsiteX1" fmla="*/ 884791 w 960876"/>
                  <a:gd name="connsiteY1" fmla="*/ 210628 h 2542862"/>
                  <a:gd name="connsiteX2" fmla="*/ 504647 w 960876"/>
                  <a:gd name="connsiteY2" fmla="*/ 2542862 h 2542862"/>
                  <a:gd name="connsiteX3" fmla="*/ 103955 w 960876"/>
                  <a:gd name="connsiteY3" fmla="*/ 190080 h 2542862"/>
                  <a:gd name="connsiteX0" fmla="*/ 103955 w 977301"/>
                  <a:gd name="connsiteY0" fmla="*/ 190080 h 2542862"/>
                  <a:gd name="connsiteX1" fmla="*/ 884791 w 977301"/>
                  <a:gd name="connsiteY1" fmla="*/ 210628 h 2542862"/>
                  <a:gd name="connsiteX2" fmla="*/ 504647 w 977301"/>
                  <a:gd name="connsiteY2" fmla="*/ 2542862 h 2542862"/>
                  <a:gd name="connsiteX3" fmla="*/ 103955 w 977301"/>
                  <a:gd name="connsiteY3" fmla="*/ 190080 h 2542862"/>
                  <a:gd name="connsiteX0" fmla="*/ 99854 w 973200"/>
                  <a:gd name="connsiteY0" fmla="*/ 190080 h 2542862"/>
                  <a:gd name="connsiteX1" fmla="*/ 880690 w 973200"/>
                  <a:gd name="connsiteY1" fmla="*/ 210628 h 2542862"/>
                  <a:gd name="connsiteX2" fmla="*/ 500546 w 973200"/>
                  <a:gd name="connsiteY2" fmla="*/ 2542862 h 2542862"/>
                  <a:gd name="connsiteX3" fmla="*/ 99854 w 973200"/>
                  <a:gd name="connsiteY3" fmla="*/ 190080 h 2542862"/>
                  <a:gd name="connsiteX0" fmla="*/ 99854 w 973200"/>
                  <a:gd name="connsiteY0" fmla="*/ 193975 h 2546757"/>
                  <a:gd name="connsiteX1" fmla="*/ 880690 w 973200"/>
                  <a:gd name="connsiteY1" fmla="*/ 214523 h 2546757"/>
                  <a:gd name="connsiteX2" fmla="*/ 500546 w 973200"/>
                  <a:gd name="connsiteY2" fmla="*/ 2546757 h 2546757"/>
                  <a:gd name="connsiteX3" fmla="*/ 99854 w 973200"/>
                  <a:gd name="connsiteY3" fmla="*/ 193975 h 2546757"/>
                  <a:gd name="connsiteX0" fmla="*/ 104544 w 977890"/>
                  <a:gd name="connsiteY0" fmla="*/ 193975 h 2546757"/>
                  <a:gd name="connsiteX1" fmla="*/ 885380 w 977890"/>
                  <a:gd name="connsiteY1" fmla="*/ 214523 h 2546757"/>
                  <a:gd name="connsiteX2" fmla="*/ 505236 w 977890"/>
                  <a:gd name="connsiteY2" fmla="*/ 2546757 h 2546757"/>
                  <a:gd name="connsiteX3" fmla="*/ 104544 w 977890"/>
                  <a:gd name="connsiteY3" fmla="*/ 193975 h 2546757"/>
                  <a:gd name="connsiteX0" fmla="*/ 104544 w 977890"/>
                  <a:gd name="connsiteY0" fmla="*/ 193975 h 2546757"/>
                  <a:gd name="connsiteX1" fmla="*/ 885380 w 977890"/>
                  <a:gd name="connsiteY1" fmla="*/ 214523 h 2546757"/>
                  <a:gd name="connsiteX2" fmla="*/ 505236 w 977890"/>
                  <a:gd name="connsiteY2" fmla="*/ 2546757 h 2546757"/>
                  <a:gd name="connsiteX3" fmla="*/ 104544 w 977890"/>
                  <a:gd name="connsiteY3" fmla="*/ 193975 h 2546757"/>
                </a:gdLst>
                <a:ahLst/>
                <a:cxnLst>
                  <a:cxn ang="0">
                    <a:pos x="connsiteX0" y="connsiteY0"/>
                  </a:cxn>
                  <a:cxn ang="0">
                    <a:pos x="connsiteX1" y="connsiteY1"/>
                  </a:cxn>
                  <a:cxn ang="0">
                    <a:pos x="connsiteX2" y="connsiteY2"/>
                  </a:cxn>
                  <a:cxn ang="0">
                    <a:pos x="connsiteX3" y="connsiteY3"/>
                  </a:cxn>
                </a:cxnLst>
                <a:rect l="l" t="t" r="r" b="b"/>
                <a:pathLst>
                  <a:path w="977890" h="2546757">
                    <a:moveTo>
                      <a:pt x="104544" y="193975"/>
                    </a:moveTo>
                    <a:cubicBezTo>
                      <a:pt x="364823" y="-66304"/>
                      <a:pt x="666198" y="-69729"/>
                      <a:pt x="885380" y="214523"/>
                    </a:cubicBezTo>
                    <a:cubicBezTo>
                      <a:pt x="1179906" y="632340"/>
                      <a:pt x="693596" y="2539908"/>
                      <a:pt x="505236" y="2546757"/>
                    </a:cubicBezTo>
                    <a:cubicBezTo>
                      <a:pt x="310027" y="2543332"/>
                      <a:pt x="-224230" y="639190"/>
                      <a:pt x="104544" y="193975"/>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7" name="자유형: 도형 87">
                <a:extLst>
                  <a:ext uri="{FF2B5EF4-FFF2-40B4-BE49-F238E27FC236}">
                    <a16:creationId xmlns="" xmlns:a16="http://schemas.microsoft.com/office/drawing/2014/main" id="{C4F4F4CA-D99C-4FE3-9062-9B7059B0B19F}"/>
                  </a:ext>
                </a:extLst>
              </p:cNvPr>
              <p:cNvSpPr/>
              <p:nvPr/>
            </p:nvSpPr>
            <p:spPr>
              <a:xfrm rot="18285152" flipH="1">
                <a:off x="-46881" y="5188454"/>
                <a:ext cx="299484" cy="779958"/>
              </a:xfrm>
              <a:custGeom>
                <a:avLst/>
                <a:gdLst>
                  <a:gd name="connsiteX0" fmla="*/ 0 w 780836"/>
                  <a:gd name="connsiteY0" fmla="*/ 0 h 2352782"/>
                  <a:gd name="connsiteX1" fmla="*/ 780836 w 780836"/>
                  <a:gd name="connsiteY1" fmla="*/ 20548 h 2352782"/>
                  <a:gd name="connsiteX2" fmla="*/ 400692 w 780836"/>
                  <a:gd name="connsiteY2" fmla="*/ 2352782 h 2352782"/>
                  <a:gd name="connsiteX3" fmla="*/ 0 w 780836"/>
                  <a:gd name="connsiteY3" fmla="*/ 0 h 2352782"/>
                  <a:gd name="connsiteX0" fmla="*/ 0 w 780836"/>
                  <a:gd name="connsiteY0" fmla="*/ 107443 h 2460225"/>
                  <a:gd name="connsiteX1" fmla="*/ 780836 w 780836"/>
                  <a:gd name="connsiteY1" fmla="*/ 127991 h 2460225"/>
                  <a:gd name="connsiteX2" fmla="*/ 400692 w 780836"/>
                  <a:gd name="connsiteY2" fmla="*/ 2460225 h 2460225"/>
                  <a:gd name="connsiteX3" fmla="*/ 0 w 780836"/>
                  <a:gd name="connsiteY3" fmla="*/ 107443 h 2460225"/>
                  <a:gd name="connsiteX0" fmla="*/ 0 w 780836"/>
                  <a:gd name="connsiteY0" fmla="*/ 157453 h 2510235"/>
                  <a:gd name="connsiteX1" fmla="*/ 780836 w 780836"/>
                  <a:gd name="connsiteY1" fmla="*/ 178001 h 2510235"/>
                  <a:gd name="connsiteX2" fmla="*/ 400692 w 780836"/>
                  <a:gd name="connsiteY2" fmla="*/ 2510235 h 2510235"/>
                  <a:gd name="connsiteX3" fmla="*/ 0 w 780836"/>
                  <a:gd name="connsiteY3" fmla="*/ 157453 h 2510235"/>
                  <a:gd name="connsiteX0" fmla="*/ 0 w 780836"/>
                  <a:gd name="connsiteY0" fmla="*/ 171463 h 2524245"/>
                  <a:gd name="connsiteX1" fmla="*/ 780836 w 780836"/>
                  <a:gd name="connsiteY1" fmla="*/ 192011 h 2524245"/>
                  <a:gd name="connsiteX2" fmla="*/ 400692 w 780836"/>
                  <a:gd name="connsiteY2" fmla="*/ 2524245 h 2524245"/>
                  <a:gd name="connsiteX3" fmla="*/ 0 w 780836"/>
                  <a:gd name="connsiteY3" fmla="*/ 171463 h 2524245"/>
                  <a:gd name="connsiteX0" fmla="*/ 0 w 854731"/>
                  <a:gd name="connsiteY0" fmla="*/ 171463 h 2524245"/>
                  <a:gd name="connsiteX1" fmla="*/ 780836 w 854731"/>
                  <a:gd name="connsiteY1" fmla="*/ 192011 h 2524245"/>
                  <a:gd name="connsiteX2" fmla="*/ 400692 w 854731"/>
                  <a:gd name="connsiteY2" fmla="*/ 2524245 h 2524245"/>
                  <a:gd name="connsiteX3" fmla="*/ 0 w 854731"/>
                  <a:gd name="connsiteY3" fmla="*/ 171463 h 2524245"/>
                  <a:gd name="connsiteX0" fmla="*/ 97640 w 952371"/>
                  <a:gd name="connsiteY0" fmla="*/ 171463 h 2524245"/>
                  <a:gd name="connsiteX1" fmla="*/ 878476 w 952371"/>
                  <a:gd name="connsiteY1" fmla="*/ 192011 h 2524245"/>
                  <a:gd name="connsiteX2" fmla="*/ 498332 w 952371"/>
                  <a:gd name="connsiteY2" fmla="*/ 2524245 h 2524245"/>
                  <a:gd name="connsiteX3" fmla="*/ 97640 w 952371"/>
                  <a:gd name="connsiteY3" fmla="*/ 171463 h 2524245"/>
                  <a:gd name="connsiteX0" fmla="*/ 97640 w 964286"/>
                  <a:gd name="connsiteY0" fmla="*/ 171463 h 2524245"/>
                  <a:gd name="connsiteX1" fmla="*/ 878476 w 964286"/>
                  <a:gd name="connsiteY1" fmla="*/ 192011 h 2524245"/>
                  <a:gd name="connsiteX2" fmla="*/ 498332 w 964286"/>
                  <a:gd name="connsiteY2" fmla="*/ 2524245 h 2524245"/>
                  <a:gd name="connsiteX3" fmla="*/ 97640 w 964286"/>
                  <a:gd name="connsiteY3" fmla="*/ 171463 h 2524245"/>
                  <a:gd name="connsiteX0" fmla="*/ 97640 w 940731"/>
                  <a:gd name="connsiteY0" fmla="*/ 171463 h 2524245"/>
                  <a:gd name="connsiteX1" fmla="*/ 878476 w 940731"/>
                  <a:gd name="connsiteY1" fmla="*/ 192011 h 2524245"/>
                  <a:gd name="connsiteX2" fmla="*/ 498332 w 940731"/>
                  <a:gd name="connsiteY2" fmla="*/ 2524245 h 2524245"/>
                  <a:gd name="connsiteX3" fmla="*/ 97640 w 940731"/>
                  <a:gd name="connsiteY3" fmla="*/ 171463 h 2524245"/>
                  <a:gd name="connsiteX0" fmla="*/ 97640 w 940731"/>
                  <a:gd name="connsiteY0" fmla="*/ 190080 h 2542862"/>
                  <a:gd name="connsiteX1" fmla="*/ 878476 w 940731"/>
                  <a:gd name="connsiteY1" fmla="*/ 210628 h 2542862"/>
                  <a:gd name="connsiteX2" fmla="*/ 498332 w 940731"/>
                  <a:gd name="connsiteY2" fmla="*/ 2542862 h 2542862"/>
                  <a:gd name="connsiteX3" fmla="*/ 97640 w 940731"/>
                  <a:gd name="connsiteY3" fmla="*/ 190080 h 2542862"/>
                  <a:gd name="connsiteX0" fmla="*/ 97640 w 976424"/>
                  <a:gd name="connsiteY0" fmla="*/ 190080 h 2542862"/>
                  <a:gd name="connsiteX1" fmla="*/ 878476 w 976424"/>
                  <a:gd name="connsiteY1" fmla="*/ 210628 h 2542862"/>
                  <a:gd name="connsiteX2" fmla="*/ 498332 w 976424"/>
                  <a:gd name="connsiteY2" fmla="*/ 2542862 h 2542862"/>
                  <a:gd name="connsiteX3" fmla="*/ 97640 w 976424"/>
                  <a:gd name="connsiteY3" fmla="*/ 190080 h 2542862"/>
                  <a:gd name="connsiteX0" fmla="*/ 108311 w 987095"/>
                  <a:gd name="connsiteY0" fmla="*/ 190080 h 2542862"/>
                  <a:gd name="connsiteX1" fmla="*/ 889147 w 987095"/>
                  <a:gd name="connsiteY1" fmla="*/ 210628 h 2542862"/>
                  <a:gd name="connsiteX2" fmla="*/ 509003 w 987095"/>
                  <a:gd name="connsiteY2" fmla="*/ 2542862 h 2542862"/>
                  <a:gd name="connsiteX3" fmla="*/ 108311 w 987095"/>
                  <a:gd name="connsiteY3" fmla="*/ 190080 h 2542862"/>
                  <a:gd name="connsiteX0" fmla="*/ 108311 w 995452"/>
                  <a:gd name="connsiteY0" fmla="*/ 190080 h 2542862"/>
                  <a:gd name="connsiteX1" fmla="*/ 889147 w 995452"/>
                  <a:gd name="connsiteY1" fmla="*/ 210628 h 2542862"/>
                  <a:gd name="connsiteX2" fmla="*/ 509003 w 995452"/>
                  <a:gd name="connsiteY2" fmla="*/ 2542862 h 2542862"/>
                  <a:gd name="connsiteX3" fmla="*/ 108311 w 995452"/>
                  <a:gd name="connsiteY3" fmla="*/ 190080 h 2542862"/>
                  <a:gd name="connsiteX0" fmla="*/ 99853 w 986994"/>
                  <a:gd name="connsiteY0" fmla="*/ 190080 h 2542862"/>
                  <a:gd name="connsiteX1" fmla="*/ 880689 w 986994"/>
                  <a:gd name="connsiteY1" fmla="*/ 210628 h 2542862"/>
                  <a:gd name="connsiteX2" fmla="*/ 500545 w 986994"/>
                  <a:gd name="connsiteY2" fmla="*/ 2542862 h 2542862"/>
                  <a:gd name="connsiteX3" fmla="*/ 99853 w 986994"/>
                  <a:gd name="connsiteY3" fmla="*/ 190080 h 2542862"/>
                  <a:gd name="connsiteX0" fmla="*/ 99853 w 985728"/>
                  <a:gd name="connsiteY0" fmla="*/ 190080 h 2542862"/>
                  <a:gd name="connsiteX1" fmla="*/ 880689 w 985728"/>
                  <a:gd name="connsiteY1" fmla="*/ 210628 h 2542862"/>
                  <a:gd name="connsiteX2" fmla="*/ 500545 w 985728"/>
                  <a:gd name="connsiteY2" fmla="*/ 2542862 h 2542862"/>
                  <a:gd name="connsiteX3" fmla="*/ 99853 w 985728"/>
                  <a:gd name="connsiteY3" fmla="*/ 190080 h 2542862"/>
                  <a:gd name="connsiteX0" fmla="*/ 103955 w 989830"/>
                  <a:gd name="connsiteY0" fmla="*/ 190080 h 2542862"/>
                  <a:gd name="connsiteX1" fmla="*/ 884791 w 989830"/>
                  <a:gd name="connsiteY1" fmla="*/ 210628 h 2542862"/>
                  <a:gd name="connsiteX2" fmla="*/ 504647 w 989830"/>
                  <a:gd name="connsiteY2" fmla="*/ 2542862 h 2542862"/>
                  <a:gd name="connsiteX3" fmla="*/ 103955 w 989830"/>
                  <a:gd name="connsiteY3" fmla="*/ 190080 h 2542862"/>
                  <a:gd name="connsiteX0" fmla="*/ 103955 w 960876"/>
                  <a:gd name="connsiteY0" fmla="*/ 190080 h 2542862"/>
                  <a:gd name="connsiteX1" fmla="*/ 884791 w 960876"/>
                  <a:gd name="connsiteY1" fmla="*/ 210628 h 2542862"/>
                  <a:gd name="connsiteX2" fmla="*/ 504647 w 960876"/>
                  <a:gd name="connsiteY2" fmla="*/ 2542862 h 2542862"/>
                  <a:gd name="connsiteX3" fmla="*/ 103955 w 960876"/>
                  <a:gd name="connsiteY3" fmla="*/ 190080 h 2542862"/>
                  <a:gd name="connsiteX0" fmla="*/ 103955 w 977301"/>
                  <a:gd name="connsiteY0" fmla="*/ 190080 h 2542862"/>
                  <a:gd name="connsiteX1" fmla="*/ 884791 w 977301"/>
                  <a:gd name="connsiteY1" fmla="*/ 210628 h 2542862"/>
                  <a:gd name="connsiteX2" fmla="*/ 504647 w 977301"/>
                  <a:gd name="connsiteY2" fmla="*/ 2542862 h 2542862"/>
                  <a:gd name="connsiteX3" fmla="*/ 103955 w 977301"/>
                  <a:gd name="connsiteY3" fmla="*/ 190080 h 2542862"/>
                  <a:gd name="connsiteX0" fmla="*/ 99854 w 973200"/>
                  <a:gd name="connsiteY0" fmla="*/ 190080 h 2542862"/>
                  <a:gd name="connsiteX1" fmla="*/ 880690 w 973200"/>
                  <a:gd name="connsiteY1" fmla="*/ 210628 h 2542862"/>
                  <a:gd name="connsiteX2" fmla="*/ 500546 w 973200"/>
                  <a:gd name="connsiteY2" fmla="*/ 2542862 h 2542862"/>
                  <a:gd name="connsiteX3" fmla="*/ 99854 w 973200"/>
                  <a:gd name="connsiteY3" fmla="*/ 190080 h 2542862"/>
                  <a:gd name="connsiteX0" fmla="*/ 99854 w 973200"/>
                  <a:gd name="connsiteY0" fmla="*/ 193975 h 2546757"/>
                  <a:gd name="connsiteX1" fmla="*/ 880690 w 973200"/>
                  <a:gd name="connsiteY1" fmla="*/ 214523 h 2546757"/>
                  <a:gd name="connsiteX2" fmla="*/ 500546 w 973200"/>
                  <a:gd name="connsiteY2" fmla="*/ 2546757 h 2546757"/>
                  <a:gd name="connsiteX3" fmla="*/ 99854 w 973200"/>
                  <a:gd name="connsiteY3" fmla="*/ 193975 h 2546757"/>
                  <a:gd name="connsiteX0" fmla="*/ 104544 w 977890"/>
                  <a:gd name="connsiteY0" fmla="*/ 193975 h 2546757"/>
                  <a:gd name="connsiteX1" fmla="*/ 885380 w 977890"/>
                  <a:gd name="connsiteY1" fmla="*/ 214523 h 2546757"/>
                  <a:gd name="connsiteX2" fmla="*/ 505236 w 977890"/>
                  <a:gd name="connsiteY2" fmla="*/ 2546757 h 2546757"/>
                  <a:gd name="connsiteX3" fmla="*/ 104544 w 977890"/>
                  <a:gd name="connsiteY3" fmla="*/ 193975 h 2546757"/>
                  <a:gd name="connsiteX0" fmla="*/ 104544 w 977890"/>
                  <a:gd name="connsiteY0" fmla="*/ 193975 h 2546757"/>
                  <a:gd name="connsiteX1" fmla="*/ 885380 w 977890"/>
                  <a:gd name="connsiteY1" fmla="*/ 214523 h 2546757"/>
                  <a:gd name="connsiteX2" fmla="*/ 505236 w 977890"/>
                  <a:gd name="connsiteY2" fmla="*/ 2546757 h 2546757"/>
                  <a:gd name="connsiteX3" fmla="*/ 104544 w 977890"/>
                  <a:gd name="connsiteY3" fmla="*/ 193975 h 2546757"/>
                </a:gdLst>
                <a:ahLst/>
                <a:cxnLst>
                  <a:cxn ang="0">
                    <a:pos x="connsiteX0" y="connsiteY0"/>
                  </a:cxn>
                  <a:cxn ang="0">
                    <a:pos x="connsiteX1" y="connsiteY1"/>
                  </a:cxn>
                  <a:cxn ang="0">
                    <a:pos x="connsiteX2" y="connsiteY2"/>
                  </a:cxn>
                  <a:cxn ang="0">
                    <a:pos x="connsiteX3" y="connsiteY3"/>
                  </a:cxn>
                </a:cxnLst>
                <a:rect l="l" t="t" r="r" b="b"/>
                <a:pathLst>
                  <a:path w="977890" h="2546757">
                    <a:moveTo>
                      <a:pt x="104544" y="193975"/>
                    </a:moveTo>
                    <a:cubicBezTo>
                      <a:pt x="364823" y="-66304"/>
                      <a:pt x="666198" y="-69729"/>
                      <a:pt x="885380" y="214523"/>
                    </a:cubicBezTo>
                    <a:cubicBezTo>
                      <a:pt x="1179906" y="632340"/>
                      <a:pt x="693596" y="2539908"/>
                      <a:pt x="505236" y="2546757"/>
                    </a:cubicBezTo>
                    <a:cubicBezTo>
                      <a:pt x="310027" y="2543332"/>
                      <a:pt x="-224230" y="639190"/>
                      <a:pt x="104544" y="193975"/>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78" name="그룹 88">
              <a:extLst>
                <a:ext uri="{FF2B5EF4-FFF2-40B4-BE49-F238E27FC236}">
                  <a16:creationId xmlns="" xmlns:a16="http://schemas.microsoft.com/office/drawing/2014/main" id="{89CE6158-9C67-4E2C-9466-B010514B9E19}"/>
                </a:ext>
              </a:extLst>
            </p:cNvPr>
            <p:cNvGrpSpPr/>
            <p:nvPr/>
          </p:nvGrpSpPr>
          <p:grpSpPr>
            <a:xfrm>
              <a:off x="1949857" y="2838187"/>
              <a:ext cx="294518" cy="477924"/>
              <a:chOff x="1443647" y="6080624"/>
              <a:chExt cx="999933" cy="1351830"/>
            </a:xfrm>
            <a:solidFill>
              <a:schemeClr val="bg1"/>
            </a:solidFill>
          </p:grpSpPr>
          <p:sp>
            <p:nvSpPr>
              <p:cNvPr id="79" name="자유형: 도형 89">
                <a:extLst>
                  <a:ext uri="{FF2B5EF4-FFF2-40B4-BE49-F238E27FC236}">
                    <a16:creationId xmlns="" xmlns:a16="http://schemas.microsoft.com/office/drawing/2014/main" id="{C6B6FFC2-0828-4B41-8DA1-D597C260BD6D}"/>
                  </a:ext>
                </a:extLst>
              </p:cNvPr>
              <p:cNvSpPr/>
              <p:nvPr/>
            </p:nvSpPr>
            <p:spPr>
              <a:xfrm rot="18726766">
                <a:off x="1591177" y="6073177"/>
                <a:ext cx="649524" cy="664417"/>
              </a:xfrm>
              <a:custGeom>
                <a:avLst/>
                <a:gdLst>
                  <a:gd name="connsiteX0" fmla="*/ 595563 w 649524"/>
                  <a:gd name="connsiteY0" fmla="*/ 330541 h 664417"/>
                  <a:gd name="connsiteX1" fmla="*/ 467923 w 649524"/>
                  <a:gd name="connsiteY1" fmla="*/ 483367 h 664417"/>
                  <a:gd name="connsiteX2" fmla="*/ 649524 w 649524"/>
                  <a:gd name="connsiteY2" fmla="*/ 614165 h 664417"/>
                  <a:gd name="connsiteX3" fmla="*/ 385615 w 649524"/>
                  <a:gd name="connsiteY3" fmla="*/ 664417 h 664417"/>
                  <a:gd name="connsiteX4" fmla="*/ 0 w 649524"/>
                  <a:gd name="connsiteY4" fmla="*/ 237839 h 664417"/>
                  <a:gd name="connsiteX5" fmla="*/ 102292 w 649524"/>
                  <a:gd name="connsiteY5" fmla="*/ 0 h 664417"/>
                  <a:gd name="connsiteX6" fmla="*/ 198503 w 649524"/>
                  <a:gd name="connsiteY6" fmla="*/ 223701 h 664417"/>
                  <a:gd name="connsiteX7" fmla="*/ 370293 w 649524"/>
                  <a:gd name="connsiteY7" fmla="*/ 108290 h 664417"/>
                  <a:gd name="connsiteX8" fmla="*/ 330049 w 649524"/>
                  <a:gd name="connsiteY8" fmla="*/ 347187 h 66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9524" h="664417">
                    <a:moveTo>
                      <a:pt x="595563" y="330541"/>
                    </a:moveTo>
                    <a:lnTo>
                      <a:pt x="467923" y="483367"/>
                    </a:lnTo>
                    <a:lnTo>
                      <a:pt x="649524" y="614165"/>
                    </a:lnTo>
                    <a:lnTo>
                      <a:pt x="385615" y="664417"/>
                    </a:lnTo>
                    <a:lnTo>
                      <a:pt x="0" y="237839"/>
                    </a:lnTo>
                    <a:lnTo>
                      <a:pt x="102292" y="0"/>
                    </a:lnTo>
                    <a:lnTo>
                      <a:pt x="198503" y="223701"/>
                    </a:lnTo>
                    <a:lnTo>
                      <a:pt x="370293" y="108290"/>
                    </a:lnTo>
                    <a:lnTo>
                      <a:pt x="330049" y="347187"/>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0" name="자유형: 도형 90">
                <a:extLst>
                  <a:ext uri="{FF2B5EF4-FFF2-40B4-BE49-F238E27FC236}">
                    <a16:creationId xmlns="" xmlns:a16="http://schemas.microsoft.com/office/drawing/2014/main" id="{F7468761-7A91-47F5-86AB-EF8010554A44}"/>
                  </a:ext>
                </a:extLst>
              </p:cNvPr>
              <p:cNvSpPr/>
              <p:nvPr/>
            </p:nvSpPr>
            <p:spPr>
              <a:xfrm>
                <a:off x="1443647" y="6488440"/>
                <a:ext cx="999933" cy="944014"/>
              </a:xfrm>
              <a:custGeom>
                <a:avLst/>
                <a:gdLst>
                  <a:gd name="connsiteX0" fmla="*/ 493971 w 999933"/>
                  <a:gd name="connsiteY0" fmla="*/ 733792 h 944014"/>
                  <a:gd name="connsiteX1" fmla="*/ 464882 w 999933"/>
                  <a:gd name="connsiteY1" fmla="*/ 767569 h 944014"/>
                  <a:gd name="connsiteX2" fmla="*/ 461770 w 999933"/>
                  <a:gd name="connsiteY2" fmla="*/ 821685 h 944014"/>
                  <a:gd name="connsiteX3" fmla="*/ 515886 w 999933"/>
                  <a:gd name="connsiteY3" fmla="*/ 824796 h 944014"/>
                  <a:gd name="connsiteX4" fmla="*/ 515886 w 999933"/>
                  <a:gd name="connsiteY4" fmla="*/ 824796 h 944014"/>
                  <a:gd name="connsiteX5" fmla="*/ 518997 w 999933"/>
                  <a:gd name="connsiteY5" fmla="*/ 770680 h 944014"/>
                  <a:gd name="connsiteX6" fmla="*/ 493971 w 999933"/>
                  <a:gd name="connsiteY6" fmla="*/ 733792 h 944014"/>
                  <a:gd name="connsiteX7" fmla="*/ 607567 w 999933"/>
                  <a:gd name="connsiteY7" fmla="*/ 549499 h 944014"/>
                  <a:gd name="connsiteX8" fmla="*/ 578477 w 999933"/>
                  <a:gd name="connsiteY8" fmla="*/ 583276 h 944014"/>
                  <a:gd name="connsiteX9" fmla="*/ 575366 w 999933"/>
                  <a:gd name="connsiteY9" fmla="*/ 637392 h 944014"/>
                  <a:gd name="connsiteX10" fmla="*/ 629482 w 999933"/>
                  <a:gd name="connsiteY10" fmla="*/ 640503 h 944014"/>
                  <a:gd name="connsiteX11" fmla="*/ 629481 w 999933"/>
                  <a:gd name="connsiteY11" fmla="*/ 640503 h 944014"/>
                  <a:gd name="connsiteX12" fmla="*/ 632592 w 999933"/>
                  <a:gd name="connsiteY12" fmla="*/ 586387 h 944014"/>
                  <a:gd name="connsiteX13" fmla="*/ 607567 w 999933"/>
                  <a:gd name="connsiteY13" fmla="*/ 549499 h 944014"/>
                  <a:gd name="connsiteX14" fmla="*/ 380375 w 999933"/>
                  <a:gd name="connsiteY14" fmla="*/ 549498 h 944014"/>
                  <a:gd name="connsiteX15" fmla="*/ 351285 w 999933"/>
                  <a:gd name="connsiteY15" fmla="*/ 583276 h 944014"/>
                  <a:gd name="connsiteX16" fmla="*/ 348173 w 999933"/>
                  <a:gd name="connsiteY16" fmla="*/ 637392 h 944014"/>
                  <a:gd name="connsiteX17" fmla="*/ 402289 w 999933"/>
                  <a:gd name="connsiteY17" fmla="*/ 640504 h 944014"/>
                  <a:gd name="connsiteX18" fmla="*/ 402289 w 999933"/>
                  <a:gd name="connsiteY18" fmla="*/ 640502 h 944014"/>
                  <a:gd name="connsiteX19" fmla="*/ 405401 w 999933"/>
                  <a:gd name="connsiteY19" fmla="*/ 586386 h 944014"/>
                  <a:gd name="connsiteX20" fmla="*/ 380375 w 999933"/>
                  <a:gd name="connsiteY20" fmla="*/ 549498 h 944014"/>
                  <a:gd name="connsiteX21" fmla="*/ 721162 w 999933"/>
                  <a:gd name="connsiteY21" fmla="*/ 365204 h 944014"/>
                  <a:gd name="connsiteX22" fmla="*/ 692073 w 999933"/>
                  <a:gd name="connsiteY22" fmla="*/ 398982 h 944014"/>
                  <a:gd name="connsiteX23" fmla="*/ 688961 w 999933"/>
                  <a:gd name="connsiteY23" fmla="*/ 453098 h 944014"/>
                  <a:gd name="connsiteX24" fmla="*/ 743077 w 999933"/>
                  <a:gd name="connsiteY24" fmla="*/ 456209 h 944014"/>
                  <a:gd name="connsiteX25" fmla="*/ 743077 w 999933"/>
                  <a:gd name="connsiteY25" fmla="*/ 456208 h 944014"/>
                  <a:gd name="connsiteX26" fmla="*/ 746188 w 999933"/>
                  <a:gd name="connsiteY26" fmla="*/ 402092 h 944014"/>
                  <a:gd name="connsiteX27" fmla="*/ 721162 w 999933"/>
                  <a:gd name="connsiteY27" fmla="*/ 365204 h 944014"/>
                  <a:gd name="connsiteX28" fmla="*/ 493970 w 999933"/>
                  <a:gd name="connsiteY28" fmla="*/ 365204 h 944014"/>
                  <a:gd name="connsiteX29" fmla="*/ 464881 w 999933"/>
                  <a:gd name="connsiteY29" fmla="*/ 398981 h 944014"/>
                  <a:gd name="connsiteX30" fmla="*/ 461769 w 999933"/>
                  <a:gd name="connsiteY30" fmla="*/ 453097 h 944014"/>
                  <a:gd name="connsiteX31" fmla="*/ 515885 w 999933"/>
                  <a:gd name="connsiteY31" fmla="*/ 456209 h 944014"/>
                  <a:gd name="connsiteX32" fmla="*/ 515885 w 999933"/>
                  <a:gd name="connsiteY32" fmla="*/ 456208 h 944014"/>
                  <a:gd name="connsiteX33" fmla="*/ 518996 w 999933"/>
                  <a:gd name="connsiteY33" fmla="*/ 402092 h 944014"/>
                  <a:gd name="connsiteX34" fmla="*/ 493970 w 999933"/>
                  <a:gd name="connsiteY34" fmla="*/ 365204 h 944014"/>
                  <a:gd name="connsiteX35" fmla="*/ 266778 w 999933"/>
                  <a:gd name="connsiteY35" fmla="*/ 365204 h 944014"/>
                  <a:gd name="connsiteX36" fmla="*/ 237689 w 999933"/>
                  <a:gd name="connsiteY36" fmla="*/ 398982 h 944014"/>
                  <a:gd name="connsiteX37" fmla="*/ 234577 w 999933"/>
                  <a:gd name="connsiteY37" fmla="*/ 453098 h 944014"/>
                  <a:gd name="connsiteX38" fmla="*/ 288694 w 999933"/>
                  <a:gd name="connsiteY38" fmla="*/ 456210 h 944014"/>
                  <a:gd name="connsiteX39" fmla="*/ 288692 w 999933"/>
                  <a:gd name="connsiteY39" fmla="*/ 456208 h 944014"/>
                  <a:gd name="connsiteX40" fmla="*/ 291804 w 999933"/>
                  <a:gd name="connsiteY40" fmla="*/ 402092 h 944014"/>
                  <a:gd name="connsiteX41" fmla="*/ 266778 w 999933"/>
                  <a:gd name="connsiteY41" fmla="*/ 365204 h 944014"/>
                  <a:gd name="connsiteX42" fmla="*/ 834760 w 999933"/>
                  <a:gd name="connsiteY42" fmla="*/ 180910 h 944014"/>
                  <a:gd name="connsiteX43" fmla="*/ 805671 w 999933"/>
                  <a:gd name="connsiteY43" fmla="*/ 214688 h 944014"/>
                  <a:gd name="connsiteX44" fmla="*/ 802559 w 999933"/>
                  <a:gd name="connsiteY44" fmla="*/ 268804 h 944014"/>
                  <a:gd name="connsiteX45" fmla="*/ 856675 w 999933"/>
                  <a:gd name="connsiteY45" fmla="*/ 271915 h 944014"/>
                  <a:gd name="connsiteX46" fmla="*/ 856675 w 999933"/>
                  <a:gd name="connsiteY46" fmla="*/ 271914 h 944014"/>
                  <a:gd name="connsiteX47" fmla="*/ 859786 w 999933"/>
                  <a:gd name="connsiteY47" fmla="*/ 217798 h 944014"/>
                  <a:gd name="connsiteX48" fmla="*/ 834760 w 999933"/>
                  <a:gd name="connsiteY48" fmla="*/ 180910 h 944014"/>
                  <a:gd name="connsiteX49" fmla="*/ 607566 w 999933"/>
                  <a:gd name="connsiteY49" fmla="*/ 180910 h 944014"/>
                  <a:gd name="connsiteX50" fmla="*/ 578477 w 999933"/>
                  <a:gd name="connsiteY50" fmla="*/ 214688 h 944014"/>
                  <a:gd name="connsiteX51" fmla="*/ 575365 w 999933"/>
                  <a:gd name="connsiteY51" fmla="*/ 268804 h 944014"/>
                  <a:gd name="connsiteX52" fmla="*/ 629481 w 999933"/>
                  <a:gd name="connsiteY52" fmla="*/ 271915 h 944014"/>
                  <a:gd name="connsiteX53" fmla="*/ 629481 w 999933"/>
                  <a:gd name="connsiteY53" fmla="*/ 271915 h 944014"/>
                  <a:gd name="connsiteX54" fmla="*/ 632592 w 999933"/>
                  <a:gd name="connsiteY54" fmla="*/ 217798 h 944014"/>
                  <a:gd name="connsiteX55" fmla="*/ 607566 w 999933"/>
                  <a:gd name="connsiteY55" fmla="*/ 180910 h 944014"/>
                  <a:gd name="connsiteX56" fmla="*/ 380375 w 999933"/>
                  <a:gd name="connsiteY56" fmla="*/ 180910 h 944014"/>
                  <a:gd name="connsiteX57" fmla="*/ 351284 w 999933"/>
                  <a:gd name="connsiteY57" fmla="*/ 214688 h 944014"/>
                  <a:gd name="connsiteX58" fmla="*/ 348173 w 999933"/>
                  <a:gd name="connsiteY58" fmla="*/ 268804 h 944014"/>
                  <a:gd name="connsiteX59" fmla="*/ 402289 w 999933"/>
                  <a:gd name="connsiteY59" fmla="*/ 271916 h 944014"/>
                  <a:gd name="connsiteX60" fmla="*/ 402289 w 999933"/>
                  <a:gd name="connsiteY60" fmla="*/ 271914 h 944014"/>
                  <a:gd name="connsiteX61" fmla="*/ 405400 w 999933"/>
                  <a:gd name="connsiteY61" fmla="*/ 217798 h 944014"/>
                  <a:gd name="connsiteX62" fmla="*/ 380375 w 999933"/>
                  <a:gd name="connsiteY62" fmla="*/ 180910 h 944014"/>
                  <a:gd name="connsiteX63" fmla="*/ 153182 w 999933"/>
                  <a:gd name="connsiteY63" fmla="*/ 180910 h 944014"/>
                  <a:gd name="connsiteX64" fmla="*/ 124093 w 999933"/>
                  <a:gd name="connsiteY64" fmla="*/ 214688 h 944014"/>
                  <a:gd name="connsiteX65" fmla="*/ 120981 w 999933"/>
                  <a:gd name="connsiteY65" fmla="*/ 268804 h 944014"/>
                  <a:gd name="connsiteX66" fmla="*/ 175097 w 999933"/>
                  <a:gd name="connsiteY66" fmla="*/ 271915 h 944014"/>
                  <a:gd name="connsiteX67" fmla="*/ 175096 w 999933"/>
                  <a:gd name="connsiteY67" fmla="*/ 271914 h 944014"/>
                  <a:gd name="connsiteX68" fmla="*/ 178208 w 999933"/>
                  <a:gd name="connsiteY68" fmla="*/ 217798 h 944014"/>
                  <a:gd name="connsiteX69" fmla="*/ 153182 w 999933"/>
                  <a:gd name="connsiteY69" fmla="*/ 180910 h 944014"/>
                  <a:gd name="connsiteX70" fmla="*/ 490628 w 999933"/>
                  <a:gd name="connsiteY70" fmla="*/ 22 h 944014"/>
                  <a:gd name="connsiteX71" fmla="*/ 979166 w 999933"/>
                  <a:gd name="connsiteY71" fmla="*/ 163939 h 944014"/>
                  <a:gd name="connsiteX72" fmla="*/ 495731 w 999933"/>
                  <a:gd name="connsiteY72" fmla="*/ 944012 h 944014"/>
                  <a:gd name="connsiteX73" fmla="*/ 12265 w 999933"/>
                  <a:gd name="connsiteY73" fmla="*/ 159671 h 944014"/>
                  <a:gd name="connsiteX74" fmla="*/ 490628 w 999933"/>
                  <a:gd name="connsiteY74" fmla="*/ 22 h 94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99933" h="944014">
                    <a:moveTo>
                      <a:pt x="493971" y="733792"/>
                    </a:moveTo>
                    <a:cubicBezTo>
                      <a:pt x="485574" y="746509"/>
                      <a:pt x="475878" y="757768"/>
                      <a:pt x="464882" y="767569"/>
                    </a:cubicBezTo>
                    <a:cubicBezTo>
                      <a:pt x="449079" y="781654"/>
                      <a:pt x="447686" y="805882"/>
                      <a:pt x="461770" y="821685"/>
                    </a:cubicBezTo>
                    <a:cubicBezTo>
                      <a:pt x="475855" y="837488"/>
                      <a:pt x="500083" y="838881"/>
                      <a:pt x="515886" y="824796"/>
                    </a:cubicBezTo>
                    <a:lnTo>
                      <a:pt x="515886" y="824796"/>
                    </a:lnTo>
                    <a:cubicBezTo>
                      <a:pt x="531689" y="810711"/>
                      <a:pt x="533082" y="786483"/>
                      <a:pt x="518997" y="770680"/>
                    </a:cubicBezTo>
                    <a:cubicBezTo>
                      <a:pt x="509197" y="759684"/>
                      <a:pt x="500855" y="747387"/>
                      <a:pt x="493971" y="733792"/>
                    </a:cubicBezTo>
                    <a:close/>
                    <a:moveTo>
                      <a:pt x="607567" y="549499"/>
                    </a:moveTo>
                    <a:cubicBezTo>
                      <a:pt x="599170" y="562216"/>
                      <a:pt x="589474" y="573475"/>
                      <a:pt x="578477" y="583276"/>
                    </a:cubicBezTo>
                    <a:cubicBezTo>
                      <a:pt x="562674" y="597361"/>
                      <a:pt x="561280" y="621588"/>
                      <a:pt x="575366" y="637392"/>
                    </a:cubicBezTo>
                    <a:cubicBezTo>
                      <a:pt x="589451" y="653195"/>
                      <a:pt x="613678" y="654588"/>
                      <a:pt x="629482" y="640503"/>
                    </a:cubicBezTo>
                    <a:lnTo>
                      <a:pt x="629481" y="640503"/>
                    </a:lnTo>
                    <a:cubicBezTo>
                      <a:pt x="645284" y="626418"/>
                      <a:pt x="646677" y="602190"/>
                      <a:pt x="632592" y="586387"/>
                    </a:cubicBezTo>
                    <a:cubicBezTo>
                      <a:pt x="622793" y="575391"/>
                      <a:pt x="614451" y="563095"/>
                      <a:pt x="607567" y="549499"/>
                    </a:cubicBezTo>
                    <a:close/>
                    <a:moveTo>
                      <a:pt x="380375" y="549498"/>
                    </a:moveTo>
                    <a:cubicBezTo>
                      <a:pt x="371977" y="562216"/>
                      <a:pt x="362281" y="573476"/>
                      <a:pt x="351285" y="583276"/>
                    </a:cubicBezTo>
                    <a:cubicBezTo>
                      <a:pt x="335481" y="597361"/>
                      <a:pt x="334089" y="621588"/>
                      <a:pt x="348173" y="637392"/>
                    </a:cubicBezTo>
                    <a:cubicBezTo>
                      <a:pt x="362258" y="653196"/>
                      <a:pt x="386486" y="654589"/>
                      <a:pt x="402289" y="640504"/>
                    </a:cubicBezTo>
                    <a:lnTo>
                      <a:pt x="402289" y="640502"/>
                    </a:lnTo>
                    <a:cubicBezTo>
                      <a:pt x="418092" y="626418"/>
                      <a:pt x="419485" y="602190"/>
                      <a:pt x="405401" y="586386"/>
                    </a:cubicBezTo>
                    <a:cubicBezTo>
                      <a:pt x="395600" y="575391"/>
                      <a:pt x="387258" y="563095"/>
                      <a:pt x="380375" y="549498"/>
                    </a:cubicBezTo>
                    <a:close/>
                    <a:moveTo>
                      <a:pt x="721162" y="365204"/>
                    </a:moveTo>
                    <a:cubicBezTo>
                      <a:pt x="712765" y="377922"/>
                      <a:pt x="703069" y="389181"/>
                      <a:pt x="692073" y="398982"/>
                    </a:cubicBezTo>
                    <a:cubicBezTo>
                      <a:pt x="676269" y="413067"/>
                      <a:pt x="674876" y="437295"/>
                      <a:pt x="688961" y="453098"/>
                    </a:cubicBezTo>
                    <a:cubicBezTo>
                      <a:pt x="703046" y="468901"/>
                      <a:pt x="727274" y="470294"/>
                      <a:pt x="743077" y="456209"/>
                    </a:cubicBezTo>
                    <a:lnTo>
                      <a:pt x="743077" y="456208"/>
                    </a:lnTo>
                    <a:cubicBezTo>
                      <a:pt x="758880" y="442124"/>
                      <a:pt x="760273" y="417896"/>
                      <a:pt x="746188" y="402092"/>
                    </a:cubicBezTo>
                    <a:cubicBezTo>
                      <a:pt x="736388" y="391097"/>
                      <a:pt x="728046" y="378800"/>
                      <a:pt x="721162" y="365204"/>
                    </a:cubicBezTo>
                    <a:close/>
                    <a:moveTo>
                      <a:pt x="493970" y="365204"/>
                    </a:moveTo>
                    <a:cubicBezTo>
                      <a:pt x="485573" y="377921"/>
                      <a:pt x="475878" y="389181"/>
                      <a:pt x="464881" y="398981"/>
                    </a:cubicBezTo>
                    <a:cubicBezTo>
                      <a:pt x="449078" y="413067"/>
                      <a:pt x="447685" y="437294"/>
                      <a:pt x="461769" y="453097"/>
                    </a:cubicBezTo>
                    <a:cubicBezTo>
                      <a:pt x="475855" y="468901"/>
                      <a:pt x="500083" y="470294"/>
                      <a:pt x="515885" y="456209"/>
                    </a:cubicBezTo>
                    <a:lnTo>
                      <a:pt x="515885" y="456208"/>
                    </a:lnTo>
                    <a:cubicBezTo>
                      <a:pt x="531689" y="442124"/>
                      <a:pt x="533082" y="417896"/>
                      <a:pt x="518996" y="402092"/>
                    </a:cubicBezTo>
                    <a:cubicBezTo>
                      <a:pt x="509196" y="391096"/>
                      <a:pt x="500854" y="378800"/>
                      <a:pt x="493970" y="365204"/>
                    </a:cubicBezTo>
                    <a:close/>
                    <a:moveTo>
                      <a:pt x="266778" y="365204"/>
                    </a:moveTo>
                    <a:cubicBezTo>
                      <a:pt x="258382" y="377922"/>
                      <a:pt x="248685" y="389182"/>
                      <a:pt x="237689" y="398982"/>
                    </a:cubicBezTo>
                    <a:cubicBezTo>
                      <a:pt x="221886" y="413067"/>
                      <a:pt x="220492" y="437294"/>
                      <a:pt x="234577" y="453098"/>
                    </a:cubicBezTo>
                    <a:cubicBezTo>
                      <a:pt x="248662" y="468902"/>
                      <a:pt x="272890" y="470295"/>
                      <a:pt x="288694" y="456210"/>
                    </a:cubicBezTo>
                    <a:lnTo>
                      <a:pt x="288692" y="456208"/>
                    </a:lnTo>
                    <a:cubicBezTo>
                      <a:pt x="304496" y="442124"/>
                      <a:pt x="305889" y="417896"/>
                      <a:pt x="291804" y="402092"/>
                    </a:cubicBezTo>
                    <a:cubicBezTo>
                      <a:pt x="282004" y="391097"/>
                      <a:pt x="273662" y="378801"/>
                      <a:pt x="266778" y="365204"/>
                    </a:cubicBezTo>
                    <a:close/>
                    <a:moveTo>
                      <a:pt x="834760" y="180910"/>
                    </a:moveTo>
                    <a:cubicBezTo>
                      <a:pt x="826363" y="193628"/>
                      <a:pt x="816667" y="204887"/>
                      <a:pt x="805671" y="214688"/>
                    </a:cubicBezTo>
                    <a:cubicBezTo>
                      <a:pt x="789868" y="228773"/>
                      <a:pt x="788475" y="253000"/>
                      <a:pt x="802559" y="268804"/>
                    </a:cubicBezTo>
                    <a:cubicBezTo>
                      <a:pt x="816644" y="284607"/>
                      <a:pt x="840872" y="286000"/>
                      <a:pt x="856675" y="271915"/>
                    </a:cubicBezTo>
                    <a:lnTo>
                      <a:pt x="856675" y="271914"/>
                    </a:lnTo>
                    <a:cubicBezTo>
                      <a:pt x="872478" y="257829"/>
                      <a:pt x="873871" y="233602"/>
                      <a:pt x="859786" y="217798"/>
                    </a:cubicBezTo>
                    <a:cubicBezTo>
                      <a:pt x="849986" y="206803"/>
                      <a:pt x="841644" y="194506"/>
                      <a:pt x="834760" y="180910"/>
                    </a:cubicBezTo>
                    <a:close/>
                    <a:moveTo>
                      <a:pt x="607566" y="180910"/>
                    </a:moveTo>
                    <a:cubicBezTo>
                      <a:pt x="599169" y="193628"/>
                      <a:pt x="589473" y="204887"/>
                      <a:pt x="578477" y="214688"/>
                    </a:cubicBezTo>
                    <a:cubicBezTo>
                      <a:pt x="562674" y="228773"/>
                      <a:pt x="561281" y="253001"/>
                      <a:pt x="575365" y="268804"/>
                    </a:cubicBezTo>
                    <a:cubicBezTo>
                      <a:pt x="589450" y="284607"/>
                      <a:pt x="613678" y="286000"/>
                      <a:pt x="629481" y="271915"/>
                    </a:cubicBezTo>
                    <a:lnTo>
                      <a:pt x="629481" y="271915"/>
                    </a:lnTo>
                    <a:cubicBezTo>
                      <a:pt x="645284" y="257830"/>
                      <a:pt x="646677" y="233602"/>
                      <a:pt x="632592" y="217798"/>
                    </a:cubicBezTo>
                    <a:cubicBezTo>
                      <a:pt x="622792" y="206803"/>
                      <a:pt x="614450" y="194506"/>
                      <a:pt x="607566" y="180910"/>
                    </a:cubicBezTo>
                    <a:close/>
                    <a:moveTo>
                      <a:pt x="380375" y="180910"/>
                    </a:moveTo>
                    <a:cubicBezTo>
                      <a:pt x="371977" y="193628"/>
                      <a:pt x="362281" y="204887"/>
                      <a:pt x="351284" y="214688"/>
                    </a:cubicBezTo>
                    <a:cubicBezTo>
                      <a:pt x="335481" y="228773"/>
                      <a:pt x="334089" y="253000"/>
                      <a:pt x="348173" y="268804"/>
                    </a:cubicBezTo>
                    <a:cubicBezTo>
                      <a:pt x="362258" y="284607"/>
                      <a:pt x="386486" y="286000"/>
                      <a:pt x="402289" y="271916"/>
                    </a:cubicBezTo>
                    <a:lnTo>
                      <a:pt x="402289" y="271914"/>
                    </a:lnTo>
                    <a:cubicBezTo>
                      <a:pt x="418092" y="257830"/>
                      <a:pt x="419485" y="233602"/>
                      <a:pt x="405400" y="217798"/>
                    </a:cubicBezTo>
                    <a:cubicBezTo>
                      <a:pt x="395600" y="206803"/>
                      <a:pt x="387258" y="194506"/>
                      <a:pt x="380375" y="180910"/>
                    </a:cubicBezTo>
                    <a:close/>
                    <a:moveTo>
                      <a:pt x="153182" y="180910"/>
                    </a:moveTo>
                    <a:cubicBezTo>
                      <a:pt x="144785" y="193628"/>
                      <a:pt x="135089" y="204887"/>
                      <a:pt x="124093" y="214688"/>
                    </a:cubicBezTo>
                    <a:cubicBezTo>
                      <a:pt x="108289" y="228773"/>
                      <a:pt x="106896" y="253000"/>
                      <a:pt x="120981" y="268804"/>
                    </a:cubicBezTo>
                    <a:cubicBezTo>
                      <a:pt x="135067" y="284608"/>
                      <a:pt x="159295" y="286001"/>
                      <a:pt x="175097" y="271915"/>
                    </a:cubicBezTo>
                    <a:lnTo>
                      <a:pt x="175096" y="271914"/>
                    </a:lnTo>
                    <a:cubicBezTo>
                      <a:pt x="190900" y="257830"/>
                      <a:pt x="192293" y="233602"/>
                      <a:pt x="178208" y="217798"/>
                    </a:cubicBezTo>
                    <a:cubicBezTo>
                      <a:pt x="168408" y="206803"/>
                      <a:pt x="160066" y="194506"/>
                      <a:pt x="153182" y="180910"/>
                    </a:cubicBezTo>
                    <a:close/>
                    <a:moveTo>
                      <a:pt x="490628" y="22"/>
                    </a:moveTo>
                    <a:cubicBezTo>
                      <a:pt x="709776" y="1299"/>
                      <a:pt x="930620" y="56503"/>
                      <a:pt x="979166" y="163939"/>
                    </a:cubicBezTo>
                    <a:cubicBezTo>
                      <a:pt x="1104732" y="431200"/>
                      <a:pt x="625219" y="945373"/>
                      <a:pt x="495731" y="944012"/>
                    </a:cubicBezTo>
                    <a:cubicBezTo>
                      <a:pt x="346334" y="939429"/>
                      <a:pt x="-77113" y="489857"/>
                      <a:pt x="12265" y="159671"/>
                    </a:cubicBezTo>
                    <a:cubicBezTo>
                      <a:pt x="54028" y="51397"/>
                      <a:pt x="271480" y="-1255"/>
                      <a:pt x="490628" y="22"/>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81" name="그룹 91">
              <a:extLst>
                <a:ext uri="{FF2B5EF4-FFF2-40B4-BE49-F238E27FC236}">
                  <a16:creationId xmlns="" xmlns:a16="http://schemas.microsoft.com/office/drawing/2014/main" id="{3FB42ECC-A3CF-4C2C-8F29-D86A5400F678}"/>
                </a:ext>
              </a:extLst>
            </p:cNvPr>
            <p:cNvGrpSpPr/>
            <p:nvPr/>
          </p:nvGrpSpPr>
          <p:grpSpPr>
            <a:xfrm>
              <a:off x="2440070" y="2291414"/>
              <a:ext cx="250879" cy="434856"/>
              <a:chOff x="8615780" y="3185232"/>
              <a:chExt cx="1026044" cy="1481671"/>
            </a:xfrm>
            <a:solidFill>
              <a:schemeClr val="bg1"/>
            </a:solidFill>
          </p:grpSpPr>
          <p:sp>
            <p:nvSpPr>
              <p:cNvPr id="82" name="눈물 방울 92">
                <a:extLst>
                  <a:ext uri="{FF2B5EF4-FFF2-40B4-BE49-F238E27FC236}">
                    <a16:creationId xmlns="" xmlns:a16="http://schemas.microsoft.com/office/drawing/2014/main" id="{CB537704-C223-4A2E-ABEC-42A5E6647B47}"/>
                  </a:ext>
                </a:extLst>
              </p:cNvPr>
              <p:cNvSpPr/>
              <p:nvPr/>
            </p:nvSpPr>
            <p:spPr>
              <a:xfrm rot="8100000">
                <a:off x="8675547" y="3752503"/>
                <a:ext cx="914400" cy="914400"/>
              </a:xfrm>
              <a:prstGeom prst="teardrop">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3" name="자유형: 도형 93">
                <a:extLst>
                  <a:ext uri="{FF2B5EF4-FFF2-40B4-BE49-F238E27FC236}">
                    <a16:creationId xmlns="" xmlns:a16="http://schemas.microsoft.com/office/drawing/2014/main" id="{89038E84-BD87-4C64-8FA0-84E39181651A}"/>
                  </a:ext>
                </a:extLst>
              </p:cNvPr>
              <p:cNvSpPr/>
              <p:nvPr/>
            </p:nvSpPr>
            <p:spPr>
              <a:xfrm>
                <a:off x="9014972" y="3185232"/>
                <a:ext cx="216234" cy="563148"/>
              </a:xfrm>
              <a:custGeom>
                <a:avLst/>
                <a:gdLst>
                  <a:gd name="connsiteX0" fmla="*/ 0 w 780836"/>
                  <a:gd name="connsiteY0" fmla="*/ 0 h 2352782"/>
                  <a:gd name="connsiteX1" fmla="*/ 780836 w 780836"/>
                  <a:gd name="connsiteY1" fmla="*/ 20548 h 2352782"/>
                  <a:gd name="connsiteX2" fmla="*/ 400692 w 780836"/>
                  <a:gd name="connsiteY2" fmla="*/ 2352782 h 2352782"/>
                  <a:gd name="connsiteX3" fmla="*/ 0 w 780836"/>
                  <a:gd name="connsiteY3" fmla="*/ 0 h 2352782"/>
                  <a:gd name="connsiteX0" fmla="*/ 0 w 780836"/>
                  <a:gd name="connsiteY0" fmla="*/ 107443 h 2460225"/>
                  <a:gd name="connsiteX1" fmla="*/ 780836 w 780836"/>
                  <a:gd name="connsiteY1" fmla="*/ 127991 h 2460225"/>
                  <a:gd name="connsiteX2" fmla="*/ 400692 w 780836"/>
                  <a:gd name="connsiteY2" fmla="*/ 2460225 h 2460225"/>
                  <a:gd name="connsiteX3" fmla="*/ 0 w 780836"/>
                  <a:gd name="connsiteY3" fmla="*/ 107443 h 2460225"/>
                  <a:gd name="connsiteX0" fmla="*/ 0 w 780836"/>
                  <a:gd name="connsiteY0" fmla="*/ 157453 h 2510235"/>
                  <a:gd name="connsiteX1" fmla="*/ 780836 w 780836"/>
                  <a:gd name="connsiteY1" fmla="*/ 178001 h 2510235"/>
                  <a:gd name="connsiteX2" fmla="*/ 400692 w 780836"/>
                  <a:gd name="connsiteY2" fmla="*/ 2510235 h 2510235"/>
                  <a:gd name="connsiteX3" fmla="*/ 0 w 780836"/>
                  <a:gd name="connsiteY3" fmla="*/ 157453 h 2510235"/>
                  <a:gd name="connsiteX0" fmla="*/ 0 w 780836"/>
                  <a:gd name="connsiteY0" fmla="*/ 171463 h 2524245"/>
                  <a:gd name="connsiteX1" fmla="*/ 780836 w 780836"/>
                  <a:gd name="connsiteY1" fmla="*/ 192011 h 2524245"/>
                  <a:gd name="connsiteX2" fmla="*/ 400692 w 780836"/>
                  <a:gd name="connsiteY2" fmla="*/ 2524245 h 2524245"/>
                  <a:gd name="connsiteX3" fmla="*/ 0 w 780836"/>
                  <a:gd name="connsiteY3" fmla="*/ 171463 h 2524245"/>
                  <a:gd name="connsiteX0" fmla="*/ 0 w 854731"/>
                  <a:gd name="connsiteY0" fmla="*/ 171463 h 2524245"/>
                  <a:gd name="connsiteX1" fmla="*/ 780836 w 854731"/>
                  <a:gd name="connsiteY1" fmla="*/ 192011 h 2524245"/>
                  <a:gd name="connsiteX2" fmla="*/ 400692 w 854731"/>
                  <a:gd name="connsiteY2" fmla="*/ 2524245 h 2524245"/>
                  <a:gd name="connsiteX3" fmla="*/ 0 w 854731"/>
                  <a:gd name="connsiteY3" fmla="*/ 171463 h 2524245"/>
                  <a:gd name="connsiteX0" fmla="*/ 97640 w 952371"/>
                  <a:gd name="connsiteY0" fmla="*/ 171463 h 2524245"/>
                  <a:gd name="connsiteX1" fmla="*/ 878476 w 952371"/>
                  <a:gd name="connsiteY1" fmla="*/ 192011 h 2524245"/>
                  <a:gd name="connsiteX2" fmla="*/ 498332 w 952371"/>
                  <a:gd name="connsiteY2" fmla="*/ 2524245 h 2524245"/>
                  <a:gd name="connsiteX3" fmla="*/ 97640 w 952371"/>
                  <a:gd name="connsiteY3" fmla="*/ 171463 h 2524245"/>
                  <a:gd name="connsiteX0" fmla="*/ 97640 w 964286"/>
                  <a:gd name="connsiteY0" fmla="*/ 171463 h 2524245"/>
                  <a:gd name="connsiteX1" fmla="*/ 878476 w 964286"/>
                  <a:gd name="connsiteY1" fmla="*/ 192011 h 2524245"/>
                  <a:gd name="connsiteX2" fmla="*/ 498332 w 964286"/>
                  <a:gd name="connsiteY2" fmla="*/ 2524245 h 2524245"/>
                  <a:gd name="connsiteX3" fmla="*/ 97640 w 964286"/>
                  <a:gd name="connsiteY3" fmla="*/ 171463 h 2524245"/>
                  <a:gd name="connsiteX0" fmla="*/ 97640 w 940731"/>
                  <a:gd name="connsiteY0" fmla="*/ 171463 h 2524245"/>
                  <a:gd name="connsiteX1" fmla="*/ 878476 w 940731"/>
                  <a:gd name="connsiteY1" fmla="*/ 192011 h 2524245"/>
                  <a:gd name="connsiteX2" fmla="*/ 498332 w 940731"/>
                  <a:gd name="connsiteY2" fmla="*/ 2524245 h 2524245"/>
                  <a:gd name="connsiteX3" fmla="*/ 97640 w 940731"/>
                  <a:gd name="connsiteY3" fmla="*/ 171463 h 2524245"/>
                  <a:gd name="connsiteX0" fmla="*/ 97640 w 940731"/>
                  <a:gd name="connsiteY0" fmla="*/ 190080 h 2542862"/>
                  <a:gd name="connsiteX1" fmla="*/ 878476 w 940731"/>
                  <a:gd name="connsiteY1" fmla="*/ 210628 h 2542862"/>
                  <a:gd name="connsiteX2" fmla="*/ 498332 w 940731"/>
                  <a:gd name="connsiteY2" fmla="*/ 2542862 h 2542862"/>
                  <a:gd name="connsiteX3" fmla="*/ 97640 w 940731"/>
                  <a:gd name="connsiteY3" fmla="*/ 190080 h 2542862"/>
                  <a:gd name="connsiteX0" fmla="*/ 97640 w 976424"/>
                  <a:gd name="connsiteY0" fmla="*/ 190080 h 2542862"/>
                  <a:gd name="connsiteX1" fmla="*/ 878476 w 976424"/>
                  <a:gd name="connsiteY1" fmla="*/ 210628 h 2542862"/>
                  <a:gd name="connsiteX2" fmla="*/ 498332 w 976424"/>
                  <a:gd name="connsiteY2" fmla="*/ 2542862 h 2542862"/>
                  <a:gd name="connsiteX3" fmla="*/ 97640 w 976424"/>
                  <a:gd name="connsiteY3" fmla="*/ 190080 h 2542862"/>
                  <a:gd name="connsiteX0" fmla="*/ 108311 w 987095"/>
                  <a:gd name="connsiteY0" fmla="*/ 190080 h 2542862"/>
                  <a:gd name="connsiteX1" fmla="*/ 889147 w 987095"/>
                  <a:gd name="connsiteY1" fmla="*/ 210628 h 2542862"/>
                  <a:gd name="connsiteX2" fmla="*/ 509003 w 987095"/>
                  <a:gd name="connsiteY2" fmla="*/ 2542862 h 2542862"/>
                  <a:gd name="connsiteX3" fmla="*/ 108311 w 987095"/>
                  <a:gd name="connsiteY3" fmla="*/ 190080 h 2542862"/>
                  <a:gd name="connsiteX0" fmla="*/ 108311 w 995452"/>
                  <a:gd name="connsiteY0" fmla="*/ 190080 h 2542862"/>
                  <a:gd name="connsiteX1" fmla="*/ 889147 w 995452"/>
                  <a:gd name="connsiteY1" fmla="*/ 210628 h 2542862"/>
                  <a:gd name="connsiteX2" fmla="*/ 509003 w 995452"/>
                  <a:gd name="connsiteY2" fmla="*/ 2542862 h 2542862"/>
                  <a:gd name="connsiteX3" fmla="*/ 108311 w 995452"/>
                  <a:gd name="connsiteY3" fmla="*/ 190080 h 2542862"/>
                  <a:gd name="connsiteX0" fmla="*/ 99853 w 986994"/>
                  <a:gd name="connsiteY0" fmla="*/ 190080 h 2542862"/>
                  <a:gd name="connsiteX1" fmla="*/ 880689 w 986994"/>
                  <a:gd name="connsiteY1" fmla="*/ 210628 h 2542862"/>
                  <a:gd name="connsiteX2" fmla="*/ 500545 w 986994"/>
                  <a:gd name="connsiteY2" fmla="*/ 2542862 h 2542862"/>
                  <a:gd name="connsiteX3" fmla="*/ 99853 w 986994"/>
                  <a:gd name="connsiteY3" fmla="*/ 190080 h 2542862"/>
                  <a:gd name="connsiteX0" fmla="*/ 99853 w 985728"/>
                  <a:gd name="connsiteY0" fmla="*/ 190080 h 2542862"/>
                  <a:gd name="connsiteX1" fmla="*/ 880689 w 985728"/>
                  <a:gd name="connsiteY1" fmla="*/ 210628 h 2542862"/>
                  <a:gd name="connsiteX2" fmla="*/ 500545 w 985728"/>
                  <a:gd name="connsiteY2" fmla="*/ 2542862 h 2542862"/>
                  <a:gd name="connsiteX3" fmla="*/ 99853 w 985728"/>
                  <a:gd name="connsiteY3" fmla="*/ 190080 h 2542862"/>
                  <a:gd name="connsiteX0" fmla="*/ 103955 w 989830"/>
                  <a:gd name="connsiteY0" fmla="*/ 190080 h 2542862"/>
                  <a:gd name="connsiteX1" fmla="*/ 884791 w 989830"/>
                  <a:gd name="connsiteY1" fmla="*/ 210628 h 2542862"/>
                  <a:gd name="connsiteX2" fmla="*/ 504647 w 989830"/>
                  <a:gd name="connsiteY2" fmla="*/ 2542862 h 2542862"/>
                  <a:gd name="connsiteX3" fmla="*/ 103955 w 989830"/>
                  <a:gd name="connsiteY3" fmla="*/ 190080 h 2542862"/>
                  <a:gd name="connsiteX0" fmla="*/ 103955 w 960876"/>
                  <a:gd name="connsiteY0" fmla="*/ 190080 h 2542862"/>
                  <a:gd name="connsiteX1" fmla="*/ 884791 w 960876"/>
                  <a:gd name="connsiteY1" fmla="*/ 210628 h 2542862"/>
                  <a:gd name="connsiteX2" fmla="*/ 504647 w 960876"/>
                  <a:gd name="connsiteY2" fmla="*/ 2542862 h 2542862"/>
                  <a:gd name="connsiteX3" fmla="*/ 103955 w 960876"/>
                  <a:gd name="connsiteY3" fmla="*/ 190080 h 2542862"/>
                  <a:gd name="connsiteX0" fmla="*/ 103955 w 977301"/>
                  <a:gd name="connsiteY0" fmla="*/ 190080 h 2542862"/>
                  <a:gd name="connsiteX1" fmla="*/ 884791 w 977301"/>
                  <a:gd name="connsiteY1" fmla="*/ 210628 h 2542862"/>
                  <a:gd name="connsiteX2" fmla="*/ 504647 w 977301"/>
                  <a:gd name="connsiteY2" fmla="*/ 2542862 h 2542862"/>
                  <a:gd name="connsiteX3" fmla="*/ 103955 w 977301"/>
                  <a:gd name="connsiteY3" fmla="*/ 190080 h 2542862"/>
                  <a:gd name="connsiteX0" fmla="*/ 99854 w 973200"/>
                  <a:gd name="connsiteY0" fmla="*/ 190080 h 2542862"/>
                  <a:gd name="connsiteX1" fmla="*/ 880690 w 973200"/>
                  <a:gd name="connsiteY1" fmla="*/ 210628 h 2542862"/>
                  <a:gd name="connsiteX2" fmla="*/ 500546 w 973200"/>
                  <a:gd name="connsiteY2" fmla="*/ 2542862 h 2542862"/>
                  <a:gd name="connsiteX3" fmla="*/ 99854 w 973200"/>
                  <a:gd name="connsiteY3" fmla="*/ 190080 h 2542862"/>
                  <a:gd name="connsiteX0" fmla="*/ 99854 w 973200"/>
                  <a:gd name="connsiteY0" fmla="*/ 193975 h 2546757"/>
                  <a:gd name="connsiteX1" fmla="*/ 880690 w 973200"/>
                  <a:gd name="connsiteY1" fmla="*/ 214523 h 2546757"/>
                  <a:gd name="connsiteX2" fmla="*/ 500546 w 973200"/>
                  <a:gd name="connsiteY2" fmla="*/ 2546757 h 2546757"/>
                  <a:gd name="connsiteX3" fmla="*/ 99854 w 973200"/>
                  <a:gd name="connsiteY3" fmla="*/ 193975 h 2546757"/>
                  <a:gd name="connsiteX0" fmla="*/ 104544 w 977890"/>
                  <a:gd name="connsiteY0" fmla="*/ 193975 h 2546757"/>
                  <a:gd name="connsiteX1" fmla="*/ 885380 w 977890"/>
                  <a:gd name="connsiteY1" fmla="*/ 214523 h 2546757"/>
                  <a:gd name="connsiteX2" fmla="*/ 505236 w 977890"/>
                  <a:gd name="connsiteY2" fmla="*/ 2546757 h 2546757"/>
                  <a:gd name="connsiteX3" fmla="*/ 104544 w 977890"/>
                  <a:gd name="connsiteY3" fmla="*/ 193975 h 2546757"/>
                  <a:gd name="connsiteX0" fmla="*/ 104544 w 977890"/>
                  <a:gd name="connsiteY0" fmla="*/ 193975 h 2546757"/>
                  <a:gd name="connsiteX1" fmla="*/ 885380 w 977890"/>
                  <a:gd name="connsiteY1" fmla="*/ 214523 h 2546757"/>
                  <a:gd name="connsiteX2" fmla="*/ 505236 w 977890"/>
                  <a:gd name="connsiteY2" fmla="*/ 2546757 h 2546757"/>
                  <a:gd name="connsiteX3" fmla="*/ 104544 w 977890"/>
                  <a:gd name="connsiteY3" fmla="*/ 193975 h 2546757"/>
                </a:gdLst>
                <a:ahLst/>
                <a:cxnLst>
                  <a:cxn ang="0">
                    <a:pos x="connsiteX0" y="connsiteY0"/>
                  </a:cxn>
                  <a:cxn ang="0">
                    <a:pos x="connsiteX1" y="connsiteY1"/>
                  </a:cxn>
                  <a:cxn ang="0">
                    <a:pos x="connsiteX2" y="connsiteY2"/>
                  </a:cxn>
                  <a:cxn ang="0">
                    <a:pos x="connsiteX3" y="connsiteY3"/>
                  </a:cxn>
                </a:cxnLst>
                <a:rect l="l" t="t" r="r" b="b"/>
                <a:pathLst>
                  <a:path w="977890" h="2546757">
                    <a:moveTo>
                      <a:pt x="104544" y="193975"/>
                    </a:moveTo>
                    <a:cubicBezTo>
                      <a:pt x="364823" y="-66304"/>
                      <a:pt x="666198" y="-69729"/>
                      <a:pt x="885380" y="214523"/>
                    </a:cubicBezTo>
                    <a:cubicBezTo>
                      <a:pt x="1179906" y="632340"/>
                      <a:pt x="693596" y="2539908"/>
                      <a:pt x="505236" y="2546757"/>
                    </a:cubicBezTo>
                    <a:cubicBezTo>
                      <a:pt x="310027" y="2543332"/>
                      <a:pt x="-224230" y="639190"/>
                      <a:pt x="104544" y="193975"/>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4" name="자유형: 도형 94">
                <a:extLst>
                  <a:ext uri="{FF2B5EF4-FFF2-40B4-BE49-F238E27FC236}">
                    <a16:creationId xmlns="" xmlns:a16="http://schemas.microsoft.com/office/drawing/2014/main" id="{B7DB0D41-086A-4165-98B0-AF71F693F552}"/>
                  </a:ext>
                </a:extLst>
              </p:cNvPr>
              <p:cNvSpPr/>
              <p:nvPr/>
            </p:nvSpPr>
            <p:spPr>
              <a:xfrm rot="3314848">
                <a:off x="9297740" y="3340683"/>
                <a:ext cx="190927" cy="497240"/>
              </a:xfrm>
              <a:custGeom>
                <a:avLst/>
                <a:gdLst>
                  <a:gd name="connsiteX0" fmla="*/ 0 w 780836"/>
                  <a:gd name="connsiteY0" fmla="*/ 0 h 2352782"/>
                  <a:gd name="connsiteX1" fmla="*/ 780836 w 780836"/>
                  <a:gd name="connsiteY1" fmla="*/ 20548 h 2352782"/>
                  <a:gd name="connsiteX2" fmla="*/ 400692 w 780836"/>
                  <a:gd name="connsiteY2" fmla="*/ 2352782 h 2352782"/>
                  <a:gd name="connsiteX3" fmla="*/ 0 w 780836"/>
                  <a:gd name="connsiteY3" fmla="*/ 0 h 2352782"/>
                  <a:gd name="connsiteX0" fmla="*/ 0 w 780836"/>
                  <a:gd name="connsiteY0" fmla="*/ 107443 h 2460225"/>
                  <a:gd name="connsiteX1" fmla="*/ 780836 w 780836"/>
                  <a:gd name="connsiteY1" fmla="*/ 127991 h 2460225"/>
                  <a:gd name="connsiteX2" fmla="*/ 400692 w 780836"/>
                  <a:gd name="connsiteY2" fmla="*/ 2460225 h 2460225"/>
                  <a:gd name="connsiteX3" fmla="*/ 0 w 780836"/>
                  <a:gd name="connsiteY3" fmla="*/ 107443 h 2460225"/>
                  <a:gd name="connsiteX0" fmla="*/ 0 w 780836"/>
                  <a:gd name="connsiteY0" fmla="*/ 157453 h 2510235"/>
                  <a:gd name="connsiteX1" fmla="*/ 780836 w 780836"/>
                  <a:gd name="connsiteY1" fmla="*/ 178001 h 2510235"/>
                  <a:gd name="connsiteX2" fmla="*/ 400692 w 780836"/>
                  <a:gd name="connsiteY2" fmla="*/ 2510235 h 2510235"/>
                  <a:gd name="connsiteX3" fmla="*/ 0 w 780836"/>
                  <a:gd name="connsiteY3" fmla="*/ 157453 h 2510235"/>
                  <a:gd name="connsiteX0" fmla="*/ 0 w 780836"/>
                  <a:gd name="connsiteY0" fmla="*/ 171463 h 2524245"/>
                  <a:gd name="connsiteX1" fmla="*/ 780836 w 780836"/>
                  <a:gd name="connsiteY1" fmla="*/ 192011 h 2524245"/>
                  <a:gd name="connsiteX2" fmla="*/ 400692 w 780836"/>
                  <a:gd name="connsiteY2" fmla="*/ 2524245 h 2524245"/>
                  <a:gd name="connsiteX3" fmla="*/ 0 w 780836"/>
                  <a:gd name="connsiteY3" fmla="*/ 171463 h 2524245"/>
                  <a:gd name="connsiteX0" fmla="*/ 0 w 854731"/>
                  <a:gd name="connsiteY0" fmla="*/ 171463 h 2524245"/>
                  <a:gd name="connsiteX1" fmla="*/ 780836 w 854731"/>
                  <a:gd name="connsiteY1" fmla="*/ 192011 h 2524245"/>
                  <a:gd name="connsiteX2" fmla="*/ 400692 w 854731"/>
                  <a:gd name="connsiteY2" fmla="*/ 2524245 h 2524245"/>
                  <a:gd name="connsiteX3" fmla="*/ 0 w 854731"/>
                  <a:gd name="connsiteY3" fmla="*/ 171463 h 2524245"/>
                  <a:gd name="connsiteX0" fmla="*/ 97640 w 952371"/>
                  <a:gd name="connsiteY0" fmla="*/ 171463 h 2524245"/>
                  <a:gd name="connsiteX1" fmla="*/ 878476 w 952371"/>
                  <a:gd name="connsiteY1" fmla="*/ 192011 h 2524245"/>
                  <a:gd name="connsiteX2" fmla="*/ 498332 w 952371"/>
                  <a:gd name="connsiteY2" fmla="*/ 2524245 h 2524245"/>
                  <a:gd name="connsiteX3" fmla="*/ 97640 w 952371"/>
                  <a:gd name="connsiteY3" fmla="*/ 171463 h 2524245"/>
                  <a:gd name="connsiteX0" fmla="*/ 97640 w 964286"/>
                  <a:gd name="connsiteY0" fmla="*/ 171463 h 2524245"/>
                  <a:gd name="connsiteX1" fmla="*/ 878476 w 964286"/>
                  <a:gd name="connsiteY1" fmla="*/ 192011 h 2524245"/>
                  <a:gd name="connsiteX2" fmla="*/ 498332 w 964286"/>
                  <a:gd name="connsiteY2" fmla="*/ 2524245 h 2524245"/>
                  <a:gd name="connsiteX3" fmla="*/ 97640 w 964286"/>
                  <a:gd name="connsiteY3" fmla="*/ 171463 h 2524245"/>
                  <a:gd name="connsiteX0" fmla="*/ 97640 w 940731"/>
                  <a:gd name="connsiteY0" fmla="*/ 171463 h 2524245"/>
                  <a:gd name="connsiteX1" fmla="*/ 878476 w 940731"/>
                  <a:gd name="connsiteY1" fmla="*/ 192011 h 2524245"/>
                  <a:gd name="connsiteX2" fmla="*/ 498332 w 940731"/>
                  <a:gd name="connsiteY2" fmla="*/ 2524245 h 2524245"/>
                  <a:gd name="connsiteX3" fmla="*/ 97640 w 940731"/>
                  <a:gd name="connsiteY3" fmla="*/ 171463 h 2524245"/>
                  <a:gd name="connsiteX0" fmla="*/ 97640 w 940731"/>
                  <a:gd name="connsiteY0" fmla="*/ 190080 h 2542862"/>
                  <a:gd name="connsiteX1" fmla="*/ 878476 w 940731"/>
                  <a:gd name="connsiteY1" fmla="*/ 210628 h 2542862"/>
                  <a:gd name="connsiteX2" fmla="*/ 498332 w 940731"/>
                  <a:gd name="connsiteY2" fmla="*/ 2542862 h 2542862"/>
                  <a:gd name="connsiteX3" fmla="*/ 97640 w 940731"/>
                  <a:gd name="connsiteY3" fmla="*/ 190080 h 2542862"/>
                  <a:gd name="connsiteX0" fmla="*/ 97640 w 976424"/>
                  <a:gd name="connsiteY0" fmla="*/ 190080 h 2542862"/>
                  <a:gd name="connsiteX1" fmla="*/ 878476 w 976424"/>
                  <a:gd name="connsiteY1" fmla="*/ 210628 h 2542862"/>
                  <a:gd name="connsiteX2" fmla="*/ 498332 w 976424"/>
                  <a:gd name="connsiteY2" fmla="*/ 2542862 h 2542862"/>
                  <a:gd name="connsiteX3" fmla="*/ 97640 w 976424"/>
                  <a:gd name="connsiteY3" fmla="*/ 190080 h 2542862"/>
                  <a:gd name="connsiteX0" fmla="*/ 108311 w 987095"/>
                  <a:gd name="connsiteY0" fmla="*/ 190080 h 2542862"/>
                  <a:gd name="connsiteX1" fmla="*/ 889147 w 987095"/>
                  <a:gd name="connsiteY1" fmla="*/ 210628 h 2542862"/>
                  <a:gd name="connsiteX2" fmla="*/ 509003 w 987095"/>
                  <a:gd name="connsiteY2" fmla="*/ 2542862 h 2542862"/>
                  <a:gd name="connsiteX3" fmla="*/ 108311 w 987095"/>
                  <a:gd name="connsiteY3" fmla="*/ 190080 h 2542862"/>
                  <a:gd name="connsiteX0" fmla="*/ 108311 w 995452"/>
                  <a:gd name="connsiteY0" fmla="*/ 190080 h 2542862"/>
                  <a:gd name="connsiteX1" fmla="*/ 889147 w 995452"/>
                  <a:gd name="connsiteY1" fmla="*/ 210628 h 2542862"/>
                  <a:gd name="connsiteX2" fmla="*/ 509003 w 995452"/>
                  <a:gd name="connsiteY2" fmla="*/ 2542862 h 2542862"/>
                  <a:gd name="connsiteX3" fmla="*/ 108311 w 995452"/>
                  <a:gd name="connsiteY3" fmla="*/ 190080 h 2542862"/>
                  <a:gd name="connsiteX0" fmla="*/ 99853 w 986994"/>
                  <a:gd name="connsiteY0" fmla="*/ 190080 h 2542862"/>
                  <a:gd name="connsiteX1" fmla="*/ 880689 w 986994"/>
                  <a:gd name="connsiteY1" fmla="*/ 210628 h 2542862"/>
                  <a:gd name="connsiteX2" fmla="*/ 500545 w 986994"/>
                  <a:gd name="connsiteY2" fmla="*/ 2542862 h 2542862"/>
                  <a:gd name="connsiteX3" fmla="*/ 99853 w 986994"/>
                  <a:gd name="connsiteY3" fmla="*/ 190080 h 2542862"/>
                  <a:gd name="connsiteX0" fmla="*/ 99853 w 985728"/>
                  <a:gd name="connsiteY0" fmla="*/ 190080 h 2542862"/>
                  <a:gd name="connsiteX1" fmla="*/ 880689 w 985728"/>
                  <a:gd name="connsiteY1" fmla="*/ 210628 h 2542862"/>
                  <a:gd name="connsiteX2" fmla="*/ 500545 w 985728"/>
                  <a:gd name="connsiteY2" fmla="*/ 2542862 h 2542862"/>
                  <a:gd name="connsiteX3" fmla="*/ 99853 w 985728"/>
                  <a:gd name="connsiteY3" fmla="*/ 190080 h 2542862"/>
                  <a:gd name="connsiteX0" fmla="*/ 103955 w 989830"/>
                  <a:gd name="connsiteY0" fmla="*/ 190080 h 2542862"/>
                  <a:gd name="connsiteX1" fmla="*/ 884791 w 989830"/>
                  <a:gd name="connsiteY1" fmla="*/ 210628 h 2542862"/>
                  <a:gd name="connsiteX2" fmla="*/ 504647 w 989830"/>
                  <a:gd name="connsiteY2" fmla="*/ 2542862 h 2542862"/>
                  <a:gd name="connsiteX3" fmla="*/ 103955 w 989830"/>
                  <a:gd name="connsiteY3" fmla="*/ 190080 h 2542862"/>
                  <a:gd name="connsiteX0" fmla="*/ 103955 w 960876"/>
                  <a:gd name="connsiteY0" fmla="*/ 190080 h 2542862"/>
                  <a:gd name="connsiteX1" fmla="*/ 884791 w 960876"/>
                  <a:gd name="connsiteY1" fmla="*/ 210628 h 2542862"/>
                  <a:gd name="connsiteX2" fmla="*/ 504647 w 960876"/>
                  <a:gd name="connsiteY2" fmla="*/ 2542862 h 2542862"/>
                  <a:gd name="connsiteX3" fmla="*/ 103955 w 960876"/>
                  <a:gd name="connsiteY3" fmla="*/ 190080 h 2542862"/>
                  <a:gd name="connsiteX0" fmla="*/ 103955 w 977301"/>
                  <a:gd name="connsiteY0" fmla="*/ 190080 h 2542862"/>
                  <a:gd name="connsiteX1" fmla="*/ 884791 w 977301"/>
                  <a:gd name="connsiteY1" fmla="*/ 210628 h 2542862"/>
                  <a:gd name="connsiteX2" fmla="*/ 504647 w 977301"/>
                  <a:gd name="connsiteY2" fmla="*/ 2542862 h 2542862"/>
                  <a:gd name="connsiteX3" fmla="*/ 103955 w 977301"/>
                  <a:gd name="connsiteY3" fmla="*/ 190080 h 2542862"/>
                  <a:gd name="connsiteX0" fmla="*/ 99854 w 973200"/>
                  <a:gd name="connsiteY0" fmla="*/ 190080 h 2542862"/>
                  <a:gd name="connsiteX1" fmla="*/ 880690 w 973200"/>
                  <a:gd name="connsiteY1" fmla="*/ 210628 h 2542862"/>
                  <a:gd name="connsiteX2" fmla="*/ 500546 w 973200"/>
                  <a:gd name="connsiteY2" fmla="*/ 2542862 h 2542862"/>
                  <a:gd name="connsiteX3" fmla="*/ 99854 w 973200"/>
                  <a:gd name="connsiteY3" fmla="*/ 190080 h 2542862"/>
                  <a:gd name="connsiteX0" fmla="*/ 99854 w 973200"/>
                  <a:gd name="connsiteY0" fmla="*/ 193975 h 2546757"/>
                  <a:gd name="connsiteX1" fmla="*/ 880690 w 973200"/>
                  <a:gd name="connsiteY1" fmla="*/ 214523 h 2546757"/>
                  <a:gd name="connsiteX2" fmla="*/ 500546 w 973200"/>
                  <a:gd name="connsiteY2" fmla="*/ 2546757 h 2546757"/>
                  <a:gd name="connsiteX3" fmla="*/ 99854 w 973200"/>
                  <a:gd name="connsiteY3" fmla="*/ 193975 h 2546757"/>
                  <a:gd name="connsiteX0" fmla="*/ 104544 w 977890"/>
                  <a:gd name="connsiteY0" fmla="*/ 193975 h 2546757"/>
                  <a:gd name="connsiteX1" fmla="*/ 885380 w 977890"/>
                  <a:gd name="connsiteY1" fmla="*/ 214523 h 2546757"/>
                  <a:gd name="connsiteX2" fmla="*/ 505236 w 977890"/>
                  <a:gd name="connsiteY2" fmla="*/ 2546757 h 2546757"/>
                  <a:gd name="connsiteX3" fmla="*/ 104544 w 977890"/>
                  <a:gd name="connsiteY3" fmla="*/ 193975 h 2546757"/>
                  <a:gd name="connsiteX0" fmla="*/ 104544 w 977890"/>
                  <a:gd name="connsiteY0" fmla="*/ 193975 h 2546757"/>
                  <a:gd name="connsiteX1" fmla="*/ 885380 w 977890"/>
                  <a:gd name="connsiteY1" fmla="*/ 214523 h 2546757"/>
                  <a:gd name="connsiteX2" fmla="*/ 505236 w 977890"/>
                  <a:gd name="connsiteY2" fmla="*/ 2546757 h 2546757"/>
                  <a:gd name="connsiteX3" fmla="*/ 104544 w 977890"/>
                  <a:gd name="connsiteY3" fmla="*/ 193975 h 2546757"/>
                </a:gdLst>
                <a:ahLst/>
                <a:cxnLst>
                  <a:cxn ang="0">
                    <a:pos x="connsiteX0" y="connsiteY0"/>
                  </a:cxn>
                  <a:cxn ang="0">
                    <a:pos x="connsiteX1" y="connsiteY1"/>
                  </a:cxn>
                  <a:cxn ang="0">
                    <a:pos x="connsiteX2" y="connsiteY2"/>
                  </a:cxn>
                  <a:cxn ang="0">
                    <a:pos x="connsiteX3" y="connsiteY3"/>
                  </a:cxn>
                </a:cxnLst>
                <a:rect l="l" t="t" r="r" b="b"/>
                <a:pathLst>
                  <a:path w="977890" h="2546757">
                    <a:moveTo>
                      <a:pt x="104544" y="193975"/>
                    </a:moveTo>
                    <a:cubicBezTo>
                      <a:pt x="364823" y="-66304"/>
                      <a:pt x="666198" y="-69729"/>
                      <a:pt x="885380" y="214523"/>
                    </a:cubicBezTo>
                    <a:cubicBezTo>
                      <a:pt x="1179906" y="632340"/>
                      <a:pt x="693596" y="2539908"/>
                      <a:pt x="505236" y="2546757"/>
                    </a:cubicBezTo>
                    <a:cubicBezTo>
                      <a:pt x="310027" y="2543332"/>
                      <a:pt x="-224230" y="639190"/>
                      <a:pt x="104544" y="193975"/>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5" name="자유형: 도형 95">
                <a:extLst>
                  <a:ext uri="{FF2B5EF4-FFF2-40B4-BE49-F238E27FC236}">
                    <a16:creationId xmlns="" xmlns:a16="http://schemas.microsoft.com/office/drawing/2014/main" id="{01A4FAEA-31EC-4FCF-9DE5-CEEC84C1BD15}"/>
                  </a:ext>
                </a:extLst>
              </p:cNvPr>
              <p:cNvSpPr/>
              <p:nvPr/>
            </p:nvSpPr>
            <p:spPr>
              <a:xfrm rot="18285152" flipH="1">
                <a:off x="8768936" y="3335788"/>
                <a:ext cx="190927" cy="497240"/>
              </a:xfrm>
              <a:custGeom>
                <a:avLst/>
                <a:gdLst>
                  <a:gd name="connsiteX0" fmla="*/ 0 w 780836"/>
                  <a:gd name="connsiteY0" fmla="*/ 0 h 2352782"/>
                  <a:gd name="connsiteX1" fmla="*/ 780836 w 780836"/>
                  <a:gd name="connsiteY1" fmla="*/ 20548 h 2352782"/>
                  <a:gd name="connsiteX2" fmla="*/ 400692 w 780836"/>
                  <a:gd name="connsiteY2" fmla="*/ 2352782 h 2352782"/>
                  <a:gd name="connsiteX3" fmla="*/ 0 w 780836"/>
                  <a:gd name="connsiteY3" fmla="*/ 0 h 2352782"/>
                  <a:gd name="connsiteX0" fmla="*/ 0 w 780836"/>
                  <a:gd name="connsiteY0" fmla="*/ 107443 h 2460225"/>
                  <a:gd name="connsiteX1" fmla="*/ 780836 w 780836"/>
                  <a:gd name="connsiteY1" fmla="*/ 127991 h 2460225"/>
                  <a:gd name="connsiteX2" fmla="*/ 400692 w 780836"/>
                  <a:gd name="connsiteY2" fmla="*/ 2460225 h 2460225"/>
                  <a:gd name="connsiteX3" fmla="*/ 0 w 780836"/>
                  <a:gd name="connsiteY3" fmla="*/ 107443 h 2460225"/>
                  <a:gd name="connsiteX0" fmla="*/ 0 w 780836"/>
                  <a:gd name="connsiteY0" fmla="*/ 157453 h 2510235"/>
                  <a:gd name="connsiteX1" fmla="*/ 780836 w 780836"/>
                  <a:gd name="connsiteY1" fmla="*/ 178001 h 2510235"/>
                  <a:gd name="connsiteX2" fmla="*/ 400692 w 780836"/>
                  <a:gd name="connsiteY2" fmla="*/ 2510235 h 2510235"/>
                  <a:gd name="connsiteX3" fmla="*/ 0 w 780836"/>
                  <a:gd name="connsiteY3" fmla="*/ 157453 h 2510235"/>
                  <a:gd name="connsiteX0" fmla="*/ 0 w 780836"/>
                  <a:gd name="connsiteY0" fmla="*/ 171463 h 2524245"/>
                  <a:gd name="connsiteX1" fmla="*/ 780836 w 780836"/>
                  <a:gd name="connsiteY1" fmla="*/ 192011 h 2524245"/>
                  <a:gd name="connsiteX2" fmla="*/ 400692 w 780836"/>
                  <a:gd name="connsiteY2" fmla="*/ 2524245 h 2524245"/>
                  <a:gd name="connsiteX3" fmla="*/ 0 w 780836"/>
                  <a:gd name="connsiteY3" fmla="*/ 171463 h 2524245"/>
                  <a:gd name="connsiteX0" fmla="*/ 0 w 854731"/>
                  <a:gd name="connsiteY0" fmla="*/ 171463 h 2524245"/>
                  <a:gd name="connsiteX1" fmla="*/ 780836 w 854731"/>
                  <a:gd name="connsiteY1" fmla="*/ 192011 h 2524245"/>
                  <a:gd name="connsiteX2" fmla="*/ 400692 w 854731"/>
                  <a:gd name="connsiteY2" fmla="*/ 2524245 h 2524245"/>
                  <a:gd name="connsiteX3" fmla="*/ 0 w 854731"/>
                  <a:gd name="connsiteY3" fmla="*/ 171463 h 2524245"/>
                  <a:gd name="connsiteX0" fmla="*/ 97640 w 952371"/>
                  <a:gd name="connsiteY0" fmla="*/ 171463 h 2524245"/>
                  <a:gd name="connsiteX1" fmla="*/ 878476 w 952371"/>
                  <a:gd name="connsiteY1" fmla="*/ 192011 h 2524245"/>
                  <a:gd name="connsiteX2" fmla="*/ 498332 w 952371"/>
                  <a:gd name="connsiteY2" fmla="*/ 2524245 h 2524245"/>
                  <a:gd name="connsiteX3" fmla="*/ 97640 w 952371"/>
                  <a:gd name="connsiteY3" fmla="*/ 171463 h 2524245"/>
                  <a:gd name="connsiteX0" fmla="*/ 97640 w 964286"/>
                  <a:gd name="connsiteY0" fmla="*/ 171463 h 2524245"/>
                  <a:gd name="connsiteX1" fmla="*/ 878476 w 964286"/>
                  <a:gd name="connsiteY1" fmla="*/ 192011 h 2524245"/>
                  <a:gd name="connsiteX2" fmla="*/ 498332 w 964286"/>
                  <a:gd name="connsiteY2" fmla="*/ 2524245 h 2524245"/>
                  <a:gd name="connsiteX3" fmla="*/ 97640 w 964286"/>
                  <a:gd name="connsiteY3" fmla="*/ 171463 h 2524245"/>
                  <a:gd name="connsiteX0" fmla="*/ 97640 w 940731"/>
                  <a:gd name="connsiteY0" fmla="*/ 171463 h 2524245"/>
                  <a:gd name="connsiteX1" fmla="*/ 878476 w 940731"/>
                  <a:gd name="connsiteY1" fmla="*/ 192011 h 2524245"/>
                  <a:gd name="connsiteX2" fmla="*/ 498332 w 940731"/>
                  <a:gd name="connsiteY2" fmla="*/ 2524245 h 2524245"/>
                  <a:gd name="connsiteX3" fmla="*/ 97640 w 940731"/>
                  <a:gd name="connsiteY3" fmla="*/ 171463 h 2524245"/>
                  <a:gd name="connsiteX0" fmla="*/ 97640 w 940731"/>
                  <a:gd name="connsiteY0" fmla="*/ 190080 h 2542862"/>
                  <a:gd name="connsiteX1" fmla="*/ 878476 w 940731"/>
                  <a:gd name="connsiteY1" fmla="*/ 210628 h 2542862"/>
                  <a:gd name="connsiteX2" fmla="*/ 498332 w 940731"/>
                  <a:gd name="connsiteY2" fmla="*/ 2542862 h 2542862"/>
                  <a:gd name="connsiteX3" fmla="*/ 97640 w 940731"/>
                  <a:gd name="connsiteY3" fmla="*/ 190080 h 2542862"/>
                  <a:gd name="connsiteX0" fmla="*/ 97640 w 976424"/>
                  <a:gd name="connsiteY0" fmla="*/ 190080 h 2542862"/>
                  <a:gd name="connsiteX1" fmla="*/ 878476 w 976424"/>
                  <a:gd name="connsiteY1" fmla="*/ 210628 h 2542862"/>
                  <a:gd name="connsiteX2" fmla="*/ 498332 w 976424"/>
                  <a:gd name="connsiteY2" fmla="*/ 2542862 h 2542862"/>
                  <a:gd name="connsiteX3" fmla="*/ 97640 w 976424"/>
                  <a:gd name="connsiteY3" fmla="*/ 190080 h 2542862"/>
                  <a:gd name="connsiteX0" fmla="*/ 108311 w 987095"/>
                  <a:gd name="connsiteY0" fmla="*/ 190080 h 2542862"/>
                  <a:gd name="connsiteX1" fmla="*/ 889147 w 987095"/>
                  <a:gd name="connsiteY1" fmla="*/ 210628 h 2542862"/>
                  <a:gd name="connsiteX2" fmla="*/ 509003 w 987095"/>
                  <a:gd name="connsiteY2" fmla="*/ 2542862 h 2542862"/>
                  <a:gd name="connsiteX3" fmla="*/ 108311 w 987095"/>
                  <a:gd name="connsiteY3" fmla="*/ 190080 h 2542862"/>
                  <a:gd name="connsiteX0" fmla="*/ 108311 w 995452"/>
                  <a:gd name="connsiteY0" fmla="*/ 190080 h 2542862"/>
                  <a:gd name="connsiteX1" fmla="*/ 889147 w 995452"/>
                  <a:gd name="connsiteY1" fmla="*/ 210628 h 2542862"/>
                  <a:gd name="connsiteX2" fmla="*/ 509003 w 995452"/>
                  <a:gd name="connsiteY2" fmla="*/ 2542862 h 2542862"/>
                  <a:gd name="connsiteX3" fmla="*/ 108311 w 995452"/>
                  <a:gd name="connsiteY3" fmla="*/ 190080 h 2542862"/>
                  <a:gd name="connsiteX0" fmla="*/ 99853 w 986994"/>
                  <a:gd name="connsiteY0" fmla="*/ 190080 h 2542862"/>
                  <a:gd name="connsiteX1" fmla="*/ 880689 w 986994"/>
                  <a:gd name="connsiteY1" fmla="*/ 210628 h 2542862"/>
                  <a:gd name="connsiteX2" fmla="*/ 500545 w 986994"/>
                  <a:gd name="connsiteY2" fmla="*/ 2542862 h 2542862"/>
                  <a:gd name="connsiteX3" fmla="*/ 99853 w 986994"/>
                  <a:gd name="connsiteY3" fmla="*/ 190080 h 2542862"/>
                  <a:gd name="connsiteX0" fmla="*/ 99853 w 985728"/>
                  <a:gd name="connsiteY0" fmla="*/ 190080 h 2542862"/>
                  <a:gd name="connsiteX1" fmla="*/ 880689 w 985728"/>
                  <a:gd name="connsiteY1" fmla="*/ 210628 h 2542862"/>
                  <a:gd name="connsiteX2" fmla="*/ 500545 w 985728"/>
                  <a:gd name="connsiteY2" fmla="*/ 2542862 h 2542862"/>
                  <a:gd name="connsiteX3" fmla="*/ 99853 w 985728"/>
                  <a:gd name="connsiteY3" fmla="*/ 190080 h 2542862"/>
                  <a:gd name="connsiteX0" fmla="*/ 103955 w 989830"/>
                  <a:gd name="connsiteY0" fmla="*/ 190080 h 2542862"/>
                  <a:gd name="connsiteX1" fmla="*/ 884791 w 989830"/>
                  <a:gd name="connsiteY1" fmla="*/ 210628 h 2542862"/>
                  <a:gd name="connsiteX2" fmla="*/ 504647 w 989830"/>
                  <a:gd name="connsiteY2" fmla="*/ 2542862 h 2542862"/>
                  <a:gd name="connsiteX3" fmla="*/ 103955 w 989830"/>
                  <a:gd name="connsiteY3" fmla="*/ 190080 h 2542862"/>
                  <a:gd name="connsiteX0" fmla="*/ 103955 w 960876"/>
                  <a:gd name="connsiteY0" fmla="*/ 190080 h 2542862"/>
                  <a:gd name="connsiteX1" fmla="*/ 884791 w 960876"/>
                  <a:gd name="connsiteY1" fmla="*/ 210628 h 2542862"/>
                  <a:gd name="connsiteX2" fmla="*/ 504647 w 960876"/>
                  <a:gd name="connsiteY2" fmla="*/ 2542862 h 2542862"/>
                  <a:gd name="connsiteX3" fmla="*/ 103955 w 960876"/>
                  <a:gd name="connsiteY3" fmla="*/ 190080 h 2542862"/>
                  <a:gd name="connsiteX0" fmla="*/ 103955 w 977301"/>
                  <a:gd name="connsiteY0" fmla="*/ 190080 h 2542862"/>
                  <a:gd name="connsiteX1" fmla="*/ 884791 w 977301"/>
                  <a:gd name="connsiteY1" fmla="*/ 210628 h 2542862"/>
                  <a:gd name="connsiteX2" fmla="*/ 504647 w 977301"/>
                  <a:gd name="connsiteY2" fmla="*/ 2542862 h 2542862"/>
                  <a:gd name="connsiteX3" fmla="*/ 103955 w 977301"/>
                  <a:gd name="connsiteY3" fmla="*/ 190080 h 2542862"/>
                  <a:gd name="connsiteX0" fmla="*/ 99854 w 973200"/>
                  <a:gd name="connsiteY0" fmla="*/ 190080 h 2542862"/>
                  <a:gd name="connsiteX1" fmla="*/ 880690 w 973200"/>
                  <a:gd name="connsiteY1" fmla="*/ 210628 h 2542862"/>
                  <a:gd name="connsiteX2" fmla="*/ 500546 w 973200"/>
                  <a:gd name="connsiteY2" fmla="*/ 2542862 h 2542862"/>
                  <a:gd name="connsiteX3" fmla="*/ 99854 w 973200"/>
                  <a:gd name="connsiteY3" fmla="*/ 190080 h 2542862"/>
                  <a:gd name="connsiteX0" fmla="*/ 99854 w 973200"/>
                  <a:gd name="connsiteY0" fmla="*/ 193975 h 2546757"/>
                  <a:gd name="connsiteX1" fmla="*/ 880690 w 973200"/>
                  <a:gd name="connsiteY1" fmla="*/ 214523 h 2546757"/>
                  <a:gd name="connsiteX2" fmla="*/ 500546 w 973200"/>
                  <a:gd name="connsiteY2" fmla="*/ 2546757 h 2546757"/>
                  <a:gd name="connsiteX3" fmla="*/ 99854 w 973200"/>
                  <a:gd name="connsiteY3" fmla="*/ 193975 h 2546757"/>
                  <a:gd name="connsiteX0" fmla="*/ 104544 w 977890"/>
                  <a:gd name="connsiteY0" fmla="*/ 193975 h 2546757"/>
                  <a:gd name="connsiteX1" fmla="*/ 885380 w 977890"/>
                  <a:gd name="connsiteY1" fmla="*/ 214523 h 2546757"/>
                  <a:gd name="connsiteX2" fmla="*/ 505236 w 977890"/>
                  <a:gd name="connsiteY2" fmla="*/ 2546757 h 2546757"/>
                  <a:gd name="connsiteX3" fmla="*/ 104544 w 977890"/>
                  <a:gd name="connsiteY3" fmla="*/ 193975 h 2546757"/>
                  <a:gd name="connsiteX0" fmla="*/ 104544 w 977890"/>
                  <a:gd name="connsiteY0" fmla="*/ 193975 h 2546757"/>
                  <a:gd name="connsiteX1" fmla="*/ 885380 w 977890"/>
                  <a:gd name="connsiteY1" fmla="*/ 214523 h 2546757"/>
                  <a:gd name="connsiteX2" fmla="*/ 505236 w 977890"/>
                  <a:gd name="connsiteY2" fmla="*/ 2546757 h 2546757"/>
                  <a:gd name="connsiteX3" fmla="*/ 104544 w 977890"/>
                  <a:gd name="connsiteY3" fmla="*/ 193975 h 2546757"/>
                </a:gdLst>
                <a:ahLst/>
                <a:cxnLst>
                  <a:cxn ang="0">
                    <a:pos x="connsiteX0" y="connsiteY0"/>
                  </a:cxn>
                  <a:cxn ang="0">
                    <a:pos x="connsiteX1" y="connsiteY1"/>
                  </a:cxn>
                  <a:cxn ang="0">
                    <a:pos x="connsiteX2" y="connsiteY2"/>
                  </a:cxn>
                  <a:cxn ang="0">
                    <a:pos x="connsiteX3" y="connsiteY3"/>
                  </a:cxn>
                </a:cxnLst>
                <a:rect l="l" t="t" r="r" b="b"/>
                <a:pathLst>
                  <a:path w="977890" h="2546757">
                    <a:moveTo>
                      <a:pt x="104544" y="193975"/>
                    </a:moveTo>
                    <a:cubicBezTo>
                      <a:pt x="364823" y="-66304"/>
                      <a:pt x="666198" y="-69729"/>
                      <a:pt x="885380" y="214523"/>
                    </a:cubicBezTo>
                    <a:cubicBezTo>
                      <a:pt x="1179906" y="632340"/>
                      <a:pt x="693596" y="2539908"/>
                      <a:pt x="505236" y="2546757"/>
                    </a:cubicBezTo>
                    <a:cubicBezTo>
                      <a:pt x="310027" y="2543332"/>
                      <a:pt x="-224230" y="639190"/>
                      <a:pt x="104544" y="193975"/>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86" name="그룹 106">
              <a:extLst>
                <a:ext uri="{FF2B5EF4-FFF2-40B4-BE49-F238E27FC236}">
                  <a16:creationId xmlns="" xmlns:a16="http://schemas.microsoft.com/office/drawing/2014/main" id="{7744B601-EB0B-49EC-8EB3-4E0AE6199C76}"/>
                </a:ext>
              </a:extLst>
            </p:cNvPr>
            <p:cNvGrpSpPr/>
            <p:nvPr/>
          </p:nvGrpSpPr>
          <p:grpSpPr>
            <a:xfrm>
              <a:off x="1497411" y="2088063"/>
              <a:ext cx="214261" cy="359742"/>
              <a:chOff x="1019786" y="3002376"/>
              <a:chExt cx="2531613" cy="3541196"/>
            </a:xfrm>
            <a:solidFill>
              <a:schemeClr val="bg1"/>
            </a:solidFill>
          </p:grpSpPr>
          <p:sp>
            <p:nvSpPr>
              <p:cNvPr id="87" name="사각형: 둥근 모서리 132">
                <a:extLst>
                  <a:ext uri="{FF2B5EF4-FFF2-40B4-BE49-F238E27FC236}">
                    <a16:creationId xmlns="" xmlns:a16="http://schemas.microsoft.com/office/drawing/2014/main" id="{FF2A519A-FF01-4216-A104-790C60D330EC}"/>
                  </a:ext>
                </a:extLst>
              </p:cNvPr>
              <p:cNvSpPr/>
              <p:nvPr/>
            </p:nvSpPr>
            <p:spPr>
              <a:xfrm>
                <a:off x="1719599" y="3938796"/>
                <a:ext cx="1084494" cy="2604776"/>
              </a:xfrm>
              <a:custGeom>
                <a:avLst/>
                <a:gdLst>
                  <a:gd name="connsiteX0" fmla="*/ 0 w 626166"/>
                  <a:gd name="connsiteY0" fmla="*/ 293202 h 1175728"/>
                  <a:gd name="connsiteX1" fmla="*/ 293202 w 626166"/>
                  <a:gd name="connsiteY1" fmla="*/ 0 h 1175728"/>
                  <a:gd name="connsiteX2" fmla="*/ 332964 w 626166"/>
                  <a:gd name="connsiteY2" fmla="*/ 0 h 1175728"/>
                  <a:gd name="connsiteX3" fmla="*/ 626166 w 626166"/>
                  <a:gd name="connsiteY3" fmla="*/ 293202 h 1175728"/>
                  <a:gd name="connsiteX4" fmla="*/ 626166 w 626166"/>
                  <a:gd name="connsiteY4" fmla="*/ 882526 h 1175728"/>
                  <a:gd name="connsiteX5" fmla="*/ 332964 w 626166"/>
                  <a:gd name="connsiteY5" fmla="*/ 1175728 h 1175728"/>
                  <a:gd name="connsiteX6" fmla="*/ 293202 w 626166"/>
                  <a:gd name="connsiteY6" fmla="*/ 1175728 h 1175728"/>
                  <a:gd name="connsiteX7" fmla="*/ 0 w 626166"/>
                  <a:gd name="connsiteY7" fmla="*/ 882526 h 1175728"/>
                  <a:gd name="connsiteX8" fmla="*/ 0 w 626166"/>
                  <a:gd name="connsiteY8" fmla="*/ 293202 h 1175728"/>
                  <a:gd name="connsiteX0" fmla="*/ 0 w 626166"/>
                  <a:gd name="connsiteY0" fmla="*/ 303142 h 1185668"/>
                  <a:gd name="connsiteX1" fmla="*/ 293202 w 626166"/>
                  <a:gd name="connsiteY1" fmla="*/ 9940 h 1185668"/>
                  <a:gd name="connsiteX2" fmla="*/ 382660 w 626166"/>
                  <a:gd name="connsiteY2" fmla="*/ 0 h 1185668"/>
                  <a:gd name="connsiteX3" fmla="*/ 626166 w 626166"/>
                  <a:gd name="connsiteY3" fmla="*/ 303142 h 1185668"/>
                  <a:gd name="connsiteX4" fmla="*/ 626166 w 626166"/>
                  <a:gd name="connsiteY4" fmla="*/ 892466 h 1185668"/>
                  <a:gd name="connsiteX5" fmla="*/ 332964 w 626166"/>
                  <a:gd name="connsiteY5" fmla="*/ 1185668 h 1185668"/>
                  <a:gd name="connsiteX6" fmla="*/ 293202 w 626166"/>
                  <a:gd name="connsiteY6" fmla="*/ 1185668 h 1185668"/>
                  <a:gd name="connsiteX7" fmla="*/ 0 w 626166"/>
                  <a:gd name="connsiteY7" fmla="*/ 892466 h 1185668"/>
                  <a:gd name="connsiteX8" fmla="*/ 0 w 626166"/>
                  <a:gd name="connsiteY8" fmla="*/ 303142 h 1185668"/>
                  <a:gd name="connsiteX0" fmla="*/ 0 w 626166"/>
                  <a:gd name="connsiteY0" fmla="*/ 303142 h 1185668"/>
                  <a:gd name="connsiteX1" fmla="*/ 233567 w 626166"/>
                  <a:gd name="connsiteY1" fmla="*/ 1 h 1185668"/>
                  <a:gd name="connsiteX2" fmla="*/ 382660 w 626166"/>
                  <a:gd name="connsiteY2" fmla="*/ 0 h 1185668"/>
                  <a:gd name="connsiteX3" fmla="*/ 626166 w 626166"/>
                  <a:gd name="connsiteY3" fmla="*/ 303142 h 1185668"/>
                  <a:gd name="connsiteX4" fmla="*/ 626166 w 626166"/>
                  <a:gd name="connsiteY4" fmla="*/ 892466 h 1185668"/>
                  <a:gd name="connsiteX5" fmla="*/ 332964 w 626166"/>
                  <a:gd name="connsiteY5" fmla="*/ 1185668 h 1185668"/>
                  <a:gd name="connsiteX6" fmla="*/ 293202 w 626166"/>
                  <a:gd name="connsiteY6" fmla="*/ 1185668 h 1185668"/>
                  <a:gd name="connsiteX7" fmla="*/ 0 w 626166"/>
                  <a:gd name="connsiteY7" fmla="*/ 892466 h 1185668"/>
                  <a:gd name="connsiteX8" fmla="*/ 0 w 626166"/>
                  <a:gd name="connsiteY8" fmla="*/ 303142 h 1185668"/>
                  <a:gd name="connsiteX0" fmla="*/ 0 w 626166"/>
                  <a:gd name="connsiteY0" fmla="*/ 323020 h 1205546"/>
                  <a:gd name="connsiteX1" fmla="*/ 233567 w 626166"/>
                  <a:gd name="connsiteY1" fmla="*/ 19879 h 1205546"/>
                  <a:gd name="connsiteX2" fmla="*/ 432356 w 626166"/>
                  <a:gd name="connsiteY2" fmla="*/ 0 h 1205546"/>
                  <a:gd name="connsiteX3" fmla="*/ 626166 w 626166"/>
                  <a:gd name="connsiteY3" fmla="*/ 323020 h 1205546"/>
                  <a:gd name="connsiteX4" fmla="*/ 626166 w 626166"/>
                  <a:gd name="connsiteY4" fmla="*/ 912344 h 1205546"/>
                  <a:gd name="connsiteX5" fmla="*/ 332964 w 626166"/>
                  <a:gd name="connsiteY5" fmla="*/ 1205546 h 1205546"/>
                  <a:gd name="connsiteX6" fmla="*/ 293202 w 626166"/>
                  <a:gd name="connsiteY6" fmla="*/ 1205546 h 1205546"/>
                  <a:gd name="connsiteX7" fmla="*/ 0 w 626166"/>
                  <a:gd name="connsiteY7" fmla="*/ 912344 h 1205546"/>
                  <a:gd name="connsiteX8" fmla="*/ 0 w 626166"/>
                  <a:gd name="connsiteY8" fmla="*/ 323020 h 1205546"/>
                  <a:gd name="connsiteX0" fmla="*/ 0 w 626166"/>
                  <a:gd name="connsiteY0" fmla="*/ 323020 h 1205546"/>
                  <a:gd name="connsiteX1" fmla="*/ 233567 w 626166"/>
                  <a:gd name="connsiteY1" fmla="*/ 19879 h 1205546"/>
                  <a:gd name="connsiteX2" fmla="*/ 432356 w 626166"/>
                  <a:gd name="connsiteY2" fmla="*/ 0 h 1205546"/>
                  <a:gd name="connsiteX3" fmla="*/ 626166 w 626166"/>
                  <a:gd name="connsiteY3" fmla="*/ 323020 h 1205546"/>
                  <a:gd name="connsiteX4" fmla="*/ 626166 w 626166"/>
                  <a:gd name="connsiteY4" fmla="*/ 912344 h 1205546"/>
                  <a:gd name="connsiteX5" fmla="*/ 332964 w 626166"/>
                  <a:gd name="connsiteY5" fmla="*/ 1205546 h 1205546"/>
                  <a:gd name="connsiteX6" fmla="*/ 253446 w 626166"/>
                  <a:gd name="connsiteY6" fmla="*/ 1195607 h 1205546"/>
                  <a:gd name="connsiteX7" fmla="*/ 0 w 626166"/>
                  <a:gd name="connsiteY7" fmla="*/ 912344 h 1205546"/>
                  <a:gd name="connsiteX8" fmla="*/ 0 w 626166"/>
                  <a:gd name="connsiteY8" fmla="*/ 323020 h 1205546"/>
                  <a:gd name="connsiteX0" fmla="*/ 0 w 626166"/>
                  <a:gd name="connsiteY0" fmla="*/ 323020 h 1205546"/>
                  <a:gd name="connsiteX1" fmla="*/ 233567 w 626166"/>
                  <a:gd name="connsiteY1" fmla="*/ 19879 h 1205546"/>
                  <a:gd name="connsiteX2" fmla="*/ 432356 w 626166"/>
                  <a:gd name="connsiteY2" fmla="*/ 0 h 1205546"/>
                  <a:gd name="connsiteX3" fmla="*/ 626166 w 626166"/>
                  <a:gd name="connsiteY3" fmla="*/ 323020 h 1205546"/>
                  <a:gd name="connsiteX4" fmla="*/ 626166 w 626166"/>
                  <a:gd name="connsiteY4" fmla="*/ 912344 h 1205546"/>
                  <a:gd name="connsiteX5" fmla="*/ 332964 w 626166"/>
                  <a:gd name="connsiteY5" fmla="*/ 1205546 h 1205546"/>
                  <a:gd name="connsiteX6" fmla="*/ 332959 w 626166"/>
                  <a:gd name="connsiteY6" fmla="*/ 1195607 h 1205546"/>
                  <a:gd name="connsiteX7" fmla="*/ 0 w 626166"/>
                  <a:gd name="connsiteY7" fmla="*/ 912344 h 1205546"/>
                  <a:gd name="connsiteX8" fmla="*/ 0 w 626166"/>
                  <a:gd name="connsiteY8" fmla="*/ 323020 h 1205546"/>
                  <a:gd name="connsiteX0" fmla="*/ 0 w 626166"/>
                  <a:gd name="connsiteY0" fmla="*/ 323020 h 1205546"/>
                  <a:gd name="connsiteX1" fmla="*/ 233567 w 626166"/>
                  <a:gd name="connsiteY1" fmla="*/ 19879 h 1205546"/>
                  <a:gd name="connsiteX2" fmla="*/ 432356 w 626166"/>
                  <a:gd name="connsiteY2" fmla="*/ 0 h 1205546"/>
                  <a:gd name="connsiteX3" fmla="*/ 626166 w 626166"/>
                  <a:gd name="connsiteY3" fmla="*/ 323020 h 1205546"/>
                  <a:gd name="connsiteX4" fmla="*/ 626166 w 626166"/>
                  <a:gd name="connsiteY4" fmla="*/ 912344 h 1205546"/>
                  <a:gd name="connsiteX5" fmla="*/ 332964 w 626166"/>
                  <a:gd name="connsiteY5" fmla="*/ 1205546 h 1205546"/>
                  <a:gd name="connsiteX6" fmla="*/ 303142 w 626166"/>
                  <a:gd name="connsiteY6" fmla="*/ 1185668 h 1205546"/>
                  <a:gd name="connsiteX7" fmla="*/ 0 w 626166"/>
                  <a:gd name="connsiteY7" fmla="*/ 912344 h 1205546"/>
                  <a:gd name="connsiteX8" fmla="*/ 0 w 626166"/>
                  <a:gd name="connsiteY8" fmla="*/ 323020 h 1205546"/>
                  <a:gd name="connsiteX0" fmla="*/ 0 w 626166"/>
                  <a:gd name="connsiteY0" fmla="*/ 323020 h 1225711"/>
                  <a:gd name="connsiteX1" fmla="*/ 233567 w 626166"/>
                  <a:gd name="connsiteY1" fmla="*/ 19879 h 1225711"/>
                  <a:gd name="connsiteX2" fmla="*/ 432356 w 626166"/>
                  <a:gd name="connsiteY2" fmla="*/ 0 h 1225711"/>
                  <a:gd name="connsiteX3" fmla="*/ 626166 w 626166"/>
                  <a:gd name="connsiteY3" fmla="*/ 323020 h 1225711"/>
                  <a:gd name="connsiteX4" fmla="*/ 626166 w 626166"/>
                  <a:gd name="connsiteY4" fmla="*/ 912344 h 1225711"/>
                  <a:gd name="connsiteX5" fmla="*/ 332964 w 626166"/>
                  <a:gd name="connsiteY5" fmla="*/ 1205546 h 1225711"/>
                  <a:gd name="connsiteX6" fmla="*/ 332960 w 626166"/>
                  <a:gd name="connsiteY6" fmla="*/ 1225424 h 1225711"/>
                  <a:gd name="connsiteX7" fmla="*/ 0 w 626166"/>
                  <a:gd name="connsiteY7" fmla="*/ 912344 h 1225711"/>
                  <a:gd name="connsiteX8" fmla="*/ 0 w 626166"/>
                  <a:gd name="connsiteY8" fmla="*/ 323020 h 1225711"/>
                  <a:gd name="connsiteX0" fmla="*/ 0 w 626166"/>
                  <a:gd name="connsiteY0" fmla="*/ 303142 h 1205833"/>
                  <a:gd name="connsiteX1" fmla="*/ 233567 w 626166"/>
                  <a:gd name="connsiteY1" fmla="*/ 1 h 1205833"/>
                  <a:gd name="connsiteX2" fmla="*/ 412478 w 626166"/>
                  <a:gd name="connsiteY2" fmla="*/ 0 h 1205833"/>
                  <a:gd name="connsiteX3" fmla="*/ 626166 w 626166"/>
                  <a:gd name="connsiteY3" fmla="*/ 303142 h 1205833"/>
                  <a:gd name="connsiteX4" fmla="*/ 626166 w 626166"/>
                  <a:gd name="connsiteY4" fmla="*/ 892466 h 1205833"/>
                  <a:gd name="connsiteX5" fmla="*/ 332964 w 626166"/>
                  <a:gd name="connsiteY5" fmla="*/ 1185668 h 1205833"/>
                  <a:gd name="connsiteX6" fmla="*/ 332960 w 626166"/>
                  <a:gd name="connsiteY6" fmla="*/ 1205546 h 1205833"/>
                  <a:gd name="connsiteX7" fmla="*/ 0 w 626166"/>
                  <a:gd name="connsiteY7" fmla="*/ 892466 h 1205833"/>
                  <a:gd name="connsiteX8" fmla="*/ 0 w 626166"/>
                  <a:gd name="connsiteY8" fmla="*/ 303142 h 1205833"/>
                  <a:gd name="connsiteX0" fmla="*/ 0 w 626166"/>
                  <a:gd name="connsiteY0" fmla="*/ 303142 h 1206318"/>
                  <a:gd name="connsiteX1" fmla="*/ 233567 w 626166"/>
                  <a:gd name="connsiteY1" fmla="*/ 1 h 1206318"/>
                  <a:gd name="connsiteX2" fmla="*/ 412478 w 626166"/>
                  <a:gd name="connsiteY2" fmla="*/ 0 h 1206318"/>
                  <a:gd name="connsiteX3" fmla="*/ 626166 w 626166"/>
                  <a:gd name="connsiteY3" fmla="*/ 303142 h 1206318"/>
                  <a:gd name="connsiteX4" fmla="*/ 626166 w 626166"/>
                  <a:gd name="connsiteY4" fmla="*/ 892466 h 1206318"/>
                  <a:gd name="connsiteX5" fmla="*/ 345672 w 626166"/>
                  <a:gd name="connsiteY5" fmla="*/ 1203547 h 1206318"/>
                  <a:gd name="connsiteX6" fmla="*/ 332960 w 626166"/>
                  <a:gd name="connsiteY6" fmla="*/ 1205546 h 1206318"/>
                  <a:gd name="connsiteX7" fmla="*/ 0 w 626166"/>
                  <a:gd name="connsiteY7" fmla="*/ 892466 h 1206318"/>
                  <a:gd name="connsiteX8" fmla="*/ 0 w 626166"/>
                  <a:gd name="connsiteY8" fmla="*/ 303142 h 1206318"/>
                  <a:gd name="connsiteX0" fmla="*/ 0 w 626166"/>
                  <a:gd name="connsiteY0" fmla="*/ 303142 h 1206318"/>
                  <a:gd name="connsiteX1" fmla="*/ 233567 w 626166"/>
                  <a:gd name="connsiteY1" fmla="*/ 1 h 1206318"/>
                  <a:gd name="connsiteX2" fmla="*/ 412478 w 626166"/>
                  <a:gd name="connsiteY2" fmla="*/ 0 h 1206318"/>
                  <a:gd name="connsiteX3" fmla="*/ 626166 w 626166"/>
                  <a:gd name="connsiteY3" fmla="*/ 303142 h 1206318"/>
                  <a:gd name="connsiteX4" fmla="*/ 626166 w 626166"/>
                  <a:gd name="connsiteY4" fmla="*/ 892466 h 1206318"/>
                  <a:gd name="connsiteX5" fmla="*/ 345672 w 626166"/>
                  <a:gd name="connsiteY5" fmla="*/ 1203547 h 1206318"/>
                  <a:gd name="connsiteX6" fmla="*/ 323429 w 626166"/>
                  <a:gd name="connsiteY6" fmla="*/ 1205546 h 1206318"/>
                  <a:gd name="connsiteX7" fmla="*/ 0 w 626166"/>
                  <a:gd name="connsiteY7" fmla="*/ 892466 h 1206318"/>
                  <a:gd name="connsiteX8" fmla="*/ 0 w 626166"/>
                  <a:gd name="connsiteY8" fmla="*/ 303142 h 1206318"/>
                  <a:gd name="connsiteX0" fmla="*/ 0 w 626166"/>
                  <a:gd name="connsiteY0" fmla="*/ 303142 h 1208656"/>
                  <a:gd name="connsiteX1" fmla="*/ 233567 w 626166"/>
                  <a:gd name="connsiteY1" fmla="*/ 1 h 1208656"/>
                  <a:gd name="connsiteX2" fmla="*/ 412478 w 626166"/>
                  <a:gd name="connsiteY2" fmla="*/ 0 h 1208656"/>
                  <a:gd name="connsiteX3" fmla="*/ 626166 w 626166"/>
                  <a:gd name="connsiteY3" fmla="*/ 303142 h 1208656"/>
                  <a:gd name="connsiteX4" fmla="*/ 626166 w 626166"/>
                  <a:gd name="connsiteY4" fmla="*/ 892466 h 1208656"/>
                  <a:gd name="connsiteX5" fmla="*/ 345672 w 626166"/>
                  <a:gd name="connsiteY5" fmla="*/ 1208656 h 1208656"/>
                  <a:gd name="connsiteX6" fmla="*/ 323429 w 626166"/>
                  <a:gd name="connsiteY6" fmla="*/ 1205546 h 1208656"/>
                  <a:gd name="connsiteX7" fmla="*/ 0 w 626166"/>
                  <a:gd name="connsiteY7" fmla="*/ 892466 h 1208656"/>
                  <a:gd name="connsiteX8" fmla="*/ 0 w 626166"/>
                  <a:gd name="connsiteY8" fmla="*/ 303142 h 1208656"/>
                  <a:gd name="connsiteX0" fmla="*/ 0 w 626166"/>
                  <a:gd name="connsiteY0" fmla="*/ 303142 h 1208656"/>
                  <a:gd name="connsiteX1" fmla="*/ 233567 w 626166"/>
                  <a:gd name="connsiteY1" fmla="*/ 1 h 1208656"/>
                  <a:gd name="connsiteX2" fmla="*/ 412478 w 626166"/>
                  <a:gd name="connsiteY2" fmla="*/ 0 h 1208656"/>
                  <a:gd name="connsiteX3" fmla="*/ 626166 w 626166"/>
                  <a:gd name="connsiteY3" fmla="*/ 303142 h 1208656"/>
                  <a:gd name="connsiteX4" fmla="*/ 626166 w 626166"/>
                  <a:gd name="connsiteY4" fmla="*/ 892466 h 1208656"/>
                  <a:gd name="connsiteX5" fmla="*/ 345672 w 626166"/>
                  <a:gd name="connsiteY5" fmla="*/ 1208656 h 1208656"/>
                  <a:gd name="connsiteX6" fmla="*/ 320252 w 626166"/>
                  <a:gd name="connsiteY6" fmla="*/ 1200437 h 1208656"/>
                  <a:gd name="connsiteX7" fmla="*/ 0 w 626166"/>
                  <a:gd name="connsiteY7" fmla="*/ 892466 h 1208656"/>
                  <a:gd name="connsiteX8" fmla="*/ 0 w 626166"/>
                  <a:gd name="connsiteY8" fmla="*/ 303142 h 1208656"/>
                  <a:gd name="connsiteX0" fmla="*/ 0 w 626166"/>
                  <a:gd name="connsiteY0" fmla="*/ 303142 h 1209124"/>
                  <a:gd name="connsiteX1" fmla="*/ 233567 w 626166"/>
                  <a:gd name="connsiteY1" fmla="*/ 1 h 1209124"/>
                  <a:gd name="connsiteX2" fmla="*/ 412478 w 626166"/>
                  <a:gd name="connsiteY2" fmla="*/ 0 h 1209124"/>
                  <a:gd name="connsiteX3" fmla="*/ 626166 w 626166"/>
                  <a:gd name="connsiteY3" fmla="*/ 303142 h 1209124"/>
                  <a:gd name="connsiteX4" fmla="*/ 626166 w 626166"/>
                  <a:gd name="connsiteY4" fmla="*/ 892466 h 1209124"/>
                  <a:gd name="connsiteX5" fmla="*/ 345672 w 626166"/>
                  <a:gd name="connsiteY5" fmla="*/ 1208656 h 1209124"/>
                  <a:gd name="connsiteX6" fmla="*/ 313898 w 626166"/>
                  <a:gd name="connsiteY6" fmla="*/ 1208099 h 1209124"/>
                  <a:gd name="connsiteX7" fmla="*/ 0 w 626166"/>
                  <a:gd name="connsiteY7" fmla="*/ 892466 h 1209124"/>
                  <a:gd name="connsiteX8" fmla="*/ 0 w 626166"/>
                  <a:gd name="connsiteY8" fmla="*/ 303142 h 120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166" h="1209124">
                    <a:moveTo>
                      <a:pt x="0" y="303142"/>
                    </a:moveTo>
                    <a:cubicBezTo>
                      <a:pt x="0" y="141211"/>
                      <a:pt x="71636" y="1"/>
                      <a:pt x="233567" y="1"/>
                    </a:cubicBezTo>
                    <a:lnTo>
                      <a:pt x="412478" y="0"/>
                    </a:lnTo>
                    <a:cubicBezTo>
                      <a:pt x="574409" y="0"/>
                      <a:pt x="626166" y="141211"/>
                      <a:pt x="626166" y="303142"/>
                    </a:cubicBezTo>
                    <a:lnTo>
                      <a:pt x="626166" y="892466"/>
                    </a:lnTo>
                    <a:cubicBezTo>
                      <a:pt x="626166" y="1054397"/>
                      <a:pt x="507603" y="1208656"/>
                      <a:pt x="345672" y="1208656"/>
                    </a:cubicBezTo>
                    <a:cubicBezTo>
                      <a:pt x="345670" y="1205343"/>
                      <a:pt x="313900" y="1211412"/>
                      <a:pt x="313898" y="1208099"/>
                    </a:cubicBezTo>
                    <a:cubicBezTo>
                      <a:pt x="151967" y="1208099"/>
                      <a:pt x="0" y="1054397"/>
                      <a:pt x="0" y="892466"/>
                    </a:cubicBezTo>
                    <a:lnTo>
                      <a:pt x="0" y="303142"/>
                    </a:lnTo>
                    <a:close/>
                  </a:path>
                </a:pathLst>
              </a:custGeom>
              <a:solidFill>
                <a:srgbClr val="00B050"/>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8" name="막힌 원호 135">
                <a:extLst>
                  <a:ext uri="{FF2B5EF4-FFF2-40B4-BE49-F238E27FC236}">
                    <a16:creationId xmlns="" xmlns:a16="http://schemas.microsoft.com/office/drawing/2014/main" id="{C66336B6-123D-4CD8-9E7E-CC21FF487C2A}"/>
                  </a:ext>
                </a:extLst>
              </p:cNvPr>
              <p:cNvSpPr/>
              <p:nvPr/>
            </p:nvSpPr>
            <p:spPr>
              <a:xfrm>
                <a:off x="2103734" y="3002376"/>
                <a:ext cx="861381" cy="963974"/>
              </a:xfrm>
              <a:custGeom>
                <a:avLst/>
                <a:gdLst>
                  <a:gd name="connsiteX0" fmla="*/ 6421 w 1188673"/>
                  <a:gd name="connsiteY0" fmla="*/ 681464 h 1188673"/>
                  <a:gd name="connsiteX1" fmla="*/ 149811 w 1188673"/>
                  <a:gd name="connsiteY1" fmla="*/ 199833 h 1188673"/>
                  <a:gd name="connsiteX2" fmla="*/ 610993 w 1188673"/>
                  <a:gd name="connsiteY2" fmla="*/ 233 h 1188673"/>
                  <a:gd name="connsiteX3" fmla="*/ 605291 w 1188673"/>
                  <a:gd name="connsiteY3" fmla="*/ 203607 h 1188673"/>
                  <a:gd name="connsiteX4" fmla="*/ 301981 w 1188673"/>
                  <a:gd name="connsiteY4" fmla="*/ 334880 h 1188673"/>
                  <a:gd name="connsiteX5" fmla="*/ 207676 w 1188673"/>
                  <a:gd name="connsiteY5" fmla="*/ 651639 h 1188673"/>
                  <a:gd name="connsiteX6" fmla="*/ 6421 w 1188673"/>
                  <a:gd name="connsiteY6" fmla="*/ 681464 h 1188673"/>
                  <a:gd name="connsiteX0" fmla="*/ 6425 w 610997"/>
                  <a:gd name="connsiteY0" fmla="*/ 681464 h 683767"/>
                  <a:gd name="connsiteX1" fmla="*/ 149815 w 610997"/>
                  <a:gd name="connsiteY1" fmla="*/ 199833 h 683767"/>
                  <a:gd name="connsiteX2" fmla="*/ 610997 w 610997"/>
                  <a:gd name="connsiteY2" fmla="*/ 233 h 683767"/>
                  <a:gd name="connsiteX3" fmla="*/ 605295 w 610997"/>
                  <a:gd name="connsiteY3" fmla="*/ 203607 h 683767"/>
                  <a:gd name="connsiteX4" fmla="*/ 301985 w 610997"/>
                  <a:gd name="connsiteY4" fmla="*/ 334880 h 683767"/>
                  <a:gd name="connsiteX5" fmla="*/ 275773 w 610997"/>
                  <a:gd name="connsiteY5" fmla="*/ 680822 h 683767"/>
                  <a:gd name="connsiteX6" fmla="*/ 6425 w 610997"/>
                  <a:gd name="connsiteY6" fmla="*/ 681464 h 683767"/>
                  <a:gd name="connsiteX0" fmla="*/ 6425 w 610997"/>
                  <a:gd name="connsiteY0" fmla="*/ 681464 h 683767"/>
                  <a:gd name="connsiteX1" fmla="*/ 149815 w 610997"/>
                  <a:gd name="connsiteY1" fmla="*/ 199833 h 683767"/>
                  <a:gd name="connsiteX2" fmla="*/ 610997 w 610997"/>
                  <a:gd name="connsiteY2" fmla="*/ 233 h 683767"/>
                  <a:gd name="connsiteX3" fmla="*/ 595567 w 610997"/>
                  <a:gd name="connsiteY3" fmla="*/ 154969 h 683767"/>
                  <a:gd name="connsiteX4" fmla="*/ 301985 w 610997"/>
                  <a:gd name="connsiteY4" fmla="*/ 334880 h 683767"/>
                  <a:gd name="connsiteX5" fmla="*/ 275773 w 610997"/>
                  <a:gd name="connsiteY5" fmla="*/ 680822 h 683767"/>
                  <a:gd name="connsiteX6" fmla="*/ 6425 w 610997"/>
                  <a:gd name="connsiteY6" fmla="*/ 681464 h 68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0997" h="683767">
                    <a:moveTo>
                      <a:pt x="6425" y="681464"/>
                    </a:moveTo>
                    <a:cubicBezTo>
                      <a:pt x="-19339" y="507616"/>
                      <a:pt x="33160" y="331280"/>
                      <a:pt x="149815" y="199833"/>
                    </a:cubicBezTo>
                    <a:cubicBezTo>
                      <a:pt x="266470" y="68386"/>
                      <a:pt x="435320" y="-4692"/>
                      <a:pt x="610997" y="233"/>
                    </a:cubicBezTo>
                    <a:lnTo>
                      <a:pt x="595567" y="154969"/>
                    </a:lnTo>
                    <a:cubicBezTo>
                      <a:pt x="480028" y="151730"/>
                      <a:pt x="378707" y="248430"/>
                      <a:pt x="301985" y="334880"/>
                    </a:cubicBezTo>
                    <a:cubicBezTo>
                      <a:pt x="225263" y="421330"/>
                      <a:pt x="258829" y="566486"/>
                      <a:pt x="275773" y="680822"/>
                    </a:cubicBezTo>
                    <a:cubicBezTo>
                      <a:pt x="208688" y="690764"/>
                      <a:pt x="73510" y="671522"/>
                      <a:pt x="6425" y="681464"/>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89" name="자유형: 도형 109">
                <a:extLst>
                  <a:ext uri="{FF2B5EF4-FFF2-40B4-BE49-F238E27FC236}">
                    <a16:creationId xmlns="" xmlns:a16="http://schemas.microsoft.com/office/drawing/2014/main" id="{6E9B0D0D-8FF6-4956-98A7-0B0BD646D1CD}"/>
                  </a:ext>
                </a:extLst>
              </p:cNvPr>
              <p:cNvSpPr/>
              <p:nvPr/>
            </p:nvSpPr>
            <p:spPr>
              <a:xfrm rot="21000000">
                <a:off x="1019786" y="4024649"/>
                <a:ext cx="948277" cy="2492473"/>
              </a:xfrm>
              <a:custGeom>
                <a:avLst/>
                <a:gdLst>
                  <a:gd name="connsiteX0" fmla="*/ 810820 w 948279"/>
                  <a:gd name="connsiteY0" fmla="*/ 13176 h 2492471"/>
                  <a:gd name="connsiteX1" fmla="*/ 890541 w 948279"/>
                  <a:gd name="connsiteY1" fmla="*/ 50763 h 2492471"/>
                  <a:gd name="connsiteX2" fmla="*/ 948279 w 948279"/>
                  <a:gd name="connsiteY2" fmla="*/ 103894 h 2492471"/>
                  <a:gd name="connsiteX3" fmla="*/ 938298 w 948279"/>
                  <a:gd name="connsiteY3" fmla="*/ 110009 h 2492471"/>
                  <a:gd name="connsiteX4" fmla="*/ 693849 w 948279"/>
                  <a:gd name="connsiteY4" fmla="*/ 613610 h 2492471"/>
                  <a:gd name="connsiteX5" fmla="*/ 473392 w 948279"/>
                  <a:gd name="connsiteY5" fmla="*/ 1863884 h 2492471"/>
                  <a:gd name="connsiteX6" fmla="*/ 621326 w 948279"/>
                  <a:gd name="connsiteY6" fmla="*/ 2455353 h 2492471"/>
                  <a:gd name="connsiteX7" fmla="*/ 654526 w 948279"/>
                  <a:gd name="connsiteY7" fmla="*/ 2489310 h 2492471"/>
                  <a:gd name="connsiteX8" fmla="*/ 632338 w 948279"/>
                  <a:gd name="connsiteY8" fmla="*/ 2492471 h 2492471"/>
                  <a:gd name="connsiteX9" fmla="*/ 576673 w 948279"/>
                  <a:gd name="connsiteY9" fmla="*/ 2488230 h 2492471"/>
                  <a:gd name="connsiteX10" fmla="*/ 0 w 948279"/>
                  <a:gd name="connsiteY10" fmla="*/ 1842037 h 2492471"/>
                  <a:gd name="connsiteX11" fmla="*/ 0 w 948279"/>
                  <a:gd name="connsiteY11" fmla="*/ 625681 h 2492471"/>
                  <a:gd name="connsiteX12" fmla="*/ 404528 w 948279"/>
                  <a:gd name="connsiteY12" fmla="*/ 2 h 2492471"/>
                  <a:gd name="connsiteX13" fmla="*/ 714395 w 948279"/>
                  <a:gd name="connsiteY13" fmla="*/ 0 h 2492471"/>
                  <a:gd name="connsiteX14" fmla="*/ 810820 w 948279"/>
                  <a:gd name="connsiteY14" fmla="*/ 13176 h 249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8279" h="2492471">
                    <a:moveTo>
                      <a:pt x="810820" y="13176"/>
                    </a:moveTo>
                    <a:cubicBezTo>
                      <a:pt x="840111" y="21799"/>
                      <a:pt x="866619" y="34490"/>
                      <a:pt x="890541" y="50763"/>
                    </a:cubicBezTo>
                    <a:lnTo>
                      <a:pt x="948279" y="103894"/>
                    </a:lnTo>
                    <a:lnTo>
                      <a:pt x="938298" y="110009"/>
                    </a:lnTo>
                    <a:cubicBezTo>
                      <a:pt x="814270" y="209770"/>
                      <a:pt x="731709" y="398896"/>
                      <a:pt x="693849" y="613610"/>
                    </a:cubicBezTo>
                    <a:lnTo>
                      <a:pt x="473392" y="1863884"/>
                    </a:lnTo>
                    <a:cubicBezTo>
                      <a:pt x="435532" y="2078599"/>
                      <a:pt x="500125" y="2304347"/>
                      <a:pt x="621326" y="2455353"/>
                    </a:cubicBezTo>
                    <a:lnTo>
                      <a:pt x="654526" y="2489310"/>
                    </a:lnTo>
                    <a:lnTo>
                      <a:pt x="632338" y="2492471"/>
                    </a:lnTo>
                    <a:cubicBezTo>
                      <a:pt x="632335" y="2485633"/>
                      <a:pt x="576677" y="2495068"/>
                      <a:pt x="576673" y="2488230"/>
                    </a:cubicBezTo>
                    <a:cubicBezTo>
                      <a:pt x="296215" y="2488230"/>
                      <a:pt x="0" y="2176260"/>
                      <a:pt x="0" y="1842037"/>
                    </a:cubicBezTo>
                    <a:lnTo>
                      <a:pt x="0" y="625681"/>
                    </a:lnTo>
                    <a:cubicBezTo>
                      <a:pt x="0" y="291458"/>
                      <a:pt x="124071" y="2"/>
                      <a:pt x="404528" y="2"/>
                    </a:cubicBezTo>
                    <a:lnTo>
                      <a:pt x="714395" y="0"/>
                    </a:lnTo>
                    <a:cubicBezTo>
                      <a:pt x="749452" y="0"/>
                      <a:pt x="781528" y="4554"/>
                      <a:pt x="810820" y="13176"/>
                    </a:cubicBezTo>
                    <a:close/>
                  </a:path>
                </a:pathLst>
              </a:custGeom>
              <a:solidFill>
                <a:srgbClr val="00B050"/>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90" name="자유형: 도형 110">
                <a:extLst>
                  <a:ext uri="{FF2B5EF4-FFF2-40B4-BE49-F238E27FC236}">
                    <a16:creationId xmlns="" xmlns:a16="http://schemas.microsoft.com/office/drawing/2014/main" id="{23D5ED08-E082-4B29-90D5-7956E39BD6A9}"/>
                  </a:ext>
                </a:extLst>
              </p:cNvPr>
              <p:cNvSpPr/>
              <p:nvPr/>
            </p:nvSpPr>
            <p:spPr>
              <a:xfrm rot="638553" flipH="1">
                <a:off x="2580804" y="4025901"/>
                <a:ext cx="970595" cy="2486379"/>
              </a:xfrm>
              <a:custGeom>
                <a:avLst/>
                <a:gdLst>
                  <a:gd name="connsiteX0" fmla="*/ 810820 w 970595"/>
                  <a:gd name="connsiteY0" fmla="*/ 13176 h 2486380"/>
                  <a:gd name="connsiteX1" fmla="*/ 714395 w 970595"/>
                  <a:gd name="connsiteY1" fmla="*/ 0 h 2486380"/>
                  <a:gd name="connsiteX2" fmla="*/ 404528 w 970595"/>
                  <a:gd name="connsiteY2" fmla="*/ 2 h 2486380"/>
                  <a:gd name="connsiteX3" fmla="*/ 0 w 970595"/>
                  <a:gd name="connsiteY3" fmla="*/ 625681 h 2486380"/>
                  <a:gd name="connsiteX4" fmla="*/ 0 w 970595"/>
                  <a:gd name="connsiteY4" fmla="*/ 1842037 h 2486380"/>
                  <a:gd name="connsiteX5" fmla="*/ 560449 w 970595"/>
                  <a:gd name="connsiteY5" fmla="*/ 2485181 h 2486380"/>
                  <a:gd name="connsiteX6" fmla="*/ 599656 w 970595"/>
                  <a:gd name="connsiteY6" fmla="*/ 2473913 h 2486380"/>
                  <a:gd name="connsiteX7" fmla="*/ 663413 w 970595"/>
                  <a:gd name="connsiteY7" fmla="*/ 2465457 h 2486380"/>
                  <a:gd name="connsiteX8" fmla="*/ 641917 w 970595"/>
                  <a:gd name="connsiteY8" fmla="*/ 2440471 h 2486380"/>
                  <a:gd name="connsiteX9" fmla="*/ 539647 w 970595"/>
                  <a:gd name="connsiteY9" fmla="*/ 1853878 h 2486380"/>
                  <a:gd name="connsiteX10" fmla="*/ 774111 w 970595"/>
                  <a:gd name="connsiteY10" fmla="*/ 606155 h 2486380"/>
                  <a:gd name="connsiteX11" fmla="*/ 937077 w 970595"/>
                  <a:gd name="connsiteY11" fmla="*/ 171433 h 2486380"/>
                  <a:gd name="connsiteX12" fmla="*/ 970595 w 970595"/>
                  <a:gd name="connsiteY12" fmla="*/ 134526 h 2486380"/>
                  <a:gd name="connsiteX13" fmla="*/ 954745 w 970595"/>
                  <a:gd name="connsiteY13" fmla="*/ 109844 h 2486380"/>
                  <a:gd name="connsiteX14" fmla="*/ 810820 w 970595"/>
                  <a:gd name="connsiteY14" fmla="*/ 13176 h 248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0595" h="2486380">
                    <a:moveTo>
                      <a:pt x="810820" y="13176"/>
                    </a:moveTo>
                    <a:cubicBezTo>
                      <a:pt x="781528" y="4554"/>
                      <a:pt x="749452" y="0"/>
                      <a:pt x="714395" y="0"/>
                    </a:cubicBezTo>
                    <a:lnTo>
                      <a:pt x="404528" y="2"/>
                    </a:lnTo>
                    <a:cubicBezTo>
                      <a:pt x="124071" y="2"/>
                      <a:pt x="0" y="291457"/>
                      <a:pt x="0" y="625681"/>
                    </a:cubicBezTo>
                    <a:lnTo>
                      <a:pt x="0" y="1842037"/>
                    </a:lnTo>
                    <a:cubicBezTo>
                      <a:pt x="0" y="2176260"/>
                      <a:pt x="279992" y="2485181"/>
                      <a:pt x="560449" y="2485181"/>
                    </a:cubicBezTo>
                    <a:cubicBezTo>
                      <a:pt x="560454" y="2492019"/>
                      <a:pt x="599653" y="2467075"/>
                      <a:pt x="599656" y="2473913"/>
                    </a:cubicBezTo>
                    <a:lnTo>
                      <a:pt x="663413" y="2465457"/>
                    </a:lnTo>
                    <a:lnTo>
                      <a:pt x="641917" y="2440471"/>
                    </a:lnTo>
                    <a:cubicBezTo>
                      <a:pt x="539141" y="2290899"/>
                      <a:pt x="499381" y="2068154"/>
                      <a:pt x="539647" y="1853878"/>
                    </a:cubicBezTo>
                    <a:lnTo>
                      <a:pt x="774111" y="606155"/>
                    </a:lnTo>
                    <a:cubicBezTo>
                      <a:pt x="806323" y="434734"/>
                      <a:pt x="858499" y="278419"/>
                      <a:pt x="937077" y="171433"/>
                    </a:cubicBezTo>
                    <a:lnTo>
                      <a:pt x="970595" y="134526"/>
                    </a:lnTo>
                    <a:lnTo>
                      <a:pt x="954745" y="109844"/>
                    </a:lnTo>
                    <a:cubicBezTo>
                      <a:pt x="916851" y="63939"/>
                      <a:pt x="869403" y="30421"/>
                      <a:pt x="810820" y="13176"/>
                    </a:cubicBezTo>
                    <a:close/>
                  </a:path>
                </a:pathLst>
              </a:custGeom>
              <a:solidFill>
                <a:srgbClr val="00B050"/>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grpSp>
        <p:grpSp>
          <p:nvGrpSpPr>
            <p:cNvPr id="91" name="그룹 114">
              <a:extLst>
                <a:ext uri="{FF2B5EF4-FFF2-40B4-BE49-F238E27FC236}">
                  <a16:creationId xmlns="" xmlns:a16="http://schemas.microsoft.com/office/drawing/2014/main" id="{80EFC6A0-CE65-488E-96A5-3F6DA38B4C5A}"/>
                </a:ext>
              </a:extLst>
            </p:cNvPr>
            <p:cNvGrpSpPr/>
            <p:nvPr/>
          </p:nvGrpSpPr>
          <p:grpSpPr>
            <a:xfrm rot="8594167">
              <a:off x="12377" y="2160032"/>
              <a:ext cx="468946" cy="1542217"/>
              <a:chOff x="1055023" y="2447148"/>
              <a:chExt cx="489227" cy="3126415"/>
            </a:xfrm>
            <a:solidFill>
              <a:srgbClr val="82418B"/>
            </a:solidFill>
          </p:grpSpPr>
          <p:grpSp>
            <p:nvGrpSpPr>
              <p:cNvPr id="92" name="그룹 115">
                <a:extLst>
                  <a:ext uri="{FF2B5EF4-FFF2-40B4-BE49-F238E27FC236}">
                    <a16:creationId xmlns="" xmlns:a16="http://schemas.microsoft.com/office/drawing/2014/main" id="{52CB362B-3771-4AFB-BC57-17C6B1849BE7}"/>
                  </a:ext>
                </a:extLst>
              </p:cNvPr>
              <p:cNvGrpSpPr/>
              <p:nvPr/>
            </p:nvGrpSpPr>
            <p:grpSpPr>
              <a:xfrm>
                <a:off x="1195228" y="3663994"/>
                <a:ext cx="208870" cy="1909569"/>
                <a:chOff x="4360431" y="3515651"/>
                <a:chExt cx="208870" cy="1909569"/>
              </a:xfrm>
              <a:grpFill/>
            </p:grpSpPr>
            <p:sp>
              <p:nvSpPr>
                <p:cNvPr id="94" name="사다리꼴 117">
                  <a:extLst>
                    <a:ext uri="{FF2B5EF4-FFF2-40B4-BE49-F238E27FC236}">
                      <a16:creationId xmlns="" xmlns:a16="http://schemas.microsoft.com/office/drawing/2014/main" id="{21AA498F-18D1-418D-BE9A-4BB4998880FB}"/>
                    </a:ext>
                  </a:extLst>
                </p:cNvPr>
                <p:cNvSpPr/>
                <p:nvPr/>
              </p:nvSpPr>
              <p:spPr>
                <a:xfrm>
                  <a:off x="4360431" y="3515651"/>
                  <a:ext cx="208870" cy="1803164"/>
                </a:xfrm>
                <a:prstGeom prst="trapezoid">
                  <a:avLst>
                    <a:gd name="adj" fmla="val 1720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5" name="타원 118">
                  <a:extLst>
                    <a:ext uri="{FF2B5EF4-FFF2-40B4-BE49-F238E27FC236}">
                      <a16:creationId xmlns="" xmlns:a16="http://schemas.microsoft.com/office/drawing/2014/main" id="{FFCA9F1A-EEAE-42DE-B45D-13F822A0B9DF}"/>
                    </a:ext>
                  </a:extLst>
                </p:cNvPr>
                <p:cNvSpPr/>
                <p:nvPr/>
              </p:nvSpPr>
              <p:spPr>
                <a:xfrm>
                  <a:off x="4360431" y="5216350"/>
                  <a:ext cx="208870" cy="2088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93" name="자유형: 도형 116">
                <a:extLst>
                  <a:ext uri="{FF2B5EF4-FFF2-40B4-BE49-F238E27FC236}">
                    <a16:creationId xmlns="" xmlns:a16="http://schemas.microsoft.com/office/drawing/2014/main" id="{5F65168C-6D3D-4558-98A3-F6ACBCA13306}"/>
                  </a:ext>
                </a:extLst>
              </p:cNvPr>
              <p:cNvSpPr/>
              <p:nvPr/>
            </p:nvSpPr>
            <p:spPr>
              <a:xfrm>
                <a:off x="1055023" y="2447148"/>
                <a:ext cx="489227" cy="1216846"/>
              </a:xfrm>
              <a:custGeom>
                <a:avLst/>
                <a:gdLst>
                  <a:gd name="connsiteX0" fmla="*/ 72939 w 489172"/>
                  <a:gd name="connsiteY0" fmla="*/ 0 h 1397222"/>
                  <a:gd name="connsiteX1" fmla="*/ 93304 w 489172"/>
                  <a:gd name="connsiteY1" fmla="*/ 8435 h 1397222"/>
                  <a:gd name="connsiteX2" fmla="*/ 100807 w 489172"/>
                  <a:gd name="connsiteY2" fmla="*/ 26550 h 1397222"/>
                  <a:gd name="connsiteX3" fmla="*/ 100806 w 489172"/>
                  <a:gd name="connsiteY3" fmla="*/ 765594 h 1397222"/>
                  <a:gd name="connsiteX4" fmla="*/ 131180 w 489172"/>
                  <a:gd name="connsiteY4" fmla="*/ 795968 h 1397222"/>
                  <a:gd name="connsiteX5" fmla="*/ 161554 w 489172"/>
                  <a:gd name="connsiteY5" fmla="*/ 765594 h 1397222"/>
                  <a:gd name="connsiteX6" fmla="*/ 161554 w 489172"/>
                  <a:gd name="connsiteY6" fmla="*/ 28704 h 1397222"/>
                  <a:gd name="connsiteX7" fmla="*/ 169949 w 489172"/>
                  <a:gd name="connsiteY7" fmla="*/ 8435 h 1397222"/>
                  <a:gd name="connsiteX8" fmla="*/ 190314 w 489172"/>
                  <a:gd name="connsiteY8" fmla="*/ 0 h 1397222"/>
                  <a:gd name="connsiteX9" fmla="*/ 210679 w 489172"/>
                  <a:gd name="connsiteY9" fmla="*/ 8435 h 1397222"/>
                  <a:gd name="connsiteX10" fmla="*/ 217111 w 489172"/>
                  <a:gd name="connsiteY10" fmla="*/ 23964 h 1397222"/>
                  <a:gd name="connsiteX11" fmla="*/ 217110 w 489172"/>
                  <a:gd name="connsiteY11" fmla="*/ 765292 h 1397222"/>
                  <a:gd name="connsiteX12" fmla="*/ 247484 w 489172"/>
                  <a:gd name="connsiteY12" fmla="*/ 795666 h 1397222"/>
                  <a:gd name="connsiteX13" fmla="*/ 277858 w 489172"/>
                  <a:gd name="connsiteY13" fmla="*/ 765292 h 1397222"/>
                  <a:gd name="connsiteX14" fmla="*/ 277858 w 489172"/>
                  <a:gd name="connsiteY14" fmla="*/ 25070 h 1397222"/>
                  <a:gd name="connsiteX15" fmla="*/ 284748 w 489172"/>
                  <a:gd name="connsiteY15" fmla="*/ 8435 h 1397222"/>
                  <a:gd name="connsiteX16" fmla="*/ 305113 w 489172"/>
                  <a:gd name="connsiteY16" fmla="*/ 0 h 1397222"/>
                  <a:gd name="connsiteX17" fmla="*/ 325478 w 489172"/>
                  <a:gd name="connsiteY17" fmla="*/ 8435 h 1397222"/>
                  <a:gd name="connsiteX18" fmla="*/ 333416 w 489172"/>
                  <a:gd name="connsiteY18" fmla="*/ 27600 h 1397222"/>
                  <a:gd name="connsiteX19" fmla="*/ 333415 w 489172"/>
                  <a:gd name="connsiteY19" fmla="*/ 758388 h 1397222"/>
                  <a:gd name="connsiteX20" fmla="*/ 363789 w 489172"/>
                  <a:gd name="connsiteY20" fmla="*/ 788762 h 1397222"/>
                  <a:gd name="connsiteX21" fmla="*/ 394163 w 489172"/>
                  <a:gd name="connsiteY21" fmla="*/ 758388 h 1397222"/>
                  <a:gd name="connsiteX22" fmla="*/ 394163 w 489172"/>
                  <a:gd name="connsiteY22" fmla="*/ 27653 h 1397222"/>
                  <a:gd name="connsiteX23" fmla="*/ 402123 w 489172"/>
                  <a:gd name="connsiteY23" fmla="*/ 8435 h 1397222"/>
                  <a:gd name="connsiteX24" fmla="*/ 422488 w 489172"/>
                  <a:gd name="connsiteY24" fmla="*/ 0 h 1397222"/>
                  <a:gd name="connsiteX25" fmla="*/ 451288 w 489172"/>
                  <a:gd name="connsiteY25" fmla="*/ 28800 h 1397222"/>
                  <a:gd name="connsiteX26" fmla="*/ 489172 w 489172"/>
                  <a:gd name="connsiteY26" fmla="*/ 1094702 h 1397222"/>
                  <a:gd name="connsiteX27" fmla="*/ 312706 w 489172"/>
                  <a:gd name="connsiteY27" fmla="*/ 1397222 h 1397222"/>
                  <a:gd name="connsiteX28" fmla="*/ 176466 w 489172"/>
                  <a:gd name="connsiteY28" fmla="*/ 1397222 h 1397222"/>
                  <a:gd name="connsiteX29" fmla="*/ 0 w 489172"/>
                  <a:gd name="connsiteY29" fmla="*/ 1094702 h 1397222"/>
                  <a:gd name="connsiteX30" fmla="*/ 44139 w 489172"/>
                  <a:gd name="connsiteY30" fmla="*/ 28800 h 1397222"/>
                  <a:gd name="connsiteX31" fmla="*/ 72939 w 489172"/>
                  <a:gd name="connsiteY31" fmla="*/ 0 h 1397222"/>
                  <a:gd name="connsiteX0" fmla="*/ 72939 w 489172"/>
                  <a:gd name="connsiteY0" fmla="*/ 0 h 1397222"/>
                  <a:gd name="connsiteX1" fmla="*/ 93304 w 489172"/>
                  <a:gd name="connsiteY1" fmla="*/ 8435 h 1397222"/>
                  <a:gd name="connsiteX2" fmla="*/ 100807 w 489172"/>
                  <a:gd name="connsiteY2" fmla="*/ 26550 h 1397222"/>
                  <a:gd name="connsiteX3" fmla="*/ 100806 w 489172"/>
                  <a:gd name="connsiteY3" fmla="*/ 765594 h 1397222"/>
                  <a:gd name="connsiteX4" fmla="*/ 131180 w 489172"/>
                  <a:gd name="connsiteY4" fmla="*/ 795968 h 1397222"/>
                  <a:gd name="connsiteX5" fmla="*/ 161554 w 489172"/>
                  <a:gd name="connsiteY5" fmla="*/ 765594 h 1397222"/>
                  <a:gd name="connsiteX6" fmla="*/ 161554 w 489172"/>
                  <a:gd name="connsiteY6" fmla="*/ 28704 h 1397222"/>
                  <a:gd name="connsiteX7" fmla="*/ 169949 w 489172"/>
                  <a:gd name="connsiteY7" fmla="*/ 8435 h 1397222"/>
                  <a:gd name="connsiteX8" fmla="*/ 190314 w 489172"/>
                  <a:gd name="connsiteY8" fmla="*/ 0 h 1397222"/>
                  <a:gd name="connsiteX9" fmla="*/ 210679 w 489172"/>
                  <a:gd name="connsiteY9" fmla="*/ 8435 h 1397222"/>
                  <a:gd name="connsiteX10" fmla="*/ 217111 w 489172"/>
                  <a:gd name="connsiteY10" fmla="*/ 23964 h 1397222"/>
                  <a:gd name="connsiteX11" fmla="*/ 217110 w 489172"/>
                  <a:gd name="connsiteY11" fmla="*/ 765292 h 1397222"/>
                  <a:gd name="connsiteX12" fmla="*/ 247484 w 489172"/>
                  <a:gd name="connsiteY12" fmla="*/ 795666 h 1397222"/>
                  <a:gd name="connsiteX13" fmla="*/ 277858 w 489172"/>
                  <a:gd name="connsiteY13" fmla="*/ 765292 h 1397222"/>
                  <a:gd name="connsiteX14" fmla="*/ 277858 w 489172"/>
                  <a:gd name="connsiteY14" fmla="*/ 25070 h 1397222"/>
                  <a:gd name="connsiteX15" fmla="*/ 284748 w 489172"/>
                  <a:gd name="connsiteY15" fmla="*/ 8435 h 1397222"/>
                  <a:gd name="connsiteX16" fmla="*/ 305113 w 489172"/>
                  <a:gd name="connsiteY16" fmla="*/ 0 h 1397222"/>
                  <a:gd name="connsiteX17" fmla="*/ 325478 w 489172"/>
                  <a:gd name="connsiteY17" fmla="*/ 8435 h 1397222"/>
                  <a:gd name="connsiteX18" fmla="*/ 333416 w 489172"/>
                  <a:gd name="connsiteY18" fmla="*/ 27600 h 1397222"/>
                  <a:gd name="connsiteX19" fmla="*/ 333415 w 489172"/>
                  <a:gd name="connsiteY19" fmla="*/ 758388 h 1397222"/>
                  <a:gd name="connsiteX20" fmla="*/ 363789 w 489172"/>
                  <a:gd name="connsiteY20" fmla="*/ 788762 h 1397222"/>
                  <a:gd name="connsiteX21" fmla="*/ 394163 w 489172"/>
                  <a:gd name="connsiteY21" fmla="*/ 758388 h 1397222"/>
                  <a:gd name="connsiteX22" fmla="*/ 394163 w 489172"/>
                  <a:gd name="connsiteY22" fmla="*/ 27653 h 1397222"/>
                  <a:gd name="connsiteX23" fmla="*/ 402123 w 489172"/>
                  <a:gd name="connsiteY23" fmla="*/ 8435 h 1397222"/>
                  <a:gd name="connsiteX24" fmla="*/ 422488 w 489172"/>
                  <a:gd name="connsiteY24" fmla="*/ 0 h 1397222"/>
                  <a:gd name="connsiteX25" fmla="*/ 451288 w 489172"/>
                  <a:gd name="connsiteY25" fmla="*/ 28800 h 1397222"/>
                  <a:gd name="connsiteX26" fmla="*/ 489172 w 489172"/>
                  <a:gd name="connsiteY26" fmla="*/ 1094702 h 1397222"/>
                  <a:gd name="connsiteX27" fmla="*/ 312706 w 489172"/>
                  <a:gd name="connsiteY27" fmla="*/ 1397222 h 1397222"/>
                  <a:gd name="connsiteX28" fmla="*/ 176466 w 489172"/>
                  <a:gd name="connsiteY28" fmla="*/ 1397222 h 1397222"/>
                  <a:gd name="connsiteX29" fmla="*/ 0 w 489172"/>
                  <a:gd name="connsiteY29" fmla="*/ 1094702 h 1397222"/>
                  <a:gd name="connsiteX30" fmla="*/ 44139 w 489172"/>
                  <a:gd name="connsiteY30" fmla="*/ 28800 h 1397222"/>
                  <a:gd name="connsiteX31" fmla="*/ 72939 w 489172"/>
                  <a:gd name="connsiteY31" fmla="*/ 0 h 1397222"/>
                  <a:gd name="connsiteX0" fmla="*/ 72939 w 489172"/>
                  <a:gd name="connsiteY0" fmla="*/ 0 h 1397222"/>
                  <a:gd name="connsiteX1" fmla="*/ 93304 w 489172"/>
                  <a:gd name="connsiteY1" fmla="*/ 8435 h 1397222"/>
                  <a:gd name="connsiteX2" fmla="*/ 100807 w 489172"/>
                  <a:gd name="connsiteY2" fmla="*/ 26550 h 1397222"/>
                  <a:gd name="connsiteX3" fmla="*/ 100806 w 489172"/>
                  <a:gd name="connsiteY3" fmla="*/ 765594 h 1397222"/>
                  <a:gd name="connsiteX4" fmla="*/ 131180 w 489172"/>
                  <a:gd name="connsiteY4" fmla="*/ 795968 h 1397222"/>
                  <a:gd name="connsiteX5" fmla="*/ 161554 w 489172"/>
                  <a:gd name="connsiteY5" fmla="*/ 765594 h 1397222"/>
                  <a:gd name="connsiteX6" fmla="*/ 161554 w 489172"/>
                  <a:gd name="connsiteY6" fmla="*/ 28704 h 1397222"/>
                  <a:gd name="connsiteX7" fmla="*/ 169949 w 489172"/>
                  <a:gd name="connsiteY7" fmla="*/ 8435 h 1397222"/>
                  <a:gd name="connsiteX8" fmla="*/ 190314 w 489172"/>
                  <a:gd name="connsiteY8" fmla="*/ 0 h 1397222"/>
                  <a:gd name="connsiteX9" fmla="*/ 210679 w 489172"/>
                  <a:gd name="connsiteY9" fmla="*/ 8435 h 1397222"/>
                  <a:gd name="connsiteX10" fmla="*/ 217111 w 489172"/>
                  <a:gd name="connsiteY10" fmla="*/ 23964 h 1397222"/>
                  <a:gd name="connsiteX11" fmla="*/ 217110 w 489172"/>
                  <a:gd name="connsiteY11" fmla="*/ 765292 h 1397222"/>
                  <a:gd name="connsiteX12" fmla="*/ 247484 w 489172"/>
                  <a:gd name="connsiteY12" fmla="*/ 795666 h 1397222"/>
                  <a:gd name="connsiteX13" fmla="*/ 277858 w 489172"/>
                  <a:gd name="connsiteY13" fmla="*/ 765292 h 1397222"/>
                  <a:gd name="connsiteX14" fmla="*/ 277858 w 489172"/>
                  <a:gd name="connsiteY14" fmla="*/ 25070 h 1397222"/>
                  <a:gd name="connsiteX15" fmla="*/ 284748 w 489172"/>
                  <a:gd name="connsiteY15" fmla="*/ 8435 h 1397222"/>
                  <a:gd name="connsiteX16" fmla="*/ 305113 w 489172"/>
                  <a:gd name="connsiteY16" fmla="*/ 0 h 1397222"/>
                  <a:gd name="connsiteX17" fmla="*/ 325478 w 489172"/>
                  <a:gd name="connsiteY17" fmla="*/ 8435 h 1397222"/>
                  <a:gd name="connsiteX18" fmla="*/ 333416 w 489172"/>
                  <a:gd name="connsiteY18" fmla="*/ 27600 h 1397222"/>
                  <a:gd name="connsiteX19" fmla="*/ 333415 w 489172"/>
                  <a:gd name="connsiteY19" fmla="*/ 758388 h 1397222"/>
                  <a:gd name="connsiteX20" fmla="*/ 363789 w 489172"/>
                  <a:gd name="connsiteY20" fmla="*/ 788762 h 1397222"/>
                  <a:gd name="connsiteX21" fmla="*/ 394163 w 489172"/>
                  <a:gd name="connsiteY21" fmla="*/ 758388 h 1397222"/>
                  <a:gd name="connsiteX22" fmla="*/ 394163 w 489172"/>
                  <a:gd name="connsiteY22" fmla="*/ 27653 h 1397222"/>
                  <a:gd name="connsiteX23" fmla="*/ 402123 w 489172"/>
                  <a:gd name="connsiteY23" fmla="*/ 8435 h 1397222"/>
                  <a:gd name="connsiteX24" fmla="*/ 422488 w 489172"/>
                  <a:gd name="connsiteY24" fmla="*/ 0 h 1397222"/>
                  <a:gd name="connsiteX25" fmla="*/ 451288 w 489172"/>
                  <a:gd name="connsiteY25" fmla="*/ 28800 h 1397222"/>
                  <a:gd name="connsiteX26" fmla="*/ 489172 w 489172"/>
                  <a:gd name="connsiteY26" fmla="*/ 1094702 h 1397222"/>
                  <a:gd name="connsiteX27" fmla="*/ 312706 w 489172"/>
                  <a:gd name="connsiteY27" fmla="*/ 1397222 h 1397222"/>
                  <a:gd name="connsiteX28" fmla="*/ 176466 w 489172"/>
                  <a:gd name="connsiteY28" fmla="*/ 1397222 h 1397222"/>
                  <a:gd name="connsiteX29" fmla="*/ 0 w 489172"/>
                  <a:gd name="connsiteY29" fmla="*/ 1094702 h 1397222"/>
                  <a:gd name="connsiteX30" fmla="*/ 44139 w 489172"/>
                  <a:gd name="connsiteY30" fmla="*/ 28800 h 1397222"/>
                  <a:gd name="connsiteX31" fmla="*/ 72939 w 489172"/>
                  <a:gd name="connsiteY31" fmla="*/ 0 h 1397222"/>
                  <a:gd name="connsiteX0" fmla="*/ 72939 w 489173"/>
                  <a:gd name="connsiteY0" fmla="*/ 0 h 1397222"/>
                  <a:gd name="connsiteX1" fmla="*/ 93304 w 489173"/>
                  <a:gd name="connsiteY1" fmla="*/ 8435 h 1397222"/>
                  <a:gd name="connsiteX2" fmla="*/ 100807 w 489173"/>
                  <a:gd name="connsiteY2" fmla="*/ 26550 h 1397222"/>
                  <a:gd name="connsiteX3" fmla="*/ 100806 w 489173"/>
                  <a:gd name="connsiteY3" fmla="*/ 765594 h 1397222"/>
                  <a:gd name="connsiteX4" fmla="*/ 131180 w 489173"/>
                  <a:gd name="connsiteY4" fmla="*/ 795968 h 1397222"/>
                  <a:gd name="connsiteX5" fmla="*/ 161554 w 489173"/>
                  <a:gd name="connsiteY5" fmla="*/ 765594 h 1397222"/>
                  <a:gd name="connsiteX6" fmla="*/ 161554 w 489173"/>
                  <a:gd name="connsiteY6" fmla="*/ 28704 h 1397222"/>
                  <a:gd name="connsiteX7" fmla="*/ 169949 w 489173"/>
                  <a:gd name="connsiteY7" fmla="*/ 8435 h 1397222"/>
                  <a:gd name="connsiteX8" fmla="*/ 190314 w 489173"/>
                  <a:gd name="connsiteY8" fmla="*/ 0 h 1397222"/>
                  <a:gd name="connsiteX9" fmla="*/ 210679 w 489173"/>
                  <a:gd name="connsiteY9" fmla="*/ 8435 h 1397222"/>
                  <a:gd name="connsiteX10" fmla="*/ 217111 w 489173"/>
                  <a:gd name="connsiteY10" fmla="*/ 23964 h 1397222"/>
                  <a:gd name="connsiteX11" fmla="*/ 217110 w 489173"/>
                  <a:gd name="connsiteY11" fmla="*/ 765292 h 1397222"/>
                  <a:gd name="connsiteX12" fmla="*/ 247484 w 489173"/>
                  <a:gd name="connsiteY12" fmla="*/ 795666 h 1397222"/>
                  <a:gd name="connsiteX13" fmla="*/ 277858 w 489173"/>
                  <a:gd name="connsiteY13" fmla="*/ 765292 h 1397222"/>
                  <a:gd name="connsiteX14" fmla="*/ 277858 w 489173"/>
                  <a:gd name="connsiteY14" fmla="*/ 25070 h 1397222"/>
                  <a:gd name="connsiteX15" fmla="*/ 284748 w 489173"/>
                  <a:gd name="connsiteY15" fmla="*/ 8435 h 1397222"/>
                  <a:gd name="connsiteX16" fmla="*/ 305113 w 489173"/>
                  <a:gd name="connsiteY16" fmla="*/ 0 h 1397222"/>
                  <a:gd name="connsiteX17" fmla="*/ 325478 w 489173"/>
                  <a:gd name="connsiteY17" fmla="*/ 8435 h 1397222"/>
                  <a:gd name="connsiteX18" fmla="*/ 333416 w 489173"/>
                  <a:gd name="connsiteY18" fmla="*/ 27600 h 1397222"/>
                  <a:gd name="connsiteX19" fmla="*/ 333415 w 489173"/>
                  <a:gd name="connsiteY19" fmla="*/ 758388 h 1397222"/>
                  <a:gd name="connsiteX20" fmla="*/ 363789 w 489173"/>
                  <a:gd name="connsiteY20" fmla="*/ 788762 h 1397222"/>
                  <a:gd name="connsiteX21" fmla="*/ 394163 w 489173"/>
                  <a:gd name="connsiteY21" fmla="*/ 758388 h 1397222"/>
                  <a:gd name="connsiteX22" fmla="*/ 394163 w 489173"/>
                  <a:gd name="connsiteY22" fmla="*/ 27653 h 1397222"/>
                  <a:gd name="connsiteX23" fmla="*/ 402123 w 489173"/>
                  <a:gd name="connsiteY23" fmla="*/ 8435 h 1397222"/>
                  <a:gd name="connsiteX24" fmla="*/ 422488 w 489173"/>
                  <a:gd name="connsiteY24" fmla="*/ 0 h 1397222"/>
                  <a:gd name="connsiteX25" fmla="*/ 451288 w 489173"/>
                  <a:gd name="connsiteY25" fmla="*/ 28800 h 1397222"/>
                  <a:gd name="connsiteX26" fmla="*/ 489172 w 489173"/>
                  <a:gd name="connsiteY26" fmla="*/ 1094702 h 1397222"/>
                  <a:gd name="connsiteX27" fmla="*/ 312706 w 489173"/>
                  <a:gd name="connsiteY27" fmla="*/ 1397222 h 1397222"/>
                  <a:gd name="connsiteX28" fmla="*/ 176466 w 489173"/>
                  <a:gd name="connsiteY28" fmla="*/ 1397222 h 1397222"/>
                  <a:gd name="connsiteX29" fmla="*/ 0 w 489173"/>
                  <a:gd name="connsiteY29" fmla="*/ 1094702 h 1397222"/>
                  <a:gd name="connsiteX30" fmla="*/ 44139 w 489173"/>
                  <a:gd name="connsiteY30" fmla="*/ 28800 h 1397222"/>
                  <a:gd name="connsiteX31" fmla="*/ 72939 w 489173"/>
                  <a:gd name="connsiteY31" fmla="*/ 0 h 1397222"/>
                  <a:gd name="connsiteX0" fmla="*/ 72993 w 489227"/>
                  <a:gd name="connsiteY0" fmla="*/ 0 h 1397222"/>
                  <a:gd name="connsiteX1" fmla="*/ 93358 w 489227"/>
                  <a:gd name="connsiteY1" fmla="*/ 8435 h 1397222"/>
                  <a:gd name="connsiteX2" fmla="*/ 100861 w 489227"/>
                  <a:gd name="connsiteY2" fmla="*/ 26550 h 1397222"/>
                  <a:gd name="connsiteX3" fmla="*/ 100860 w 489227"/>
                  <a:gd name="connsiteY3" fmla="*/ 765594 h 1397222"/>
                  <a:gd name="connsiteX4" fmla="*/ 131234 w 489227"/>
                  <a:gd name="connsiteY4" fmla="*/ 795968 h 1397222"/>
                  <a:gd name="connsiteX5" fmla="*/ 161608 w 489227"/>
                  <a:gd name="connsiteY5" fmla="*/ 765594 h 1397222"/>
                  <a:gd name="connsiteX6" fmla="*/ 161608 w 489227"/>
                  <a:gd name="connsiteY6" fmla="*/ 28704 h 1397222"/>
                  <a:gd name="connsiteX7" fmla="*/ 170003 w 489227"/>
                  <a:gd name="connsiteY7" fmla="*/ 8435 h 1397222"/>
                  <a:gd name="connsiteX8" fmla="*/ 190368 w 489227"/>
                  <a:gd name="connsiteY8" fmla="*/ 0 h 1397222"/>
                  <a:gd name="connsiteX9" fmla="*/ 210733 w 489227"/>
                  <a:gd name="connsiteY9" fmla="*/ 8435 h 1397222"/>
                  <a:gd name="connsiteX10" fmla="*/ 217165 w 489227"/>
                  <a:gd name="connsiteY10" fmla="*/ 23964 h 1397222"/>
                  <a:gd name="connsiteX11" fmla="*/ 217164 w 489227"/>
                  <a:gd name="connsiteY11" fmla="*/ 765292 h 1397222"/>
                  <a:gd name="connsiteX12" fmla="*/ 247538 w 489227"/>
                  <a:gd name="connsiteY12" fmla="*/ 795666 h 1397222"/>
                  <a:gd name="connsiteX13" fmla="*/ 277912 w 489227"/>
                  <a:gd name="connsiteY13" fmla="*/ 765292 h 1397222"/>
                  <a:gd name="connsiteX14" fmla="*/ 277912 w 489227"/>
                  <a:gd name="connsiteY14" fmla="*/ 25070 h 1397222"/>
                  <a:gd name="connsiteX15" fmla="*/ 284802 w 489227"/>
                  <a:gd name="connsiteY15" fmla="*/ 8435 h 1397222"/>
                  <a:gd name="connsiteX16" fmla="*/ 305167 w 489227"/>
                  <a:gd name="connsiteY16" fmla="*/ 0 h 1397222"/>
                  <a:gd name="connsiteX17" fmla="*/ 325532 w 489227"/>
                  <a:gd name="connsiteY17" fmla="*/ 8435 h 1397222"/>
                  <a:gd name="connsiteX18" fmla="*/ 333470 w 489227"/>
                  <a:gd name="connsiteY18" fmla="*/ 27600 h 1397222"/>
                  <a:gd name="connsiteX19" fmla="*/ 333469 w 489227"/>
                  <a:gd name="connsiteY19" fmla="*/ 758388 h 1397222"/>
                  <a:gd name="connsiteX20" fmla="*/ 363843 w 489227"/>
                  <a:gd name="connsiteY20" fmla="*/ 788762 h 1397222"/>
                  <a:gd name="connsiteX21" fmla="*/ 394217 w 489227"/>
                  <a:gd name="connsiteY21" fmla="*/ 758388 h 1397222"/>
                  <a:gd name="connsiteX22" fmla="*/ 394217 w 489227"/>
                  <a:gd name="connsiteY22" fmla="*/ 27653 h 1397222"/>
                  <a:gd name="connsiteX23" fmla="*/ 402177 w 489227"/>
                  <a:gd name="connsiteY23" fmla="*/ 8435 h 1397222"/>
                  <a:gd name="connsiteX24" fmla="*/ 422542 w 489227"/>
                  <a:gd name="connsiteY24" fmla="*/ 0 h 1397222"/>
                  <a:gd name="connsiteX25" fmla="*/ 451342 w 489227"/>
                  <a:gd name="connsiteY25" fmla="*/ 28800 h 1397222"/>
                  <a:gd name="connsiteX26" fmla="*/ 489226 w 489227"/>
                  <a:gd name="connsiteY26" fmla="*/ 1094702 h 1397222"/>
                  <a:gd name="connsiteX27" fmla="*/ 312760 w 489227"/>
                  <a:gd name="connsiteY27" fmla="*/ 1397222 h 1397222"/>
                  <a:gd name="connsiteX28" fmla="*/ 176520 w 489227"/>
                  <a:gd name="connsiteY28" fmla="*/ 1397222 h 1397222"/>
                  <a:gd name="connsiteX29" fmla="*/ 54 w 489227"/>
                  <a:gd name="connsiteY29" fmla="*/ 1094702 h 1397222"/>
                  <a:gd name="connsiteX30" fmla="*/ 44193 w 489227"/>
                  <a:gd name="connsiteY30" fmla="*/ 28800 h 1397222"/>
                  <a:gd name="connsiteX31" fmla="*/ 72993 w 489227"/>
                  <a:gd name="connsiteY31" fmla="*/ 0 h 139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9227" h="1397222">
                    <a:moveTo>
                      <a:pt x="72993" y="0"/>
                    </a:moveTo>
                    <a:cubicBezTo>
                      <a:pt x="80946" y="0"/>
                      <a:pt x="88146" y="3224"/>
                      <a:pt x="93358" y="8435"/>
                    </a:cubicBezTo>
                    <a:lnTo>
                      <a:pt x="100861" y="26550"/>
                    </a:lnTo>
                    <a:cubicBezTo>
                      <a:pt x="100861" y="272898"/>
                      <a:pt x="100860" y="519246"/>
                      <a:pt x="100860" y="765594"/>
                    </a:cubicBezTo>
                    <a:cubicBezTo>
                      <a:pt x="100860" y="782369"/>
                      <a:pt x="114459" y="795968"/>
                      <a:pt x="131234" y="795968"/>
                    </a:cubicBezTo>
                    <a:cubicBezTo>
                      <a:pt x="148009" y="795968"/>
                      <a:pt x="161608" y="782369"/>
                      <a:pt x="161608" y="765594"/>
                    </a:cubicBezTo>
                    <a:lnTo>
                      <a:pt x="161608" y="28704"/>
                    </a:lnTo>
                    <a:lnTo>
                      <a:pt x="170003" y="8435"/>
                    </a:lnTo>
                    <a:cubicBezTo>
                      <a:pt x="175215" y="3224"/>
                      <a:pt x="182415" y="0"/>
                      <a:pt x="190368" y="0"/>
                    </a:cubicBezTo>
                    <a:cubicBezTo>
                      <a:pt x="198321" y="0"/>
                      <a:pt x="205521" y="3224"/>
                      <a:pt x="210733" y="8435"/>
                    </a:cubicBezTo>
                    <a:lnTo>
                      <a:pt x="217165" y="23964"/>
                    </a:lnTo>
                    <a:cubicBezTo>
                      <a:pt x="217165" y="271073"/>
                      <a:pt x="217164" y="518183"/>
                      <a:pt x="217164" y="765292"/>
                    </a:cubicBezTo>
                    <a:cubicBezTo>
                      <a:pt x="217164" y="782067"/>
                      <a:pt x="230763" y="795666"/>
                      <a:pt x="247538" y="795666"/>
                    </a:cubicBezTo>
                    <a:cubicBezTo>
                      <a:pt x="264313" y="795666"/>
                      <a:pt x="277912" y="782067"/>
                      <a:pt x="277912" y="765292"/>
                    </a:cubicBezTo>
                    <a:lnTo>
                      <a:pt x="277912" y="25070"/>
                    </a:lnTo>
                    <a:lnTo>
                      <a:pt x="284802" y="8435"/>
                    </a:lnTo>
                    <a:cubicBezTo>
                      <a:pt x="290014" y="3224"/>
                      <a:pt x="297214" y="0"/>
                      <a:pt x="305167" y="0"/>
                    </a:cubicBezTo>
                    <a:cubicBezTo>
                      <a:pt x="313120" y="0"/>
                      <a:pt x="320320" y="3224"/>
                      <a:pt x="325532" y="8435"/>
                    </a:cubicBezTo>
                    <a:lnTo>
                      <a:pt x="333470" y="27600"/>
                    </a:lnTo>
                    <a:cubicBezTo>
                      <a:pt x="333470" y="271196"/>
                      <a:pt x="333469" y="514792"/>
                      <a:pt x="333469" y="758388"/>
                    </a:cubicBezTo>
                    <a:cubicBezTo>
                      <a:pt x="333469" y="775163"/>
                      <a:pt x="347068" y="788762"/>
                      <a:pt x="363843" y="788762"/>
                    </a:cubicBezTo>
                    <a:cubicBezTo>
                      <a:pt x="380618" y="788762"/>
                      <a:pt x="394217" y="775163"/>
                      <a:pt x="394217" y="758388"/>
                    </a:cubicBezTo>
                    <a:lnTo>
                      <a:pt x="394217" y="27653"/>
                    </a:lnTo>
                    <a:lnTo>
                      <a:pt x="402177" y="8435"/>
                    </a:lnTo>
                    <a:cubicBezTo>
                      <a:pt x="407389" y="3224"/>
                      <a:pt x="414589" y="0"/>
                      <a:pt x="422542" y="0"/>
                    </a:cubicBezTo>
                    <a:cubicBezTo>
                      <a:pt x="438448" y="0"/>
                      <a:pt x="451342" y="12894"/>
                      <a:pt x="451342" y="28800"/>
                    </a:cubicBezTo>
                    <a:lnTo>
                      <a:pt x="489226" y="1094702"/>
                    </a:lnTo>
                    <a:cubicBezTo>
                      <a:pt x="489647" y="1154329"/>
                      <a:pt x="371582" y="1296382"/>
                      <a:pt x="312760" y="1397222"/>
                    </a:cubicBezTo>
                    <a:lnTo>
                      <a:pt x="176520" y="1397222"/>
                    </a:lnTo>
                    <a:cubicBezTo>
                      <a:pt x="117698" y="1296382"/>
                      <a:pt x="-2942" y="1149177"/>
                      <a:pt x="54" y="1094702"/>
                    </a:cubicBezTo>
                    <a:lnTo>
                      <a:pt x="44193" y="28800"/>
                    </a:lnTo>
                    <a:cubicBezTo>
                      <a:pt x="44193" y="12894"/>
                      <a:pt x="57087" y="0"/>
                      <a:pt x="7299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96" name="그룹 119">
              <a:extLst>
                <a:ext uri="{FF2B5EF4-FFF2-40B4-BE49-F238E27FC236}">
                  <a16:creationId xmlns="" xmlns:a16="http://schemas.microsoft.com/office/drawing/2014/main" id="{D840536D-10EA-4535-A4C9-239092E41438}"/>
                </a:ext>
              </a:extLst>
            </p:cNvPr>
            <p:cNvGrpSpPr/>
            <p:nvPr/>
          </p:nvGrpSpPr>
          <p:grpSpPr>
            <a:xfrm rot="13493533">
              <a:off x="2920846" y="2272198"/>
              <a:ext cx="306702" cy="1649215"/>
              <a:chOff x="4241914" y="2176670"/>
              <a:chExt cx="1118390" cy="5010230"/>
            </a:xfrm>
            <a:solidFill>
              <a:srgbClr val="82418B"/>
            </a:solidFill>
          </p:grpSpPr>
          <p:sp>
            <p:nvSpPr>
              <p:cNvPr id="97" name="타원 55">
                <a:extLst>
                  <a:ext uri="{FF2B5EF4-FFF2-40B4-BE49-F238E27FC236}">
                    <a16:creationId xmlns="" xmlns:a16="http://schemas.microsoft.com/office/drawing/2014/main" id="{CE32D126-7DC2-49BE-9E94-E11C8CA2199B}"/>
                  </a:ext>
                </a:extLst>
              </p:cNvPr>
              <p:cNvSpPr/>
              <p:nvPr/>
            </p:nvSpPr>
            <p:spPr>
              <a:xfrm>
                <a:off x="4241914" y="2176670"/>
                <a:ext cx="1118390" cy="1811875"/>
              </a:xfrm>
              <a:custGeom>
                <a:avLst/>
                <a:gdLst>
                  <a:gd name="connsiteX0" fmla="*/ 0 w 1173877"/>
                  <a:gd name="connsiteY0" fmla="*/ 586939 h 1173877"/>
                  <a:gd name="connsiteX1" fmla="*/ 586939 w 1173877"/>
                  <a:gd name="connsiteY1" fmla="*/ 0 h 1173877"/>
                  <a:gd name="connsiteX2" fmla="*/ 1173878 w 1173877"/>
                  <a:gd name="connsiteY2" fmla="*/ 586939 h 1173877"/>
                  <a:gd name="connsiteX3" fmla="*/ 586939 w 1173877"/>
                  <a:gd name="connsiteY3" fmla="*/ 1173878 h 1173877"/>
                  <a:gd name="connsiteX4" fmla="*/ 0 w 1173877"/>
                  <a:gd name="connsiteY4" fmla="*/ 586939 h 1173877"/>
                  <a:gd name="connsiteX0" fmla="*/ 41 w 1173919"/>
                  <a:gd name="connsiteY0" fmla="*/ 932720 h 1519659"/>
                  <a:gd name="connsiteX1" fmla="*/ 610033 w 1173919"/>
                  <a:gd name="connsiteY1" fmla="*/ 0 h 1519659"/>
                  <a:gd name="connsiteX2" fmla="*/ 1173919 w 1173919"/>
                  <a:gd name="connsiteY2" fmla="*/ 932720 h 1519659"/>
                  <a:gd name="connsiteX3" fmla="*/ 586980 w 1173919"/>
                  <a:gd name="connsiteY3" fmla="*/ 1519659 h 1519659"/>
                  <a:gd name="connsiteX4" fmla="*/ 41 w 1173919"/>
                  <a:gd name="connsiteY4" fmla="*/ 932720 h 1519659"/>
                  <a:gd name="connsiteX0" fmla="*/ 74 w 1173952"/>
                  <a:gd name="connsiteY0" fmla="*/ 932720 h 1842389"/>
                  <a:gd name="connsiteX1" fmla="*/ 610066 w 1173952"/>
                  <a:gd name="connsiteY1" fmla="*/ 0 h 1842389"/>
                  <a:gd name="connsiteX2" fmla="*/ 1173952 w 1173952"/>
                  <a:gd name="connsiteY2" fmla="*/ 932720 h 1842389"/>
                  <a:gd name="connsiteX3" fmla="*/ 579329 w 1173952"/>
                  <a:gd name="connsiteY3" fmla="*/ 1842389 h 1842389"/>
                  <a:gd name="connsiteX4" fmla="*/ 74 w 1173952"/>
                  <a:gd name="connsiteY4" fmla="*/ 932720 h 1842389"/>
                  <a:gd name="connsiteX0" fmla="*/ 17 w 1173895"/>
                  <a:gd name="connsiteY0" fmla="*/ 932720 h 1842389"/>
                  <a:gd name="connsiteX1" fmla="*/ 610009 w 1173895"/>
                  <a:gd name="connsiteY1" fmla="*/ 0 h 1842389"/>
                  <a:gd name="connsiteX2" fmla="*/ 1173895 w 1173895"/>
                  <a:gd name="connsiteY2" fmla="*/ 932720 h 1842389"/>
                  <a:gd name="connsiteX3" fmla="*/ 579272 w 1173895"/>
                  <a:gd name="connsiteY3" fmla="*/ 1842389 h 1842389"/>
                  <a:gd name="connsiteX4" fmla="*/ 17 w 1173895"/>
                  <a:gd name="connsiteY4" fmla="*/ 932720 h 1842389"/>
                  <a:gd name="connsiteX0" fmla="*/ 756 w 1174634"/>
                  <a:gd name="connsiteY0" fmla="*/ 932720 h 1842389"/>
                  <a:gd name="connsiteX1" fmla="*/ 610748 w 1174634"/>
                  <a:gd name="connsiteY1" fmla="*/ 0 h 1842389"/>
                  <a:gd name="connsiteX2" fmla="*/ 1174634 w 1174634"/>
                  <a:gd name="connsiteY2" fmla="*/ 932720 h 1842389"/>
                  <a:gd name="connsiteX3" fmla="*/ 580011 w 1174634"/>
                  <a:gd name="connsiteY3" fmla="*/ 1842389 h 1842389"/>
                  <a:gd name="connsiteX4" fmla="*/ 756 w 1174634"/>
                  <a:gd name="connsiteY4" fmla="*/ 932720 h 1842389"/>
                  <a:gd name="connsiteX0" fmla="*/ 756 w 1174634"/>
                  <a:gd name="connsiteY0" fmla="*/ 932720 h 1842389"/>
                  <a:gd name="connsiteX1" fmla="*/ 610748 w 1174634"/>
                  <a:gd name="connsiteY1" fmla="*/ 0 h 1842389"/>
                  <a:gd name="connsiteX2" fmla="*/ 1174634 w 1174634"/>
                  <a:gd name="connsiteY2" fmla="*/ 932720 h 1842389"/>
                  <a:gd name="connsiteX3" fmla="*/ 580011 w 1174634"/>
                  <a:gd name="connsiteY3" fmla="*/ 1842389 h 1842389"/>
                  <a:gd name="connsiteX4" fmla="*/ 756 w 1174634"/>
                  <a:gd name="connsiteY4" fmla="*/ 932720 h 1842389"/>
                  <a:gd name="connsiteX0" fmla="*/ 542 w 1174420"/>
                  <a:gd name="connsiteY0" fmla="*/ 932720 h 1842389"/>
                  <a:gd name="connsiteX1" fmla="*/ 610534 w 1174420"/>
                  <a:gd name="connsiteY1" fmla="*/ 0 h 1842389"/>
                  <a:gd name="connsiteX2" fmla="*/ 1174420 w 1174420"/>
                  <a:gd name="connsiteY2" fmla="*/ 932720 h 1842389"/>
                  <a:gd name="connsiteX3" fmla="*/ 579797 w 1174420"/>
                  <a:gd name="connsiteY3" fmla="*/ 1842389 h 1842389"/>
                  <a:gd name="connsiteX4" fmla="*/ 542 w 1174420"/>
                  <a:gd name="connsiteY4" fmla="*/ 932720 h 1842389"/>
                  <a:gd name="connsiteX0" fmla="*/ 542 w 1174420"/>
                  <a:gd name="connsiteY0" fmla="*/ 932720 h 1842389"/>
                  <a:gd name="connsiteX1" fmla="*/ 610534 w 1174420"/>
                  <a:gd name="connsiteY1" fmla="*/ 0 h 1842389"/>
                  <a:gd name="connsiteX2" fmla="*/ 1174420 w 1174420"/>
                  <a:gd name="connsiteY2" fmla="*/ 932720 h 1842389"/>
                  <a:gd name="connsiteX3" fmla="*/ 579797 w 1174420"/>
                  <a:gd name="connsiteY3" fmla="*/ 1842389 h 1842389"/>
                  <a:gd name="connsiteX4" fmla="*/ 542 w 1174420"/>
                  <a:gd name="connsiteY4" fmla="*/ 932720 h 1842389"/>
                  <a:gd name="connsiteX0" fmla="*/ 542 w 1175985"/>
                  <a:gd name="connsiteY0" fmla="*/ 932720 h 1842389"/>
                  <a:gd name="connsiteX1" fmla="*/ 610534 w 1175985"/>
                  <a:gd name="connsiteY1" fmla="*/ 0 h 1842389"/>
                  <a:gd name="connsiteX2" fmla="*/ 1174420 w 1175985"/>
                  <a:gd name="connsiteY2" fmla="*/ 932720 h 1842389"/>
                  <a:gd name="connsiteX3" fmla="*/ 579797 w 1175985"/>
                  <a:gd name="connsiteY3" fmla="*/ 1842389 h 1842389"/>
                  <a:gd name="connsiteX4" fmla="*/ 542 w 1175985"/>
                  <a:gd name="connsiteY4" fmla="*/ 932720 h 1842389"/>
                  <a:gd name="connsiteX0" fmla="*/ 542 w 1175985"/>
                  <a:gd name="connsiteY0" fmla="*/ 932720 h 1842389"/>
                  <a:gd name="connsiteX1" fmla="*/ 610534 w 1175985"/>
                  <a:gd name="connsiteY1" fmla="*/ 0 h 1842389"/>
                  <a:gd name="connsiteX2" fmla="*/ 1174420 w 1175985"/>
                  <a:gd name="connsiteY2" fmla="*/ 932720 h 1842389"/>
                  <a:gd name="connsiteX3" fmla="*/ 579797 w 1175985"/>
                  <a:gd name="connsiteY3" fmla="*/ 1842389 h 1842389"/>
                  <a:gd name="connsiteX4" fmla="*/ 542 w 1175985"/>
                  <a:gd name="connsiteY4" fmla="*/ 932720 h 1842389"/>
                  <a:gd name="connsiteX0" fmla="*/ 542 w 1174536"/>
                  <a:gd name="connsiteY0" fmla="*/ 932720 h 1842389"/>
                  <a:gd name="connsiteX1" fmla="*/ 610534 w 1174536"/>
                  <a:gd name="connsiteY1" fmla="*/ 0 h 1842389"/>
                  <a:gd name="connsiteX2" fmla="*/ 1174420 w 1174536"/>
                  <a:gd name="connsiteY2" fmla="*/ 932720 h 1842389"/>
                  <a:gd name="connsiteX3" fmla="*/ 579797 w 1174536"/>
                  <a:gd name="connsiteY3" fmla="*/ 1842389 h 1842389"/>
                  <a:gd name="connsiteX4" fmla="*/ 542 w 1174536"/>
                  <a:gd name="connsiteY4" fmla="*/ 932720 h 1842389"/>
                  <a:gd name="connsiteX0" fmla="*/ 574 w 1143830"/>
                  <a:gd name="connsiteY0" fmla="*/ 932720 h 1842389"/>
                  <a:gd name="connsiteX1" fmla="*/ 579830 w 1143830"/>
                  <a:gd name="connsiteY1" fmla="*/ 0 h 1842389"/>
                  <a:gd name="connsiteX2" fmla="*/ 1143716 w 1143830"/>
                  <a:gd name="connsiteY2" fmla="*/ 932720 h 1842389"/>
                  <a:gd name="connsiteX3" fmla="*/ 549093 w 1143830"/>
                  <a:gd name="connsiteY3" fmla="*/ 1842389 h 1842389"/>
                  <a:gd name="connsiteX4" fmla="*/ 574 w 1143830"/>
                  <a:gd name="connsiteY4" fmla="*/ 932720 h 1842389"/>
                  <a:gd name="connsiteX0" fmla="*/ 574 w 1143830"/>
                  <a:gd name="connsiteY0" fmla="*/ 932720 h 1842389"/>
                  <a:gd name="connsiteX1" fmla="*/ 579830 w 1143830"/>
                  <a:gd name="connsiteY1" fmla="*/ 0 h 1842389"/>
                  <a:gd name="connsiteX2" fmla="*/ 1143716 w 1143830"/>
                  <a:gd name="connsiteY2" fmla="*/ 932720 h 1842389"/>
                  <a:gd name="connsiteX3" fmla="*/ 549093 w 1143830"/>
                  <a:gd name="connsiteY3" fmla="*/ 1842389 h 1842389"/>
                  <a:gd name="connsiteX4" fmla="*/ 574 w 1143830"/>
                  <a:gd name="connsiteY4" fmla="*/ 932720 h 1842389"/>
                  <a:gd name="connsiteX0" fmla="*/ 872 w 1144196"/>
                  <a:gd name="connsiteY0" fmla="*/ 932720 h 1842389"/>
                  <a:gd name="connsiteX1" fmla="*/ 580128 w 1144196"/>
                  <a:gd name="connsiteY1" fmla="*/ 0 h 1842389"/>
                  <a:gd name="connsiteX2" fmla="*/ 1144014 w 1144196"/>
                  <a:gd name="connsiteY2" fmla="*/ 932720 h 1842389"/>
                  <a:gd name="connsiteX3" fmla="*/ 549391 w 1144196"/>
                  <a:gd name="connsiteY3" fmla="*/ 1842389 h 1842389"/>
                  <a:gd name="connsiteX4" fmla="*/ 872 w 1144196"/>
                  <a:gd name="connsiteY4" fmla="*/ 932720 h 1842389"/>
                  <a:gd name="connsiteX0" fmla="*/ 574 w 1143830"/>
                  <a:gd name="connsiteY0" fmla="*/ 932720 h 1842389"/>
                  <a:gd name="connsiteX1" fmla="*/ 579830 w 1143830"/>
                  <a:gd name="connsiteY1" fmla="*/ 0 h 1842389"/>
                  <a:gd name="connsiteX2" fmla="*/ 1143716 w 1143830"/>
                  <a:gd name="connsiteY2" fmla="*/ 932720 h 1842389"/>
                  <a:gd name="connsiteX3" fmla="*/ 549093 w 1143830"/>
                  <a:gd name="connsiteY3" fmla="*/ 1842389 h 1842389"/>
                  <a:gd name="connsiteX4" fmla="*/ 574 w 1143830"/>
                  <a:gd name="connsiteY4" fmla="*/ 932720 h 1842389"/>
                  <a:gd name="connsiteX0" fmla="*/ 574 w 1144158"/>
                  <a:gd name="connsiteY0" fmla="*/ 932720 h 1842389"/>
                  <a:gd name="connsiteX1" fmla="*/ 579830 w 1144158"/>
                  <a:gd name="connsiteY1" fmla="*/ 0 h 1842389"/>
                  <a:gd name="connsiteX2" fmla="*/ 1143716 w 1144158"/>
                  <a:gd name="connsiteY2" fmla="*/ 932720 h 1842389"/>
                  <a:gd name="connsiteX3" fmla="*/ 549093 w 1144158"/>
                  <a:gd name="connsiteY3" fmla="*/ 1842389 h 1842389"/>
                  <a:gd name="connsiteX4" fmla="*/ 574 w 1144158"/>
                  <a:gd name="connsiteY4" fmla="*/ 932720 h 1842389"/>
                  <a:gd name="connsiteX0" fmla="*/ 574 w 1144158"/>
                  <a:gd name="connsiteY0" fmla="*/ 932720 h 1842389"/>
                  <a:gd name="connsiteX1" fmla="*/ 579830 w 1144158"/>
                  <a:gd name="connsiteY1" fmla="*/ 0 h 1842389"/>
                  <a:gd name="connsiteX2" fmla="*/ 1143716 w 1144158"/>
                  <a:gd name="connsiteY2" fmla="*/ 932720 h 1842389"/>
                  <a:gd name="connsiteX3" fmla="*/ 549093 w 1144158"/>
                  <a:gd name="connsiteY3" fmla="*/ 1842389 h 1842389"/>
                  <a:gd name="connsiteX4" fmla="*/ 574 w 1144158"/>
                  <a:gd name="connsiteY4" fmla="*/ 932720 h 1842389"/>
                  <a:gd name="connsiteX0" fmla="*/ 574 w 1143830"/>
                  <a:gd name="connsiteY0" fmla="*/ 932720 h 1842389"/>
                  <a:gd name="connsiteX1" fmla="*/ 579830 w 1143830"/>
                  <a:gd name="connsiteY1" fmla="*/ 0 h 1842389"/>
                  <a:gd name="connsiteX2" fmla="*/ 1143716 w 1143830"/>
                  <a:gd name="connsiteY2" fmla="*/ 932720 h 1842389"/>
                  <a:gd name="connsiteX3" fmla="*/ 549093 w 1143830"/>
                  <a:gd name="connsiteY3" fmla="*/ 1842389 h 1842389"/>
                  <a:gd name="connsiteX4" fmla="*/ 574 w 1143830"/>
                  <a:gd name="connsiteY4" fmla="*/ 932720 h 1842389"/>
                  <a:gd name="connsiteX0" fmla="*/ 573 w 1136147"/>
                  <a:gd name="connsiteY0" fmla="*/ 932723 h 1842395"/>
                  <a:gd name="connsiteX1" fmla="*/ 579829 w 1136147"/>
                  <a:gd name="connsiteY1" fmla="*/ 3 h 1842395"/>
                  <a:gd name="connsiteX2" fmla="*/ 1136031 w 1136147"/>
                  <a:gd name="connsiteY2" fmla="*/ 925039 h 1842395"/>
                  <a:gd name="connsiteX3" fmla="*/ 549092 w 1136147"/>
                  <a:gd name="connsiteY3" fmla="*/ 1842392 h 1842395"/>
                  <a:gd name="connsiteX4" fmla="*/ 573 w 1136147"/>
                  <a:gd name="connsiteY4" fmla="*/ 932723 h 1842395"/>
                  <a:gd name="connsiteX0" fmla="*/ 573 w 1136147"/>
                  <a:gd name="connsiteY0" fmla="*/ 894353 h 1842497"/>
                  <a:gd name="connsiteX1" fmla="*/ 579829 w 1136147"/>
                  <a:gd name="connsiteY1" fmla="*/ 53 h 1842497"/>
                  <a:gd name="connsiteX2" fmla="*/ 1136031 w 1136147"/>
                  <a:gd name="connsiteY2" fmla="*/ 925089 h 1842497"/>
                  <a:gd name="connsiteX3" fmla="*/ 549092 w 1136147"/>
                  <a:gd name="connsiteY3" fmla="*/ 1842442 h 1842497"/>
                  <a:gd name="connsiteX4" fmla="*/ 573 w 1136147"/>
                  <a:gd name="connsiteY4" fmla="*/ 894353 h 1842497"/>
                  <a:gd name="connsiteX0" fmla="*/ 573 w 1136147"/>
                  <a:gd name="connsiteY0" fmla="*/ 894358 h 1842502"/>
                  <a:gd name="connsiteX1" fmla="*/ 579829 w 1136147"/>
                  <a:gd name="connsiteY1" fmla="*/ 58 h 1842502"/>
                  <a:gd name="connsiteX2" fmla="*/ 1136031 w 1136147"/>
                  <a:gd name="connsiteY2" fmla="*/ 925094 h 1842502"/>
                  <a:gd name="connsiteX3" fmla="*/ 549092 w 1136147"/>
                  <a:gd name="connsiteY3" fmla="*/ 1842447 h 1842502"/>
                  <a:gd name="connsiteX4" fmla="*/ 573 w 1136147"/>
                  <a:gd name="connsiteY4" fmla="*/ 894358 h 1842502"/>
                  <a:gd name="connsiteX0" fmla="*/ 573 w 1136147"/>
                  <a:gd name="connsiteY0" fmla="*/ 894362 h 1842506"/>
                  <a:gd name="connsiteX1" fmla="*/ 579829 w 1136147"/>
                  <a:gd name="connsiteY1" fmla="*/ 62 h 1842506"/>
                  <a:gd name="connsiteX2" fmla="*/ 1136031 w 1136147"/>
                  <a:gd name="connsiteY2" fmla="*/ 925098 h 1842506"/>
                  <a:gd name="connsiteX3" fmla="*/ 549092 w 1136147"/>
                  <a:gd name="connsiteY3" fmla="*/ 1842451 h 1842506"/>
                  <a:gd name="connsiteX4" fmla="*/ 573 w 1136147"/>
                  <a:gd name="connsiteY4" fmla="*/ 894362 h 1842506"/>
                  <a:gd name="connsiteX0" fmla="*/ 573 w 1136031"/>
                  <a:gd name="connsiteY0" fmla="*/ 894362 h 1842506"/>
                  <a:gd name="connsiteX1" fmla="*/ 579829 w 1136031"/>
                  <a:gd name="connsiteY1" fmla="*/ 62 h 1842506"/>
                  <a:gd name="connsiteX2" fmla="*/ 1136031 w 1136031"/>
                  <a:gd name="connsiteY2" fmla="*/ 925098 h 1842506"/>
                  <a:gd name="connsiteX3" fmla="*/ 549092 w 1136031"/>
                  <a:gd name="connsiteY3" fmla="*/ 1842451 h 1842506"/>
                  <a:gd name="connsiteX4" fmla="*/ 573 w 1136031"/>
                  <a:gd name="connsiteY4" fmla="*/ 894362 h 1842506"/>
                  <a:gd name="connsiteX0" fmla="*/ 944 w 1136402"/>
                  <a:gd name="connsiteY0" fmla="*/ 894362 h 1842506"/>
                  <a:gd name="connsiteX1" fmla="*/ 580200 w 1136402"/>
                  <a:gd name="connsiteY1" fmla="*/ 62 h 1842506"/>
                  <a:gd name="connsiteX2" fmla="*/ 1136402 w 1136402"/>
                  <a:gd name="connsiteY2" fmla="*/ 925098 h 1842506"/>
                  <a:gd name="connsiteX3" fmla="*/ 549463 w 1136402"/>
                  <a:gd name="connsiteY3" fmla="*/ 1842451 h 1842506"/>
                  <a:gd name="connsiteX4" fmla="*/ 944 w 1136402"/>
                  <a:gd name="connsiteY4" fmla="*/ 894362 h 1842506"/>
                  <a:gd name="connsiteX0" fmla="*/ 1105 w 1136563"/>
                  <a:gd name="connsiteY0" fmla="*/ 894362 h 1842506"/>
                  <a:gd name="connsiteX1" fmla="*/ 580361 w 1136563"/>
                  <a:gd name="connsiteY1" fmla="*/ 62 h 1842506"/>
                  <a:gd name="connsiteX2" fmla="*/ 1136563 w 1136563"/>
                  <a:gd name="connsiteY2" fmla="*/ 925098 h 1842506"/>
                  <a:gd name="connsiteX3" fmla="*/ 549624 w 1136563"/>
                  <a:gd name="connsiteY3" fmla="*/ 1842451 h 1842506"/>
                  <a:gd name="connsiteX4" fmla="*/ 1105 w 1136563"/>
                  <a:gd name="connsiteY4" fmla="*/ 894362 h 1842506"/>
                  <a:gd name="connsiteX0" fmla="*/ 1105 w 1136563"/>
                  <a:gd name="connsiteY0" fmla="*/ 894362 h 1842506"/>
                  <a:gd name="connsiteX1" fmla="*/ 580361 w 1136563"/>
                  <a:gd name="connsiteY1" fmla="*/ 62 h 1842506"/>
                  <a:gd name="connsiteX2" fmla="*/ 1136563 w 1136563"/>
                  <a:gd name="connsiteY2" fmla="*/ 925098 h 1842506"/>
                  <a:gd name="connsiteX3" fmla="*/ 549624 w 1136563"/>
                  <a:gd name="connsiteY3" fmla="*/ 1842451 h 1842506"/>
                  <a:gd name="connsiteX4" fmla="*/ 1105 w 1136563"/>
                  <a:gd name="connsiteY4" fmla="*/ 894362 h 1842506"/>
                  <a:gd name="connsiteX0" fmla="*/ 530 w 1175493"/>
                  <a:gd name="connsiteY0" fmla="*/ 904205 h 1842443"/>
                  <a:gd name="connsiteX1" fmla="*/ 619291 w 1175493"/>
                  <a:gd name="connsiteY1" fmla="*/ 29 h 1842443"/>
                  <a:gd name="connsiteX2" fmla="*/ 1175493 w 1175493"/>
                  <a:gd name="connsiteY2" fmla="*/ 925065 h 1842443"/>
                  <a:gd name="connsiteX3" fmla="*/ 588554 w 1175493"/>
                  <a:gd name="connsiteY3" fmla="*/ 1842418 h 1842443"/>
                  <a:gd name="connsiteX4" fmla="*/ 530 w 1175493"/>
                  <a:gd name="connsiteY4" fmla="*/ 904205 h 1842443"/>
                  <a:gd name="connsiteX0" fmla="*/ 527 w 1155736"/>
                  <a:gd name="connsiteY0" fmla="*/ 904205 h 1842443"/>
                  <a:gd name="connsiteX1" fmla="*/ 619288 w 1155736"/>
                  <a:gd name="connsiteY1" fmla="*/ 29 h 1842443"/>
                  <a:gd name="connsiteX2" fmla="*/ 1155736 w 1155736"/>
                  <a:gd name="connsiteY2" fmla="*/ 925065 h 1842443"/>
                  <a:gd name="connsiteX3" fmla="*/ 588551 w 1155736"/>
                  <a:gd name="connsiteY3" fmla="*/ 1842418 h 1842443"/>
                  <a:gd name="connsiteX4" fmla="*/ 527 w 1155736"/>
                  <a:gd name="connsiteY4" fmla="*/ 904205 h 1842443"/>
                  <a:gd name="connsiteX0" fmla="*/ 620 w 1155829"/>
                  <a:gd name="connsiteY0" fmla="*/ 904205 h 1842443"/>
                  <a:gd name="connsiteX1" fmla="*/ 619381 w 1155829"/>
                  <a:gd name="connsiteY1" fmla="*/ 29 h 1842443"/>
                  <a:gd name="connsiteX2" fmla="*/ 1155829 w 1155829"/>
                  <a:gd name="connsiteY2" fmla="*/ 925065 h 1842443"/>
                  <a:gd name="connsiteX3" fmla="*/ 588644 w 1155829"/>
                  <a:gd name="connsiteY3" fmla="*/ 1842418 h 1842443"/>
                  <a:gd name="connsiteX4" fmla="*/ 620 w 1155829"/>
                  <a:gd name="connsiteY4" fmla="*/ 904205 h 1842443"/>
                  <a:gd name="connsiteX0" fmla="*/ 853 w 1156062"/>
                  <a:gd name="connsiteY0" fmla="*/ 904570 h 1842808"/>
                  <a:gd name="connsiteX1" fmla="*/ 619614 w 1156062"/>
                  <a:gd name="connsiteY1" fmla="*/ 394 h 1842808"/>
                  <a:gd name="connsiteX2" fmla="*/ 1156062 w 1156062"/>
                  <a:gd name="connsiteY2" fmla="*/ 925430 h 1842808"/>
                  <a:gd name="connsiteX3" fmla="*/ 588877 w 1156062"/>
                  <a:gd name="connsiteY3" fmla="*/ 1842783 h 1842808"/>
                  <a:gd name="connsiteX4" fmla="*/ 853 w 1156062"/>
                  <a:gd name="connsiteY4" fmla="*/ 904570 h 1842808"/>
                  <a:gd name="connsiteX0" fmla="*/ 949 w 1156158"/>
                  <a:gd name="connsiteY0" fmla="*/ 904271 h 1842509"/>
                  <a:gd name="connsiteX1" fmla="*/ 619710 w 1156158"/>
                  <a:gd name="connsiteY1" fmla="*/ 95 h 1842509"/>
                  <a:gd name="connsiteX2" fmla="*/ 1156158 w 1156158"/>
                  <a:gd name="connsiteY2" fmla="*/ 925131 h 1842509"/>
                  <a:gd name="connsiteX3" fmla="*/ 588973 w 1156158"/>
                  <a:gd name="connsiteY3" fmla="*/ 1842484 h 1842509"/>
                  <a:gd name="connsiteX4" fmla="*/ 949 w 1156158"/>
                  <a:gd name="connsiteY4" fmla="*/ 904271 h 1842509"/>
                  <a:gd name="connsiteX0" fmla="*/ 7 w 1155216"/>
                  <a:gd name="connsiteY0" fmla="*/ 904270 h 1842508"/>
                  <a:gd name="connsiteX1" fmla="*/ 599015 w 1155216"/>
                  <a:gd name="connsiteY1" fmla="*/ 94 h 1842508"/>
                  <a:gd name="connsiteX2" fmla="*/ 1155216 w 1155216"/>
                  <a:gd name="connsiteY2" fmla="*/ 925130 h 1842508"/>
                  <a:gd name="connsiteX3" fmla="*/ 588031 w 1155216"/>
                  <a:gd name="connsiteY3" fmla="*/ 1842483 h 1842508"/>
                  <a:gd name="connsiteX4" fmla="*/ 7 w 1155216"/>
                  <a:gd name="connsiteY4" fmla="*/ 904270 h 1842508"/>
                  <a:gd name="connsiteX0" fmla="*/ 7 w 1155216"/>
                  <a:gd name="connsiteY0" fmla="*/ 904270 h 1842508"/>
                  <a:gd name="connsiteX1" fmla="*/ 599015 w 1155216"/>
                  <a:gd name="connsiteY1" fmla="*/ 94 h 1842508"/>
                  <a:gd name="connsiteX2" fmla="*/ 1155216 w 1155216"/>
                  <a:gd name="connsiteY2" fmla="*/ 925130 h 1842508"/>
                  <a:gd name="connsiteX3" fmla="*/ 588031 w 1155216"/>
                  <a:gd name="connsiteY3" fmla="*/ 1842483 h 1842508"/>
                  <a:gd name="connsiteX4" fmla="*/ 7 w 1155216"/>
                  <a:gd name="connsiteY4" fmla="*/ 904270 h 1842508"/>
                  <a:gd name="connsiteX0" fmla="*/ 7 w 1155216"/>
                  <a:gd name="connsiteY0" fmla="*/ 904270 h 1842508"/>
                  <a:gd name="connsiteX1" fmla="*/ 599015 w 1155216"/>
                  <a:gd name="connsiteY1" fmla="*/ 94 h 1842508"/>
                  <a:gd name="connsiteX2" fmla="*/ 1155216 w 1155216"/>
                  <a:gd name="connsiteY2" fmla="*/ 925130 h 1842508"/>
                  <a:gd name="connsiteX3" fmla="*/ 588031 w 1155216"/>
                  <a:gd name="connsiteY3" fmla="*/ 1842483 h 1842508"/>
                  <a:gd name="connsiteX4" fmla="*/ 7 w 1155216"/>
                  <a:gd name="connsiteY4" fmla="*/ 904270 h 1842508"/>
                  <a:gd name="connsiteX0" fmla="*/ 8 w 1155217"/>
                  <a:gd name="connsiteY0" fmla="*/ 904270 h 1842508"/>
                  <a:gd name="connsiteX1" fmla="*/ 599016 w 1155217"/>
                  <a:gd name="connsiteY1" fmla="*/ 94 h 1842508"/>
                  <a:gd name="connsiteX2" fmla="*/ 1155217 w 1155217"/>
                  <a:gd name="connsiteY2" fmla="*/ 925130 h 1842508"/>
                  <a:gd name="connsiteX3" fmla="*/ 588032 w 1155217"/>
                  <a:gd name="connsiteY3" fmla="*/ 1842483 h 1842508"/>
                  <a:gd name="connsiteX4" fmla="*/ 8 w 1155217"/>
                  <a:gd name="connsiteY4" fmla="*/ 904270 h 1842508"/>
                  <a:gd name="connsiteX0" fmla="*/ 8 w 1155217"/>
                  <a:gd name="connsiteY0" fmla="*/ 904270 h 1842508"/>
                  <a:gd name="connsiteX1" fmla="*/ 599016 w 1155217"/>
                  <a:gd name="connsiteY1" fmla="*/ 94 h 1842508"/>
                  <a:gd name="connsiteX2" fmla="*/ 1155217 w 1155217"/>
                  <a:gd name="connsiteY2" fmla="*/ 925130 h 1842508"/>
                  <a:gd name="connsiteX3" fmla="*/ 588032 w 1155217"/>
                  <a:gd name="connsiteY3" fmla="*/ 1842483 h 1842508"/>
                  <a:gd name="connsiteX4" fmla="*/ 8 w 1155217"/>
                  <a:gd name="connsiteY4" fmla="*/ 904270 h 1842508"/>
                  <a:gd name="connsiteX0" fmla="*/ 184 w 1155393"/>
                  <a:gd name="connsiteY0" fmla="*/ 904270 h 1842508"/>
                  <a:gd name="connsiteX1" fmla="*/ 599192 w 1155393"/>
                  <a:gd name="connsiteY1" fmla="*/ 94 h 1842508"/>
                  <a:gd name="connsiteX2" fmla="*/ 1155393 w 1155393"/>
                  <a:gd name="connsiteY2" fmla="*/ 925130 h 1842508"/>
                  <a:gd name="connsiteX3" fmla="*/ 588208 w 1155393"/>
                  <a:gd name="connsiteY3" fmla="*/ 1842483 h 1842508"/>
                  <a:gd name="connsiteX4" fmla="*/ 184 w 1155393"/>
                  <a:gd name="connsiteY4" fmla="*/ 904270 h 1842508"/>
                  <a:gd name="connsiteX0" fmla="*/ 184 w 1155393"/>
                  <a:gd name="connsiteY0" fmla="*/ 904240 h 1842478"/>
                  <a:gd name="connsiteX1" fmla="*/ 599192 w 1155393"/>
                  <a:gd name="connsiteY1" fmla="*/ 64 h 1842478"/>
                  <a:gd name="connsiteX2" fmla="*/ 1155393 w 1155393"/>
                  <a:gd name="connsiteY2" fmla="*/ 925100 h 1842478"/>
                  <a:gd name="connsiteX3" fmla="*/ 588208 w 1155393"/>
                  <a:gd name="connsiteY3" fmla="*/ 1842453 h 1842478"/>
                  <a:gd name="connsiteX4" fmla="*/ 184 w 1155393"/>
                  <a:gd name="connsiteY4" fmla="*/ 904240 h 1842478"/>
                  <a:gd name="connsiteX0" fmla="*/ 184 w 1155393"/>
                  <a:gd name="connsiteY0" fmla="*/ 904259 h 1842497"/>
                  <a:gd name="connsiteX1" fmla="*/ 599192 w 1155393"/>
                  <a:gd name="connsiteY1" fmla="*/ 83 h 1842497"/>
                  <a:gd name="connsiteX2" fmla="*/ 1155393 w 1155393"/>
                  <a:gd name="connsiteY2" fmla="*/ 925119 h 1842497"/>
                  <a:gd name="connsiteX3" fmla="*/ 588208 w 1155393"/>
                  <a:gd name="connsiteY3" fmla="*/ 1842472 h 1842497"/>
                  <a:gd name="connsiteX4" fmla="*/ 184 w 1155393"/>
                  <a:gd name="connsiteY4" fmla="*/ 904259 h 1842497"/>
                  <a:gd name="connsiteX0" fmla="*/ 184 w 1155718"/>
                  <a:gd name="connsiteY0" fmla="*/ 904235 h 1842465"/>
                  <a:gd name="connsiteX1" fmla="*/ 599192 w 1155718"/>
                  <a:gd name="connsiteY1" fmla="*/ 59 h 1842465"/>
                  <a:gd name="connsiteX2" fmla="*/ 1155393 w 1155718"/>
                  <a:gd name="connsiteY2" fmla="*/ 925095 h 1842465"/>
                  <a:gd name="connsiteX3" fmla="*/ 588208 w 1155718"/>
                  <a:gd name="connsiteY3" fmla="*/ 1842448 h 1842465"/>
                  <a:gd name="connsiteX4" fmla="*/ 184 w 1155718"/>
                  <a:gd name="connsiteY4" fmla="*/ 904235 h 1842465"/>
                  <a:gd name="connsiteX0" fmla="*/ 9 w 1155230"/>
                  <a:gd name="connsiteY0" fmla="*/ 933851 h 1872079"/>
                  <a:gd name="connsiteX1" fmla="*/ 599017 w 1155230"/>
                  <a:gd name="connsiteY1" fmla="*/ 46 h 1872079"/>
                  <a:gd name="connsiteX2" fmla="*/ 1155218 w 1155230"/>
                  <a:gd name="connsiteY2" fmla="*/ 954711 h 1872079"/>
                  <a:gd name="connsiteX3" fmla="*/ 588033 w 1155230"/>
                  <a:gd name="connsiteY3" fmla="*/ 1872064 h 1872079"/>
                  <a:gd name="connsiteX4" fmla="*/ 9 w 1155230"/>
                  <a:gd name="connsiteY4" fmla="*/ 933851 h 1872079"/>
                  <a:gd name="connsiteX0" fmla="*/ 184 w 1155405"/>
                  <a:gd name="connsiteY0" fmla="*/ 933851 h 1872078"/>
                  <a:gd name="connsiteX1" fmla="*/ 599192 w 1155405"/>
                  <a:gd name="connsiteY1" fmla="*/ 46 h 1872078"/>
                  <a:gd name="connsiteX2" fmla="*/ 1155393 w 1155405"/>
                  <a:gd name="connsiteY2" fmla="*/ 954711 h 1872078"/>
                  <a:gd name="connsiteX3" fmla="*/ 588208 w 1155405"/>
                  <a:gd name="connsiteY3" fmla="*/ 1872064 h 1872078"/>
                  <a:gd name="connsiteX4" fmla="*/ 184 w 1155405"/>
                  <a:gd name="connsiteY4" fmla="*/ 933851 h 1872078"/>
                  <a:gd name="connsiteX0" fmla="*/ 184 w 1155572"/>
                  <a:gd name="connsiteY0" fmla="*/ 933863 h 1872093"/>
                  <a:gd name="connsiteX1" fmla="*/ 599192 w 1155572"/>
                  <a:gd name="connsiteY1" fmla="*/ 58 h 1872093"/>
                  <a:gd name="connsiteX2" fmla="*/ 1155393 w 1155572"/>
                  <a:gd name="connsiteY2" fmla="*/ 954723 h 1872093"/>
                  <a:gd name="connsiteX3" fmla="*/ 588208 w 1155572"/>
                  <a:gd name="connsiteY3" fmla="*/ 1872076 h 1872093"/>
                  <a:gd name="connsiteX4" fmla="*/ 184 w 1155572"/>
                  <a:gd name="connsiteY4" fmla="*/ 933863 h 1872093"/>
                  <a:gd name="connsiteX0" fmla="*/ 184 w 1155560"/>
                  <a:gd name="connsiteY0" fmla="*/ 933863 h 1872094"/>
                  <a:gd name="connsiteX1" fmla="*/ 599192 w 1155560"/>
                  <a:gd name="connsiteY1" fmla="*/ 58 h 1872094"/>
                  <a:gd name="connsiteX2" fmla="*/ 1155393 w 1155560"/>
                  <a:gd name="connsiteY2" fmla="*/ 954723 h 1872094"/>
                  <a:gd name="connsiteX3" fmla="*/ 588208 w 1155560"/>
                  <a:gd name="connsiteY3" fmla="*/ 1872076 h 1872094"/>
                  <a:gd name="connsiteX4" fmla="*/ 184 w 1155560"/>
                  <a:gd name="connsiteY4" fmla="*/ 933863 h 1872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560" h="1872094">
                    <a:moveTo>
                      <a:pt x="184" y="933863"/>
                    </a:moveTo>
                    <a:cubicBezTo>
                      <a:pt x="-7861" y="453961"/>
                      <a:pt x="248634" y="6457"/>
                      <a:pt x="599192" y="58"/>
                    </a:cubicBezTo>
                    <a:cubicBezTo>
                      <a:pt x="949750" y="-6341"/>
                      <a:pt x="1147347" y="524204"/>
                      <a:pt x="1155393" y="954723"/>
                    </a:cubicBezTo>
                    <a:cubicBezTo>
                      <a:pt x="1163439" y="1385242"/>
                      <a:pt x="879509" y="1875552"/>
                      <a:pt x="588208" y="1872076"/>
                    </a:cubicBezTo>
                    <a:cubicBezTo>
                      <a:pt x="296907" y="1868600"/>
                      <a:pt x="8229" y="1413765"/>
                      <a:pt x="184" y="93386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98" name="사다리꼴 121">
                <a:extLst>
                  <a:ext uri="{FF2B5EF4-FFF2-40B4-BE49-F238E27FC236}">
                    <a16:creationId xmlns="" xmlns:a16="http://schemas.microsoft.com/office/drawing/2014/main" id="{468B43EB-C7A5-4253-868D-D938B1A245F1}"/>
                  </a:ext>
                </a:extLst>
              </p:cNvPr>
              <p:cNvSpPr/>
              <p:nvPr/>
            </p:nvSpPr>
            <p:spPr>
              <a:xfrm>
                <a:off x="4624785" y="3962858"/>
                <a:ext cx="352648" cy="3044392"/>
              </a:xfrm>
              <a:prstGeom prst="trapezoid">
                <a:avLst>
                  <a:gd name="adj" fmla="val 1720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9" name="타원 122">
                <a:extLst>
                  <a:ext uri="{FF2B5EF4-FFF2-40B4-BE49-F238E27FC236}">
                    <a16:creationId xmlns="" xmlns:a16="http://schemas.microsoft.com/office/drawing/2014/main" id="{1F082245-E9D4-4F8D-B188-6331268AF1A5}"/>
                  </a:ext>
                </a:extLst>
              </p:cNvPr>
              <p:cNvSpPr/>
              <p:nvPr/>
            </p:nvSpPr>
            <p:spPr>
              <a:xfrm>
                <a:off x="4624785" y="6834252"/>
                <a:ext cx="352648" cy="3526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sp>
        <p:nvSpPr>
          <p:cNvPr id="124" name="TextBox 123"/>
          <p:cNvSpPr txBox="1"/>
          <p:nvPr/>
        </p:nvSpPr>
        <p:spPr>
          <a:xfrm>
            <a:off x="7398173" y="2596917"/>
            <a:ext cx="4219396" cy="400110"/>
          </a:xfrm>
          <a:prstGeom prst="rect">
            <a:avLst/>
          </a:prstGeom>
          <a:noFill/>
        </p:spPr>
        <p:txBody>
          <a:bodyPr wrap="square" rtlCol="0">
            <a:spAutoFit/>
          </a:bodyPr>
          <a:lstStyle/>
          <a:p>
            <a:r>
              <a:rPr lang="en-US" altLang="ko-KR" sz="2000" dirty="0">
                <a:solidFill>
                  <a:schemeClr val="tx1">
                    <a:lumMod val="75000"/>
                    <a:lumOff val="25000"/>
                  </a:schemeClr>
                </a:solidFill>
                <a:latin typeface="Times New Roman" pitchFamily="18" charset="0"/>
                <a:cs typeface="Times New Roman" pitchFamily="18" charset="0"/>
              </a:rPr>
              <a:t>PP BẢO QUẢN THỰC </a:t>
            </a:r>
            <a:r>
              <a:rPr lang="en-US" altLang="ko-KR" sz="2000" dirty="0" smtClean="0">
                <a:solidFill>
                  <a:schemeClr val="tx1">
                    <a:lumMod val="75000"/>
                    <a:lumOff val="25000"/>
                  </a:schemeClr>
                </a:solidFill>
                <a:latin typeface="Times New Roman" pitchFamily="18" charset="0"/>
                <a:cs typeface="Times New Roman" pitchFamily="18" charset="0"/>
              </a:rPr>
              <a:t>PHẨM</a:t>
            </a:r>
            <a:endParaRPr lang="en-US" altLang="ko-KR" sz="2000" dirty="0">
              <a:solidFill>
                <a:schemeClr val="tx1">
                  <a:lumMod val="75000"/>
                  <a:lumOff val="25000"/>
                </a:schemeClr>
              </a:solidFill>
              <a:latin typeface="Times New Roman" pitchFamily="18" charset="0"/>
              <a:cs typeface="Times New Roman" pitchFamily="18" charset="0"/>
            </a:endParaRPr>
          </a:p>
        </p:txBody>
      </p:sp>
      <p:sp>
        <p:nvSpPr>
          <p:cNvPr id="125" name="TextBox 124"/>
          <p:cNvSpPr txBox="1"/>
          <p:nvPr/>
        </p:nvSpPr>
        <p:spPr>
          <a:xfrm>
            <a:off x="7415409" y="3930616"/>
            <a:ext cx="4745338" cy="400110"/>
          </a:xfrm>
          <a:prstGeom prst="rect">
            <a:avLst/>
          </a:prstGeom>
          <a:noFill/>
        </p:spPr>
        <p:txBody>
          <a:bodyPr wrap="none" rtlCol="0">
            <a:spAutoFit/>
          </a:bodyPr>
          <a:lstStyle/>
          <a:p>
            <a:r>
              <a:rPr lang="en-US" altLang="ko-KR" sz="2000" dirty="0">
                <a:solidFill>
                  <a:schemeClr val="tx1">
                    <a:lumMod val="75000"/>
                    <a:lumOff val="25000"/>
                  </a:schemeClr>
                </a:solidFill>
                <a:latin typeface="Times New Roman" pitchFamily="18" charset="0"/>
                <a:cs typeface="Times New Roman" pitchFamily="18" charset="0"/>
              </a:rPr>
              <a:t>PP CHẾ </a:t>
            </a:r>
            <a:r>
              <a:rPr lang="en-US" altLang="ko-KR" sz="2000" dirty="0" smtClean="0">
                <a:solidFill>
                  <a:schemeClr val="tx1">
                    <a:lumMod val="75000"/>
                    <a:lumOff val="25000"/>
                  </a:schemeClr>
                </a:solidFill>
                <a:latin typeface="Times New Roman" pitchFamily="18" charset="0"/>
                <a:cs typeface="Times New Roman" pitchFamily="18" charset="0"/>
              </a:rPr>
              <a:t>BIẾN </a:t>
            </a:r>
            <a:r>
              <a:rPr lang="en-US" altLang="ko-KR" sz="2000" dirty="0">
                <a:solidFill>
                  <a:schemeClr val="tx1">
                    <a:lumMod val="75000"/>
                    <a:lumOff val="25000"/>
                  </a:schemeClr>
                </a:solidFill>
                <a:latin typeface="Times New Roman" pitchFamily="18" charset="0"/>
                <a:cs typeface="Times New Roman" pitchFamily="18" charset="0"/>
              </a:rPr>
              <a:t>KHÔNG SỬ DỤNG </a:t>
            </a:r>
            <a:r>
              <a:rPr lang="en-US" altLang="ko-KR" sz="2000" dirty="0" smtClean="0">
                <a:solidFill>
                  <a:schemeClr val="tx1">
                    <a:lumMod val="75000"/>
                    <a:lumOff val="25000"/>
                  </a:schemeClr>
                </a:solidFill>
                <a:latin typeface="Times New Roman" pitchFamily="18" charset="0"/>
                <a:cs typeface="Times New Roman" pitchFamily="18" charset="0"/>
              </a:rPr>
              <a:t>NHIỆT</a:t>
            </a:r>
            <a:endParaRPr lang="en-US" altLang="ko-KR" sz="2000" dirty="0">
              <a:solidFill>
                <a:schemeClr val="tx1">
                  <a:lumMod val="75000"/>
                  <a:lumOff val="25000"/>
                </a:schemeClr>
              </a:solidFill>
              <a:latin typeface="Times New Roman" pitchFamily="18" charset="0"/>
              <a:cs typeface="Times New Roman" pitchFamily="18" charset="0"/>
            </a:endParaRPr>
          </a:p>
        </p:txBody>
      </p:sp>
      <p:sp>
        <p:nvSpPr>
          <p:cNvPr id="126" name="TextBox 125"/>
          <p:cNvSpPr txBox="1"/>
          <p:nvPr/>
        </p:nvSpPr>
        <p:spPr>
          <a:xfrm>
            <a:off x="7423377" y="4441851"/>
            <a:ext cx="4717956" cy="400110"/>
          </a:xfrm>
          <a:prstGeom prst="rect">
            <a:avLst/>
          </a:prstGeom>
          <a:noFill/>
        </p:spPr>
        <p:txBody>
          <a:bodyPr wrap="square" rtlCol="0">
            <a:spAutoFit/>
          </a:bodyPr>
          <a:lstStyle/>
          <a:p>
            <a:r>
              <a:rPr lang="en-US" altLang="ko-KR" sz="2000" dirty="0" smtClean="0">
                <a:solidFill>
                  <a:schemeClr val="tx1">
                    <a:lumMod val="75000"/>
                    <a:lumOff val="25000"/>
                  </a:schemeClr>
                </a:solidFill>
                <a:latin typeface="Times New Roman" pitchFamily="18" charset="0"/>
                <a:cs typeface="Times New Roman" pitchFamily="18" charset="0"/>
              </a:rPr>
              <a:t>PP </a:t>
            </a:r>
            <a:r>
              <a:rPr lang="en-US" altLang="ko-KR" sz="2000" dirty="0">
                <a:solidFill>
                  <a:schemeClr val="tx1">
                    <a:lumMod val="75000"/>
                    <a:lumOff val="25000"/>
                  </a:schemeClr>
                </a:solidFill>
                <a:latin typeface="Times New Roman" pitchFamily="18" charset="0"/>
                <a:cs typeface="Times New Roman" pitchFamily="18" charset="0"/>
              </a:rPr>
              <a:t>CHẾ </a:t>
            </a:r>
            <a:r>
              <a:rPr lang="en-US" altLang="ko-KR" sz="2000" dirty="0" smtClean="0">
                <a:solidFill>
                  <a:schemeClr val="tx1">
                    <a:lumMod val="75000"/>
                    <a:lumOff val="25000"/>
                  </a:schemeClr>
                </a:solidFill>
                <a:latin typeface="Times New Roman" pitchFamily="18" charset="0"/>
                <a:cs typeface="Times New Roman" pitchFamily="18" charset="0"/>
              </a:rPr>
              <a:t>BIẾN </a:t>
            </a:r>
            <a:r>
              <a:rPr lang="en-US" altLang="ko-KR" sz="2000" dirty="0">
                <a:solidFill>
                  <a:schemeClr val="tx1">
                    <a:lumMod val="75000"/>
                    <a:lumOff val="25000"/>
                  </a:schemeClr>
                </a:solidFill>
                <a:latin typeface="Times New Roman" pitchFamily="18" charset="0"/>
                <a:cs typeface="Times New Roman" pitchFamily="18" charset="0"/>
              </a:rPr>
              <a:t>CÓ SỬ DỤNG </a:t>
            </a:r>
            <a:r>
              <a:rPr lang="en-US" altLang="ko-KR" sz="2000" dirty="0" smtClean="0">
                <a:solidFill>
                  <a:schemeClr val="tx1">
                    <a:lumMod val="75000"/>
                    <a:lumOff val="25000"/>
                  </a:schemeClr>
                </a:solidFill>
                <a:latin typeface="Times New Roman" pitchFamily="18" charset="0"/>
                <a:cs typeface="Times New Roman" pitchFamily="18" charset="0"/>
              </a:rPr>
              <a:t>NHIỆT</a:t>
            </a:r>
            <a:endParaRPr lang="en-US" altLang="ko-KR" sz="2000" dirty="0">
              <a:solidFill>
                <a:schemeClr val="tx1">
                  <a:lumMod val="75000"/>
                  <a:lumOff val="25000"/>
                </a:schemeClr>
              </a:solidFill>
              <a:latin typeface="Times New Roman" pitchFamily="18" charset="0"/>
              <a:cs typeface="Times New Roman" pitchFamily="18" charset="0"/>
            </a:endParaRPr>
          </a:p>
        </p:txBody>
      </p:sp>
      <p:grpSp>
        <p:nvGrpSpPr>
          <p:cNvPr id="166" name="Group 165"/>
          <p:cNvGrpSpPr/>
          <p:nvPr/>
        </p:nvGrpSpPr>
        <p:grpSpPr>
          <a:xfrm>
            <a:off x="7415940" y="2452858"/>
            <a:ext cx="3011353" cy="460091"/>
            <a:chOff x="10070146" y="1855449"/>
            <a:chExt cx="1671911" cy="917855"/>
          </a:xfrm>
        </p:grpSpPr>
        <p:cxnSp>
          <p:nvCxnSpPr>
            <p:cNvPr id="167" name="Straight Connector 166"/>
            <p:cNvCxnSpPr/>
            <p:nvPr/>
          </p:nvCxnSpPr>
          <p:spPr>
            <a:xfrm>
              <a:off x="10070146" y="1855449"/>
              <a:ext cx="0" cy="910568"/>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10070146" y="2773304"/>
              <a:ext cx="1671911"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p:nvGrpSpPr>
        <p:grpSpPr>
          <a:xfrm>
            <a:off x="7451419" y="3786057"/>
            <a:ext cx="3011353" cy="549028"/>
            <a:chOff x="10070146" y="1855449"/>
            <a:chExt cx="1671911" cy="917855"/>
          </a:xfrm>
        </p:grpSpPr>
        <p:cxnSp>
          <p:nvCxnSpPr>
            <p:cNvPr id="170" name="Straight Connector 169"/>
            <p:cNvCxnSpPr/>
            <p:nvPr/>
          </p:nvCxnSpPr>
          <p:spPr>
            <a:xfrm>
              <a:off x="10070146" y="1855449"/>
              <a:ext cx="0" cy="91056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0070146" y="2773304"/>
              <a:ext cx="167191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72" name="Group 171"/>
          <p:cNvGrpSpPr/>
          <p:nvPr/>
        </p:nvGrpSpPr>
        <p:grpSpPr>
          <a:xfrm>
            <a:off x="7443165" y="4340114"/>
            <a:ext cx="3011353" cy="493046"/>
            <a:chOff x="10070146" y="1855449"/>
            <a:chExt cx="1671911" cy="917855"/>
          </a:xfrm>
        </p:grpSpPr>
        <p:cxnSp>
          <p:nvCxnSpPr>
            <p:cNvPr id="173" name="Straight Connector 172"/>
            <p:cNvCxnSpPr/>
            <p:nvPr/>
          </p:nvCxnSpPr>
          <p:spPr>
            <a:xfrm>
              <a:off x="10070146" y="1855449"/>
              <a:ext cx="0" cy="91056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0070146" y="2773304"/>
              <a:ext cx="167191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p:nvGrpSpPr>
        <p:grpSpPr>
          <a:xfrm>
            <a:off x="8782462" y="5094707"/>
            <a:ext cx="3409538" cy="923723"/>
            <a:chOff x="10070146" y="1855449"/>
            <a:chExt cx="1671911" cy="917855"/>
          </a:xfrm>
        </p:grpSpPr>
        <p:cxnSp>
          <p:nvCxnSpPr>
            <p:cNvPr id="176" name="Straight Connector 175"/>
            <p:cNvCxnSpPr/>
            <p:nvPr/>
          </p:nvCxnSpPr>
          <p:spPr>
            <a:xfrm>
              <a:off x="10070146" y="1855449"/>
              <a:ext cx="0" cy="910568"/>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0070146" y="2773304"/>
              <a:ext cx="1671911"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p:nvGrpSpPr>
        <p:grpSpPr>
          <a:xfrm>
            <a:off x="9164660" y="5894569"/>
            <a:ext cx="2739162" cy="668524"/>
            <a:chOff x="10070146" y="1855449"/>
            <a:chExt cx="1671911" cy="917855"/>
          </a:xfrm>
        </p:grpSpPr>
        <p:cxnSp>
          <p:nvCxnSpPr>
            <p:cNvPr id="179" name="Straight Connector 178"/>
            <p:cNvCxnSpPr/>
            <p:nvPr/>
          </p:nvCxnSpPr>
          <p:spPr>
            <a:xfrm>
              <a:off x="10070146" y="1855449"/>
              <a:ext cx="0" cy="910568"/>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0070146" y="2773304"/>
              <a:ext cx="1671911"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81" name="TextBox 180">
            <a:extLst>
              <a:ext uri="{FF2B5EF4-FFF2-40B4-BE49-F238E27FC236}">
                <a16:creationId xmlns="" xmlns:a16="http://schemas.microsoft.com/office/drawing/2014/main" id="{7B46BCF9-76FD-40C9-91D9-AF606BE64C4E}"/>
              </a:ext>
            </a:extLst>
          </p:cNvPr>
          <p:cNvSpPr txBox="1"/>
          <p:nvPr/>
        </p:nvSpPr>
        <p:spPr>
          <a:xfrm>
            <a:off x="9422311" y="5094707"/>
            <a:ext cx="2961295" cy="400110"/>
          </a:xfrm>
          <a:prstGeom prst="rect">
            <a:avLst/>
          </a:prstGeom>
          <a:noFill/>
        </p:spPr>
        <p:txBody>
          <a:bodyPr wrap="square" rtlCol="0">
            <a:spAutoFit/>
          </a:bodyPr>
          <a:lstStyle/>
          <a:p>
            <a:pPr algn="just"/>
            <a:r>
              <a:rPr lang="en-US" altLang="ko-KR" sz="2000" dirty="0" smtClean="0">
                <a:solidFill>
                  <a:schemeClr val="tx1">
                    <a:lumMod val="75000"/>
                    <a:lumOff val="25000"/>
                  </a:schemeClr>
                </a:solidFill>
                <a:latin typeface="Times New Roman" pitchFamily="18" charset="0"/>
                <a:cs typeface="Times New Roman" pitchFamily="18" charset="0"/>
              </a:rPr>
              <a:t>QUY TRÌNH CHUNG</a:t>
            </a:r>
          </a:p>
        </p:txBody>
      </p:sp>
      <p:sp>
        <p:nvSpPr>
          <p:cNvPr id="182" name="TextBox 181">
            <a:extLst>
              <a:ext uri="{FF2B5EF4-FFF2-40B4-BE49-F238E27FC236}">
                <a16:creationId xmlns="" xmlns:a16="http://schemas.microsoft.com/office/drawing/2014/main" id="{7B46BCF9-76FD-40C9-91D9-AF606BE64C4E}"/>
              </a:ext>
            </a:extLst>
          </p:cNvPr>
          <p:cNvSpPr txBox="1"/>
          <p:nvPr/>
        </p:nvSpPr>
        <p:spPr>
          <a:xfrm>
            <a:off x="9380755" y="5654218"/>
            <a:ext cx="3075538" cy="400110"/>
          </a:xfrm>
          <a:prstGeom prst="rect">
            <a:avLst/>
          </a:prstGeom>
          <a:noFill/>
        </p:spPr>
        <p:txBody>
          <a:bodyPr wrap="square" rtlCol="0">
            <a:spAutoFit/>
          </a:bodyPr>
          <a:lstStyle/>
          <a:p>
            <a:pPr algn="just"/>
            <a:r>
              <a:rPr lang="en-US" altLang="ko-KR" sz="2000" dirty="0" smtClean="0">
                <a:solidFill>
                  <a:schemeClr val="tx1">
                    <a:lumMod val="75000"/>
                    <a:lumOff val="25000"/>
                  </a:schemeClr>
                </a:solidFill>
                <a:latin typeface="Times New Roman" pitchFamily="18" charset="0"/>
                <a:cs typeface="Times New Roman" pitchFamily="18" charset="0"/>
              </a:rPr>
              <a:t>YÊU CẦU KỸ THUẬT</a:t>
            </a:r>
          </a:p>
        </p:txBody>
      </p:sp>
      <p:sp>
        <p:nvSpPr>
          <p:cNvPr id="183" name="TextBox 182">
            <a:extLst>
              <a:ext uri="{FF2B5EF4-FFF2-40B4-BE49-F238E27FC236}">
                <a16:creationId xmlns="" xmlns:a16="http://schemas.microsoft.com/office/drawing/2014/main" id="{7B46BCF9-76FD-40C9-91D9-AF606BE64C4E}"/>
              </a:ext>
            </a:extLst>
          </p:cNvPr>
          <p:cNvSpPr txBox="1"/>
          <p:nvPr/>
        </p:nvSpPr>
        <p:spPr>
          <a:xfrm>
            <a:off x="9422311" y="6226177"/>
            <a:ext cx="2992426" cy="400110"/>
          </a:xfrm>
          <a:prstGeom prst="rect">
            <a:avLst/>
          </a:prstGeom>
          <a:noFill/>
        </p:spPr>
        <p:txBody>
          <a:bodyPr wrap="square" rtlCol="0">
            <a:spAutoFit/>
          </a:bodyPr>
          <a:lstStyle/>
          <a:p>
            <a:pPr algn="just"/>
            <a:r>
              <a:rPr lang="en-US" altLang="ko-KR" sz="2000" dirty="0" smtClean="0">
                <a:solidFill>
                  <a:schemeClr val="tx1">
                    <a:lumMod val="75000"/>
                    <a:lumOff val="25000"/>
                  </a:schemeClr>
                </a:solidFill>
                <a:latin typeface="Times New Roman" pitchFamily="18" charset="0"/>
                <a:cs typeface="Times New Roman" pitchFamily="18" charset="0"/>
              </a:rPr>
              <a:t>CÁC BƯỚC CHẾ BIẾN</a:t>
            </a:r>
          </a:p>
        </p:txBody>
      </p:sp>
      <p:sp>
        <p:nvSpPr>
          <p:cNvPr id="186" name="Freeform: Shape 158">
            <a:extLst>
              <a:ext uri="{FF2B5EF4-FFF2-40B4-BE49-F238E27FC236}">
                <a16:creationId xmlns="" xmlns:a16="http://schemas.microsoft.com/office/drawing/2014/main" id="{272B4BB3-6E99-4357-AA73-14387E921637}"/>
              </a:ext>
            </a:extLst>
          </p:cNvPr>
          <p:cNvSpPr/>
          <p:nvPr/>
        </p:nvSpPr>
        <p:spPr>
          <a:xfrm>
            <a:off x="10812164" y="-14243"/>
            <a:ext cx="1329169" cy="1350525"/>
          </a:xfrm>
          <a:custGeom>
            <a:avLst/>
            <a:gdLst>
              <a:gd name="connsiteX0" fmla="*/ 201909 w 999744"/>
              <a:gd name="connsiteY0" fmla="*/ 703893 h 1015807"/>
              <a:gd name="connsiteX1" fmla="*/ 229926 w 999744"/>
              <a:gd name="connsiteY1" fmla="*/ 747652 h 1015807"/>
              <a:gd name="connsiteX2" fmla="*/ 253322 w 999744"/>
              <a:gd name="connsiteY2" fmla="*/ 775669 h 1015807"/>
              <a:gd name="connsiteX3" fmla="*/ 283361 w 999744"/>
              <a:gd name="connsiteY3" fmla="*/ 785923 h 1015807"/>
              <a:gd name="connsiteX4" fmla="*/ 308345 w 999744"/>
              <a:gd name="connsiteY4" fmla="*/ 806285 h 1015807"/>
              <a:gd name="connsiteX5" fmla="*/ 189633 w 999744"/>
              <a:gd name="connsiteY5" fmla="*/ 820439 h 1015807"/>
              <a:gd name="connsiteX6" fmla="*/ 254622 w 999744"/>
              <a:gd name="connsiteY6" fmla="*/ 818995 h 1015807"/>
              <a:gd name="connsiteX7" fmla="*/ 205086 w 999744"/>
              <a:gd name="connsiteY7" fmla="*/ 860443 h 1015807"/>
              <a:gd name="connsiteX8" fmla="*/ 202342 w 999744"/>
              <a:gd name="connsiteY8" fmla="*/ 862176 h 1015807"/>
              <a:gd name="connsiteX9" fmla="*/ 202484 w 999744"/>
              <a:gd name="connsiteY9" fmla="*/ 862139 h 1015807"/>
              <a:gd name="connsiteX10" fmla="*/ 204943 w 999744"/>
              <a:gd name="connsiteY10" fmla="*/ 860586 h 1015807"/>
              <a:gd name="connsiteX11" fmla="*/ 205461 w 999744"/>
              <a:gd name="connsiteY11" fmla="*/ 861362 h 1015807"/>
              <a:gd name="connsiteX12" fmla="*/ 205664 w 999744"/>
              <a:gd name="connsiteY12" fmla="*/ 861309 h 1015807"/>
              <a:gd name="connsiteX13" fmla="*/ 272096 w 999744"/>
              <a:gd name="connsiteY13" fmla="*/ 826215 h 1015807"/>
              <a:gd name="connsiteX14" fmla="*/ 280328 w 999744"/>
              <a:gd name="connsiteY14" fmla="*/ 823327 h 1015807"/>
              <a:gd name="connsiteX15" fmla="*/ 331019 w 999744"/>
              <a:gd name="connsiteY15" fmla="*/ 829826 h 1015807"/>
              <a:gd name="connsiteX16" fmla="*/ 365535 w 999744"/>
              <a:gd name="connsiteY16" fmla="*/ 839791 h 1015807"/>
              <a:gd name="connsiteX17" fmla="*/ 397596 w 999744"/>
              <a:gd name="connsiteY17" fmla="*/ 844123 h 1015807"/>
              <a:gd name="connsiteX18" fmla="*/ 406694 w 999744"/>
              <a:gd name="connsiteY18" fmla="*/ 851777 h 1015807"/>
              <a:gd name="connsiteX19" fmla="*/ 416804 w 999744"/>
              <a:gd name="connsiteY19" fmla="*/ 893081 h 1015807"/>
              <a:gd name="connsiteX20" fmla="*/ 414349 w 999744"/>
              <a:gd name="connsiteY20" fmla="*/ 901891 h 1015807"/>
              <a:gd name="connsiteX21" fmla="*/ 380266 w 999744"/>
              <a:gd name="connsiteY21" fmla="*/ 972078 h 1015807"/>
              <a:gd name="connsiteX22" fmla="*/ 421570 w 999744"/>
              <a:gd name="connsiteY22" fmla="*/ 919799 h 1015807"/>
              <a:gd name="connsiteX23" fmla="*/ 421281 w 999744"/>
              <a:gd name="connsiteY23" fmla="*/ 983343 h 1015807"/>
              <a:gd name="connsiteX24" fmla="*/ 420992 w 999744"/>
              <a:gd name="connsiteY24" fmla="*/ 985798 h 1015807"/>
              <a:gd name="connsiteX25" fmla="*/ 421010 w 999744"/>
              <a:gd name="connsiteY25" fmla="*/ 985783 h 1015807"/>
              <a:gd name="connsiteX26" fmla="*/ 421280 w 999744"/>
              <a:gd name="connsiteY26" fmla="*/ 983486 h 1015807"/>
              <a:gd name="connsiteX27" fmla="*/ 422580 w 999744"/>
              <a:gd name="connsiteY27" fmla="*/ 984497 h 1015807"/>
              <a:gd name="connsiteX28" fmla="*/ 422563 w 999744"/>
              <a:gd name="connsiteY28" fmla="*/ 984513 h 1015807"/>
              <a:gd name="connsiteX29" fmla="*/ 422580 w 999744"/>
              <a:gd name="connsiteY29" fmla="*/ 984498 h 1015807"/>
              <a:gd name="connsiteX30" fmla="*/ 436444 w 999744"/>
              <a:gd name="connsiteY30" fmla="*/ 940306 h 1015807"/>
              <a:gd name="connsiteX31" fmla="*/ 431101 w 999744"/>
              <a:gd name="connsiteY31" fmla="*/ 861598 h 1015807"/>
              <a:gd name="connsiteX32" fmla="*/ 436878 w 999744"/>
              <a:gd name="connsiteY32" fmla="*/ 854955 h 1015807"/>
              <a:gd name="connsiteX33" fmla="*/ 470672 w 999744"/>
              <a:gd name="connsiteY33" fmla="*/ 853221 h 1015807"/>
              <a:gd name="connsiteX34" fmla="*/ 523240 w 999744"/>
              <a:gd name="connsiteY34" fmla="*/ 860298 h 1015807"/>
              <a:gd name="connsiteX35" fmla="*/ 530894 w 999744"/>
              <a:gd name="connsiteY35" fmla="*/ 866508 h 1015807"/>
              <a:gd name="connsiteX36" fmla="*/ 582018 w 999744"/>
              <a:gd name="connsiteY36" fmla="*/ 930486 h 1015807"/>
              <a:gd name="connsiteX37" fmla="*/ 584473 w 999744"/>
              <a:gd name="connsiteY37" fmla="*/ 932507 h 1015807"/>
              <a:gd name="connsiteX38" fmla="*/ 570176 w 999744"/>
              <a:gd name="connsiteY38" fmla="*/ 888604 h 1015807"/>
              <a:gd name="connsiteX39" fmla="*/ 680800 w 999744"/>
              <a:gd name="connsiteY39" fmla="*/ 916910 h 1015807"/>
              <a:gd name="connsiteX40" fmla="*/ 679067 w 999744"/>
              <a:gd name="connsiteY40" fmla="*/ 921099 h 1015807"/>
              <a:gd name="connsiteX41" fmla="*/ 630254 w 999744"/>
              <a:gd name="connsiteY41" fmla="*/ 977999 h 1015807"/>
              <a:gd name="connsiteX42" fmla="*/ 570609 w 999744"/>
              <a:gd name="connsiteY42" fmla="*/ 986809 h 1015807"/>
              <a:gd name="connsiteX43" fmla="*/ 541292 w 999744"/>
              <a:gd name="connsiteY43" fmla="*/ 969912 h 1015807"/>
              <a:gd name="connsiteX44" fmla="*/ 495223 w 999744"/>
              <a:gd name="connsiteY44" fmla="*/ 960380 h 1015807"/>
              <a:gd name="connsiteX45" fmla="*/ 474716 w 999744"/>
              <a:gd name="connsiteY45" fmla="*/ 970779 h 1015807"/>
              <a:gd name="connsiteX46" fmla="*/ 439622 w 999744"/>
              <a:gd name="connsiteY46" fmla="*/ 998507 h 1015807"/>
              <a:gd name="connsiteX47" fmla="*/ 422291 w 999744"/>
              <a:gd name="connsiteY47" fmla="*/ 1010205 h 1015807"/>
              <a:gd name="connsiteX48" fmla="*/ 375355 w 999744"/>
              <a:gd name="connsiteY48" fmla="*/ 1004139 h 1015807"/>
              <a:gd name="connsiteX49" fmla="*/ 346038 w 999744"/>
              <a:gd name="connsiteY49" fmla="*/ 964280 h 1015807"/>
              <a:gd name="connsiteX50" fmla="*/ 323654 w 999744"/>
              <a:gd name="connsiteY50" fmla="*/ 929763 h 1015807"/>
              <a:gd name="connsiteX51" fmla="*/ 265742 w 999744"/>
              <a:gd name="connsiteY51" fmla="*/ 907812 h 1015807"/>
              <a:gd name="connsiteX52" fmla="*/ 216351 w 999744"/>
              <a:gd name="connsiteY52" fmla="*/ 910411 h 1015807"/>
              <a:gd name="connsiteX53" fmla="*/ 171148 w 999744"/>
              <a:gd name="connsiteY53" fmla="*/ 873296 h 1015807"/>
              <a:gd name="connsiteX54" fmla="*/ 162627 w 999744"/>
              <a:gd name="connsiteY54" fmla="*/ 800075 h 1015807"/>
              <a:gd name="connsiteX55" fmla="*/ 178080 w 999744"/>
              <a:gd name="connsiteY55" fmla="*/ 732199 h 1015807"/>
              <a:gd name="connsiteX56" fmla="*/ 194688 w 999744"/>
              <a:gd name="connsiteY56" fmla="*/ 704470 h 1015807"/>
              <a:gd name="connsiteX57" fmla="*/ 201909 w 999744"/>
              <a:gd name="connsiteY57" fmla="*/ 703893 h 1015807"/>
              <a:gd name="connsiteX58" fmla="*/ 882119 w 999744"/>
              <a:gd name="connsiteY58" fmla="*/ 613487 h 1015807"/>
              <a:gd name="connsiteX59" fmla="*/ 881109 w 999744"/>
              <a:gd name="connsiteY59" fmla="*/ 614063 h 1015807"/>
              <a:gd name="connsiteX60" fmla="*/ 882066 w 999744"/>
              <a:gd name="connsiteY60" fmla="*/ 613696 h 1015807"/>
              <a:gd name="connsiteX61" fmla="*/ 168548 w 999744"/>
              <a:gd name="connsiteY61" fmla="*/ 516148 h 1015807"/>
              <a:gd name="connsiteX62" fmla="*/ 196565 w 999744"/>
              <a:gd name="connsiteY62" fmla="*/ 520914 h 1015807"/>
              <a:gd name="connsiteX63" fmla="*/ 247978 w 999744"/>
              <a:gd name="connsiteY63" fmla="*/ 560774 h 1015807"/>
              <a:gd name="connsiteX64" fmla="*/ 262275 w 999744"/>
              <a:gd name="connsiteY64" fmla="*/ 588935 h 1015807"/>
              <a:gd name="connsiteX65" fmla="*/ 285382 w 999744"/>
              <a:gd name="connsiteY65" fmla="*/ 617241 h 1015807"/>
              <a:gd name="connsiteX66" fmla="*/ 321920 w 999744"/>
              <a:gd name="connsiteY66" fmla="*/ 620273 h 1015807"/>
              <a:gd name="connsiteX67" fmla="*/ 362068 w 999744"/>
              <a:gd name="connsiteY67" fmla="*/ 604821 h 1015807"/>
              <a:gd name="connsiteX68" fmla="*/ 391819 w 999744"/>
              <a:gd name="connsiteY68" fmla="*/ 609442 h 1015807"/>
              <a:gd name="connsiteX69" fmla="*/ 418536 w 999744"/>
              <a:gd name="connsiteY69" fmla="*/ 629083 h 1015807"/>
              <a:gd name="connsiteX70" fmla="*/ 447420 w 999744"/>
              <a:gd name="connsiteY70" fmla="*/ 646413 h 1015807"/>
              <a:gd name="connsiteX71" fmla="*/ 484824 w 999744"/>
              <a:gd name="connsiteY71" fmla="*/ 645114 h 1015807"/>
              <a:gd name="connsiteX72" fmla="*/ 509231 w 999744"/>
              <a:gd name="connsiteY72" fmla="*/ 654645 h 1015807"/>
              <a:gd name="connsiteX73" fmla="*/ 523239 w 999744"/>
              <a:gd name="connsiteY73" fmla="*/ 703459 h 1015807"/>
              <a:gd name="connsiteX74" fmla="*/ 544036 w 999744"/>
              <a:gd name="connsiteY74" fmla="*/ 772346 h 1015807"/>
              <a:gd name="connsiteX75" fmla="*/ 589961 w 999744"/>
              <a:gd name="connsiteY75" fmla="*/ 831991 h 1015807"/>
              <a:gd name="connsiteX76" fmla="*/ 543169 w 999744"/>
              <a:gd name="connsiteY76" fmla="*/ 840512 h 1015807"/>
              <a:gd name="connsiteX77" fmla="*/ 461140 w 999744"/>
              <a:gd name="connsiteY77" fmla="*/ 833290 h 1015807"/>
              <a:gd name="connsiteX78" fmla="*/ 420991 w 999744"/>
              <a:gd name="connsiteY78" fmla="*/ 829391 h 1015807"/>
              <a:gd name="connsiteX79" fmla="*/ 370300 w 999744"/>
              <a:gd name="connsiteY79" fmla="*/ 820871 h 1015807"/>
              <a:gd name="connsiteX80" fmla="*/ 336506 w 999744"/>
              <a:gd name="connsiteY80" fmla="*/ 808884 h 1015807"/>
              <a:gd name="connsiteX81" fmla="*/ 313688 w 999744"/>
              <a:gd name="connsiteY81" fmla="*/ 781300 h 1015807"/>
              <a:gd name="connsiteX82" fmla="*/ 299391 w 999744"/>
              <a:gd name="connsiteY82" fmla="*/ 770758 h 1015807"/>
              <a:gd name="connsiteX83" fmla="*/ 274262 w 999744"/>
              <a:gd name="connsiteY83" fmla="*/ 760504 h 1015807"/>
              <a:gd name="connsiteX84" fmla="*/ 246678 w 999744"/>
              <a:gd name="connsiteY84" fmla="*/ 728876 h 1015807"/>
              <a:gd name="connsiteX85" fmla="*/ 214617 w 999744"/>
              <a:gd name="connsiteY85" fmla="*/ 684829 h 1015807"/>
              <a:gd name="connsiteX86" fmla="*/ 187466 w 999744"/>
              <a:gd name="connsiteY86" fmla="*/ 654790 h 1015807"/>
              <a:gd name="connsiteX87" fmla="*/ 159594 w 999744"/>
              <a:gd name="connsiteY87" fmla="*/ 555286 h 1015807"/>
              <a:gd name="connsiteX88" fmla="*/ 163926 w 999744"/>
              <a:gd name="connsiteY88" fmla="*/ 518170 h 1015807"/>
              <a:gd name="connsiteX89" fmla="*/ 168548 w 999744"/>
              <a:gd name="connsiteY89" fmla="*/ 516148 h 1015807"/>
              <a:gd name="connsiteX90" fmla="*/ 473993 w 999744"/>
              <a:gd name="connsiteY90" fmla="*/ 489576 h 1015807"/>
              <a:gd name="connsiteX91" fmla="*/ 484391 w 999744"/>
              <a:gd name="connsiteY91" fmla="*/ 506184 h 1015807"/>
              <a:gd name="connsiteX92" fmla="*/ 524106 w 999744"/>
              <a:gd name="connsiteY92" fmla="*/ 524814 h 1015807"/>
              <a:gd name="connsiteX93" fmla="*/ 568154 w 999744"/>
              <a:gd name="connsiteY93" fmla="*/ 538678 h 1015807"/>
              <a:gd name="connsiteX94" fmla="*/ 593860 w 999744"/>
              <a:gd name="connsiteY94" fmla="*/ 577671 h 1015807"/>
              <a:gd name="connsiteX95" fmla="*/ 600503 w 999744"/>
              <a:gd name="connsiteY95" fmla="*/ 598612 h 1015807"/>
              <a:gd name="connsiteX96" fmla="*/ 584040 w 999744"/>
              <a:gd name="connsiteY96" fmla="*/ 610743 h 1015807"/>
              <a:gd name="connsiteX97" fmla="*/ 567143 w 999744"/>
              <a:gd name="connsiteY97" fmla="*/ 640349 h 1015807"/>
              <a:gd name="connsiteX98" fmla="*/ 570898 w 999744"/>
              <a:gd name="connsiteY98" fmla="*/ 663167 h 1015807"/>
              <a:gd name="connsiteX99" fmla="*/ 557034 w 999744"/>
              <a:gd name="connsiteY99" fmla="*/ 729022 h 1015807"/>
              <a:gd name="connsiteX100" fmla="*/ 546346 w 999744"/>
              <a:gd name="connsiteY100" fmla="*/ 692629 h 1015807"/>
              <a:gd name="connsiteX101" fmla="*/ 531905 w 999744"/>
              <a:gd name="connsiteY101" fmla="*/ 631106 h 1015807"/>
              <a:gd name="connsiteX102" fmla="*/ 495656 w 999744"/>
              <a:gd name="connsiteY102" fmla="*/ 614498 h 1015807"/>
              <a:gd name="connsiteX103" fmla="*/ 486558 w 999744"/>
              <a:gd name="connsiteY103" fmla="*/ 618830 h 1015807"/>
              <a:gd name="connsiteX104" fmla="*/ 438322 w 999744"/>
              <a:gd name="connsiteY104" fmla="*/ 613632 h 1015807"/>
              <a:gd name="connsiteX105" fmla="*/ 422147 w 999744"/>
              <a:gd name="connsiteY105" fmla="*/ 600345 h 1015807"/>
              <a:gd name="connsiteX106" fmla="*/ 353837 w 999744"/>
              <a:gd name="connsiteY106" fmla="*/ 588069 h 1015807"/>
              <a:gd name="connsiteX107" fmla="*/ 346472 w 999744"/>
              <a:gd name="connsiteY107" fmla="*/ 590525 h 1015807"/>
              <a:gd name="connsiteX108" fmla="*/ 364813 w 999744"/>
              <a:gd name="connsiteY108" fmla="*/ 547344 h 1015807"/>
              <a:gd name="connsiteX109" fmla="*/ 385031 w 999744"/>
              <a:gd name="connsiteY109" fmla="*/ 540411 h 1015807"/>
              <a:gd name="connsiteX110" fmla="*/ 429224 w 999744"/>
              <a:gd name="connsiteY110" fmla="*/ 535357 h 1015807"/>
              <a:gd name="connsiteX111" fmla="*/ 473993 w 999744"/>
              <a:gd name="connsiteY111" fmla="*/ 489576 h 1015807"/>
              <a:gd name="connsiteX112" fmla="*/ 795593 w 999744"/>
              <a:gd name="connsiteY112" fmla="*/ 468852 h 1015807"/>
              <a:gd name="connsiteX113" fmla="*/ 834171 w 999744"/>
              <a:gd name="connsiteY113" fmla="*/ 491164 h 1015807"/>
              <a:gd name="connsiteX114" fmla="*/ 836193 w 999744"/>
              <a:gd name="connsiteY114" fmla="*/ 495641 h 1015807"/>
              <a:gd name="connsiteX115" fmla="*/ 839659 w 999744"/>
              <a:gd name="connsiteY115" fmla="*/ 536078 h 1015807"/>
              <a:gd name="connsiteX116" fmla="*/ 827239 w 999744"/>
              <a:gd name="connsiteY116" fmla="*/ 580270 h 1015807"/>
              <a:gd name="connsiteX117" fmla="*/ 816263 w 999744"/>
              <a:gd name="connsiteY117" fmla="*/ 622296 h 1015807"/>
              <a:gd name="connsiteX118" fmla="*/ 815685 w 999744"/>
              <a:gd name="connsiteY118" fmla="*/ 635294 h 1015807"/>
              <a:gd name="connsiteX119" fmla="*/ 791279 w 999744"/>
              <a:gd name="connsiteY119" fmla="*/ 681507 h 1015807"/>
              <a:gd name="connsiteX120" fmla="*/ 779725 w 999744"/>
              <a:gd name="connsiteY120" fmla="*/ 694361 h 1015807"/>
              <a:gd name="connsiteX121" fmla="*/ 694086 w 999744"/>
              <a:gd name="connsiteY121" fmla="*/ 772635 h 1015807"/>
              <a:gd name="connsiteX122" fmla="*/ 637618 w 999744"/>
              <a:gd name="connsiteY122" fmla="*/ 811051 h 1015807"/>
              <a:gd name="connsiteX123" fmla="*/ 625632 w 999744"/>
              <a:gd name="connsiteY123" fmla="*/ 819716 h 1015807"/>
              <a:gd name="connsiteX124" fmla="*/ 618844 w 999744"/>
              <a:gd name="connsiteY124" fmla="*/ 820149 h 1015807"/>
              <a:gd name="connsiteX125" fmla="*/ 578985 w 999744"/>
              <a:gd name="connsiteY125" fmla="*/ 790688 h 1015807"/>
              <a:gd name="connsiteX126" fmla="*/ 577396 w 999744"/>
              <a:gd name="connsiteY126" fmla="*/ 749529 h 1015807"/>
              <a:gd name="connsiteX127" fmla="*/ 599059 w 999744"/>
              <a:gd name="connsiteY127" fmla="*/ 698982 h 1015807"/>
              <a:gd name="connsiteX128" fmla="*/ 594726 w 999744"/>
              <a:gd name="connsiteY128" fmla="*/ 662733 h 1015807"/>
              <a:gd name="connsiteX129" fmla="*/ 612201 w 999744"/>
              <a:gd name="connsiteY129" fmla="*/ 621574 h 1015807"/>
              <a:gd name="connsiteX130" fmla="*/ 639640 w 999744"/>
              <a:gd name="connsiteY130" fmla="*/ 608721 h 1015807"/>
              <a:gd name="connsiteX131" fmla="*/ 664480 w 999744"/>
              <a:gd name="connsiteY131" fmla="*/ 595723 h 1015807"/>
              <a:gd name="connsiteX132" fmla="*/ 682243 w 999744"/>
              <a:gd name="connsiteY132" fmla="*/ 563374 h 1015807"/>
              <a:gd name="connsiteX133" fmla="*/ 677045 w 999744"/>
              <a:gd name="connsiteY133" fmla="*/ 509794 h 1015807"/>
              <a:gd name="connsiteX134" fmla="*/ 683544 w 999744"/>
              <a:gd name="connsiteY134" fmla="*/ 502573 h 1015807"/>
              <a:gd name="connsiteX135" fmla="*/ 750842 w 999744"/>
              <a:gd name="connsiteY135" fmla="*/ 482066 h 1015807"/>
              <a:gd name="connsiteX136" fmla="*/ 795593 w 999744"/>
              <a:gd name="connsiteY136" fmla="*/ 468852 h 1015807"/>
              <a:gd name="connsiteX137" fmla="*/ 905966 w 999744"/>
              <a:gd name="connsiteY137" fmla="*/ 445366 h 1015807"/>
              <a:gd name="connsiteX138" fmla="*/ 942630 w 999744"/>
              <a:gd name="connsiteY138" fmla="*/ 450149 h 1015807"/>
              <a:gd name="connsiteX139" fmla="*/ 999386 w 999744"/>
              <a:gd name="connsiteY139" fmla="*/ 524092 h 1015807"/>
              <a:gd name="connsiteX140" fmla="*/ 967326 w 999744"/>
              <a:gd name="connsiteY140" fmla="*/ 594568 h 1015807"/>
              <a:gd name="connsiteX141" fmla="*/ 942919 w 999744"/>
              <a:gd name="connsiteY141" fmla="*/ 612620 h 1015807"/>
              <a:gd name="connsiteX142" fmla="*/ 924000 w 999744"/>
              <a:gd name="connsiteY142" fmla="*/ 650458 h 1015807"/>
              <a:gd name="connsiteX143" fmla="*/ 932087 w 999744"/>
              <a:gd name="connsiteY143" fmla="*/ 702737 h 1015807"/>
              <a:gd name="connsiteX144" fmla="*/ 937576 w 999744"/>
              <a:gd name="connsiteY144" fmla="*/ 752562 h 1015807"/>
              <a:gd name="connsiteX145" fmla="*/ 903059 w 999744"/>
              <a:gd name="connsiteY145" fmla="*/ 787366 h 1015807"/>
              <a:gd name="connsiteX146" fmla="*/ 859301 w 999744"/>
              <a:gd name="connsiteY146" fmla="*/ 791844 h 1015807"/>
              <a:gd name="connsiteX147" fmla="*/ 835905 w 999744"/>
              <a:gd name="connsiteY147" fmla="*/ 795309 h 1015807"/>
              <a:gd name="connsiteX148" fmla="*/ 801533 w 999744"/>
              <a:gd name="connsiteY148" fmla="*/ 825637 h 1015807"/>
              <a:gd name="connsiteX149" fmla="*/ 791280 w 999744"/>
              <a:gd name="connsiteY149" fmla="*/ 857843 h 1015807"/>
              <a:gd name="connsiteX150" fmla="*/ 779726 w 999744"/>
              <a:gd name="connsiteY150" fmla="*/ 886438 h 1015807"/>
              <a:gd name="connsiteX151" fmla="*/ 748965 w 999744"/>
              <a:gd name="connsiteY151" fmla="*/ 904201 h 1015807"/>
              <a:gd name="connsiteX152" fmla="*/ 634731 w 999744"/>
              <a:gd name="connsiteY152" fmla="*/ 891348 h 1015807"/>
              <a:gd name="connsiteX153" fmla="*/ 567287 w 999744"/>
              <a:gd name="connsiteY153" fmla="*/ 871418 h 1015807"/>
              <a:gd name="connsiteX154" fmla="*/ 561799 w 999744"/>
              <a:gd name="connsiteY154" fmla="*/ 869251 h 1015807"/>
              <a:gd name="connsiteX155" fmla="*/ 615523 w 999744"/>
              <a:gd name="connsiteY155" fmla="*/ 847011 h 1015807"/>
              <a:gd name="connsiteX156" fmla="*/ 674301 w 999744"/>
              <a:gd name="connsiteY156" fmla="*/ 810040 h 1015807"/>
              <a:gd name="connsiteX157" fmla="*/ 714160 w 999744"/>
              <a:gd name="connsiteY157" fmla="*/ 784767 h 1015807"/>
              <a:gd name="connsiteX158" fmla="*/ 745211 w 999744"/>
              <a:gd name="connsiteY158" fmla="*/ 766137 h 1015807"/>
              <a:gd name="connsiteX159" fmla="*/ 756475 w 999744"/>
              <a:gd name="connsiteY159" fmla="*/ 882538 h 1015807"/>
              <a:gd name="connsiteX160" fmla="*/ 756475 w 999744"/>
              <a:gd name="connsiteY160" fmla="*/ 878206 h 1015807"/>
              <a:gd name="connsiteX161" fmla="*/ 755608 w 999744"/>
              <a:gd name="connsiteY161" fmla="*/ 873295 h 1015807"/>
              <a:gd name="connsiteX162" fmla="*/ 758352 w 999744"/>
              <a:gd name="connsiteY162" fmla="*/ 809463 h 1015807"/>
              <a:gd name="connsiteX163" fmla="*/ 783914 w 999744"/>
              <a:gd name="connsiteY163" fmla="*/ 723389 h 1015807"/>
              <a:gd name="connsiteX164" fmla="*/ 810487 w 999744"/>
              <a:gd name="connsiteY164" fmla="*/ 691906 h 1015807"/>
              <a:gd name="connsiteX165" fmla="*/ 858001 w 999744"/>
              <a:gd name="connsiteY165" fmla="*/ 653491 h 1015807"/>
              <a:gd name="connsiteX166" fmla="*/ 881685 w 999744"/>
              <a:gd name="connsiteY166" fmla="*/ 615219 h 1015807"/>
              <a:gd name="connsiteX167" fmla="*/ 881865 w 999744"/>
              <a:gd name="connsiteY167" fmla="*/ 614500 h 1015807"/>
              <a:gd name="connsiteX168" fmla="*/ 881108 w 999744"/>
              <a:gd name="connsiteY168" fmla="*/ 614065 h 1015807"/>
              <a:gd name="connsiteX169" fmla="*/ 835616 w 999744"/>
              <a:gd name="connsiteY169" fmla="*/ 652479 h 1015807"/>
              <a:gd name="connsiteX170" fmla="*/ 851791 w 999744"/>
              <a:gd name="connsiteY170" fmla="*/ 586914 h 1015807"/>
              <a:gd name="connsiteX171" fmla="*/ 890495 w 999744"/>
              <a:gd name="connsiteY171" fmla="*/ 540555 h 1015807"/>
              <a:gd name="connsiteX172" fmla="*/ 951729 w 999744"/>
              <a:gd name="connsiteY172" fmla="*/ 493619 h 1015807"/>
              <a:gd name="connsiteX173" fmla="*/ 954906 w 999744"/>
              <a:gd name="connsiteY173" fmla="*/ 492175 h 1015807"/>
              <a:gd name="connsiteX174" fmla="*/ 890495 w 999744"/>
              <a:gd name="connsiteY174" fmla="*/ 514705 h 1015807"/>
              <a:gd name="connsiteX175" fmla="*/ 903755 w 999744"/>
              <a:gd name="connsiteY175" fmla="*/ 454749 h 1015807"/>
              <a:gd name="connsiteX176" fmla="*/ 902625 w 999744"/>
              <a:gd name="connsiteY176" fmla="*/ 453760 h 1015807"/>
              <a:gd name="connsiteX177" fmla="*/ 904185 w 999744"/>
              <a:gd name="connsiteY177" fmla="*/ 452342 h 1015807"/>
              <a:gd name="connsiteX178" fmla="*/ 904215 w 999744"/>
              <a:gd name="connsiteY178" fmla="*/ 452171 h 1015807"/>
              <a:gd name="connsiteX179" fmla="*/ 902626 w 999744"/>
              <a:gd name="connsiteY179" fmla="*/ 453616 h 1015807"/>
              <a:gd name="connsiteX180" fmla="*/ 870999 w 999744"/>
              <a:gd name="connsiteY180" fmla="*/ 528136 h 1015807"/>
              <a:gd name="connsiteX181" fmla="*/ 862911 w 999744"/>
              <a:gd name="connsiteY181" fmla="*/ 539400 h 1015807"/>
              <a:gd name="connsiteX182" fmla="*/ 858434 w 999744"/>
              <a:gd name="connsiteY182" fmla="*/ 478022 h 1015807"/>
              <a:gd name="connsiteX183" fmla="*/ 865366 w 999744"/>
              <a:gd name="connsiteY183" fmla="*/ 449861 h 1015807"/>
              <a:gd name="connsiteX184" fmla="*/ 868977 w 999744"/>
              <a:gd name="connsiteY184" fmla="*/ 446106 h 1015807"/>
              <a:gd name="connsiteX185" fmla="*/ 905966 w 999744"/>
              <a:gd name="connsiteY185" fmla="*/ 445366 h 1015807"/>
              <a:gd name="connsiteX186" fmla="*/ 464317 w 999744"/>
              <a:gd name="connsiteY186" fmla="*/ 337215 h 1015807"/>
              <a:gd name="connsiteX187" fmla="*/ 475437 w 999744"/>
              <a:gd name="connsiteY187" fmla="*/ 342558 h 1015807"/>
              <a:gd name="connsiteX188" fmla="*/ 533782 w 999744"/>
              <a:gd name="connsiteY188" fmla="*/ 373031 h 1015807"/>
              <a:gd name="connsiteX189" fmla="*/ 545047 w 999744"/>
              <a:gd name="connsiteY189" fmla="*/ 375630 h 1015807"/>
              <a:gd name="connsiteX190" fmla="*/ 558334 w 999744"/>
              <a:gd name="connsiteY190" fmla="*/ 392672 h 1015807"/>
              <a:gd name="connsiteX191" fmla="*/ 578552 w 999744"/>
              <a:gd name="connsiteY191" fmla="*/ 423577 h 1015807"/>
              <a:gd name="connsiteX192" fmla="*/ 629243 w 999744"/>
              <a:gd name="connsiteY192" fmla="*/ 436575 h 1015807"/>
              <a:gd name="connsiteX193" fmla="*/ 649750 w 999744"/>
              <a:gd name="connsiteY193" fmla="*/ 440330 h 1015807"/>
              <a:gd name="connsiteX194" fmla="*/ 653361 w 999744"/>
              <a:gd name="connsiteY194" fmla="*/ 453472 h 1015807"/>
              <a:gd name="connsiteX195" fmla="*/ 642963 w 999744"/>
              <a:gd name="connsiteY195" fmla="*/ 469358 h 1015807"/>
              <a:gd name="connsiteX196" fmla="*/ 651194 w 999744"/>
              <a:gd name="connsiteY196" fmla="*/ 494920 h 1015807"/>
              <a:gd name="connsiteX197" fmla="*/ 657693 w 999744"/>
              <a:gd name="connsiteY197" fmla="*/ 504307 h 1015807"/>
              <a:gd name="connsiteX198" fmla="*/ 663903 w 999744"/>
              <a:gd name="connsiteY198" fmla="*/ 538967 h 1015807"/>
              <a:gd name="connsiteX199" fmla="*/ 626788 w 999744"/>
              <a:gd name="connsiteY199" fmla="*/ 589948 h 1015807"/>
              <a:gd name="connsiteX200" fmla="*/ 621589 w 999744"/>
              <a:gd name="connsiteY200" fmla="*/ 586481 h 1015807"/>
              <a:gd name="connsiteX201" fmla="*/ 604114 w 999744"/>
              <a:gd name="connsiteY201" fmla="*/ 549366 h 1015807"/>
              <a:gd name="connsiteX202" fmla="*/ 554290 w 999744"/>
              <a:gd name="connsiteY202" fmla="*/ 506040 h 1015807"/>
              <a:gd name="connsiteX203" fmla="*/ 517175 w 999744"/>
              <a:gd name="connsiteY203" fmla="*/ 497375 h 1015807"/>
              <a:gd name="connsiteX204" fmla="*/ 487713 w 999744"/>
              <a:gd name="connsiteY204" fmla="*/ 465892 h 1015807"/>
              <a:gd name="connsiteX205" fmla="*/ 441788 w 999744"/>
              <a:gd name="connsiteY205" fmla="*/ 360755 h 1015807"/>
              <a:gd name="connsiteX206" fmla="*/ 440488 w 999744"/>
              <a:gd name="connsiteY206" fmla="*/ 355845 h 1015807"/>
              <a:gd name="connsiteX207" fmla="*/ 460995 w 999744"/>
              <a:gd name="connsiteY207" fmla="*/ 338226 h 1015807"/>
              <a:gd name="connsiteX208" fmla="*/ 464317 w 999744"/>
              <a:gd name="connsiteY208" fmla="*/ 337215 h 1015807"/>
              <a:gd name="connsiteX209" fmla="*/ 103416 w 999744"/>
              <a:gd name="connsiteY209" fmla="*/ 306598 h 1015807"/>
              <a:gd name="connsiteX210" fmla="*/ 182268 w 999744"/>
              <a:gd name="connsiteY210" fmla="*/ 328983 h 1015807"/>
              <a:gd name="connsiteX211" fmla="*/ 150496 w 999744"/>
              <a:gd name="connsiteY211" fmla="*/ 401770 h 1015807"/>
              <a:gd name="connsiteX212" fmla="*/ 137643 w 999744"/>
              <a:gd name="connsiteY212" fmla="*/ 443796 h 1015807"/>
              <a:gd name="connsiteX213" fmla="*/ 118291 w 999744"/>
              <a:gd name="connsiteY213" fmla="*/ 423577 h 1015807"/>
              <a:gd name="connsiteX214" fmla="*/ 115981 w 999744"/>
              <a:gd name="connsiteY214" fmla="*/ 416356 h 1015807"/>
              <a:gd name="connsiteX215" fmla="*/ 82620 w 999744"/>
              <a:gd name="connsiteY215" fmla="*/ 341980 h 1015807"/>
              <a:gd name="connsiteX216" fmla="*/ 96917 w 999744"/>
              <a:gd name="connsiteY216" fmla="*/ 404947 h 1015807"/>
              <a:gd name="connsiteX217" fmla="*/ 32651 w 999744"/>
              <a:gd name="connsiteY217" fmla="*/ 380396 h 1015807"/>
              <a:gd name="connsiteX218" fmla="*/ 39872 w 999744"/>
              <a:gd name="connsiteY218" fmla="*/ 385161 h 1015807"/>
              <a:gd name="connsiteX219" fmla="*/ 101250 w 999744"/>
              <a:gd name="connsiteY219" fmla="*/ 434986 h 1015807"/>
              <a:gd name="connsiteX220" fmla="*/ 136632 w 999744"/>
              <a:gd name="connsiteY220" fmla="*/ 477734 h 1015807"/>
              <a:gd name="connsiteX221" fmla="*/ 146019 w 999744"/>
              <a:gd name="connsiteY221" fmla="*/ 529869 h 1015807"/>
              <a:gd name="connsiteX222" fmla="*/ 135766 w 999744"/>
              <a:gd name="connsiteY222" fmla="*/ 556009 h 1015807"/>
              <a:gd name="connsiteX223" fmla="*/ 129845 w 999744"/>
              <a:gd name="connsiteY223" fmla="*/ 560774 h 1015807"/>
              <a:gd name="connsiteX224" fmla="*/ 58068 w 999744"/>
              <a:gd name="connsiteY224" fmla="*/ 587492 h 1015807"/>
              <a:gd name="connsiteX225" fmla="*/ 55469 w 999744"/>
              <a:gd name="connsiteY225" fmla="*/ 588358 h 1015807"/>
              <a:gd name="connsiteX226" fmla="*/ 134755 w 999744"/>
              <a:gd name="connsiteY226" fmla="*/ 580126 h 1015807"/>
              <a:gd name="connsiteX227" fmla="*/ 141543 w 999744"/>
              <a:gd name="connsiteY227" fmla="*/ 583448 h 1015807"/>
              <a:gd name="connsiteX228" fmla="*/ 159162 w 999744"/>
              <a:gd name="connsiteY228" fmla="*/ 639771 h 1015807"/>
              <a:gd name="connsiteX229" fmla="*/ 180969 w 999744"/>
              <a:gd name="connsiteY229" fmla="*/ 689163 h 1015807"/>
              <a:gd name="connsiteX230" fmla="*/ 179524 w 999744"/>
              <a:gd name="connsiteY230" fmla="*/ 695228 h 1015807"/>
              <a:gd name="connsiteX231" fmla="*/ 152518 w 999744"/>
              <a:gd name="connsiteY231" fmla="*/ 755162 h 1015807"/>
              <a:gd name="connsiteX232" fmla="*/ 148908 w 999744"/>
              <a:gd name="connsiteY232" fmla="*/ 792999 h 1015807"/>
              <a:gd name="connsiteX233" fmla="*/ 127678 w 999744"/>
              <a:gd name="connsiteY233" fmla="*/ 763971 h 1015807"/>
              <a:gd name="connsiteX234" fmla="*/ 125079 w 999744"/>
              <a:gd name="connsiteY234" fmla="*/ 728733 h 1015807"/>
              <a:gd name="connsiteX235" fmla="*/ 123346 w 999744"/>
              <a:gd name="connsiteY235" fmla="*/ 705049 h 1015807"/>
              <a:gd name="connsiteX236" fmla="*/ 90996 w 999744"/>
              <a:gd name="connsiteY236" fmla="*/ 664900 h 1015807"/>
              <a:gd name="connsiteX237" fmla="*/ 47093 w 999744"/>
              <a:gd name="connsiteY237" fmla="*/ 649014 h 1015807"/>
              <a:gd name="connsiteX238" fmla="*/ 33807 w 999744"/>
              <a:gd name="connsiteY238" fmla="*/ 643526 h 1015807"/>
              <a:gd name="connsiteX239" fmla="*/ 9977 w 999744"/>
              <a:gd name="connsiteY239" fmla="*/ 594135 h 1015807"/>
              <a:gd name="connsiteX240" fmla="*/ 27163 w 999744"/>
              <a:gd name="connsiteY240" fmla="*/ 552976 h 1015807"/>
              <a:gd name="connsiteX241" fmla="*/ 42038 w 999744"/>
              <a:gd name="connsiteY241" fmla="*/ 522504 h 1015807"/>
              <a:gd name="connsiteX242" fmla="*/ 31062 w 999744"/>
              <a:gd name="connsiteY242" fmla="*/ 453472 h 1015807"/>
              <a:gd name="connsiteX243" fmla="*/ 11710 w 999744"/>
              <a:gd name="connsiteY243" fmla="*/ 428487 h 1015807"/>
              <a:gd name="connsiteX244" fmla="*/ 17632 w 999744"/>
              <a:gd name="connsiteY244" fmla="*/ 340103 h 1015807"/>
              <a:gd name="connsiteX245" fmla="*/ 103416 w 999744"/>
              <a:gd name="connsiteY245" fmla="*/ 306598 h 1015807"/>
              <a:gd name="connsiteX246" fmla="*/ 293182 w 999744"/>
              <a:gd name="connsiteY246" fmla="*/ 243054 h 1015807"/>
              <a:gd name="connsiteX247" fmla="*/ 299247 w 999744"/>
              <a:gd name="connsiteY247" fmla="*/ 273526 h 1015807"/>
              <a:gd name="connsiteX248" fmla="*/ 331597 w 999744"/>
              <a:gd name="connsiteY248" fmla="*/ 299377 h 1015807"/>
              <a:gd name="connsiteX249" fmla="*/ 356293 w 999744"/>
              <a:gd name="connsiteY249" fmla="*/ 339526 h 1015807"/>
              <a:gd name="connsiteX250" fmla="*/ 357303 w 999744"/>
              <a:gd name="connsiteY250" fmla="*/ 350646 h 1015807"/>
              <a:gd name="connsiteX251" fmla="*/ 365969 w 999744"/>
              <a:gd name="connsiteY251" fmla="*/ 372597 h 1015807"/>
              <a:gd name="connsiteX252" fmla="*/ 422436 w 999744"/>
              <a:gd name="connsiteY252" fmla="*/ 378229 h 1015807"/>
              <a:gd name="connsiteX253" fmla="*/ 430379 w 999744"/>
              <a:gd name="connsiteY253" fmla="*/ 378663 h 1015807"/>
              <a:gd name="connsiteX254" fmla="*/ 462007 w 999744"/>
              <a:gd name="connsiteY254" fmla="*/ 444662 h 1015807"/>
              <a:gd name="connsiteX255" fmla="*/ 392686 w 999744"/>
              <a:gd name="connsiteY255" fmla="*/ 522215 h 1015807"/>
              <a:gd name="connsiteX256" fmla="*/ 380988 w 999744"/>
              <a:gd name="connsiteY256" fmla="*/ 518893 h 1015807"/>
              <a:gd name="connsiteX257" fmla="*/ 344162 w 999744"/>
              <a:gd name="connsiteY257" fmla="*/ 537812 h 1015807"/>
              <a:gd name="connsiteX258" fmla="*/ 328709 w 999744"/>
              <a:gd name="connsiteY258" fmla="*/ 580415 h 1015807"/>
              <a:gd name="connsiteX259" fmla="*/ 323510 w 999744"/>
              <a:gd name="connsiteY259" fmla="*/ 589947 h 1015807"/>
              <a:gd name="connsiteX260" fmla="*/ 301269 w 999744"/>
              <a:gd name="connsiteY260" fmla="*/ 593558 h 1015807"/>
              <a:gd name="connsiteX261" fmla="*/ 283506 w 999744"/>
              <a:gd name="connsiteY261" fmla="*/ 569584 h 1015807"/>
              <a:gd name="connsiteX262" fmla="*/ 277440 w 999744"/>
              <a:gd name="connsiteY262" fmla="*/ 554998 h 1015807"/>
              <a:gd name="connsiteX263" fmla="*/ 227327 w 999744"/>
              <a:gd name="connsiteY263" fmla="*/ 505029 h 1015807"/>
              <a:gd name="connsiteX264" fmla="*/ 168405 w 999744"/>
              <a:gd name="connsiteY264" fmla="*/ 493187 h 1015807"/>
              <a:gd name="connsiteX265" fmla="*/ 161617 w 999744"/>
              <a:gd name="connsiteY265" fmla="*/ 487266 h 1015807"/>
              <a:gd name="connsiteX266" fmla="*/ 159595 w 999744"/>
              <a:gd name="connsiteY266" fmla="*/ 452894 h 1015807"/>
              <a:gd name="connsiteX267" fmla="*/ 178513 w 999744"/>
              <a:gd name="connsiteY267" fmla="*/ 368698 h 1015807"/>
              <a:gd name="connsiteX268" fmla="*/ 189778 w 999744"/>
              <a:gd name="connsiteY268" fmla="*/ 348768 h 1015807"/>
              <a:gd name="connsiteX269" fmla="*/ 206820 w 999744"/>
              <a:gd name="connsiteY269" fmla="*/ 330139 h 1015807"/>
              <a:gd name="connsiteX270" fmla="*/ 246101 w 999744"/>
              <a:gd name="connsiteY270" fmla="*/ 279015 h 1015807"/>
              <a:gd name="connsiteX271" fmla="*/ 293182 w 999744"/>
              <a:gd name="connsiteY271" fmla="*/ 243054 h 1015807"/>
              <a:gd name="connsiteX272" fmla="*/ 874632 w 999744"/>
              <a:gd name="connsiteY272" fmla="*/ 203795 h 1015807"/>
              <a:gd name="connsiteX273" fmla="*/ 874754 w 999744"/>
              <a:gd name="connsiteY273" fmla="*/ 203917 h 1015807"/>
              <a:gd name="connsiteX274" fmla="*/ 874768 w 999744"/>
              <a:gd name="connsiteY274" fmla="*/ 203873 h 1015807"/>
              <a:gd name="connsiteX275" fmla="*/ 874754 w 999744"/>
              <a:gd name="connsiteY275" fmla="*/ 202184 h 1015807"/>
              <a:gd name="connsiteX276" fmla="*/ 874320 w 999744"/>
              <a:gd name="connsiteY276" fmla="*/ 203483 h 1015807"/>
              <a:gd name="connsiteX277" fmla="*/ 874383 w 999744"/>
              <a:gd name="connsiteY277" fmla="*/ 203546 h 1015807"/>
              <a:gd name="connsiteX278" fmla="*/ 874977 w 999744"/>
              <a:gd name="connsiteY278" fmla="*/ 202407 h 1015807"/>
              <a:gd name="connsiteX279" fmla="*/ 483235 w 999744"/>
              <a:gd name="connsiteY279" fmla="*/ 164924 h 1015807"/>
              <a:gd name="connsiteX280" fmla="*/ 536670 w 999744"/>
              <a:gd name="connsiteY280" fmla="*/ 165357 h 1015807"/>
              <a:gd name="connsiteX281" fmla="*/ 567865 w 999744"/>
              <a:gd name="connsiteY281" fmla="*/ 175033 h 1015807"/>
              <a:gd name="connsiteX282" fmla="*/ 581151 w 999744"/>
              <a:gd name="connsiteY282" fmla="*/ 183699 h 1015807"/>
              <a:gd name="connsiteX283" fmla="*/ 626787 w 999744"/>
              <a:gd name="connsiteY283" fmla="*/ 196985 h 1015807"/>
              <a:gd name="connsiteX284" fmla="*/ 694952 w 999744"/>
              <a:gd name="connsiteY284" fmla="*/ 222403 h 1015807"/>
              <a:gd name="connsiteX285" fmla="*/ 722681 w 999744"/>
              <a:gd name="connsiteY285" fmla="*/ 241755 h 1015807"/>
              <a:gd name="connsiteX286" fmla="*/ 738133 w 999744"/>
              <a:gd name="connsiteY286" fmla="*/ 253597 h 1015807"/>
              <a:gd name="connsiteX287" fmla="*/ 749543 w 999744"/>
              <a:gd name="connsiteY287" fmla="*/ 274538 h 1015807"/>
              <a:gd name="connsiteX288" fmla="*/ 777560 w 999744"/>
              <a:gd name="connsiteY288" fmla="*/ 318441 h 1015807"/>
              <a:gd name="connsiteX289" fmla="*/ 799945 w 999744"/>
              <a:gd name="connsiteY289" fmla="*/ 333749 h 1015807"/>
              <a:gd name="connsiteX290" fmla="*/ 816409 w 999744"/>
              <a:gd name="connsiteY290" fmla="*/ 377363 h 1015807"/>
              <a:gd name="connsiteX291" fmla="*/ 828684 w 999744"/>
              <a:gd name="connsiteY291" fmla="*/ 427332 h 1015807"/>
              <a:gd name="connsiteX292" fmla="*/ 835327 w 999744"/>
              <a:gd name="connsiteY292" fmla="*/ 459826 h 1015807"/>
              <a:gd name="connsiteX293" fmla="*/ 828828 w 999744"/>
              <a:gd name="connsiteY293" fmla="*/ 462715 h 1015807"/>
              <a:gd name="connsiteX294" fmla="*/ 796912 w 999744"/>
              <a:gd name="connsiteY294" fmla="*/ 449861 h 1015807"/>
              <a:gd name="connsiteX295" fmla="*/ 748243 w 999744"/>
              <a:gd name="connsiteY295" fmla="*/ 460259 h 1015807"/>
              <a:gd name="connsiteX296" fmla="*/ 690331 w 999744"/>
              <a:gd name="connsiteY296" fmla="*/ 481778 h 1015807"/>
              <a:gd name="connsiteX297" fmla="*/ 689609 w 999744"/>
              <a:gd name="connsiteY297" fmla="*/ 481778 h 1015807"/>
              <a:gd name="connsiteX298" fmla="*/ 668235 w 999744"/>
              <a:gd name="connsiteY298" fmla="*/ 474268 h 1015807"/>
              <a:gd name="connsiteX299" fmla="*/ 673146 w 999744"/>
              <a:gd name="connsiteY299" fmla="*/ 453760 h 1015807"/>
              <a:gd name="connsiteX300" fmla="*/ 682244 w 999744"/>
              <a:gd name="connsiteY300" fmla="*/ 436575 h 1015807"/>
              <a:gd name="connsiteX301" fmla="*/ 671701 w 999744"/>
              <a:gd name="connsiteY301" fmla="*/ 419533 h 1015807"/>
              <a:gd name="connsiteX302" fmla="*/ 636319 w 999744"/>
              <a:gd name="connsiteY302" fmla="*/ 417945 h 1015807"/>
              <a:gd name="connsiteX303" fmla="*/ 608879 w 999744"/>
              <a:gd name="connsiteY303" fmla="*/ 412168 h 1015807"/>
              <a:gd name="connsiteX304" fmla="*/ 584906 w 999744"/>
              <a:gd name="connsiteY304" fmla="*/ 379963 h 1015807"/>
              <a:gd name="connsiteX305" fmla="*/ 558766 w 999744"/>
              <a:gd name="connsiteY305" fmla="*/ 350068 h 1015807"/>
              <a:gd name="connsiteX306" fmla="*/ 523673 w 999744"/>
              <a:gd name="connsiteY306" fmla="*/ 345735 h 1015807"/>
              <a:gd name="connsiteX307" fmla="*/ 507065 w 999744"/>
              <a:gd name="connsiteY307" fmla="*/ 338082 h 1015807"/>
              <a:gd name="connsiteX308" fmla="*/ 481791 w 999744"/>
              <a:gd name="connsiteY308" fmla="*/ 314397 h 1015807"/>
              <a:gd name="connsiteX309" fmla="*/ 448864 w 999744"/>
              <a:gd name="connsiteY309" fmla="*/ 313242 h 1015807"/>
              <a:gd name="connsiteX310" fmla="*/ 428068 w 999744"/>
              <a:gd name="connsiteY310" fmla="*/ 335193 h 1015807"/>
              <a:gd name="connsiteX311" fmla="*/ 407850 w 999744"/>
              <a:gd name="connsiteY311" fmla="*/ 357578 h 1015807"/>
              <a:gd name="connsiteX312" fmla="*/ 381276 w 999744"/>
              <a:gd name="connsiteY312" fmla="*/ 347325 h 1015807"/>
              <a:gd name="connsiteX313" fmla="*/ 382287 w 999744"/>
              <a:gd name="connsiteY313" fmla="*/ 317286 h 1015807"/>
              <a:gd name="connsiteX314" fmla="*/ 369578 w 999744"/>
              <a:gd name="connsiteY314" fmla="*/ 289846 h 1015807"/>
              <a:gd name="connsiteX315" fmla="*/ 347338 w 999744"/>
              <a:gd name="connsiteY315" fmla="*/ 279881 h 1015807"/>
              <a:gd name="connsiteX316" fmla="*/ 310078 w 999744"/>
              <a:gd name="connsiteY316" fmla="*/ 234823 h 1015807"/>
              <a:gd name="connsiteX317" fmla="*/ 311667 w 999744"/>
              <a:gd name="connsiteY317" fmla="*/ 228179 h 1015807"/>
              <a:gd name="connsiteX318" fmla="*/ 366257 w 999744"/>
              <a:gd name="connsiteY318" fmla="*/ 206228 h 1015807"/>
              <a:gd name="connsiteX319" fmla="*/ 386908 w 999744"/>
              <a:gd name="connsiteY319" fmla="*/ 203051 h 1015807"/>
              <a:gd name="connsiteX320" fmla="*/ 414203 w 999744"/>
              <a:gd name="connsiteY320" fmla="*/ 185576 h 1015807"/>
              <a:gd name="connsiteX321" fmla="*/ 483235 w 999744"/>
              <a:gd name="connsiteY321" fmla="*/ 164924 h 1015807"/>
              <a:gd name="connsiteX322" fmla="*/ 700586 w 999744"/>
              <a:gd name="connsiteY322" fmla="*/ 95026 h 1015807"/>
              <a:gd name="connsiteX323" fmla="*/ 698567 w 999744"/>
              <a:gd name="connsiteY323" fmla="*/ 96467 h 1015807"/>
              <a:gd name="connsiteX324" fmla="*/ 700388 w 999744"/>
              <a:gd name="connsiteY324" fmla="*/ 95487 h 1015807"/>
              <a:gd name="connsiteX325" fmla="*/ 664770 w 999744"/>
              <a:gd name="connsiteY325" fmla="*/ 46501 h 1015807"/>
              <a:gd name="connsiteX326" fmla="*/ 707518 w 999744"/>
              <a:gd name="connsiteY326" fmla="*/ 62387 h 1015807"/>
              <a:gd name="connsiteX327" fmla="*/ 722537 w 999744"/>
              <a:gd name="connsiteY327" fmla="*/ 86938 h 1015807"/>
              <a:gd name="connsiteX328" fmla="*/ 748677 w 999744"/>
              <a:gd name="connsiteY328" fmla="*/ 122465 h 1015807"/>
              <a:gd name="connsiteX329" fmla="*/ 781027 w 999744"/>
              <a:gd name="connsiteY329" fmla="*/ 131274 h 1015807"/>
              <a:gd name="connsiteX330" fmla="*/ 833884 w 999744"/>
              <a:gd name="connsiteY330" fmla="*/ 124198 h 1015807"/>
              <a:gd name="connsiteX331" fmla="*/ 889773 w 999744"/>
              <a:gd name="connsiteY331" fmla="*/ 169545 h 1015807"/>
              <a:gd name="connsiteX332" fmla="*/ 891362 w 999744"/>
              <a:gd name="connsiteY332" fmla="*/ 222836 h 1015807"/>
              <a:gd name="connsiteX333" fmla="*/ 893240 w 999744"/>
              <a:gd name="connsiteY333" fmla="*/ 242910 h 1015807"/>
              <a:gd name="connsiteX334" fmla="*/ 928189 w 999744"/>
              <a:gd name="connsiteY334" fmla="*/ 286380 h 1015807"/>
              <a:gd name="connsiteX335" fmla="*/ 966893 w 999744"/>
              <a:gd name="connsiteY335" fmla="*/ 304721 h 1015807"/>
              <a:gd name="connsiteX336" fmla="*/ 989133 w 999744"/>
              <a:gd name="connsiteY336" fmla="*/ 329705 h 1015807"/>
              <a:gd name="connsiteX337" fmla="*/ 990866 w 999744"/>
              <a:gd name="connsiteY337" fmla="*/ 403936 h 1015807"/>
              <a:gd name="connsiteX338" fmla="*/ 975846 w 999744"/>
              <a:gd name="connsiteY338" fmla="*/ 427188 h 1015807"/>
              <a:gd name="connsiteX339" fmla="*/ 954472 w 999744"/>
              <a:gd name="connsiteY339" fmla="*/ 433109 h 1015807"/>
              <a:gd name="connsiteX340" fmla="*/ 879664 w 999744"/>
              <a:gd name="connsiteY340" fmla="*/ 428343 h 1015807"/>
              <a:gd name="connsiteX341" fmla="*/ 863345 w 999744"/>
              <a:gd name="connsiteY341" fmla="*/ 430509 h 1015807"/>
              <a:gd name="connsiteX342" fmla="*/ 858434 w 999744"/>
              <a:gd name="connsiteY342" fmla="*/ 428487 h 1015807"/>
              <a:gd name="connsiteX343" fmla="*/ 839660 w 999744"/>
              <a:gd name="connsiteY343" fmla="*/ 401192 h 1015807"/>
              <a:gd name="connsiteX344" fmla="*/ 833450 w 999744"/>
              <a:gd name="connsiteY344" fmla="*/ 370864 h 1015807"/>
              <a:gd name="connsiteX345" fmla="*/ 828829 w 999744"/>
              <a:gd name="connsiteY345" fmla="*/ 327106 h 1015807"/>
              <a:gd name="connsiteX346" fmla="*/ 825363 w 999744"/>
              <a:gd name="connsiteY346" fmla="*/ 311075 h 1015807"/>
              <a:gd name="connsiteX347" fmla="*/ 827240 w 999744"/>
              <a:gd name="connsiteY347" fmla="*/ 305443 h 1015807"/>
              <a:gd name="connsiteX348" fmla="*/ 874320 w 999744"/>
              <a:gd name="connsiteY348" fmla="*/ 208683 h 1015807"/>
              <a:gd name="connsiteX349" fmla="*/ 873454 w 999744"/>
              <a:gd name="connsiteY349" fmla="*/ 205217 h 1015807"/>
              <a:gd name="connsiteX350" fmla="*/ 820019 w 999744"/>
              <a:gd name="connsiteY350" fmla="*/ 278581 h 1015807"/>
              <a:gd name="connsiteX351" fmla="*/ 820741 w 999744"/>
              <a:gd name="connsiteY351" fmla="*/ 189908 h 1015807"/>
              <a:gd name="connsiteX352" fmla="*/ 799512 w 999744"/>
              <a:gd name="connsiteY352" fmla="*/ 248398 h 1015807"/>
              <a:gd name="connsiteX353" fmla="*/ 804278 w 999744"/>
              <a:gd name="connsiteY353" fmla="*/ 312664 h 1015807"/>
              <a:gd name="connsiteX354" fmla="*/ 776261 w 999744"/>
              <a:gd name="connsiteY354" fmla="*/ 277426 h 1015807"/>
              <a:gd name="connsiteX355" fmla="*/ 773228 w 999744"/>
              <a:gd name="connsiteY355" fmla="*/ 263417 h 1015807"/>
              <a:gd name="connsiteX356" fmla="*/ 761097 w 999744"/>
              <a:gd name="connsiteY356" fmla="*/ 243487 h 1015807"/>
              <a:gd name="connsiteX357" fmla="*/ 711561 w 999744"/>
              <a:gd name="connsiteY357" fmla="*/ 206805 h 1015807"/>
              <a:gd name="connsiteX358" fmla="*/ 686866 w 999744"/>
              <a:gd name="connsiteY358" fmla="*/ 188609 h 1015807"/>
              <a:gd name="connsiteX359" fmla="*/ 645273 w 999744"/>
              <a:gd name="connsiteY359" fmla="*/ 175033 h 1015807"/>
              <a:gd name="connsiteX360" fmla="*/ 612202 w 999744"/>
              <a:gd name="connsiteY360" fmla="*/ 173589 h 1015807"/>
              <a:gd name="connsiteX361" fmla="*/ 590106 w 999744"/>
              <a:gd name="connsiteY361" fmla="*/ 160880 h 1015807"/>
              <a:gd name="connsiteX362" fmla="*/ 636030 w 999744"/>
              <a:gd name="connsiteY362" fmla="*/ 147160 h 1015807"/>
              <a:gd name="connsiteX363" fmla="*/ 695531 w 999744"/>
              <a:gd name="connsiteY363" fmla="*/ 104557 h 1015807"/>
              <a:gd name="connsiteX364" fmla="*/ 699512 w 999744"/>
              <a:gd name="connsiteY364" fmla="*/ 97418 h 1015807"/>
              <a:gd name="connsiteX365" fmla="*/ 698564 w 999744"/>
              <a:gd name="connsiteY365" fmla="*/ 96470 h 1015807"/>
              <a:gd name="connsiteX366" fmla="*/ 653397 w 999744"/>
              <a:gd name="connsiteY366" fmla="*/ 121797 h 1015807"/>
              <a:gd name="connsiteX367" fmla="*/ 603681 w 999744"/>
              <a:gd name="connsiteY367" fmla="*/ 136185 h 1015807"/>
              <a:gd name="connsiteX368" fmla="*/ 571331 w 999744"/>
              <a:gd name="connsiteY368" fmla="*/ 143406 h 1015807"/>
              <a:gd name="connsiteX369" fmla="*/ 537538 w 999744"/>
              <a:gd name="connsiteY369" fmla="*/ 144416 h 1015807"/>
              <a:gd name="connsiteX370" fmla="*/ 477893 w 999744"/>
              <a:gd name="connsiteY370" fmla="*/ 147883 h 1015807"/>
              <a:gd name="connsiteX371" fmla="*/ 468072 w 999744"/>
              <a:gd name="connsiteY371" fmla="*/ 147449 h 1015807"/>
              <a:gd name="connsiteX372" fmla="*/ 474282 w 999744"/>
              <a:gd name="connsiteY372" fmla="*/ 139940 h 1015807"/>
              <a:gd name="connsiteX373" fmla="*/ 540715 w 999744"/>
              <a:gd name="connsiteY373" fmla="*/ 94303 h 1015807"/>
              <a:gd name="connsiteX374" fmla="*/ 664770 w 999744"/>
              <a:gd name="connsiteY374" fmla="*/ 46501 h 1015807"/>
              <a:gd name="connsiteX375" fmla="*/ 355688 w 999744"/>
              <a:gd name="connsiteY375" fmla="*/ 0 h 1015807"/>
              <a:gd name="connsiteX376" fmla="*/ 378533 w 999744"/>
              <a:gd name="connsiteY376" fmla="*/ 3753 h 1015807"/>
              <a:gd name="connsiteX377" fmla="*/ 412038 w 999744"/>
              <a:gd name="connsiteY377" fmla="*/ 16462 h 1015807"/>
              <a:gd name="connsiteX378" fmla="*/ 469083 w 999744"/>
              <a:gd name="connsiteY378" fmla="*/ 38847 h 1015807"/>
              <a:gd name="connsiteX379" fmla="*/ 518185 w 999744"/>
              <a:gd name="connsiteY379" fmla="*/ 34514 h 1015807"/>
              <a:gd name="connsiteX380" fmla="*/ 558622 w 999744"/>
              <a:gd name="connsiteY380" fmla="*/ 25271 h 1015807"/>
              <a:gd name="connsiteX381" fmla="*/ 591983 w 999744"/>
              <a:gd name="connsiteY381" fmla="*/ 44046 h 1015807"/>
              <a:gd name="connsiteX382" fmla="*/ 477026 w 999744"/>
              <a:gd name="connsiteY382" fmla="*/ 112355 h 1015807"/>
              <a:gd name="connsiteX383" fmla="*/ 447421 w 999744"/>
              <a:gd name="connsiteY383" fmla="*/ 139506 h 1015807"/>
              <a:gd name="connsiteX384" fmla="*/ 442655 w 999744"/>
              <a:gd name="connsiteY384" fmla="*/ 143838 h 1015807"/>
              <a:gd name="connsiteX385" fmla="*/ 406839 w 999744"/>
              <a:gd name="connsiteY385" fmla="*/ 164779 h 1015807"/>
              <a:gd name="connsiteX386" fmla="*/ 372756 w 999744"/>
              <a:gd name="connsiteY386" fmla="*/ 177921 h 1015807"/>
              <a:gd name="connsiteX387" fmla="*/ 361636 w 999744"/>
              <a:gd name="connsiteY387" fmla="*/ 176622 h 1015807"/>
              <a:gd name="connsiteX388" fmla="*/ 406694 w 999744"/>
              <a:gd name="connsiteY388" fmla="*/ 54877 h 1015807"/>
              <a:gd name="connsiteX389" fmla="*/ 371601 w 999744"/>
              <a:gd name="connsiteY389" fmla="*/ 127231 h 1015807"/>
              <a:gd name="connsiteX390" fmla="*/ 358314 w 999744"/>
              <a:gd name="connsiteY390" fmla="*/ 37836 h 1015807"/>
              <a:gd name="connsiteX391" fmla="*/ 346905 w 999744"/>
              <a:gd name="connsiteY391" fmla="*/ 114955 h 1015807"/>
              <a:gd name="connsiteX392" fmla="*/ 352393 w 999744"/>
              <a:gd name="connsiteY392" fmla="*/ 146005 h 1015807"/>
              <a:gd name="connsiteX393" fmla="*/ 350227 w 999744"/>
              <a:gd name="connsiteY393" fmla="*/ 155825 h 1015807"/>
              <a:gd name="connsiteX394" fmla="*/ 298380 w 999744"/>
              <a:gd name="connsiteY394" fmla="*/ 211715 h 1015807"/>
              <a:gd name="connsiteX395" fmla="*/ 245523 w 999744"/>
              <a:gd name="connsiteY395" fmla="*/ 231789 h 1015807"/>
              <a:gd name="connsiteX396" fmla="*/ 162628 w 999744"/>
              <a:gd name="connsiteY396" fmla="*/ 218069 h 1015807"/>
              <a:gd name="connsiteX397" fmla="*/ 159595 w 999744"/>
              <a:gd name="connsiteY397" fmla="*/ 217636 h 1015807"/>
              <a:gd name="connsiteX398" fmla="*/ 159618 w 999744"/>
              <a:gd name="connsiteY398" fmla="*/ 217660 h 1015807"/>
              <a:gd name="connsiteX399" fmla="*/ 162483 w 999744"/>
              <a:gd name="connsiteY399" fmla="*/ 218069 h 1015807"/>
              <a:gd name="connsiteX400" fmla="*/ 161328 w 999744"/>
              <a:gd name="connsiteY400" fmla="*/ 219369 h 1015807"/>
              <a:gd name="connsiteX401" fmla="*/ 161320 w 999744"/>
              <a:gd name="connsiteY401" fmla="*/ 219361 h 1015807"/>
              <a:gd name="connsiteX402" fmla="*/ 161328 w 999744"/>
              <a:gd name="connsiteY402" fmla="*/ 219369 h 1015807"/>
              <a:gd name="connsiteX403" fmla="*/ 232526 w 999744"/>
              <a:gd name="connsiteY403" fmla="*/ 254896 h 1015807"/>
              <a:gd name="connsiteX404" fmla="*/ 233537 w 999744"/>
              <a:gd name="connsiteY404" fmla="*/ 259373 h 1015807"/>
              <a:gd name="connsiteX405" fmla="*/ 193244 w 999744"/>
              <a:gd name="connsiteY405" fmla="*/ 309197 h 1015807"/>
              <a:gd name="connsiteX406" fmla="*/ 186745 w 999744"/>
              <a:gd name="connsiteY406" fmla="*/ 309920 h 1015807"/>
              <a:gd name="connsiteX407" fmla="*/ 122335 w 999744"/>
              <a:gd name="connsiteY407" fmla="*/ 286524 h 1015807"/>
              <a:gd name="connsiteX408" fmla="*/ 119013 w 999744"/>
              <a:gd name="connsiteY408" fmla="*/ 279158 h 1015807"/>
              <a:gd name="connsiteX409" fmla="*/ 125945 w 999744"/>
              <a:gd name="connsiteY409" fmla="*/ 227890 h 1015807"/>
              <a:gd name="connsiteX410" fmla="*/ 136055 w 999744"/>
              <a:gd name="connsiteY410" fmla="*/ 155103 h 1015807"/>
              <a:gd name="connsiteX411" fmla="*/ 166671 w 999744"/>
              <a:gd name="connsiteY411" fmla="*/ 101813 h 1015807"/>
              <a:gd name="connsiteX412" fmla="*/ 226027 w 999744"/>
              <a:gd name="connsiteY412" fmla="*/ 88237 h 1015807"/>
              <a:gd name="connsiteX413" fmla="*/ 258954 w 999744"/>
              <a:gd name="connsiteY413" fmla="*/ 91993 h 1015807"/>
              <a:gd name="connsiteX414" fmla="*/ 296936 w 999744"/>
              <a:gd name="connsiteY414" fmla="*/ 72352 h 1015807"/>
              <a:gd name="connsiteX415" fmla="*/ 313689 w 999744"/>
              <a:gd name="connsiteY415" fmla="*/ 36536 h 1015807"/>
              <a:gd name="connsiteX416" fmla="*/ 355688 w 999744"/>
              <a:gd name="connsiteY416" fmla="*/ 0 h 1015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Lst>
            <a:rect l="l" t="t" r="r" b="b"/>
            <a:pathLst>
              <a:path w="999744" h="1015807">
                <a:moveTo>
                  <a:pt x="201909" y="703893"/>
                </a:moveTo>
                <a:cubicBezTo>
                  <a:pt x="216351" y="715302"/>
                  <a:pt x="227760" y="728733"/>
                  <a:pt x="229926" y="747652"/>
                </a:cubicBezTo>
                <a:cubicBezTo>
                  <a:pt x="231515" y="762671"/>
                  <a:pt x="240180" y="770903"/>
                  <a:pt x="253322" y="775669"/>
                </a:cubicBezTo>
                <a:cubicBezTo>
                  <a:pt x="263286" y="779279"/>
                  <a:pt x="273396" y="782312"/>
                  <a:pt x="283361" y="785923"/>
                </a:cubicBezTo>
                <a:cubicBezTo>
                  <a:pt x="293615" y="789822"/>
                  <a:pt x="302857" y="795165"/>
                  <a:pt x="308345" y="806285"/>
                </a:cubicBezTo>
                <a:cubicBezTo>
                  <a:pt x="267042" y="800075"/>
                  <a:pt x="226460" y="794732"/>
                  <a:pt x="189633" y="820439"/>
                </a:cubicBezTo>
                <a:cubicBezTo>
                  <a:pt x="211007" y="816539"/>
                  <a:pt x="232381" y="815384"/>
                  <a:pt x="254622" y="818995"/>
                </a:cubicBezTo>
                <a:cubicBezTo>
                  <a:pt x="239891" y="835747"/>
                  <a:pt x="223716" y="849467"/>
                  <a:pt x="205086" y="860443"/>
                </a:cubicBezTo>
                <a:cubicBezTo>
                  <a:pt x="204220" y="861165"/>
                  <a:pt x="201620" y="860298"/>
                  <a:pt x="202342" y="862176"/>
                </a:cubicBezTo>
                <a:lnTo>
                  <a:pt x="202484" y="862139"/>
                </a:lnTo>
                <a:lnTo>
                  <a:pt x="204943" y="860586"/>
                </a:lnTo>
                <a:lnTo>
                  <a:pt x="205461" y="861362"/>
                </a:lnTo>
                <a:lnTo>
                  <a:pt x="205664" y="861309"/>
                </a:lnTo>
                <a:cubicBezTo>
                  <a:pt x="231081" y="855821"/>
                  <a:pt x="253610" y="844846"/>
                  <a:pt x="272096" y="826215"/>
                </a:cubicBezTo>
                <a:cubicBezTo>
                  <a:pt x="274696" y="823616"/>
                  <a:pt x="276862" y="822749"/>
                  <a:pt x="280328" y="823327"/>
                </a:cubicBezTo>
                <a:cubicBezTo>
                  <a:pt x="297225" y="825637"/>
                  <a:pt x="314267" y="826938"/>
                  <a:pt x="331019" y="829826"/>
                </a:cubicBezTo>
                <a:cubicBezTo>
                  <a:pt x="342717" y="831848"/>
                  <a:pt x="353549" y="838058"/>
                  <a:pt x="365535" y="839791"/>
                </a:cubicBezTo>
                <a:cubicBezTo>
                  <a:pt x="376222" y="841235"/>
                  <a:pt x="386909" y="842968"/>
                  <a:pt x="397596" y="844123"/>
                </a:cubicBezTo>
                <a:cubicBezTo>
                  <a:pt x="402795" y="844701"/>
                  <a:pt x="405539" y="846145"/>
                  <a:pt x="406694" y="851777"/>
                </a:cubicBezTo>
                <a:cubicBezTo>
                  <a:pt x="409583" y="865642"/>
                  <a:pt x="413049" y="879361"/>
                  <a:pt x="416804" y="893081"/>
                </a:cubicBezTo>
                <a:cubicBezTo>
                  <a:pt x="417815" y="896980"/>
                  <a:pt x="416804" y="899291"/>
                  <a:pt x="414349" y="901891"/>
                </a:cubicBezTo>
                <a:cubicBezTo>
                  <a:pt x="395430" y="921532"/>
                  <a:pt x="385898" y="945794"/>
                  <a:pt x="380266" y="972078"/>
                </a:cubicBezTo>
                <a:cubicBezTo>
                  <a:pt x="391097" y="952582"/>
                  <a:pt x="404817" y="935541"/>
                  <a:pt x="421570" y="919799"/>
                </a:cubicBezTo>
                <a:cubicBezTo>
                  <a:pt x="425758" y="941606"/>
                  <a:pt x="425180" y="962547"/>
                  <a:pt x="421281" y="983343"/>
                </a:cubicBezTo>
                <a:cubicBezTo>
                  <a:pt x="420703" y="984210"/>
                  <a:pt x="420126" y="985365"/>
                  <a:pt x="420992" y="985798"/>
                </a:cubicBezTo>
                <a:lnTo>
                  <a:pt x="421010" y="985783"/>
                </a:lnTo>
                <a:lnTo>
                  <a:pt x="421280" y="983486"/>
                </a:lnTo>
                <a:cubicBezTo>
                  <a:pt x="421713" y="983775"/>
                  <a:pt x="422146" y="984064"/>
                  <a:pt x="422580" y="984497"/>
                </a:cubicBezTo>
                <a:lnTo>
                  <a:pt x="422563" y="984513"/>
                </a:lnTo>
                <a:lnTo>
                  <a:pt x="422580" y="984498"/>
                </a:lnTo>
                <a:cubicBezTo>
                  <a:pt x="431679" y="971211"/>
                  <a:pt x="434711" y="955903"/>
                  <a:pt x="436444" y="940306"/>
                </a:cubicBezTo>
                <a:cubicBezTo>
                  <a:pt x="439622" y="913733"/>
                  <a:pt x="436878" y="887593"/>
                  <a:pt x="431101" y="861598"/>
                </a:cubicBezTo>
                <a:cubicBezTo>
                  <a:pt x="429801" y="855821"/>
                  <a:pt x="431246" y="854522"/>
                  <a:pt x="436878" y="854955"/>
                </a:cubicBezTo>
                <a:cubicBezTo>
                  <a:pt x="448142" y="855821"/>
                  <a:pt x="459407" y="854233"/>
                  <a:pt x="470672" y="853221"/>
                </a:cubicBezTo>
                <a:cubicBezTo>
                  <a:pt x="488580" y="851777"/>
                  <a:pt x="505910" y="855821"/>
                  <a:pt x="523240" y="860298"/>
                </a:cubicBezTo>
                <a:cubicBezTo>
                  <a:pt x="526706" y="861165"/>
                  <a:pt x="528439" y="864198"/>
                  <a:pt x="530894" y="866508"/>
                </a:cubicBezTo>
                <a:cubicBezTo>
                  <a:pt x="550535" y="885716"/>
                  <a:pt x="569021" y="905935"/>
                  <a:pt x="582018" y="930486"/>
                </a:cubicBezTo>
                <a:cubicBezTo>
                  <a:pt x="582307" y="931063"/>
                  <a:pt x="583029" y="931352"/>
                  <a:pt x="584473" y="932507"/>
                </a:cubicBezTo>
                <a:cubicBezTo>
                  <a:pt x="581440" y="916910"/>
                  <a:pt x="576097" y="903191"/>
                  <a:pt x="570176" y="888604"/>
                </a:cubicBezTo>
                <a:cubicBezTo>
                  <a:pt x="606858" y="902324"/>
                  <a:pt x="643540" y="910411"/>
                  <a:pt x="680800" y="916910"/>
                </a:cubicBezTo>
                <a:cubicBezTo>
                  <a:pt x="681955" y="919077"/>
                  <a:pt x="679934" y="919943"/>
                  <a:pt x="679067" y="921099"/>
                </a:cubicBezTo>
                <a:cubicBezTo>
                  <a:pt x="664192" y="941173"/>
                  <a:pt x="648162" y="960525"/>
                  <a:pt x="630254" y="977999"/>
                </a:cubicBezTo>
                <a:cubicBezTo>
                  <a:pt x="611190" y="996485"/>
                  <a:pt x="594294" y="999084"/>
                  <a:pt x="570609" y="986809"/>
                </a:cubicBezTo>
                <a:cubicBezTo>
                  <a:pt x="560644" y="981610"/>
                  <a:pt x="551113" y="975400"/>
                  <a:pt x="541292" y="969912"/>
                </a:cubicBezTo>
                <a:cubicBezTo>
                  <a:pt x="526995" y="961969"/>
                  <a:pt x="512120" y="956192"/>
                  <a:pt x="495223" y="960380"/>
                </a:cubicBezTo>
                <a:cubicBezTo>
                  <a:pt x="487568" y="962258"/>
                  <a:pt x="480926" y="966013"/>
                  <a:pt x="474716" y="970779"/>
                </a:cubicBezTo>
                <a:cubicBezTo>
                  <a:pt x="462873" y="979877"/>
                  <a:pt x="451464" y="989408"/>
                  <a:pt x="439622" y="998507"/>
                </a:cubicBezTo>
                <a:cubicBezTo>
                  <a:pt x="434134" y="1002695"/>
                  <a:pt x="428357" y="1006739"/>
                  <a:pt x="422291" y="1010205"/>
                </a:cubicBezTo>
                <a:cubicBezTo>
                  <a:pt x="405683" y="1019448"/>
                  <a:pt x="389219" y="1017137"/>
                  <a:pt x="375355" y="1004139"/>
                </a:cubicBezTo>
                <a:cubicBezTo>
                  <a:pt x="363080" y="992730"/>
                  <a:pt x="354415" y="978577"/>
                  <a:pt x="346038" y="964280"/>
                </a:cubicBezTo>
                <a:cubicBezTo>
                  <a:pt x="339107" y="952437"/>
                  <a:pt x="332174" y="940595"/>
                  <a:pt x="323654" y="929763"/>
                </a:cubicBezTo>
                <a:cubicBezTo>
                  <a:pt x="308778" y="910700"/>
                  <a:pt x="289715" y="903335"/>
                  <a:pt x="265742" y="907812"/>
                </a:cubicBezTo>
                <a:cubicBezTo>
                  <a:pt x="249423" y="910845"/>
                  <a:pt x="232959" y="913444"/>
                  <a:pt x="216351" y="910411"/>
                </a:cubicBezTo>
                <a:cubicBezTo>
                  <a:pt x="194399" y="906368"/>
                  <a:pt x="179380" y="893948"/>
                  <a:pt x="171148" y="873296"/>
                </a:cubicBezTo>
                <a:cubicBezTo>
                  <a:pt x="161616" y="849611"/>
                  <a:pt x="160894" y="824916"/>
                  <a:pt x="162627" y="800075"/>
                </a:cubicBezTo>
                <a:cubicBezTo>
                  <a:pt x="164216" y="776824"/>
                  <a:pt x="168982" y="754006"/>
                  <a:pt x="178080" y="732199"/>
                </a:cubicBezTo>
                <a:cubicBezTo>
                  <a:pt x="182268" y="722234"/>
                  <a:pt x="187323" y="712702"/>
                  <a:pt x="194688" y="704470"/>
                </a:cubicBezTo>
                <a:cubicBezTo>
                  <a:pt x="197143" y="701871"/>
                  <a:pt x="199020" y="701582"/>
                  <a:pt x="201909" y="703893"/>
                </a:cubicBezTo>
                <a:close/>
                <a:moveTo>
                  <a:pt x="882119" y="613487"/>
                </a:moveTo>
                <a:lnTo>
                  <a:pt x="881109" y="614063"/>
                </a:lnTo>
                <a:lnTo>
                  <a:pt x="882066" y="613696"/>
                </a:lnTo>
                <a:close/>
                <a:moveTo>
                  <a:pt x="168548" y="516148"/>
                </a:moveTo>
                <a:cubicBezTo>
                  <a:pt x="178368" y="514704"/>
                  <a:pt x="187611" y="518170"/>
                  <a:pt x="196565" y="520914"/>
                </a:cubicBezTo>
                <a:cubicBezTo>
                  <a:pt x="218516" y="527702"/>
                  <a:pt x="236569" y="540266"/>
                  <a:pt x="247978" y="560774"/>
                </a:cubicBezTo>
                <a:cubicBezTo>
                  <a:pt x="253177" y="569872"/>
                  <a:pt x="257221" y="579692"/>
                  <a:pt x="262275" y="588935"/>
                </a:cubicBezTo>
                <a:cubicBezTo>
                  <a:pt x="268196" y="599766"/>
                  <a:pt x="275129" y="609876"/>
                  <a:pt x="285382" y="617241"/>
                </a:cubicBezTo>
                <a:cubicBezTo>
                  <a:pt x="296935" y="625617"/>
                  <a:pt x="308778" y="626484"/>
                  <a:pt x="321920" y="620273"/>
                </a:cubicBezTo>
                <a:cubicBezTo>
                  <a:pt x="334918" y="614208"/>
                  <a:pt x="348493" y="609442"/>
                  <a:pt x="362068" y="604821"/>
                </a:cubicBezTo>
                <a:cubicBezTo>
                  <a:pt x="372467" y="601210"/>
                  <a:pt x="382432" y="604099"/>
                  <a:pt x="391819" y="609442"/>
                </a:cubicBezTo>
                <a:cubicBezTo>
                  <a:pt x="401495" y="614930"/>
                  <a:pt x="409871" y="622295"/>
                  <a:pt x="418536" y="629083"/>
                </a:cubicBezTo>
                <a:cubicBezTo>
                  <a:pt x="427490" y="636015"/>
                  <a:pt x="436588" y="642659"/>
                  <a:pt x="447420" y="646413"/>
                </a:cubicBezTo>
                <a:cubicBezTo>
                  <a:pt x="460128" y="650746"/>
                  <a:pt x="472404" y="649879"/>
                  <a:pt x="484824" y="645114"/>
                </a:cubicBezTo>
                <a:cubicBezTo>
                  <a:pt x="497388" y="640203"/>
                  <a:pt x="503309" y="642514"/>
                  <a:pt x="509231" y="654645"/>
                </a:cubicBezTo>
                <a:cubicBezTo>
                  <a:pt x="516741" y="670098"/>
                  <a:pt x="519196" y="686995"/>
                  <a:pt x="523239" y="703459"/>
                </a:cubicBezTo>
                <a:cubicBezTo>
                  <a:pt x="528872" y="726854"/>
                  <a:pt x="534504" y="750250"/>
                  <a:pt x="544036" y="772346"/>
                </a:cubicBezTo>
                <a:cubicBezTo>
                  <a:pt x="554001" y="795453"/>
                  <a:pt x="568153" y="816394"/>
                  <a:pt x="589961" y="831991"/>
                </a:cubicBezTo>
                <a:cubicBezTo>
                  <a:pt x="575086" y="842678"/>
                  <a:pt x="559200" y="845422"/>
                  <a:pt x="543169" y="840512"/>
                </a:cubicBezTo>
                <a:cubicBezTo>
                  <a:pt x="516163" y="832135"/>
                  <a:pt x="489012" y="831124"/>
                  <a:pt x="461140" y="833290"/>
                </a:cubicBezTo>
                <a:cubicBezTo>
                  <a:pt x="447564" y="834302"/>
                  <a:pt x="434422" y="831702"/>
                  <a:pt x="420991" y="829391"/>
                </a:cubicBezTo>
                <a:cubicBezTo>
                  <a:pt x="404239" y="826359"/>
                  <a:pt x="387053" y="824770"/>
                  <a:pt x="370300" y="820871"/>
                </a:cubicBezTo>
                <a:cubicBezTo>
                  <a:pt x="358602" y="818127"/>
                  <a:pt x="347193" y="814516"/>
                  <a:pt x="336506" y="808884"/>
                </a:cubicBezTo>
                <a:cubicBezTo>
                  <a:pt x="325097" y="802819"/>
                  <a:pt x="317443" y="793720"/>
                  <a:pt x="313688" y="781300"/>
                </a:cubicBezTo>
                <a:cubicBezTo>
                  <a:pt x="311522" y="774223"/>
                  <a:pt x="304446" y="773646"/>
                  <a:pt x="299391" y="770758"/>
                </a:cubicBezTo>
                <a:cubicBezTo>
                  <a:pt x="291592" y="766280"/>
                  <a:pt x="282783" y="763537"/>
                  <a:pt x="274262" y="760504"/>
                </a:cubicBezTo>
                <a:cubicBezTo>
                  <a:pt x="259098" y="755016"/>
                  <a:pt x="249711" y="745918"/>
                  <a:pt x="246678" y="728876"/>
                </a:cubicBezTo>
                <a:cubicBezTo>
                  <a:pt x="243212" y="709669"/>
                  <a:pt x="231370" y="694794"/>
                  <a:pt x="214617" y="684829"/>
                </a:cubicBezTo>
                <a:cubicBezTo>
                  <a:pt x="202342" y="677319"/>
                  <a:pt x="193676" y="667210"/>
                  <a:pt x="187466" y="654790"/>
                </a:cubicBezTo>
                <a:cubicBezTo>
                  <a:pt x="171580" y="623451"/>
                  <a:pt x="164360" y="589657"/>
                  <a:pt x="159594" y="555286"/>
                </a:cubicBezTo>
                <a:cubicBezTo>
                  <a:pt x="157861" y="542866"/>
                  <a:pt x="163348" y="530734"/>
                  <a:pt x="163926" y="518170"/>
                </a:cubicBezTo>
                <a:cubicBezTo>
                  <a:pt x="164071" y="515282"/>
                  <a:pt x="166815" y="516437"/>
                  <a:pt x="168548" y="516148"/>
                </a:cubicBezTo>
                <a:close/>
                <a:moveTo>
                  <a:pt x="473993" y="489576"/>
                </a:moveTo>
                <a:cubicBezTo>
                  <a:pt x="477748" y="495642"/>
                  <a:pt x="480925" y="500985"/>
                  <a:pt x="484391" y="506184"/>
                </a:cubicBezTo>
                <a:cubicBezTo>
                  <a:pt x="494067" y="520049"/>
                  <a:pt x="508798" y="522937"/>
                  <a:pt x="524106" y="524814"/>
                </a:cubicBezTo>
                <a:cubicBezTo>
                  <a:pt x="539704" y="526692"/>
                  <a:pt x="555301" y="528280"/>
                  <a:pt x="568154" y="538678"/>
                </a:cubicBezTo>
                <a:cubicBezTo>
                  <a:pt x="580863" y="548932"/>
                  <a:pt x="588517" y="562507"/>
                  <a:pt x="593860" y="577671"/>
                </a:cubicBezTo>
                <a:cubicBezTo>
                  <a:pt x="596315" y="584748"/>
                  <a:pt x="601370" y="592113"/>
                  <a:pt x="600503" y="598612"/>
                </a:cubicBezTo>
                <a:cubicBezTo>
                  <a:pt x="599637" y="605400"/>
                  <a:pt x="589527" y="606411"/>
                  <a:pt x="584040" y="610743"/>
                </a:cubicBezTo>
                <a:cubicBezTo>
                  <a:pt x="574075" y="618398"/>
                  <a:pt x="567576" y="628506"/>
                  <a:pt x="567143" y="640349"/>
                </a:cubicBezTo>
                <a:cubicBezTo>
                  <a:pt x="566854" y="647570"/>
                  <a:pt x="568442" y="655658"/>
                  <a:pt x="570898" y="663167"/>
                </a:cubicBezTo>
                <a:cubicBezTo>
                  <a:pt x="578552" y="686563"/>
                  <a:pt x="578841" y="709814"/>
                  <a:pt x="557034" y="729022"/>
                </a:cubicBezTo>
                <a:cubicBezTo>
                  <a:pt x="552268" y="717035"/>
                  <a:pt x="549235" y="704904"/>
                  <a:pt x="546346" y="692629"/>
                </a:cubicBezTo>
                <a:cubicBezTo>
                  <a:pt x="541436" y="672121"/>
                  <a:pt x="537248" y="651469"/>
                  <a:pt x="531905" y="631106"/>
                </a:cubicBezTo>
                <a:cubicBezTo>
                  <a:pt x="525839" y="608144"/>
                  <a:pt x="517030" y="604389"/>
                  <a:pt x="495656" y="614498"/>
                </a:cubicBezTo>
                <a:cubicBezTo>
                  <a:pt x="492623" y="615942"/>
                  <a:pt x="489590" y="617531"/>
                  <a:pt x="486558" y="618830"/>
                </a:cubicBezTo>
                <a:cubicBezTo>
                  <a:pt x="469516" y="626340"/>
                  <a:pt x="453342" y="625185"/>
                  <a:pt x="438322" y="613632"/>
                </a:cubicBezTo>
                <a:cubicBezTo>
                  <a:pt x="432834" y="609443"/>
                  <a:pt x="427202" y="605111"/>
                  <a:pt x="422147" y="600345"/>
                </a:cubicBezTo>
                <a:cubicBezTo>
                  <a:pt x="401929" y="581426"/>
                  <a:pt x="378966" y="579115"/>
                  <a:pt x="353837" y="588069"/>
                </a:cubicBezTo>
                <a:cubicBezTo>
                  <a:pt x="351815" y="588792"/>
                  <a:pt x="349938" y="589369"/>
                  <a:pt x="346472" y="590525"/>
                </a:cubicBezTo>
                <a:cubicBezTo>
                  <a:pt x="353404" y="575505"/>
                  <a:pt x="357303" y="560630"/>
                  <a:pt x="364813" y="547344"/>
                </a:cubicBezTo>
                <a:cubicBezTo>
                  <a:pt x="370012" y="538100"/>
                  <a:pt x="375500" y="535790"/>
                  <a:pt x="385031" y="540411"/>
                </a:cubicBezTo>
                <a:cubicBezTo>
                  <a:pt x="401062" y="548210"/>
                  <a:pt x="415215" y="541855"/>
                  <a:pt x="429224" y="535357"/>
                </a:cubicBezTo>
                <a:cubicBezTo>
                  <a:pt x="449298" y="525825"/>
                  <a:pt x="463884" y="510228"/>
                  <a:pt x="473993" y="489576"/>
                </a:cubicBezTo>
                <a:close/>
                <a:moveTo>
                  <a:pt x="795593" y="468852"/>
                </a:moveTo>
                <a:cubicBezTo>
                  <a:pt x="810053" y="471632"/>
                  <a:pt x="823484" y="480333"/>
                  <a:pt x="834171" y="491164"/>
                </a:cubicBezTo>
                <a:cubicBezTo>
                  <a:pt x="835471" y="492464"/>
                  <a:pt x="836337" y="493908"/>
                  <a:pt x="836193" y="495641"/>
                </a:cubicBezTo>
                <a:cubicBezTo>
                  <a:pt x="835326" y="509217"/>
                  <a:pt x="840381" y="522358"/>
                  <a:pt x="839659" y="536078"/>
                </a:cubicBezTo>
                <a:cubicBezTo>
                  <a:pt x="840381" y="551964"/>
                  <a:pt x="835182" y="566695"/>
                  <a:pt x="827239" y="580270"/>
                </a:cubicBezTo>
                <a:cubicBezTo>
                  <a:pt x="819585" y="593412"/>
                  <a:pt x="816552" y="607421"/>
                  <a:pt x="816263" y="622296"/>
                </a:cubicBezTo>
                <a:cubicBezTo>
                  <a:pt x="816119" y="626628"/>
                  <a:pt x="815396" y="630961"/>
                  <a:pt x="815685" y="635294"/>
                </a:cubicBezTo>
                <a:cubicBezTo>
                  <a:pt x="816841" y="655657"/>
                  <a:pt x="806876" y="670098"/>
                  <a:pt x="791279" y="681507"/>
                </a:cubicBezTo>
                <a:cubicBezTo>
                  <a:pt x="786658" y="684974"/>
                  <a:pt x="782903" y="689306"/>
                  <a:pt x="779725" y="694361"/>
                </a:cubicBezTo>
                <a:cubicBezTo>
                  <a:pt x="758208" y="728010"/>
                  <a:pt x="730768" y="755305"/>
                  <a:pt x="694086" y="772635"/>
                </a:cubicBezTo>
                <a:cubicBezTo>
                  <a:pt x="673290" y="782456"/>
                  <a:pt x="654660" y="795598"/>
                  <a:pt x="637618" y="811051"/>
                </a:cubicBezTo>
                <a:cubicBezTo>
                  <a:pt x="634008" y="814372"/>
                  <a:pt x="629675" y="816972"/>
                  <a:pt x="625632" y="819716"/>
                </a:cubicBezTo>
                <a:cubicBezTo>
                  <a:pt x="623465" y="821160"/>
                  <a:pt x="621299" y="821449"/>
                  <a:pt x="618844" y="820149"/>
                </a:cubicBezTo>
                <a:cubicBezTo>
                  <a:pt x="604113" y="812206"/>
                  <a:pt x="589816" y="803974"/>
                  <a:pt x="578985" y="790688"/>
                </a:cubicBezTo>
                <a:cubicBezTo>
                  <a:pt x="566998" y="775957"/>
                  <a:pt x="566709" y="764981"/>
                  <a:pt x="577396" y="749529"/>
                </a:cubicBezTo>
                <a:cubicBezTo>
                  <a:pt x="588083" y="734220"/>
                  <a:pt x="596748" y="718045"/>
                  <a:pt x="599059" y="698982"/>
                </a:cubicBezTo>
                <a:cubicBezTo>
                  <a:pt x="600648" y="686418"/>
                  <a:pt x="597614" y="674576"/>
                  <a:pt x="594726" y="662733"/>
                </a:cubicBezTo>
                <a:cubicBezTo>
                  <a:pt x="589527" y="641648"/>
                  <a:pt x="593282" y="632550"/>
                  <a:pt x="612201" y="621574"/>
                </a:cubicBezTo>
                <a:cubicBezTo>
                  <a:pt x="620866" y="616519"/>
                  <a:pt x="630253" y="612476"/>
                  <a:pt x="639640" y="608721"/>
                </a:cubicBezTo>
                <a:cubicBezTo>
                  <a:pt x="648305" y="605255"/>
                  <a:pt x="656826" y="601211"/>
                  <a:pt x="664480" y="595723"/>
                </a:cubicBezTo>
                <a:cubicBezTo>
                  <a:pt x="675601" y="587780"/>
                  <a:pt x="681377" y="577093"/>
                  <a:pt x="682243" y="563374"/>
                </a:cubicBezTo>
                <a:cubicBezTo>
                  <a:pt x="683399" y="545177"/>
                  <a:pt x="679644" y="527558"/>
                  <a:pt x="677045" y="509794"/>
                </a:cubicBezTo>
                <a:cubicBezTo>
                  <a:pt x="675889" y="501851"/>
                  <a:pt x="675456" y="502140"/>
                  <a:pt x="683544" y="502573"/>
                </a:cubicBezTo>
                <a:cubicBezTo>
                  <a:pt x="708383" y="503873"/>
                  <a:pt x="731779" y="498674"/>
                  <a:pt x="750842" y="482066"/>
                </a:cubicBezTo>
                <a:cubicBezTo>
                  <a:pt x="765644" y="469213"/>
                  <a:pt x="781133" y="466072"/>
                  <a:pt x="795593" y="468852"/>
                </a:cubicBezTo>
                <a:close/>
                <a:moveTo>
                  <a:pt x="905966" y="445366"/>
                </a:moveTo>
                <a:cubicBezTo>
                  <a:pt x="918259" y="445528"/>
                  <a:pt x="930499" y="446611"/>
                  <a:pt x="942630" y="450149"/>
                </a:cubicBezTo>
                <a:cubicBezTo>
                  <a:pt x="973246" y="459104"/>
                  <a:pt x="996643" y="490442"/>
                  <a:pt x="999386" y="524092"/>
                </a:cubicBezTo>
                <a:cubicBezTo>
                  <a:pt x="1001841" y="553987"/>
                  <a:pt x="991732" y="577238"/>
                  <a:pt x="967326" y="594568"/>
                </a:cubicBezTo>
                <a:cubicBezTo>
                  <a:pt x="959094" y="600489"/>
                  <a:pt x="951006" y="606410"/>
                  <a:pt x="942919" y="612620"/>
                </a:cubicBezTo>
                <a:cubicBezTo>
                  <a:pt x="930643" y="622152"/>
                  <a:pt x="924578" y="634716"/>
                  <a:pt x="924000" y="650458"/>
                </a:cubicBezTo>
                <a:cubicBezTo>
                  <a:pt x="923278" y="668510"/>
                  <a:pt x="928332" y="685552"/>
                  <a:pt x="932087" y="702737"/>
                </a:cubicBezTo>
                <a:cubicBezTo>
                  <a:pt x="935698" y="719201"/>
                  <a:pt x="940464" y="735376"/>
                  <a:pt x="937576" y="752562"/>
                </a:cubicBezTo>
                <a:cubicBezTo>
                  <a:pt x="933965" y="773791"/>
                  <a:pt x="924144" y="783756"/>
                  <a:pt x="903059" y="787366"/>
                </a:cubicBezTo>
                <a:cubicBezTo>
                  <a:pt x="888618" y="789822"/>
                  <a:pt x="874031" y="791121"/>
                  <a:pt x="859301" y="791844"/>
                </a:cubicBezTo>
                <a:cubicBezTo>
                  <a:pt x="851358" y="792276"/>
                  <a:pt x="843559" y="793432"/>
                  <a:pt x="835905" y="795309"/>
                </a:cubicBezTo>
                <a:cubicBezTo>
                  <a:pt x="819152" y="799353"/>
                  <a:pt x="808465" y="810329"/>
                  <a:pt x="801533" y="825637"/>
                </a:cubicBezTo>
                <a:cubicBezTo>
                  <a:pt x="796912" y="836035"/>
                  <a:pt x="794313" y="847011"/>
                  <a:pt x="791280" y="857843"/>
                </a:cubicBezTo>
                <a:cubicBezTo>
                  <a:pt x="788536" y="867807"/>
                  <a:pt x="785503" y="877772"/>
                  <a:pt x="779726" y="886438"/>
                </a:cubicBezTo>
                <a:cubicBezTo>
                  <a:pt x="772361" y="897269"/>
                  <a:pt x="761963" y="903623"/>
                  <a:pt x="748965" y="904201"/>
                </a:cubicBezTo>
                <a:cubicBezTo>
                  <a:pt x="710261" y="905790"/>
                  <a:pt x="672424" y="899580"/>
                  <a:pt x="634731" y="891348"/>
                </a:cubicBezTo>
                <a:cubicBezTo>
                  <a:pt x="611768" y="886293"/>
                  <a:pt x="589094" y="879939"/>
                  <a:pt x="567287" y="871418"/>
                </a:cubicBezTo>
                <a:cubicBezTo>
                  <a:pt x="565987" y="870840"/>
                  <a:pt x="564688" y="870407"/>
                  <a:pt x="561799" y="869251"/>
                </a:cubicBezTo>
                <a:cubicBezTo>
                  <a:pt x="581729" y="864486"/>
                  <a:pt x="597760" y="853943"/>
                  <a:pt x="615523" y="847011"/>
                </a:cubicBezTo>
                <a:cubicBezTo>
                  <a:pt x="637619" y="838491"/>
                  <a:pt x="657115" y="826070"/>
                  <a:pt x="674301" y="810040"/>
                </a:cubicBezTo>
                <a:cubicBezTo>
                  <a:pt x="685999" y="799064"/>
                  <a:pt x="698852" y="790399"/>
                  <a:pt x="714160" y="784767"/>
                </a:cubicBezTo>
                <a:cubicBezTo>
                  <a:pt x="725136" y="780723"/>
                  <a:pt x="735246" y="773647"/>
                  <a:pt x="745211" y="766137"/>
                </a:cubicBezTo>
                <a:cubicBezTo>
                  <a:pt x="739000" y="806285"/>
                  <a:pt x="735246" y="845422"/>
                  <a:pt x="756475" y="882538"/>
                </a:cubicBezTo>
                <a:cubicBezTo>
                  <a:pt x="756475" y="881094"/>
                  <a:pt x="756619" y="879650"/>
                  <a:pt x="756475" y="878206"/>
                </a:cubicBezTo>
                <a:cubicBezTo>
                  <a:pt x="756331" y="876473"/>
                  <a:pt x="755897" y="874884"/>
                  <a:pt x="755608" y="873295"/>
                </a:cubicBezTo>
                <a:cubicBezTo>
                  <a:pt x="752431" y="851921"/>
                  <a:pt x="754020" y="830548"/>
                  <a:pt x="758352" y="809463"/>
                </a:cubicBezTo>
                <a:cubicBezTo>
                  <a:pt x="764563" y="780146"/>
                  <a:pt x="771061" y="750829"/>
                  <a:pt x="783914" y="723389"/>
                </a:cubicBezTo>
                <a:cubicBezTo>
                  <a:pt x="789980" y="710391"/>
                  <a:pt x="798789" y="700427"/>
                  <a:pt x="810487" y="691906"/>
                </a:cubicBezTo>
                <a:cubicBezTo>
                  <a:pt x="826951" y="679919"/>
                  <a:pt x="844714" y="669521"/>
                  <a:pt x="858001" y="653491"/>
                </a:cubicBezTo>
                <a:cubicBezTo>
                  <a:pt x="867677" y="641793"/>
                  <a:pt x="874898" y="628651"/>
                  <a:pt x="881685" y="615219"/>
                </a:cubicBezTo>
                <a:lnTo>
                  <a:pt x="881865" y="614500"/>
                </a:lnTo>
                <a:lnTo>
                  <a:pt x="881108" y="614065"/>
                </a:lnTo>
                <a:lnTo>
                  <a:pt x="835616" y="652479"/>
                </a:lnTo>
                <a:cubicBezTo>
                  <a:pt x="834894" y="628651"/>
                  <a:pt x="833017" y="606121"/>
                  <a:pt x="851791" y="586914"/>
                </a:cubicBezTo>
                <a:cubicBezTo>
                  <a:pt x="865799" y="572616"/>
                  <a:pt x="876776" y="555286"/>
                  <a:pt x="890495" y="540555"/>
                </a:cubicBezTo>
                <a:cubicBezTo>
                  <a:pt x="908259" y="521492"/>
                  <a:pt x="927611" y="504451"/>
                  <a:pt x="951729" y="493619"/>
                </a:cubicBezTo>
                <a:cubicBezTo>
                  <a:pt x="952450" y="493330"/>
                  <a:pt x="953317" y="492898"/>
                  <a:pt x="954906" y="492175"/>
                </a:cubicBezTo>
                <a:cubicBezTo>
                  <a:pt x="939453" y="490009"/>
                  <a:pt x="931799" y="492753"/>
                  <a:pt x="890495" y="514705"/>
                </a:cubicBezTo>
                <a:lnTo>
                  <a:pt x="903755" y="454749"/>
                </a:lnTo>
                <a:lnTo>
                  <a:pt x="902625" y="453760"/>
                </a:lnTo>
                <a:lnTo>
                  <a:pt x="904185" y="452342"/>
                </a:lnTo>
                <a:lnTo>
                  <a:pt x="904215" y="452171"/>
                </a:lnTo>
                <a:cubicBezTo>
                  <a:pt x="902915" y="451594"/>
                  <a:pt x="903059" y="452894"/>
                  <a:pt x="902626" y="453616"/>
                </a:cubicBezTo>
                <a:cubicBezTo>
                  <a:pt x="885296" y="475567"/>
                  <a:pt x="873454" y="499829"/>
                  <a:pt x="870999" y="528136"/>
                </a:cubicBezTo>
                <a:cubicBezTo>
                  <a:pt x="870565" y="532612"/>
                  <a:pt x="870565" y="532612"/>
                  <a:pt x="862911" y="539400"/>
                </a:cubicBezTo>
                <a:cubicBezTo>
                  <a:pt x="855690" y="519037"/>
                  <a:pt x="846736" y="499541"/>
                  <a:pt x="858434" y="478022"/>
                </a:cubicBezTo>
                <a:cubicBezTo>
                  <a:pt x="863200" y="469357"/>
                  <a:pt x="867100" y="460259"/>
                  <a:pt x="865366" y="449861"/>
                </a:cubicBezTo>
                <a:cubicBezTo>
                  <a:pt x="864789" y="446683"/>
                  <a:pt x="866522" y="446106"/>
                  <a:pt x="868977" y="446106"/>
                </a:cubicBezTo>
                <a:cubicBezTo>
                  <a:pt x="881325" y="445961"/>
                  <a:pt x="893672" y="445203"/>
                  <a:pt x="905966" y="445366"/>
                </a:cubicBezTo>
                <a:close/>
                <a:moveTo>
                  <a:pt x="464317" y="337215"/>
                </a:moveTo>
                <a:cubicBezTo>
                  <a:pt x="469083" y="337360"/>
                  <a:pt x="472549" y="339526"/>
                  <a:pt x="475437" y="342558"/>
                </a:cubicBezTo>
                <a:cubicBezTo>
                  <a:pt x="491179" y="359888"/>
                  <a:pt x="511109" y="368987"/>
                  <a:pt x="533782" y="373031"/>
                </a:cubicBezTo>
                <a:cubicBezTo>
                  <a:pt x="537537" y="373753"/>
                  <a:pt x="541292" y="374475"/>
                  <a:pt x="545047" y="375630"/>
                </a:cubicBezTo>
                <a:cubicBezTo>
                  <a:pt x="554868" y="378519"/>
                  <a:pt x="557900" y="382418"/>
                  <a:pt x="558334" y="392672"/>
                </a:cubicBezTo>
                <a:cubicBezTo>
                  <a:pt x="558911" y="407113"/>
                  <a:pt x="565988" y="417078"/>
                  <a:pt x="578552" y="423577"/>
                </a:cubicBezTo>
                <a:cubicBezTo>
                  <a:pt x="594438" y="431809"/>
                  <a:pt x="611913" y="433831"/>
                  <a:pt x="629243" y="436575"/>
                </a:cubicBezTo>
                <a:cubicBezTo>
                  <a:pt x="636175" y="437586"/>
                  <a:pt x="643107" y="438597"/>
                  <a:pt x="649750" y="440330"/>
                </a:cubicBezTo>
                <a:cubicBezTo>
                  <a:pt x="659282" y="442785"/>
                  <a:pt x="660726" y="447262"/>
                  <a:pt x="653361" y="453472"/>
                </a:cubicBezTo>
                <a:cubicBezTo>
                  <a:pt x="648017" y="457949"/>
                  <a:pt x="645562" y="463581"/>
                  <a:pt x="642963" y="469358"/>
                </a:cubicBezTo>
                <a:cubicBezTo>
                  <a:pt x="637908" y="480478"/>
                  <a:pt x="640508" y="488999"/>
                  <a:pt x="651194" y="494920"/>
                </a:cubicBezTo>
                <a:cubicBezTo>
                  <a:pt x="655238" y="497231"/>
                  <a:pt x="656971" y="499974"/>
                  <a:pt x="657693" y="504307"/>
                </a:cubicBezTo>
                <a:cubicBezTo>
                  <a:pt x="659426" y="516005"/>
                  <a:pt x="662604" y="527270"/>
                  <a:pt x="663903" y="538967"/>
                </a:cubicBezTo>
                <a:cubicBezTo>
                  <a:pt x="667369" y="568429"/>
                  <a:pt x="655816" y="584315"/>
                  <a:pt x="626788" y="589948"/>
                </a:cubicBezTo>
                <a:cubicBezTo>
                  <a:pt x="623178" y="590669"/>
                  <a:pt x="622744" y="588503"/>
                  <a:pt x="621589" y="586481"/>
                </a:cubicBezTo>
                <a:cubicBezTo>
                  <a:pt x="614657" y="574639"/>
                  <a:pt x="608736" y="562219"/>
                  <a:pt x="604114" y="549366"/>
                </a:cubicBezTo>
                <a:cubicBezTo>
                  <a:pt x="595594" y="525248"/>
                  <a:pt x="578407" y="511817"/>
                  <a:pt x="554290" y="506040"/>
                </a:cubicBezTo>
                <a:cubicBezTo>
                  <a:pt x="541870" y="503008"/>
                  <a:pt x="529450" y="500552"/>
                  <a:pt x="517175" y="497375"/>
                </a:cubicBezTo>
                <a:cubicBezTo>
                  <a:pt x="500855" y="493187"/>
                  <a:pt x="491324" y="483222"/>
                  <a:pt x="487713" y="465892"/>
                </a:cubicBezTo>
                <a:cubicBezTo>
                  <a:pt x="479626" y="427910"/>
                  <a:pt x="467494" y="391228"/>
                  <a:pt x="441788" y="360755"/>
                </a:cubicBezTo>
                <a:cubicBezTo>
                  <a:pt x="440633" y="359456"/>
                  <a:pt x="438611" y="358011"/>
                  <a:pt x="440488" y="355845"/>
                </a:cubicBezTo>
                <a:cubicBezTo>
                  <a:pt x="446409" y="348913"/>
                  <a:pt x="451897" y="341403"/>
                  <a:pt x="460995" y="338226"/>
                </a:cubicBezTo>
                <a:cubicBezTo>
                  <a:pt x="462007" y="337793"/>
                  <a:pt x="463451" y="337504"/>
                  <a:pt x="464317" y="337215"/>
                </a:cubicBezTo>
                <a:close/>
                <a:moveTo>
                  <a:pt x="103416" y="306598"/>
                </a:moveTo>
                <a:cubicBezTo>
                  <a:pt x="129989" y="311942"/>
                  <a:pt x="156129" y="319740"/>
                  <a:pt x="182268" y="328983"/>
                </a:cubicBezTo>
                <a:cubicBezTo>
                  <a:pt x="161328" y="348913"/>
                  <a:pt x="157718" y="376208"/>
                  <a:pt x="150496" y="401770"/>
                </a:cubicBezTo>
                <a:cubicBezTo>
                  <a:pt x="146597" y="415778"/>
                  <a:pt x="143709" y="430076"/>
                  <a:pt x="137643" y="443796"/>
                </a:cubicBezTo>
                <a:cubicBezTo>
                  <a:pt x="130855" y="436719"/>
                  <a:pt x="124645" y="430076"/>
                  <a:pt x="118291" y="423577"/>
                </a:cubicBezTo>
                <a:cubicBezTo>
                  <a:pt x="116125" y="421411"/>
                  <a:pt x="116269" y="418955"/>
                  <a:pt x="115981" y="416356"/>
                </a:cubicBezTo>
                <a:cubicBezTo>
                  <a:pt x="113525" y="387761"/>
                  <a:pt x="100816" y="363788"/>
                  <a:pt x="82620" y="341980"/>
                </a:cubicBezTo>
                <a:cubicBezTo>
                  <a:pt x="91140" y="361910"/>
                  <a:pt x="95328" y="382562"/>
                  <a:pt x="96917" y="404947"/>
                </a:cubicBezTo>
                <a:cubicBezTo>
                  <a:pt x="77276" y="390938"/>
                  <a:pt x="56913" y="380829"/>
                  <a:pt x="32651" y="380396"/>
                </a:cubicBezTo>
                <a:cubicBezTo>
                  <a:pt x="34095" y="384151"/>
                  <a:pt x="37561" y="383862"/>
                  <a:pt x="39872" y="385161"/>
                </a:cubicBezTo>
                <a:cubicBezTo>
                  <a:pt x="63412" y="398015"/>
                  <a:pt x="83919" y="414623"/>
                  <a:pt x="101250" y="434986"/>
                </a:cubicBezTo>
                <a:cubicBezTo>
                  <a:pt x="113236" y="448995"/>
                  <a:pt x="126667" y="462281"/>
                  <a:pt x="136632" y="477734"/>
                </a:cubicBezTo>
                <a:cubicBezTo>
                  <a:pt x="146597" y="493042"/>
                  <a:pt x="152085" y="510806"/>
                  <a:pt x="146019" y="529869"/>
                </a:cubicBezTo>
                <a:cubicBezTo>
                  <a:pt x="143131" y="538823"/>
                  <a:pt x="137932" y="546766"/>
                  <a:pt x="135766" y="556009"/>
                </a:cubicBezTo>
                <a:cubicBezTo>
                  <a:pt x="135044" y="559041"/>
                  <a:pt x="132011" y="559475"/>
                  <a:pt x="129845" y="560774"/>
                </a:cubicBezTo>
                <a:cubicBezTo>
                  <a:pt x="107171" y="573050"/>
                  <a:pt x="83631" y="583160"/>
                  <a:pt x="58068" y="587492"/>
                </a:cubicBezTo>
                <a:cubicBezTo>
                  <a:pt x="57202" y="587636"/>
                  <a:pt x="56336" y="588069"/>
                  <a:pt x="55469" y="588358"/>
                </a:cubicBezTo>
                <a:cubicBezTo>
                  <a:pt x="82331" y="590525"/>
                  <a:pt x="109193" y="590236"/>
                  <a:pt x="134755" y="580126"/>
                </a:cubicBezTo>
                <a:cubicBezTo>
                  <a:pt x="138798" y="578538"/>
                  <a:pt x="140242" y="579982"/>
                  <a:pt x="141543" y="583448"/>
                </a:cubicBezTo>
                <a:cubicBezTo>
                  <a:pt x="149052" y="601789"/>
                  <a:pt x="153818" y="620853"/>
                  <a:pt x="159162" y="639771"/>
                </a:cubicBezTo>
                <a:cubicBezTo>
                  <a:pt x="164072" y="657246"/>
                  <a:pt x="166382" y="675876"/>
                  <a:pt x="180969" y="689163"/>
                </a:cubicBezTo>
                <a:cubicBezTo>
                  <a:pt x="183857" y="691762"/>
                  <a:pt x="180680" y="693495"/>
                  <a:pt x="179524" y="695228"/>
                </a:cubicBezTo>
                <a:cubicBezTo>
                  <a:pt x="167682" y="714002"/>
                  <a:pt x="156851" y="733066"/>
                  <a:pt x="152518" y="755162"/>
                </a:cubicBezTo>
                <a:cubicBezTo>
                  <a:pt x="150063" y="767437"/>
                  <a:pt x="148619" y="779713"/>
                  <a:pt x="148908" y="792999"/>
                </a:cubicBezTo>
                <a:cubicBezTo>
                  <a:pt x="136343" y="786500"/>
                  <a:pt x="130278" y="776391"/>
                  <a:pt x="127678" y="763971"/>
                </a:cubicBezTo>
                <a:cubicBezTo>
                  <a:pt x="125223" y="752418"/>
                  <a:pt x="125368" y="740576"/>
                  <a:pt x="125079" y="728733"/>
                </a:cubicBezTo>
                <a:cubicBezTo>
                  <a:pt x="124934" y="720790"/>
                  <a:pt x="124790" y="712847"/>
                  <a:pt x="123346" y="705049"/>
                </a:cubicBezTo>
                <a:cubicBezTo>
                  <a:pt x="119735" y="685841"/>
                  <a:pt x="109482" y="671977"/>
                  <a:pt x="90996" y="664900"/>
                </a:cubicBezTo>
                <a:cubicBezTo>
                  <a:pt x="76410" y="659268"/>
                  <a:pt x="61679" y="654358"/>
                  <a:pt x="47093" y="649014"/>
                </a:cubicBezTo>
                <a:cubicBezTo>
                  <a:pt x="42616" y="647426"/>
                  <a:pt x="38139" y="645548"/>
                  <a:pt x="33807" y="643526"/>
                </a:cubicBezTo>
                <a:cubicBezTo>
                  <a:pt x="12288" y="633272"/>
                  <a:pt x="4778" y="617531"/>
                  <a:pt x="9977" y="594135"/>
                </a:cubicBezTo>
                <a:cubicBezTo>
                  <a:pt x="13299" y="579405"/>
                  <a:pt x="20375" y="566262"/>
                  <a:pt x="27163" y="552976"/>
                </a:cubicBezTo>
                <a:cubicBezTo>
                  <a:pt x="32362" y="542866"/>
                  <a:pt x="37417" y="532902"/>
                  <a:pt x="42038" y="522504"/>
                </a:cubicBezTo>
                <a:cubicBezTo>
                  <a:pt x="53014" y="497230"/>
                  <a:pt x="51426" y="473979"/>
                  <a:pt x="31062" y="453472"/>
                </a:cubicBezTo>
                <a:cubicBezTo>
                  <a:pt x="23553" y="445962"/>
                  <a:pt x="17776" y="437152"/>
                  <a:pt x="11710" y="428487"/>
                </a:cubicBezTo>
                <a:cubicBezTo>
                  <a:pt x="-8364" y="399748"/>
                  <a:pt x="-132" y="365088"/>
                  <a:pt x="17632" y="340103"/>
                </a:cubicBezTo>
                <a:cubicBezTo>
                  <a:pt x="38572" y="310642"/>
                  <a:pt x="67889" y="299522"/>
                  <a:pt x="103416" y="306598"/>
                </a:cubicBezTo>
                <a:close/>
                <a:moveTo>
                  <a:pt x="293182" y="243054"/>
                </a:moveTo>
                <a:cubicBezTo>
                  <a:pt x="294048" y="253741"/>
                  <a:pt x="295059" y="263995"/>
                  <a:pt x="299247" y="273526"/>
                </a:cubicBezTo>
                <a:cubicBezTo>
                  <a:pt x="305602" y="287824"/>
                  <a:pt x="316289" y="296345"/>
                  <a:pt x="331597" y="299377"/>
                </a:cubicBezTo>
                <a:cubicBezTo>
                  <a:pt x="352682" y="303565"/>
                  <a:pt x="362503" y="319163"/>
                  <a:pt x="356293" y="339526"/>
                </a:cubicBezTo>
                <a:cubicBezTo>
                  <a:pt x="354993" y="343714"/>
                  <a:pt x="356726" y="347035"/>
                  <a:pt x="357303" y="350646"/>
                </a:cubicBezTo>
                <a:cubicBezTo>
                  <a:pt x="358604" y="358589"/>
                  <a:pt x="361492" y="365954"/>
                  <a:pt x="365969" y="372597"/>
                </a:cubicBezTo>
                <a:cubicBezTo>
                  <a:pt x="380699" y="394116"/>
                  <a:pt x="403951" y="396571"/>
                  <a:pt x="422436" y="378229"/>
                </a:cubicBezTo>
                <a:cubicBezTo>
                  <a:pt x="426047" y="374619"/>
                  <a:pt x="427491" y="374908"/>
                  <a:pt x="430379" y="378663"/>
                </a:cubicBezTo>
                <a:cubicBezTo>
                  <a:pt x="445399" y="398593"/>
                  <a:pt x="459118" y="419100"/>
                  <a:pt x="462007" y="444662"/>
                </a:cubicBezTo>
                <a:cubicBezTo>
                  <a:pt x="466773" y="487555"/>
                  <a:pt x="431246" y="524526"/>
                  <a:pt x="392686" y="522215"/>
                </a:cubicBezTo>
                <a:cubicBezTo>
                  <a:pt x="388498" y="521926"/>
                  <a:pt x="384887" y="520337"/>
                  <a:pt x="380988" y="518893"/>
                </a:cubicBezTo>
                <a:cubicBezTo>
                  <a:pt x="360337" y="511672"/>
                  <a:pt x="350661" y="516727"/>
                  <a:pt x="344162" y="537812"/>
                </a:cubicBezTo>
                <a:cubicBezTo>
                  <a:pt x="339684" y="552254"/>
                  <a:pt x="335352" y="566840"/>
                  <a:pt x="328709" y="580415"/>
                </a:cubicBezTo>
                <a:cubicBezTo>
                  <a:pt x="327120" y="583593"/>
                  <a:pt x="325532" y="586914"/>
                  <a:pt x="323510" y="589947"/>
                </a:cubicBezTo>
                <a:cubicBezTo>
                  <a:pt x="317589" y="598612"/>
                  <a:pt x="309790" y="599912"/>
                  <a:pt x="301269" y="593558"/>
                </a:cubicBezTo>
                <a:cubicBezTo>
                  <a:pt x="293037" y="587348"/>
                  <a:pt x="288849" y="577960"/>
                  <a:pt x="283506" y="569584"/>
                </a:cubicBezTo>
                <a:cubicBezTo>
                  <a:pt x="280762" y="565107"/>
                  <a:pt x="278451" y="560053"/>
                  <a:pt x="277440" y="554998"/>
                </a:cubicBezTo>
                <a:cubicBezTo>
                  <a:pt x="271663" y="527269"/>
                  <a:pt x="251445" y="513983"/>
                  <a:pt x="227327" y="505029"/>
                </a:cubicBezTo>
                <a:cubicBezTo>
                  <a:pt x="208408" y="497952"/>
                  <a:pt x="188623" y="494342"/>
                  <a:pt x="168405" y="493187"/>
                </a:cubicBezTo>
                <a:cubicBezTo>
                  <a:pt x="163927" y="492898"/>
                  <a:pt x="162627" y="490732"/>
                  <a:pt x="161617" y="487266"/>
                </a:cubicBezTo>
                <a:cubicBezTo>
                  <a:pt x="157862" y="476001"/>
                  <a:pt x="158584" y="464303"/>
                  <a:pt x="159595" y="452894"/>
                </a:cubicBezTo>
                <a:cubicBezTo>
                  <a:pt x="162483" y="424155"/>
                  <a:pt x="169415" y="396137"/>
                  <a:pt x="178513" y="368698"/>
                </a:cubicBezTo>
                <a:cubicBezTo>
                  <a:pt x="180969" y="361333"/>
                  <a:pt x="184435" y="354545"/>
                  <a:pt x="189778" y="348768"/>
                </a:cubicBezTo>
                <a:cubicBezTo>
                  <a:pt x="195411" y="342558"/>
                  <a:pt x="200754" y="335915"/>
                  <a:pt x="206820" y="330139"/>
                </a:cubicBezTo>
                <a:cubicBezTo>
                  <a:pt x="222995" y="315408"/>
                  <a:pt x="236570" y="299089"/>
                  <a:pt x="246101" y="279015"/>
                </a:cubicBezTo>
                <a:cubicBezTo>
                  <a:pt x="255344" y="259663"/>
                  <a:pt x="272963" y="249698"/>
                  <a:pt x="293182" y="243054"/>
                </a:cubicBezTo>
                <a:close/>
                <a:moveTo>
                  <a:pt x="874632" y="203795"/>
                </a:moveTo>
                <a:lnTo>
                  <a:pt x="874754" y="203917"/>
                </a:lnTo>
                <a:lnTo>
                  <a:pt x="874768" y="203873"/>
                </a:lnTo>
                <a:close/>
                <a:moveTo>
                  <a:pt x="874754" y="202184"/>
                </a:moveTo>
                <a:cubicBezTo>
                  <a:pt x="874609" y="202617"/>
                  <a:pt x="874320" y="203051"/>
                  <a:pt x="874320" y="203483"/>
                </a:cubicBezTo>
                <a:lnTo>
                  <a:pt x="874383" y="203546"/>
                </a:lnTo>
                <a:lnTo>
                  <a:pt x="874977" y="202407"/>
                </a:lnTo>
                <a:close/>
                <a:moveTo>
                  <a:pt x="483235" y="164924"/>
                </a:moveTo>
                <a:cubicBezTo>
                  <a:pt x="500999" y="166080"/>
                  <a:pt x="518907" y="164635"/>
                  <a:pt x="536670" y="165357"/>
                </a:cubicBezTo>
                <a:cubicBezTo>
                  <a:pt x="547935" y="165791"/>
                  <a:pt x="558478" y="168679"/>
                  <a:pt x="567865" y="175033"/>
                </a:cubicBezTo>
                <a:cubicBezTo>
                  <a:pt x="572197" y="177922"/>
                  <a:pt x="576819" y="180666"/>
                  <a:pt x="581151" y="183699"/>
                </a:cubicBezTo>
                <a:cubicBezTo>
                  <a:pt x="594871" y="193230"/>
                  <a:pt x="610323" y="198140"/>
                  <a:pt x="626787" y="196985"/>
                </a:cubicBezTo>
                <a:cubicBezTo>
                  <a:pt x="653793" y="194963"/>
                  <a:pt x="675312" y="205073"/>
                  <a:pt x="694952" y="222403"/>
                </a:cubicBezTo>
                <a:cubicBezTo>
                  <a:pt x="703329" y="229768"/>
                  <a:pt x="713438" y="235256"/>
                  <a:pt x="722681" y="241755"/>
                </a:cubicBezTo>
                <a:cubicBezTo>
                  <a:pt x="728025" y="245509"/>
                  <a:pt x="733223" y="249409"/>
                  <a:pt x="738133" y="253597"/>
                </a:cubicBezTo>
                <a:cubicBezTo>
                  <a:pt x="744488" y="259085"/>
                  <a:pt x="748965" y="265873"/>
                  <a:pt x="749543" y="274538"/>
                </a:cubicBezTo>
                <a:cubicBezTo>
                  <a:pt x="750987" y="294323"/>
                  <a:pt x="763118" y="307176"/>
                  <a:pt x="777560" y="318441"/>
                </a:cubicBezTo>
                <a:cubicBezTo>
                  <a:pt x="784636" y="323928"/>
                  <a:pt x="792868" y="328261"/>
                  <a:pt x="799945" y="333749"/>
                </a:cubicBezTo>
                <a:cubicBezTo>
                  <a:pt x="812798" y="343425"/>
                  <a:pt x="817419" y="357722"/>
                  <a:pt x="816409" y="377363"/>
                </a:cubicBezTo>
                <a:cubicBezTo>
                  <a:pt x="811354" y="393683"/>
                  <a:pt x="819730" y="410435"/>
                  <a:pt x="828684" y="427332"/>
                </a:cubicBezTo>
                <a:cubicBezTo>
                  <a:pt x="834028" y="437297"/>
                  <a:pt x="838215" y="447839"/>
                  <a:pt x="835327" y="459826"/>
                </a:cubicBezTo>
                <a:cubicBezTo>
                  <a:pt x="834316" y="464303"/>
                  <a:pt x="833161" y="465458"/>
                  <a:pt x="828828" y="462715"/>
                </a:cubicBezTo>
                <a:cubicBezTo>
                  <a:pt x="819008" y="456504"/>
                  <a:pt x="808466" y="452027"/>
                  <a:pt x="796912" y="449861"/>
                </a:cubicBezTo>
                <a:cubicBezTo>
                  <a:pt x="779149" y="446395"/>
                  <a:pt x="763118" y="450150"/>
                  <a:pt x="748243" y="460259"/>
                </a:cubicBezTo>
                <a:cubicBezTo>
                  <a:pt x="730768" y="472102"/>
                  <a:pt x="711850" y="480622"/>
                  <a:pt x="690331" y="481778"/>
                </a:cubicBezTo>
                <a:cubicBezTo>
                  <a:pt x="690042" y="481778"/>
                  <a:pt x="689898" y="481778"/>
                  <a:pt x="689609" y="481778"/>
                </a:cubicBezTo>
                <a:cubicBezTo>
                  <a:pt x="681522" y="481778"/>
                  <a:pt x="673001" y="482211"/>
                  <a:pt x="668235" y="474268"/>
                </a:cubicBezTo>
                <a:cubicBezTo>
                  <a:pt x="663614" y="466469"/>
                  <a:pt x="669390" y="460115"/>
                  <a:pt x="673146" y="453760"/>
                </a:cubicBezTo>
                <a:cubicBezTo>
                  <a:pt x="676467" y="448273"/>
                  <a:pt x="680078" y="442785"/>
                  <a:pt x="682244" y="436575"/>
                </a:cubicBezTo>
                <a:cubicBezTo>
                  <a:pt x="685710" y="426321"/>
                  <a:pt x="682533" y="420544"/>
                  <a:pt x="671701" y="419533"/>
                </a:cubicBezTo>
                <a:cubicBezTo>
                  <a:pt x="660003" y="418522"/>
                  <a:pt x="648161" y="418522"/>
                  <a:pt x="636319" y="417945"/>
                </a:cubicBezTo>
                <a:cubicBezTo>
                  <a:pt x="626932" y="417512"/>
                  <a:pt x="617689" y="416068"/>
                  <a:pt x="608879" y="412168"/>
                </a:cubicBezTo>
                <a:cubicBezTo>
                  <a:pt x="594871" y="405958"/>
                  <a:pt x="586206" y="395993"/>
                  <a:pt x="584906" y="379963"/>
                </a:cubicBezTo>
                <a:cubicBezTo>
                  <a:pt x="583462" y="362344"/>
                  <a:pt x="575952" y="354401"/>
                  <a:pt x="558766" y="350068"/>
                </a:cubicBezTo>
                <a:cubicBezTo>
                  <a:pt x="547213" y="347180"/>
                  <a:pt x="535371" y="347036"/>
                  <a:pt x="523673" y="345735"/>
                </a:cubicBezTo>
                <a:cubicBezTo>
                  <a:pt x="517174" y="345014"/>
                  <a:pt x="511831" y="342703"/>
                  <a:pt x="507065" y="338082"/>
                </a:cubicBezTo>
                <a:cubicBezTo>
                  <a:pt x="498833" y="329994"/>
                  <a:pt x="490457" y="322051"/>
                  <a:pt x="481791" y="314397"/>
                </a:cubicBezTo>
                <a:cubicBezTo>
                  <a:pt x="470382" y="304288"/>
                  <a:pt x="461140" y="304144"/>
                  <a:pt x="448864" y="313242"/>
                </a:cubicBezTo>
                <a:cubicBezTo>
                  <a:pt x="440632" y="319307"/>
                  <a:pt x="434422" y="327250"/>
                  <a:pt x="428068" y="335193"/>
                </a:cubicBezTo>
                <a:cubicBezTo>
                  <a:pt x="421714" y="342992"/>
                  <a:pt x="416225" y="351657"/>
                  <a:pt x="407850" y="357578"/>
                </a:cubicBezTo>
                <a:cubicBezTo>
                  <a:pt x="394274" y="367110"/>
                  <a:pt x="384742" y="363499"/>
                  <a:pt x="381276" y="347325"/>
                </a:cubicBezTo>
                <a:cubicBezTo>
                  <a:pt x="379110" y="337071"/>
                  <a:pt x="380554" y="327106"/>
                  <a:pt x="382287" y="317286"/>
                </a:cubicBezTo>
                <a:cubicBezTo>
                  <a:pt x="384454" y="305010"/>
                  <a:pt x="379977" y="296345"/>
                  <a:pt x="369578" y="289846"/>
                </a:cubicBezTo>
                <a:cubicBezTo>
                  <a:pt x="362646" y="285513"/>
                  <a:pt x="354848" y="282914"/>
                  <a:pt x="347338" y="279881"/>
                </a:cubicBezTo>
                <a:cubicBezTo>
                  <a:pt x="326686" y="271505"/>
                  <a:pt x="314555" y="256341"/>
                  <a:pt x="310078" y="234823"/>
                </a:cubicBezTo>
                <a:cubicBezTo>
                  <a:pt x="309500" y="232223"/>
                  <a:pt x="310078" y="230346"/>
                  <a:pt x="311667" y="228179"/>
                </a:cubicBezTo>
                <a:cubicBezTo>
                  <a:pt x="325531" y="210127"/>
                  <a:pt x="342861" y="200595"/>
                  <a:pt x="366257" y="206228"/>
                </a:cubicBezTo>
                <a:cubicBezTo>
                  <a:pt x="373622" y="207960"/>
                  <a:pt x="380410" y="207383"/>
                  <a:pt x="386908" y="203051"/>
                </a:cubicBezTo>
                <a:cubicBezTo>
                  <a:pt x="395863" y="196985"/>
                  <a:pt x="405539" y="191931"/>
                  <a:pt x="414203" y="185576"/>
                </a:cubicBezTo>
                <a:cubicBezTo>
                  <a:pt x="434856" y="170412"/>
                  <a:pt x="457673" y="163335"/>
                  <a:pt x="483235" y="164924"/>
                </a:cubicBezTo>
                <a:close/>
                <a:moveTo>
                  <a:pt x="700586" y="95026"/>
                </a:moveTo>
                <a:lnTo>
                  <a:pt x="698567" y="96467"/>
                </a:lnTo>
                <a:lnTo>
                  <a:pt x="700388" y="95487"/>
                </a:lnTo>
                <a:close/>
                <a:moveTo>
                  <a:pt x="664770" y="46501"/>
                </a:moveTo>
                <a:cubicBezTo>
                  <a:pt x="682244" y="42746"/>
                  <a:pt x="696542" y="48523"/>
                  <a:pt x="707518" y="62387"/>
                </a:cubicBezTo>
                <a:cubicBezTo>
                  <a:pt x="713583" y="69897"/>
                  <a:pt x="718349" y="78273"/>
                  <a:pt x="722537" y="86938"/>
                </a:cubicBezTo>
                <a:cubicBezTo>
                  <a:pt x="729036" y="100513"/>
                  <a:pt x="737412" y="112789"/>
                  <a:pt x="748677" y="122465"/>
                </a:cubicBezTo>
                <a:cubicBezTo>
                  <a:pt x="757775" y="130264"/>
                  <a:pt x="769329" y="131997"/>
                  <a:pt x="781027" y="131274"/>
                </a:cubicBezTo>
                <a:cubicBezTo>
                  <a:pt x="798790" y="130264"/>
                  <a:pt x="816265" y="126797"/>
                  <a:pt x="833884" y="124198"/>
                </a:cubicBezTo>
                <a:cubicBezTo>
                  <a:pt x="869988" y="118999"/>
                  <a:pt x="885585" y="136040"/>
                  <a:pt x="889773" y="169545"/>
                </a:cubicBezTo>
                <a:cubicBezTo>
                  <a:pt x="891939" y="187309"/>
                  <a:pt x="890640" y="205073"/>
                  <a:pt x="891362" y="222836"/>
                </a:cubicBezTo>
                <a:cubicBezTo>
                  <a:pt x="891651" y="229479"/>
                  <a:pt x="892084" y="236267"/>
                  <a:pt x="893240" y="242910"/>
                </a:cubicBezTo>
                <a:cubicBezTo>
                  <a:pt x="896994" y="263562"/>
                  <a:pt x="907248" y="279159"/>
                  <a:pt x="928189" y="286380"/>
                </a:cubicBezTo>
                <a:cubicBezTo>
                  <a:pt x="941764" y="291146"/>
                  <a:pt x="954617" y="297211"/>
                  <a:pt x="966893" y="304721"/>
                </a:cubicBezTo>
                <a:cubicBezTo>
                  <a:pt x="976713" y="310786"/>
                  <a:pt x="984512" y="319018"/>
                  <a:pt x="989133" y="329705"/>
                </a:cubicBezTo>
                <a:cubicBezTo>
                  <a:pt x="999820" y="354112"/>
                  <a:pt x="1000831" y="378952"/>
                  <a:pt x="990866" y="403936"/>
                </a:cubicBezTo>
                <a:cubicBezTo>
                  <a:pt x="987400" y="412746"/>
                  <a:pt x="981479" y="419822"/>
                  <a:pt x="975846" y="427188"/>
                </a:cubicBezTo>
                <a:cubicBezTo>
                  <a:pt x="970214" y="434408"/>
                  <a:pt x="964582" y="436719"/>
                  <a:pt x="954472" y="433109"/>
                </a:cubicBezTo>
                <a:cubicBezTo>
                  <a:pt x="930355" y="424299"/>
                  <a:pt x="904937" y="425599"/>
                  <a:pt x="879664" y="428343"/>
                </a:cubicBezTo>
                <a:cubicBezTo>
                  <a:pt x="874176" y="428921"/>
                  <a:pt x="868688" y="429787"/>
                  <a:pt x="863345" y="430509"/>
                </a:cubicBezTo>
                <a:cubicBezTo>
                  <a:pt x="861179" y="430798"/>
                  <a:pt x="859735" y="430220"/>
                  <a:pt x="858434" y="428487"/>
                </a:cubicBezTo>
                <a:cubicBezTo>
                  <a:pt x="852224" y="419389"/>
                  <a:pt x="845581" y="410435"/>
                  <a:pt x="839660" y="401192"/>
                </a:cubicBezTo>
                <a:cubicBezTo>
                  <a:pt x="833739" y="391950"/>
                  <a:pt x="830851" y="381840"/>
                  <a:pt x="833450" y="370864"/>
                </a:cubicBezTo>
                <a:cubicBezTo>
                  <a:pt x="836916" y="355700"/>
                  <a:pt x="832439" y="341547"/>
                  <a:pt x="828829" y="327106"/>
                </a:cubicBezTo>
                <a:cubicBezTo>
                  <a:pt x="827529" y="321762"/>
                  <a:pt x="826373" y="316419"/>
                  <a:pt x="825363" y="311075"/>
                </a:cubicBezTo>
                <a:cubicBezTo>
                  <a:pt x="824929" y="308909"/>
                  <a:pt x="825363" y="307176"/>
                  <a:pt x="827240" y="305443"/>
                </a:cubicBezTo>
                <a:cubicBezTo>
                  <a:pt x="854535" y="278870"/>
                  <a:pt x="866377" y="244787"/>
                  <a:pt x="874320" y="208683"/>
                </a:cubicBezTo>
                <a:cubicBezTo>
                  <a:pt x="874465" y="207816"/>
                  <a:pt x="874320" y="206805"/>
                  <a:pt x="873454" y="205217"/>
                </a:cubicBezTo>
                <a:cubicBezTo>
                  <a:pt x="860312" y="232945"/>
                  <a:pt x="841538" y="256341"/>
                  <a:pt x="820019" y="278581"/>
                </a:cubicBezTo>
                <a:cubicBezTo>
                  <a:pt x="814820" y="248398"/>
                  <a:pt x="813087" y="219225"/>
                  <a:pt x="820741" y="189908"/>
                </a:cubicBezTo>
                <a:cubicBezTo>
                  <a:pt x="806011" y="206805"/>
                  <a:pt x="801245" y="227168"/>
                  <a:pt x="799512" y="248398"/>
                </a:cubicBezTo>
                <a:cubicBezTo>
                  <a:pt x="797779" y="269627"/>
                  <a:pt x="800234" y="290568"/>
                  <a:pt x="804278" y="312664"/>
                </a:cubicBezTo>
                <a:cubicBezTo>
                  <a:pt x="789980" y="303565"/>
                  <a:pt x="779294" y="293601"/>
                  <a:pt x="776261" y="277426"/>
                </a:cubicBezTo>
                <a:cubicBezTo>
                  <a:pt x="775394" y="272660"/>
                  <a:pt x="774383" y="268039"/>
                  <a:pt x="773228" y="263417"/>
                </a:cubicBezTo>
                <a:cubicBezTo>
                  <a:pt x="771206" y="255619"/>
                  <a:pt x="767307" y="248975"/>
                  <a:pt x="761097" y="243487"/>
                </a:cubicBezTo>
                <a:cubicBezTo>
                  <a:pt x="745500" y="229912"/>
                  <a:pt x="727736" y="219369"/>
                  <a:pt x="711561" y="206805"/>
                </a:cubicBezTo>
                <a:cubicBezTo>
                  <a:pt x="703474" y="200451"/>
                  <a:pt x="695097" y="194674"/>
                  <a:pt x="686866" y="188609"/>
                </a:cubicBezTo>
                <a:cubicBezTo>
                  <a:pt x="674446" y="179366"/>
                  <a:pt x="660726" y="175033"/>
                  <a:pt x="645273" y="175033"/>
                </a:cubicBezTo>
                <a:cubicBezTo>
                  <a:pt x="634297" y="175178"/>
                  <a:pt x="623177" y="175899"/>
                  <a:pt x="612202" y="173589"/>
                </a:cubicBezTo>
                <a:cubicBezTo>
                  <a:pt x="603681" y="171856"/>
                  <a:pt x="596749" y="167524"/>
                  <a:pt x="590106" y="160880"/>
                </a:cubicBezTo>
                <a:cubicBezTo>
                  <a:pt x="606136" y="157125"/>
                  <a:pt x="621444" y="153082"/>
                  <a:pt x="636030" y="147160"/>
                </a:cubicBezTo>
                <a:cubicBezTo>
                  <a:pt x="659282" y="137773"/>
                  <a:pt x="680656" y="125498"/>
                  <a:pt x="695531" y="104557"/>
                </a:cubicBezTo>
                <a:lnTo>
                  <a:pt x="699512" y="97418"/>
                </a:lnTo>
                <a:lnTo>
                  <a:pt x="698564" y="96470"/>
                </a:lnTo>
                <a:lnTo>
                  <a:pt x="653397" y="121797"/>
                </a:lnTo>
                <a:cubicBezTo>
                  <a:pt x="637366" y="127917"/>
                  <a:pt x="620578" y="132213"/>
                  <a:pt x="603681" y="136185"/>
                </a:cubicBezTo>
                <a:cubicBezTo>
                  <a:pt x="592994" y="138640"/>
                  <a:pt x="582018" y="140517"/>
                  <a:pt x="571331" y="143406"/>
                </a:cubicBezTo>
                <a:cubicBezTo>
                  <a:pt x="560067" y="146438"/>
                  <a:pt x="548802" y="143550"/>
                  <a:pt x="537538" y="144416"/>
                </a:cubicBezTo>
                <a:cubicBezTo>
                  <a:pt x="517608" y="146005"/>
                  <a:pt x="497822" y="149038"/>
                  <a:pt x="477893" y="147883"/>
                </a:cubicBezTo>
                <a:cubicBezTo>
                  <a:pt x="474860" y="147738"/>
                  <a:pt x="471827" y="147594"/>
                  <a:pt x="468072" y="147449"/>
                </a:cubicBezTo>
                <a:cubicBezTo>
                  <a:pt x="469661" y="143839"/>
                  <a:pt x="472116" y="141962"/>
                  <a:pt x="474282" y="139940"/>
                </a:cubicBezTo>
                <a:cubicBezTo>
                  <a:pt x="494068" y="121310"/>
                  <a:pt x="516741" y="106868"/>
                  <a:pt x="540715" y="94303"/>
                </a:cubicBezTo>
                <a:cubicBezTo>
                  <a:pt x="580285" y="73651"/>
                  <a:pt x="621011" y="56032"/>
                  <a:pt x="664770" y="46501"/>
                </a:cubicBezTo>
                <a:close/>
                <a:moveTo>
                  <a:pt x="355688" y="0"/>
                </a:moveTo>
                <a:cubicBezTo>
                  <a:pt x="362358" y="16"/>
                  <a:pt x="369904" y="1298"/>
                  <a:pt x="378533" y="3753"/>
                </a:cubicBezTo>
                <a:cubicBezTo>
                  <a:pt x="390087" y="6930"/>
                  <a:pt x="401062" y="11407"/>
                  <a:pt x="412038" y="16462"/>
                </a:cubicBezTo>
                <a:cubicBezTo>
                  <a:pt x="430523" y="24983"/>
                  <a:pt x="449731" y="32203"/>
                  <a:pt x="469083" y="38847"/>
                </a:cubicBezTo>
                <a:cubicBezTo>
                  <a:pt x="485691" y="44623"/>
                  <a:pt x="502155" y="40435"/>
                  <a:pt x="518185" y="34514"/>
                </a:cubicBezTo>
                <a:cubicBezTo>
                  <a:pt x="531328" y="29748"/>
                  <a:pt x="544180" y="23827"/>
                  <a:pt x="558622" y="25271"/>
                </a:cubicBezTo>
                <a:cubicBezTo>
                  <a:pt x="572487" y="26571"/>
                  <a:pt x="584906" y="30904"/>
                  <a:pt x="591983" y="44046"/>
                </a:cubicBezTo>
                <a:cubicBezTo>
                  <a:pt x="551835" y="64264"/>
                  <a:pt x="512408" y="84916"/>
                  <a:pt x="477026" y="112355"/>
                </a:cubicBezTo>
                <a:cubicBezTo>
                  <a:pt x="466339" y="120587"/>
                  <a:pt x="456519" y="129685"/>
                  <a:pt x="447421" y="139506"/>
                </a:cubicBezTo>
                <a:cubicBezTo>
                  <a:pt x="445976" y="141095"/>
                  <a:pt x="444965" y="143261"/>
                  <a:pt x="442655" y="143838"/>
                </a:cubicBezTo>
                <a:cubicBezTo>
                  <a:pt x="428646" y="147304"/>
                  <a:pt x="418103" y="156692"/>
                  <a:pt x="406839" y="164779"/>
                </a:cubicBezTo>
                <a:cubicBezTo>
                  <a:pt x="396585" y="172145"/>
                  <a:pt x="386043" y="178644"/>
                  <a:pt x="372756" y="177921"/>
                </a:cubicBezTo>
                <a:cubicBezTo>
                  <a:pt x="369290" y="177777"/>
                  <a:pt x="365824" y="177199"/>
                  <a:pt x="361636" y="176622"/>
                </a:cubicBezTo>
                <a:cubicBezTo>
                  <a:pt x="388497" y="140084"/>
                  <a:pt x="413771" y="103546"/>
                  <a:pt x="406694" y="54877"/>
                </a:cubicBezTo>
                <a:cubicBezTo>
                  <a:pt x="400196" y="81305"/>
                  <a:pt x="387920" y="104701"/>
                  <a:pt x="371601" y="127231"/>
                </a:cubicBezTo>
                <a:cubicBezTo>
                  <a:pt x="362503" y="97625"/>
                  <a:pt x="357592" y="68164"/>
                  <a:pt x="358314" y="37836"/>
                </a:cubicBezTo>
                <a:cubicBezTo>
                  <a:pt x="350227" y="62964"/>
                  <a:pt x="345605" y="88526"/>
                  <a:pt x="346905" y="114955"/>
                </a:cubicBezTo>
                <a:cubicBezTo>
                  <a:pt x="347483" y="125642"/>
                  <a:pt x="349794" y="135751"/>
                  <a:pt x="352393" y="146005"/>
                </a:cubicBezTo>
                <a:cubicBezTo>
                  <a:pt x="353404" y="149904"/>
                  <a:pt x="352682" y="152648"/>
                  <a:pt x="350227" y="155825"/>
                </a:cubicBezTo>
                <a:cubicBezTo>
                  <a:pt x="334774" y="176188"/>
                  <a:pt x="317589" y="194818"/>
                  <a:pt x="298380" y="211715"/>
                </a:cubicBezTo>
                <a:cubicBezTo>
                  <a:pt x="283217" y="225146"/>
                  <a:pt x="266609" y="232656"/>
                  <a:pt x="245523" y="231789"/>
                </a:cubicBezTo>
                <a:cubicBezTo>
                  <a:pt x="217218" y="230634"/>
                  <a:pt x="189634" y="226301"/>
                  <a:pt x="162628" y="218069"/>
                </a:cubicBezTo>
                <a:cubicBezTo>
                  <a:pt x="161761" y="217203"/>
                  <a:pt x="160750" y="216625"/>
                  <a:pt x="159595" y="217636"/>
                </a:cubicBezTo>
                <a:lnTo>
                  <a:pt x="159618" y="217660"/>
                </a:lnTo>
                <a:lnTo>
                  <a:pt x="162483" y="218069"/>
                </a:lnTo>
                <a:cubicBezTo>
                  <a:pt x="162195" y="218502"/>
                  <a:pt x="161761" y="218936"/>
                  <a:pt x="161328" y="219369"/>
                </a:cubicBezTo>
                <a:lnTo>
                  <a:pt x="161320" y="219361"/>
                </a:lnTo>
                <a:lnTo>
                  <a:pt x="161328" y="219369"/>
                </a:lnTo>
                <a:cubicBezTo>
                  <a:pt x="183713" y="233811"/>
                  <a:pt x="205809" y="248975"/>
                  <a:pt x="232526" y="254896"/>
                </a:cubicBezTo>
                <a:cubicBezTo>
                  <a:pt x="236714" y="255762"/>
                  <a:pt x="234548" y="257640"/>
                  <a:pt x="233537" y="259373"/>
                </a:cubicBezTo>
                <a:cubicBezTo>
                  <a:pt x="222850" y="278148"/>
                  <a:pt x="208841" y="294322"/>
                  <a:pt x="193244" y="309197"/>
                </a:cubicBezTo>
                <a:cubicBezTo>
                  <a:pt x="191078" y="311364"/>
                  <a:pt x="189200" y="310786"/>
                  <a:pt x="186745" y="309920"/>
                </a:cubicBezTo>
                <a:cubicBezTo>
                  <a:pt x="165516" y="301688"/>
                  <a:pt x="144286" y="293167"/>
                  <a:pt x="122335" y="286524"/>
                </a:cubicBezTo>
                <a:cubicBezTo>
                  <a:pt x="117713" y="285079"/>
                  <a:pt x="118869" y="282191"/>
                  <a:pt x="119013" y="279158"/>
                </a:cubicBezTo>
                <a:cubicBezTo>
                  <a:pt x="120169" y="261973"/>
                  <a:pt x="122913" y="244787"/>
                  <a:pt x="125945" y="227890"/>
                </a:cubicBezTo>
                <a:cubicBezTo>
                  <a:pt x="130278" y="203772"/>
                  <a:pt x="131145" y="179076"/>
                  <a:pt x="136055" y="155103"/>
                </a:cubicBezTo>
                <a:cubicBezTo>
                  <a:pt x="140387" y="134018"/>
                  <a:pt x="149919" y="115966"/>
                  <a:pt x="166671" y="101813"/>
                </a:cubicBezTo>
                <a:cubicBezTo>
                  <a:pt x="184146" y="86938"/>
                  <a:pt x="204653" y="85783"/>
                  <a:pt x="226027" y="88237"/>
                </a:cubicBezTo>
                <a:cubicBezTo>
                  <a:pt x="237003" y="89393"/>
                  <a:pt x="247834" y="91704"/>
                  <a:pt x="258954" y="91993"/>
                </a:cubicBezTo>
                <a:cubicBezTo>
                  <a:pt x="275418" y="92425"/>
                  <a:pt x="287549" y="85060"/>
                  <a:pt x="296936" y="72352"/>
                </a:cubicBezTo>
                <a:cubicBezTo>
                  <a:pt x="304879" y="61520"/>
                  <a:pt x="308923" y="48812"/>
                  <a:pt x="313689" y="36536"/>
                </a:cubicBezTo>
                <a:cubicBezTo>
                  <a:pt x="323546" y="11299"/>
                  <a:pt x="335677" y="-47"/>
                  <a:pt x="355688" y="0"/>
                </a:cubicBezTo>
                <a:close/>
              </a:path>
            </a:pathLst>
          </a:custGeom>
          <a:solidFill>
            <a:srgbClr val="8BC539"/>
          </a:solidFill>
          <a:ln w="2505" cap="flat">
            <a:noFill/>
            <a:prstDash val="solid"/>
            <a:miter/>
          </a:ln>
        </p:spPr>
        <p:txBody>
          <a:bodyPr rtlCol="0" anchor="ctr"/>
          <a:lstStyle/>
          <a:p>
            <a:endParaRPr lang="en-US"/>
          </a:p>
        </p:txBody>
      </p:sp>
      <p:sp>
        <p:nvSpPr>
          <p:cNvPr id="187" name="Freeform: Shape 134">
            <a:extLst>
              <a:ext uri="{FF2B5EF4-FFF2-40B4-BE49-F238E27FC236}">
                <a16:creationId xmlns="" xmlns:a16="http://schemas.microsoft.com/office/drawing/2014/main" id="{8B73C3A4-A8C9-4244-9CAE-79E68B99D039}"/>
              </a:ext>
            </a:extLst>
          </p:cNvPr>
          <p:cNvSpPr/>
          <p:nvPr/>
        </p:nvSpPr>
        <p:spPr>
          <a:xfrm rot="19743018">
            <a:off x="22295" y="35602"/>
            <a:ext cx="984603" cy="1340384"/>
          </a:xfrm>
          <a:custGeom>
            <a:avLst/>
            <a:gdLst>
              <a:gd name="connsiteX0" fmla="*/ 1036320 w 1133475"/>
              <a:gd name="connsiteY0" fmla="*/ 603444 h 1543050"/>
              <a:gd name="connsiteX1" fmla="*/ 955357 w 1133475"/>
              <a:gd name="connsiteY1" fmla="*/ 617731 h 1543050"/>
              <a:gd name="connsiteX2" fmla="*/ 947738 w 1133475"/>
              <a:gd name="connsiteY2" fmla="*/ 604396 h 1543050"/>
              <a:gd name="connsiteX3" fmla="*/ 1134428 w 1133475"/>
              <a:gd name="connsiteY3" fmla="*/ 454854 h 1543050"/>
              <a:gd name="connsiteX4" fmla="*/ 938213 w 1133475"/>
              <a:gd name="connsiteY4" fmla="*/ 527244 h 1543050"/>
              <a:gd name="connsiteX5" fmla="*/ 968692 w 1133475"/>
              <a:gd name="connsiteY5" fmla="*/ 454854 h 1543050"/>
              <a:gd name="connsiteX6" fmla="*/ 771525 w 1133475"/>
              <a:gd name="connsiteY6" fmla="*/ 632971 h 1543050"/>
              <a:gd name="connsiteX7" fmla="*/ 837247 w 1133475"/>
              <a:gd name="connsiteY7" fmla="*/ 543436 h 1543050"/>
              <a:gd name="connsiteX8" fmla="*/ 893445 w 1133475"/>
              <a:gd name="connsiteY8" fmla="*/ 468189 h 1543050"/>
              <a:gd name="connsiteX9" fmla="*/ 880110 w 1133475"/>
              <a:gd name="connsiteY9" fmla="*/ 447234 h 1543050"/>
              <a:gd name="connsiteX10" fmla="*/ 711517 w 1133475"/>
              <a:gd name="connsiteY10" fmla="*/ 613921 h 1543050"/>
              <a:gd name="connsiteX11" fmla="*/ 659130 w 1133475"/>
              <a:gd name="connsiteY11" fmla="*/ 734889 h 1543050"/>
              <a:gd name="connsiteX12" fmla="*/ 646747 w 1133475"/>
              <a:gd name="connsiteY12" fmla="*/ 612016 h 1543050"/>
              <a:gd name="connsiteX13" fmla="*/ 662940 w 1133475"/>
              <a:gd name="connsiteY13" fmla="*/ 569154 h 1543050"/>
              <a:gd name="connsiteX14" fmla="*/ 824865 w 1133475"/>
              <a:gd name="connsiteY14" fmla="*/ 431994 h 1543050"/>
              <a:gd name="connsiteX15" fmla="*/ 843915 w 1133475"/>
              <a:gd name="connsiteY15" fmla="*/ 411039 h 1543050"/>
              <a:gd name="connsiteX16" fmla="*/ 867728 w 1133475"/>
              <a:gd name="connsiteY16" fmla="*/ 341506 h 1543050"/>
              <a:gd name="connsiteX17" fmla="*/ 866775 w 1133475"/>
              <a:gd name="connsiteY17" fmla="*/ 293881 h 1543050"/>
              <a:gd name="connsiteX18" fmla="*/ 866775 w 1133475"/>
              <a:gd name="connsiteY18" fmla="*/ 282451 h 1543050"/>
              <a:gd name="connsiteX19" fmla="*/ 854392 w 1133475"/>
              <a:gd name="connsiteY19" fmla="*/ 202441 h 1543050"/>
              <a:gd name="connsiteX20" fmla="*/ 840105 w 1133475"/>
              <a:gd name="connsiteY20" fmla="*/ 185296 h 1543050"/>
              <a:gd name="connsiteX21" fmla="*/ 822007 w 1133475"/>
              <a:gd name="connsiteY21" fmla="*/ 201489 h 1543050"/>
              <a:gd name="connsiteX22" fmla="*/ 708660 w 1133475"/>
              <a:gd name="connsiteY22" fmla="*/ 402466 h 1543050"/>
              <a:gd name="connsiteX23" fmla="*/ 684847 w 1133475"/>
              <a:gd name="connsiteY23" fmla="*/ 421516 h 1543050"/>
              <a:gd name="connsiteX24" fmla="*/ 677228 w 1133475"/>
              <a:gd name="connsiteY24" fmla="*/ 392941 h 1543050"/>
              <a:gd name="connsiteX25" fmla="*/ 723900 w 1133475"/>
              <a:gd name="connsiteY25" fmla="*/ 263401 h 1543050"/>
              <a:gd name="connsiteX26" fmla="*/ 748665 w 1133475"/>
              <a:gd name="connsiteY26" fmla="*/ 129099 h 1543050"/>
              <a:gd name="connsiteX27" fmla="*/ 681038 w 1133475"/>
              <a:gd name="connsiteY27" fmla="*/ 224349 h 1543050"/>
              <a:gd name="connsiteX28" fmla="*/ 681038 w 1133475"/>
              <a:gd name="connsiteY28" fmla="*/ 104334 h 1543050"/>
              <a:gd name="connsiteX29" fmla="*/ 670560 w 1133475"/>
              <a:gd name="connsiteY29" fmla="*/ 76711 h 1543050"/>
              <a:gd name="connsiteX30" fmla="*/ 641032 w 1133475"/>
              <a:gd name="connsiteY30" fmla="*/ 47184 h 1543050"/>
              <a:gd name="connsiteX31" fmla="*/ 590550 w 1133475"/>
              <a:gd name="connsiteY31" fmla="*/ 511 h 1543050"/>
              <a:gd name="connsiteX32" fmla="*/ 561975 w 1133475"/>
              <a:gd name="connsiteY32" fmla="*/ 64329 h 1543050"/>
              <a:gd name="connsiteX33" fmla="*/ 538163 w 1133475"/>
              <a:gd name="connsiteY33" fmla="*/ 99571 h 1543050"/>
              <a:gd name="connsiteX34" fmla="*/ 531495 w 1133475"/>
              <a:gd name="connsiteY34" fmla="*/ 113859 h 1543050"/>
              <a:gd name="connsiteX35" fmla="*/ 530542 w 1133475"/>
              <a:gd name="connsiteY35" fmla="*/ 184344 h 1543050"/>
              <a:gd name="connsiteX36" fmla="*/ 497205 w 1133475"/>
              <a:gd name="connsiteY36" fmla="*/ 170056 h 1543050"/>
              <a:gd name="connsiteX37" fmla="*/ 474345 w 1133475"/>
              <a:gd name="connsiteY37" fmla="*/ 172914 h 1543050"/>
              <a:gd name="connsiteX38" fmla="*/ 480060 w 1133475"/>
              <a:gd name="connsiteY38" fmla="*/ 327219 h 1543050"/>
              <a:gd name="connsiteX39" fmla="*/ 562928 w 1133475"/>
              <a:gd name="connsiteY39" fmla="*/ 475809 h 1543050"/>
              <a:gd name="connsiteX40" fmla="*/ 264795 w 1133475"/>
              <a:gd name="connsiteY40" fmla="*/ 334839 h 1543050"/>
              <a:gd name="connsiteX41" fmla="*/ 358140 w 1133475"/>
              <a:gd name="connsiteY41" fmla="*/ 482476 h 1543050"/>
              <a:gd name="connsiteX42" fmla="*/ 287655 w 1133475"/>
              <a:gd name="connsiteY42" fmla="*/ 471999 h 1543050"/>
              <a:gd name="connsiteX43" fmla="*/ 385763 w 1133475"/>
              <a:gd name="connsiteY43" fmla="*/ 552961 h 1543050"/>
              <a:gd name="connsiteX44" fmla="*/ 487680 w 1133475"/>
              <a:gd name="connsiteY44" fmla="*/ 574869 h 1543050"/>
              <a:gd name="connsiteX45" fmla="*/ 629603 w 1133475"/>
              <a:gd name="connsiteY45" fmla="*/ 742509 h 1543050"/>
              <a:gd name="connsiteX46" fmla="*/ 630555 w 1133475"/>
              <a:gd name="connsiteY46" fmla="*/ 747271 h 1543050"/>
              <a:gd name="connsiteX47" fmla="*/ 596265 w 1133475"/>
              <a:gd name="connsiteY47" fmla="*/ 770131 h 1543050"/>
              <a:gd name="connsiteX48" fmla="*/ 469582 w 1133475"/>
              <a:gd name="connsiteY48" fmla="*/ 664404 h 1543050"/>
              <a:gd name="connsiteX49" fmla="*/ 355282 w 1133475"/>
              <a:gd name="connsiteY49" fmla="*/ 596776 h 1543050"/>
              <a:gd name="connsiteX50" fmla="*/ 219075 w 1133475"/>
              <a:gd name="connsiteY50" fmla="*/ 606301 h 1543050"/>
              <a:gd name="connsiteX51" fmla="*/ 215265 w 1133475"/>
              <a:gd name="connsiteY51" fmla="*/ 618684 h 1543050"/>
              <a:gd name="connsiteX52" fmla="*/ 434340 w 1133475"/>
              <a:gd name="connsiteY52" fmla="*/ 733936 h 1543050"/>
              <a:gd name="connsiteX53" fmla="*/ 429578 w 1133475"/>
              <a:gd name="connsiteY53" fmla="*/ 745366 h 1543050"/>
              <a:gd name="connsiteX54" fmla="*/ 152400 w 1133475"/>
              <a:gd name="connsiteY54" fmla="*/ 657736 h 1543050"/>
              <a:gd name="connsiteX55" fmla="*/ 212407 w 1133475"/>
              <a:gd name="connsiteY55" fmla="*/ 710124 h 1543050"/>
              <a:gd name="connsiteX56" fmla="*/ 0 w 1133475"/>
              <a:gd name="connsiteY56" fmla="*/ 751081 h 1543050"/>
              <a:gd name="connsiteX57" fmla="*/ 280035 w 1133475"/>
              <a:gd name="connsiteY57" fmla="*/ 796801 h 1543050"/>
              <a:gd name="connsiteX58" fmla="*/ 186690 w 1133475"/>
              <a:gd name="connsiteY58" fmla="*/ 836806 h 1543050"/>
              <a:gd name="connsiteX59" fmla="*/ 289560 w 1133475"/>
              <a:gd name="connsiteY59" fmla="*/ 867286 h 1543050"/>
              <a:gd name="connsiteX60" fmla="*/ 381000 w 1133475"/>
              <a:gd name="connsiteY60" fmla="*/ 839664 h 1543050"/>
              <a:gd name="connsiteX61" fmla="*/ 481013 w 1133475"/>
              <a:gd name="connsiteY61" fmla="*/ 829186 h 1543050"/>
              <a:gd name="connsiteX62" fmla="*/ 461010 w 1133475"/>
              <a:gd name="connsiteY62" fmla="*/ 852046 h 1543050"/>
              <a:gd name="connsiteX63" fmla="*/ 327660 w 1133475"/>
              <a:gd name="connsiteY63" fmla="*/ 982539 h 1543050"/>
              <a:gd name="connsiteX64" fmla="*/ 322897 w 1133475"/>
              <a:gd name="connsiteY64" fmla="*/ 1012066 h 1543050"/>
              <a:gd name="connsiteX65" fmla="*/ 349567 w 1133475"/>
              <a:gd name="connsiteY65" fmla="*/ 1011114 h 1543050"/>
              <a:gd name="connsiteX66" fmla="*/ 430530 w 1133475"/>
              <a:gd name="connsiteY66" fmla="*/ 993016 h 1543050"/>
              <a:gd name="connsiteX67" fmla="*/ 485775 w 1133475"/>
              <a:gd name="connsiteY67" fmla="*/ 997779 h 1543050"/>
              <a:gd name="connsiteX68" fmla="*/ 490538 w 1133475"/>
              <a:gd name="connsiteY68" fmla="*/ 996826 h 1543050"/>
              <a:gd name="connsiteX69" fmla="*/ 573405 w 1133475"/>
              <a:gd name="connsiteY69" fmla="*/ 921579 h 1543050"/>
              <a:gd name="connsiteX70" fmla="*/ 591503 w 1133475"/>
              <a:gd name="connsiteY70" fmla="*/ 857761 h 1543050"/>
              <a:gd name="connsiteX71" fmla="*/ 623888 w 1133475"/>
              <a:gd name="connsiteY71" fmla="*/ 827281 h 1543050"/>
              <a:gd name="connsiteX72" fmla="*/ 640080 w 1133475"/>
              <a:gd name="connsiteY72" fmla="*/ 862524 h 1543050"/>
              <a:gd name="connsiteX73" fmla="*/ 664845 w 1133475"/>
              <a:gd name="connsiteY73" fmla="*/ 1060644 h 1543050"/>
              <a:gd name="connsiteX74" fmla="*/ 748665 w 1133475"/>
              <a:gd name="connsiteY74" fmla="*/ 1509271 h 1543050"/>
              <a:gd name="connsiteX75" fmla="*/ 774382 w 1133475"/>
              <a:gd name="connsiteY75" fmla="*/ 1543561 h 1543050"/>
              <a:gd name="connsiteX76" fmla="*/ 833438 w 1133475"/>
              <a:gd name="connsiteY76" fmla="*/ 1460694 h 1543050"/>
              <a:gd name="connsiteX77" fmla="*/ 671513 w 1133475"/>
              <a:gd name="connsiteY77" fmla="*/ 851094 h 1543050"/>
              <a:gd name="connsiteX78" fmla="*/ 677228 w 1133475"/>
              <a:gd name="connsiteY78" fmla="*/ 812041 h 1543050"/>
              <a:gd name="connsiteX79" fmla="*/ 721995 w 1133475"/>
              <a:gd name="connsiteY79" fmla="*/ 817756 h 1543050"/>
              <a:gd name="connsiteX80" fmla="*/ 795338 w 1133475"/>
              <a:gd name="connsiteY80" fmla="*/ 885384 h 1543050"/>
              <a:gd name="connsiteX81" fmla="*/ 877253 w 1133475"/>
              <a:gd name="connsiteY81" fmla="*/ 885384 h 1543050"/>
              <a:gd name="connsiteX82" fmla="*/ 880110 w 1133475"/>
              <a:gd name="connsiteY82" fmla="*/ 845379 h 1543050"/>
              <a:gd name="connsiteX83" fmla="*/ 999172 w 1133475"/>
              <a:gd name="connsiteY83" fmla="*/ 819661 h 1543050"/>
              <a:gd name="connsiteX84" fmla="*/ 999172 w 1133475"/>
              <a:gd name="connsiteY84" fmla="*/ 786324 h 1543050"/>
              <a:gd name="connsiteX85" fmla="*/ 851535 w 1133475"/>
              <a:gd name="connsiteY85" fmla="*/ 751081 h 1543050"/>
              <a:gd name="connsiteX86" fmla="*/ 792480 w 1133475"/>
              <a:gd name="connsiteY86" fmla="*/ 748224 h 1543050"/>
              <a:gd name="connsiteX87" fmla="*/ 790575 w 1133475"/>
              <a:gd name="connsiteY87" fmla="*/ 736794 h 1543050"/>
              <a:gd name="connsiteX88" fmla="*/ 844867 w 1133475"/>
              <a:gd name="connsiteY88" fmla="*/ 714886 h 1543050"/>
              <a:gd name="connsiteX89" fmla="*/ 1046797 w 1133475"/>
              <a:gd name="connsiteY89" fmla="*/ 629161 h 1543050"/>
              <a:gd name="connsiteX90" fmla="*/ 1056323 w 1133475"/>
              <a:gd name="connsiteY90" fmla="*/ 610111 h 1543050"/>
              <a:gd name="connsiteX91" fmla="*/ 1036320 w 1133475"/>
              <a:gd name="connsiteY91" fmla="*/ 603444 h 1543050"/>
              <a:gd name="connsiteX92" fmla="*/ 576263 w 1133475"/>
              <a:gd name="connsiteY92" fmla="*/ 259591 h 1543050"/>
              <a:gd name="connsiteX93" fmla="*/ 561022 w 1133475"/>
              <a:gd name="connsiteY93" fmla="*/ 252924 h 1543050"/>
              <a:gd name="connsiteX94" fmla="*/ 533400 w 1133475"/>
              <a:gd name="connsiteY94" fmla="*/ 184344 h 1543050"/>
              <a:gd name="connsiteX95" fmla="*/ 532447 w 1133475"/>
              <a:gd name="connsiteY95" fmla="*/ 183391 h 1543050"/>
              <a:gd name="connsiteX96" fmla="*/ 532447 w 1133475"/>
              <a:gd name="connsiteY96" fmla="*/ 183391 h 1543050"/>
              <a:gd name="connsiteX97" fmla="*/ 532447 w 1133475"/>
              <a:gd name="connsiteY97" fmla="*/ 184344 h 1543050"/>
              <a:gd name="connsiteX98" fmla="*/ 580072 w 1133475"/>
              <a:gd name="connsiteY98" fmla="*/ 240541 h 1543050"/>
              <a:gd name="connsiteX99" fmla="*/ 576263 w 1133475"/>
              <a:gd name="connsiteY99" fmla="*/ 259591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1133475" h="1543050">
                <a:moveTo>
                  <a:pt x="1036320" y="603444"/>
                </a:moveTo>
                <a:cubicBezTo>
                  <a:pt x="1009650" y="608206"/>
                  <a:pt x="982980" y="612969"/>
                  <a:pt x="955357" y="617731"/>
                </a:cubicBezTo>
                <a:cubicBezTo>
                  <a:pt x="952500" y="612969"/>
                  <a:pt x="950595" y="609159"/>
                  <a:pt x="947738" y="604396"/>
                </a:cubicBezTo>
                <a:cubicBezTo>
                  <a:pt x="1042988" y="594871"/>
                  <a:pt x="1081088" y="521529"/>
                  <a:pt x="1134428" y="454854"/>
                </a:cubicBezTo>
                <a:cubicBezTo>
                  <a:pt x="1054417" y="448186"/>
                  <a:pt x="995363" y="477714"/>
                  <a:pt x="938213" y="527244"/>
                </a:cubicBezTo>
                <a:cubicBezTo>
                  <a:pt x="944880" y="497716"/>
                  <a:pt x="972503" y="485334"/>
                  <a:pt x="968692" y="454854"/>
                </a:cubicBezTo>
                <a:cubicBezTo>
                  <a:pt x="880110" y="490096"/>
                  <a:pt x="875347" y="613921"/>
                  <a:pt x="771525" y="632971"/>
                </a:cubicBezTo>
                <a:cubicBezTo>
                  <a:pt x="781050" y="589156"/>
                  <a:pt x="809625" y="566296"/>
                  <a:pt x="837247" y="543436"/>
                </a:cubicBezTo>
                <a:cubicBezTo>
                  <a:pt x="861060" y="522481"/>
                  <a:pt x="883920" y="500574"/>
                  <a:pt x="893445" y="468189"/>
                </a:cubicBezTo>
                <a:cubicBezTo>
                  <a:pt x="896303" y="457711"/>
                  <a:pt x="900113" y="446281"/>
                  <a:pt x="880110" y="447234"/>
                </a:cubicBezTo>
                <a:cubicBezTo>
                  <a:pt x="800100" y="452949"/>
                  <a:pt x="718185" y="532959"/>
                  <a:pt x="711517" y="613921"/>
                </a:cubicBezTo>
                <a:cubicBezTo>
                  <a:pt x="707707" y="657736"/>
                  <a:pt x="701040" y="700599"/>
                  <a:pt x="659130" y="734889"/>
                </a:cubicBezTo>
                <a:cubicBezTo>
                  <a:pt x="654367" y="690121"/>
                  <a:pt x="650557" y="651069"/>
                  <a:pt x="646747" y="612016"/>
                </a:cubicBezTo>
                <a:cubicBezTo>
                  <a:pt x="644842" y="594871"/>
                  <a:pt x="652463" y="581536"/>
                  <a:pt x="662940" y="569154"/>
                </a:cubicBezTo>
                <a:cubicBezTo>
                  <a:pt x="709613" y="514861"/>
                  <a:pt x="757238" y="462474"/>
                  <a:pt x="824865" y="431994"/>
                </a:cubicBezTo>
                <a:cubicBezTo>
                  <a:pt x="834390" y="428184"/>
                  <a:pt x="851535" y="425326"/>
                  <a:pt x="843915" y="411039"/>
                </a:cubicBezTo>
                <a:cubicBezTo>
                  <a:pt x="825817" y="376749"/>
                  <a:pt x="853440" y="361509"/>
                  <a:pt x="867728" y="341506"/>
                </a:cubicBezTo>
                <a:cubicBezTo>
                  <a:pt x="886778" y="315789"/>
                  <a:pt x="887730" y="315789"/>
                  <a:pt x="866775" y="293881"/>
                </a:cubicBezTo>
                <a:cubicBezTo>
                  <a:pt x="864870" y="291976"/>
                  <a:pt x="864870" y="284356"/>
                  <a:pt x="866775" y="282451"/>
                </a:cubicBezTo>
                <a:cubicBezTo>
                  <a:pt x="888682" y="251971"/>
                  <a:pt x="856297" y="229111"/>
                  <a:pt x="854392" y="202441"/>
                </a:cubicBezTo>
                <a:cubicBezTo>
                  <a:pt x="853440" y="195774"/>
                  <a:pt x="846772" y="187201"/>
                  <a:pt x="840105" y="185296"/>
                </a:cubicBezTo>
                <a:cubicBezTo>
                  <a:pt x="827722" y="181486"/>
                  <a:pt x="825817" y="193869"/>
                  <a:pt x="822007" y="201489"/>
                </a:cubicBezTo>
                <a:cubicBezTo>
                  <a:pt x="784860" y="269116"/>
                  <a:pt x="719138" y="319599"/>
                  <a:pt x="708660" y="402466"/>
                </a:cubicBezTo>
                <a:cubicBezTo>
                  <a:pt x="707707" y="411991"/>
                  <a:pt x="697230" y="424374"/>
                  <a:pt x="684847" y="421516"/>
                </a:cubicBezTo>
                <a:cubicBezTo>
                  <a:pt x="669607" y="417706"/>
                  <a:pt x="676275" y="403419"/>
                  <a:pt x="677228" y="392941"/>
                </a:cubicBezTo>
                <a:cubicBezTo>
                  <a:pt x="684847" y="347221"/>
                  <a:pt x="704850" y="305311"/>
                  <a:pt x="723900" y="263401"/>
                </a:cubicBezTo>
                <a:cubicBezTo>
                  <a:pt x="741997" y="223396"/>
                  <a:pt x="756285" y="183391"/>
                  <a:pt x="748665" y="129099"/>
                </a:cubicBezTo>
                <a:cubicBezTo>
                  <a:pt x="725805" y="161484"/>
                  <a:pt x="707707" y="187201"/>
                  <a:pt x="681038" y="224349"/>
                </a:cubicBezTo>
                <a:cubicBezTo>
                  <a:pt x="681038" y="173866"/>
                  <a:pt x="681038" y="138624"/>
                  <a:pt x="681038" y="104334"/>
                </a:cubicBezTo>
                <a:cubicBezTo>
                  <a:pt x="681038" y="93856"/>
                  <a:pt x="682942" y="74806"/>
                  <a:pt x="670560" y="76711"/>
                </a:cubicBezTo>
                <a:cubicBezTo>
                  <a:pt x="641032" y="81474"/>
                  <a:pt x="647700" y="60519"/>
                  <a:pt x="641032" y="47184"/>
                </a:cubicBezTo>
                <a:cubicBezTo>
                  <a:pt x="630555" y="25276"/>
                  <a:pt x="610553" y="-4251"/>
                  <a:pt x="590550" y="511"/>
                </a:cubicBezTo>
                <a:cubicBezTo>
                  <a:pt x="570547" y="5274"/>
                  <a:pt x="559117" y="35754"/>
                  <a:pt x="561975" y="64329"/>
                </a:cubicBezTo>
                <a:cubicBezTo>
                  <a:pt x="563880" y="79569"/>
                  <a:pt x="591503" y="118621"/>
                  <a:pt x="538163" y="99571"/>
                </a:cubicBezTo>
                <a:cubicBezTo>
                  <a:pt x="531495" y="97666"/>
                  <a:pt x="527685" y="109096"/>
                  <a:pt x="531495" y="113859"/>
                </a:cubicBezTo>
                <a:cubicBezTo>
                  <a:pt x="550545" y="137671"/>
                  <a:pt x="526732" y="160531"/>
                  <a:pt x="530542" y="184344"/>
                </a:cubicBezTo>
                <a:cubicBezTo>
                  <a:pt x="517207" y="185296"/>
                  <a:pt x="506730" y="178629"/>
                  <a:pt x="497205" y="170056"/>
                </a:cubicBezTo>
                <a:cubicBezTo>
                  <a:pt x="489585" y="163389"/>
                  <a:pt x="481965" y="161484"/>
                  <a:pt x="474345" y="172914"/>
                </a:cubicBezTo>
                <a:cubicBezTo>
                  <a:pt x="447675" y="210061"/>
                  <a:pt x="450532" y="292929"/>
                  <a:pt x="480060" y="327219"/>
                </a:cubicBezTo>
                <a:cubicBezTo>
                  <a:pt x="516255" y="371986"/>
                  <a:pt x="549592" y="417706"/>
                  <a:pt x="562928" y="475809"/>
                </a:cubicBezTo>
                <a:cubicBezTo>
                  <a:pt x="469582" y="412944"/>
                  <a:pt x="400050" y="306264"/>
                  <a:pt x="264795" y="334839"/>
                </a:cubicBezTo>
                <a:cubicBezTo>
                  <a:pt x="267653" y="394846"/>
                  <a:pt x="304800" y="438661"/>
                  <a:pt x="358140" y="482476"/>
                </a:cubicBezTo>
                <a:cubicBezTo>
                  <a:pt x="325755" y="481524"/>
                  <a:pt x="308610" y="462474"/>
                  <a:pt x="287655" y="471999"/>
                </a:cubicBezTo>
                <a:cubicBezTo>
                  <a:pt x="302895" y="521529"/>
                  <a:pt x="330517" y="551056"/>
                  <a:pt x="385763" y="552961"/>
                </a:cubicBezTo>
                <a:cubicBezTo>
                  <a:pt x="420053" y="553914"/>
                  <a:pt x="454342" y="565344"/>
                  <a:pt x="487680" y="574869"/>
                </a:cubicBezTo>
                <a:cubicBezTo>
                  <a:pt x="643890" y="617731"/>
                  <a:pt x="612457" y="601539"/>
                  <a:pt x="629603" y="742509"/>
                </a:cubicBezTo>
                <a:cubicBezTo>
                  <a:pt x="629603" y="744414"/>
                  <a:pt x="629603" y="745366"/>
                  <a:pt x="630555" y="747271"/>
                </a:cubicBezTo>
                <a:cubicBezTo>
                  <a:pt x="635317" y="780609"/>
                  <a:pt x="621030" y="783466"/>
                  <a:pt x="596265" y="770131"/>
                </a:cubicBezTo>
                <a:cubicBezTo>
                  <a:pt x="546735" y="743461"/>
                  <a:pt x="501015" y="710124"/>
                  <a:pt x="469582" y="664404"/>
                </a:cubicBezTo>
                <a:cubicBezTo>
                  <a:pt x="440055" y="621541"/>
                  <a:pt x="393382" y="588204"/>
                  <a:pt x="355282" y="596776"/>
                </a:cubicBezTo>
                <a:cubicBezTo>
                  <a:pt x="308610" y="606301"/>
                  <a:pt x="260985" y="576774"/>
                  <a:pt x="219075" y="606301"/>
                </a:cubicBezTo>
                <a:cubicBezTo>
                  <a:pt x="217170" y="607254"/>
                  <a:pt x="217170" y="612016"/>
                  <a:pt x="215265" y="618684"/>
                </a:cubicBezTo>
                <a:cubicBezTo>
                  <a:pt x="287655" y="656784"/>
                  <a:pt x="360997" y="694884"/>
                  <a:pt x="434340" y="733936"/>
                </a:cubicBezTo>
                <a:cubicBezTo>
                  <a:pt x="432435" y="737746"/>
                  <a:pt x="431482" y="741556"/>
                  <a:pt x="429578" y="745366"/>
                </a:cubicBezTo>
                <a:cubicBezTo>
                  <a:pt x="340042" y="716791"/>
                  <a:pt x="250507" y="688216"/>
                  <a:pt x="152400" y="657736"/>
                </a:cubicBezTo>
                <a:cubicBezTo>
                  <a:pt x="171450" y="685359"/>
                  <a:pt x="199072" y="682501"/>
                  <a:pt x="212407" y="710124"/>
                </a:cubicBezTo>
                <a:cubicBezTo>
                  <a:pt x="133350" y="701551"/>
                  <a:pt x="61913" y="705361"/>
                  <a:pt x="0" y="751081"/>
                </a:cubicBezTo>
                <a:cubicBezTo>
                  <a:pt x="87630" y="808231"/>
                  <a:pt x="180975" y="815851"/>
                  <a:pt x="280035" y="796801"/>
                </a:cubicBezTo>
                <a:cubicBezTo>
                  <a:pt x="251460" y="822519"/>
                  <a:pt x="213360" y="812994"/>
                  <a:pt x="186690" y="836806"/>
                </a:cubicBezTo>
                <a:cubicBezTo>
                  <a:pt x="216217" y="869191"/>
                  <a:pt x="250507" y="877764"/>
                  <a:pt x="289560" y="867286"/>
                </a:cubicBezTo>
                <a:cubicBezTo>
                  <a:pt x="320040" y="858714"/>
                  <a:pt x="349567" y="848236"/>
                  <a:pt x="381000" y="839664"/>
                </a:cubicBezTo>
                <a:cubicBezTo>
                  <a:pt x="413385" y="831091"/>
                  <a:pt x="446722" y="819661"/>
                  <a:pt x="481013" y="829186"/>
                </a:cubicBezTo>
                <a:cubicBezTo>
                  <a:pt x="479107" y="843474"/>
                  <a:pt x="468630" y="846331"/>
                  <a:pt x="461010" y="852046"/>
                </a:cubicBezTo>
                <a:cubicBezTo>
                  <a:pt x="411480" y="890146"/>
                  <a:pt x="338138" y="904434"/>
                  <a:pt x="327660" y="982539"/>
                </a:cubicBezTo>
                <a:cubicBezTo>
                  <a:pt x="326707" y="992064"/>
                  <a:pt x="311467" y="1002541"/>
                  <a:pt x="322897" y="1012066"/>
                </a:cubicBezTo>
                <a:cubicBezTo>
                  <a:pt x="327660" y="1016829"/>
                  <a:pt x="340995" y="1013019"/>
                  <a:pt x="349567" y="1011114"/>
                </a:cubicBezTo>
                <a:cubicBezTo>
                  <a:pt x="377190" y="1006351"/>
                  <a:pt x="416242" y="1010161"/>
                  <a:pt x="430530" y="993016"/>
                </a:cubicBezTo>
                <a:cubicBezTo>
                  <a:pt x="458153" y="959679"/>
                  <a:pt x="469582" y="979681"/>
                  <a:pt x="485775" y="997779"/>
                </a:cubicBezTo>
                <a:cubicBezTo>
                  <a:pt x="486728" y="998731"/>
                  <a:pt x="488632" y="997779"/>
                  <a:pt x="490538" y="996826"/>
                </a:cubicBezTo>
                <a:cubicBezTo>
                  <a:pt x="530542" y="985396"/>
                  <a:pt x="571500" y="976824"/>
                  <a:pt x="573405" y="921579"/>
                </a:cubicBezTo>
                <a:cubicBezTo>
                  <a:pt x="574357" y="899671"/>
                  <a:pt x="582930" y="878716"/>
                  <a:pt x="591503" y="857761"/>
                </a:cubicBezTo>
                <a:cubicBezTo>
                  <a:pt x="597217" y="843474"/>
                  <a:pt x="605790" y="825376"/>
                  <a:pt x="623888" y="827281"/>
                </a:cubicBezTo>
                <a:cubicBezTo>
                  <a:pt x="641985" y="829186"/>
                  <a:pt x="639128" y="850141"/>
                  <a:pt x="640080" y="862524"/>
                </a:cubicBezTo>
                <a:cubicBezTo>
                  <a:pt x="648653" y="928246"/>
                  <a:pt x="655320" y="994921"/>
                  <a:pt x="664845" y="1060644"/>
                </a:cubicBezTo>
                <a:cubicBezTo>
                  <a:pt x="685800" y="1211139"/>
                  <a:pt x="701992" y="1363539"/>
                  <a:pt x="748665" y="1509271"/>
                </a:cubicBezTo>
                <a:cubicBezTo>
                  <a:pt x="753428" y="1523559"/>
                  <a:pt x="751522" y="1542609"/>
                  <a:pt x="774382" y="1543561"/>
                </a:cubicBezTo>
                <a:cubicBezTo>
                  <a:pt x="826770" y="1546419"/>
                  <a:pt x="853440" y="1510224"/>
                  <a:pt x="833438" y="1460694"/>
                </a:cubicBezTo>
                <a:cubicBezTo>
                  <a:pt x="753428" y="1264479"/>
                  <a:pt x="691515" y="1063502"/>
                  <a:pt x="671513" y="851094"/>
                </a:cubicBezTo>
                <a:cubicBezTo>
                  <a:pt x="670560" y="837759"/>
                  <a:pt x="661988" y="820614"/>
                  <a:pt x="677228" y="812041"/>
                </a:cubicBezTo>
                <a:cubicBezTo>
                  <a:pt x="692467" y="803469"/>
                  <a:pt x="708660" y="810136"/>
                  <a:pt x="721995" y="817756"/>
                </a:cubicBezTo>
                <a:cubicBezTo>
                  <a:pt x="751522" y="834901"/>
                  <a:pt x="774382" y="858714"/>
                  <a:pt x="795338" y="885384"/>
                </a:cubicBezTo>
                <a:cubicBezTo>
                  <a:pt x="822960" y="920626"/>
                  <a:pt x="850582" y="891099"/>
                  <a:pt x="877253" y="885384"/>
                </a:cubicBezTo>
                <a:cubicBezTo>
                  <a:pt x="909638" y="878716"/>
                  <a:pt x="865822" y="857761"/>
                  <a:pt x="880110" y="845379"/>
                </a:cubicBezTo>
                <a:cubicBezTo>
                  <a:pt x="906780" y="851094"/>
                  <a:pt x="976313" y="834901"/>
                  <a:pt x="999172" y="819661"/>
                </a:cubicBezTo>
                <a:cubicBezTo>
                  <a:pt x="1017270" y="807279"/>
                  <a:pt x="1011555" y="798706"/>
                  <a:pt x="999172" y="786324"/>
                </a:cubicBezTo>
                <a:cubicBezTo>
                  <a:pt x="969645" y="754891"/>
                  <a:pt x="893445" y="734889"/>
                  <a:pt x="851535" y="751081"/>
                </a:cubicBezTo>
                <a:cubicBezTo>
                  <a:pt x="830580" y="759654"/>
                  <a:pt x="811530" y="758701"/>
                  <a:pt x="792480" y="748224"/>
                </a:cubicBezTo>
                <a:cubicBezTo>
                  <a:pt x="790575" y="747271"/>
                  <a:pt x="788670" y="738699"/>
                  <a:pt x="790575" y="736794"/>
                </a:cubicBezTo>
                <a:cubicBezTo>
                  <a:pt x="803910" y="718696"/>
                  <a:pt x="824865" y="711076"/>
                  <a:pt x="844867" y="714886"/>
                </a:cubicBezTo>
                <a:cubicBezTo>
                  <a:pt x="931545" y="731079"/>
                  <a:pt x="984885" y="671071"/>
                  <a:pt x="1046797" y="629161"/>
                </a:cubicBezTo>
                <a:cubicBezTo>
                  <a:pt x="1053465" y="624399"/>
                  <a:pt x="1060132" y="618684"/>
                  <a:pt x="1056323" y="610111"/>
                </a:cubicBezTo>
                <a:cubicBezTo>
                  <a:pt x="1053465" y="601539"/>
                  <a:pt x="1043940" y="602491"/>
                  <a:pt x="1036320" y="603444"/>
                </a:cubicBezTo>
                <a:close/>
                <a:moveTo>
                  <a:pt x="576263" y="259591"/>
                </a:moveTo>
                <a:cubicBezTo>
                  <a:pt x="569595" y="262449"/>
                  <a:pt x="562928" y="258639"/>
                  <a:pt x="561022" y="252924"/>
                </a:cubicBezTo>
                <a:cubicBezTo>
                  <a:pt x="551497" y="230064"/>
                  <a:pt x="541972" y="207204"/>
                  <a:pt x="533400" y="184344"/>
                </a:cubicBezTo>
                <a:cubicBezTo>
                  <a:pt x="533400" y="184344"/>
                  <a:pt x="532447" y="184344"/>
                  <a:pt x="532447" y="183391"/>
                </a:cubicBezTo>
                <a:cubicBezTo>
                  <a:pt x="532447" y="183391"/>
                  <a:pt x="532447" y="183391"/>
                  <a:pt x="532447" y="183391"/>
                </a:cubicBezTo>
                <a:cubicBezTo>
                  <a:pt x="532447" y="183391"/>
                  <a:pt x="532447" y="184344"/>
                  <a:pt x="532447" y="184344"/>
                </a:cubicBezTo>
                <a:cubicBezTo>
                  <a:pt x="553403" y="198631"/>
                  <a:pt x="567690" y="218634"/>
                  <a:pt x="580072" y="240541"/>
                </a:cubicBezTo>
                <a:cubicBezTo>
                  <a:pt x="583882" y="247209"/>
                  <a:pt x="585788" y="255781"/>
                  <a:pt x="576263" y="259591"/>
                </a:cubicBezTo>
                <a:close/>
              </a:path>
            </a:pathLst>
          </a:custGeom>
          <a:solidFill>
            <a:schemeClr val="accent2"/>
          </a:solidFill>
          <a:ln w="9525" cap="flat">
            <a:noFill/>
            <a:prstDash val="solid"/>
            <a:miter/>
          </a:ln>
        </p:spPr>
        <p:txBody>
          <a:bodyPr rtlCol="0" anchor="ctr"/>
          <a:lstStyle/>
          <a:p>
            <a:endParaRPr lang="en-US"/>
          </a:p>
        </p:txBody>
      </p:sp>
      <p:grpSp>
        <p:nvGrpSpPr>
          <p:cNvPr id="188" name="Group 187">
            <a:extLst>
              <a:ext uri="{FF2B5EF4-FFF2-40B4-BE49-F238E27FC236}">
                <a16:creationId xmlns="" xmlns:a16="http://schemas.microsoft.com/office/drawing/2014/main" id="{FD8E5BE7-3CA2-41D7-9977-04736F757998}"/>
              </a:ext>
            </a:extLst>
          </p:cNvPr>
          <p:cNvGrpSpPr/>
          <p:nvPr/>
        </p:nvGrpSpPr>
        <p:grpSpPr>
          <a:xfrm rot="20060053">
            <a:off x="8946675" y="4817939"/>
            <a:ext cx="475098" cy="771655"/>
            <a:chOff x="1583158" y="1040918"/>
            <a:chExt cx="1865369" cy="3877549"/>
          </a:xfrm>
        </p:grpSpPr>
        <p:sp>
          <p:nvSpPr>
            <p:cNvPr id="189" name="Freeform: Shape 10">
              <a:extLst>
                <a:ext uri="{FF2B5EF4-FFF2-40B4-BE49-F238E27FC236}">
                  <a16:creationId xmlns="" xmlns:a16="http://schemas.microsoft.com/office/drawing/2014/main" id="{755424F1-1949-4CF6-8827-32FB543009DE}"/>
                </a:ext>
              </a:extLst>
            </p:cNvPr>
            <p:cNvSpPr/>
            <p:nvPr/>
          </p:nvSpPr>
          <p:spPr>
            <a:xfrm rot="20351037">
              <a:off x="1714783" y="3481939"/>
              <a:ext cx="1641760" cy="1436528"/>
            </a:xfrm>
            <a:custGeom>
              <a:avLst/>
              <a:gdLst>
                <a:gd name="connsiteX0" fmla="*/ 904455 w 1641760"/>
                <a:gd name="connsiteY0" fmla="*/ 23137 h 1436528"/>
                <a:gd name="connsiteX1" fmla="*/ 1113846 w 1641760"/>
                <a:gd name="connsiteY1" fmla="*/ 102745 h 1436528"/>
                <a:gd name="connsiteX2" fmla="*/ 1113791 w 1641760"/>
                <a:gd name="connsiteY2" fmla="*/ 106680 h 1436528"/>
                <a:gd name="connsiteX3" fmla="*/ 1157726 w 1641760"/>
                <a:gd name="connsiteY3" fmla="*/ 148589 h 1436528"/>
                <a:gd name="connsiteX4" fmla="*/ 1435198 w 1641760"/>
                <a:gd name="connsiteY4" fmla="*/ 335884 h 1436528"/>
                <a:gd name="connsiteX5" fmla="*/ 1613243 w 1641760"/>
                <a:gd name="connsiteY5" fmla="*/ 844585 h 1436528"/>
                <a:gd name="connsiteX6" fmla="*/ 1106855 w 1641760"/>
                <a:gd name="connsiteY6" fmla="*/ 1274668 h 1436528"/>
                <a:gd name="connsiteX7" fmla="*/ 748451 w 1641760"/>
                <a:gd name="connsiteY7" fmla="*/ 1281604 h 1436528"/>
                <a:gd name="connsiteX8" fmla="*/ 459418 w 1641760"/>
                <a:gd name="connsiteY8" fmla="*/ 1436528 h 1436528"/>
                <a:gd name="connsiteX9" fmla="*/ 54769 w 1641760"/>
                <a:gd name="connsiteY9" fmla="*/ 648040 h 1436528"/>
                <a:gd name="connsiteX10" fmla="*/ 443231 w 1641760"/>
                <a:gd name="connsiteY10" fmla="*/ 5227 h 1436528"/>
                <a:gd name="connsiteX11" fmla="*/ 810884 w 1641760"/>
                <a:gd name="connsiteY11" fmla="*/ 30664 h 1436528"/>
                <a:gd name="connsiteX12" fmla="*/ 902796 w 1641760"/>
                <a:gd name="connsiteY12" fmla="*/ 26038 h 143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41760" h="1436528">
                  <a:moveTo>
                    <a:pt x="904455" y="23137"/>
                  </a:moveTo>
                  <a:lnTo>
                    <a:pt x="1113846" y="102745"/>
                  </a:lnTo>
                  <a:lnTo>
                    <a:pt x="1113791" y="106680"/>
                  </a:lnTo>
                  <a:cubicBezTo>
                    <a:pt x="1118994" y="122577"/>
                    <a:pt x="1134602" y="135872"/>
                    <a:pt x="1157726" y="148589"/>
                  </a:cubicBezTo>
                  <a:cubicBezTo>
                    <a:pt x="1254841" y="201772"/>
                    <a:pt x="1351957" y="259578"/>
                    <a:pt x="1435198" y="335884"/>
                  </a:cubicBezTo>
                  <a:cubicBezTo>
                    <a:pt x="1585495" y="474621"/>
                    <a:pt x="1696484" y="631856"/>
                    <a:pt x="1613243" y="844585"/>
                  </a:cubicBezTo>
                  <a:cubicBezTo>
                    <a:pt x="1523065" y="1075813"/>
                    <a:pt x="1377390" y="1253857"/>
                    <a:pt x="1106855" y="1274668"/>
                  </a:cubicBezTo>
                  <a:cubicBezTo>
                    <a:pt x="988928" y="1283917"/>
                    <a:pt x="868690" y="1272355"/>
                    <a:pt x="748451" y="1281604"/>
                  </a:cubicBezTo>
                  <a:cubicBezTo>
                    <a:pt x="637462" y="1290853"/>
                    <a:pt x="510288" y="1283917"/>
                    <a:pt x="459418" y="1436528"/>
                  </a:cubicBezTo>
                  <a:cubicBezTo>
                    <a:pt x="373863" y="1145181"/>
                    <a:pt x="179632" y="913953"/>
                    <a:pt x="54769" y="648040"/>
                  </a:cubicBezTo>
                  <a:cubicBezTo>
                    <a:pt x="-97842" y="319697"/>
                    <a:pt x="80205" y="30664"/>
                    <a:pt x="443231" y="5227"/>
                  </a:cubicBezTo>
                  <a:cubicBezTo>
                    <a:pt x="565783" y="-4022"/>
                    <a:pt x="690645" y="-4022"/>
                    <a:pt x="810884" y="30664"/>
                  </a:cubicBezTo>
                  <a:cubicBezTo>
                    <a:pt x="855973" y="43381"/>
                    <a:pt x="884877" y="41646"/>
                    <a:pt x="902796" y="26038"/>
                  </a:cubicBezTo>
                  <a:close/>
                </a:path>
              </a:pathLst>
            </a:custGeom>
            <a:solidFill>
              <a:srgbClr val="FF0000"/>
            </a:solidFill>
            <a:ln w="6256" cap="flat">
              <a:noFill/>
              <a:prstDash val="solid"/>
              <a:miter/>
            </a:ln>
          </p:spPr>
          <p:txBody>
            <a:bodyPr rtlCol="0" anchor="ctr"/>
            <a:lstStyle/>
            <a:p>
              <a:endParaRPr lang="en-US"/>
            </a:p>
          </p:txBody>
        </p:sp>
        <p:sp>
          <p:nvSpPr>
            <p:cNvPr id="190" name="Freeform: Shape 11">
              <a:extLst>
                <a:ext uri="{FF2B5EF4-FFF2-40B4-BE49-F238E27FC236}">
                  <a16:creationId xmlns="" xmlns:a16="http://schemas.microsoft.com/office/drawing/2014/main" id="{4BB88B0E-6144-40A8-85EB-1A763C203901}"/>
                </a:ext>
              </a:extLst>
            </p:cNvPr>
            <p:cNvSpPr/>
            <p:nvPr/>
          </p:nvSpPr>
          <p:spPr>
            <a:xfrm rot="20351037">
              <a:off x="1583158" y="1040918"/>
              <a:ext cx="1865369" cy="2446103"/>
            </a:xfrm>
            <a:custGeom>
              <a:avLst/>
              <a:gdLst>
                <a:gd name="connsiteX0" fmla="*/ 1456632 w 1865369"/>
                <a:gd name="connsiteY0" fmla="*/ 13187 h 2446103"/>
                <a:gd name="connsiteX1" fmla="*/ 1516751 w 1865369"/>
                <a:gd name="connsiteY1" fmla="*/ 175046 h 2446103"/>
                <a:gd name="connsiteX2" fmla="*/ 1401137 w 1865369"/>
                <a:gd name="connsiteY2" fmla="*/ 561197 h 2446103"/>
                <a:gd name="connsiteX3" fmla="*/ 1442758 w 1865369"/>
                <a:gd name="connsiteY3" fmla="*/ 697620 h 2446103"/>
                <a:gd name="connsiteX4" fmla="*/ 1456632 w 1865369"/>
                <a:gd name="connsiteY4" fmla="*/ 861793 h 2446103"/>
                <a:gd name="connsiteX5" fmla="*/ 1401137 w 1865369"/>
                <a:gd name="connsiteY5" fmla="*/ 901101 h 2446103"/>
                <a:gd name="connsiteX6" fmla="*/ 917873 w 1865369"/>
                <a:gd name="connsiteY6" fmla="*/ 1423675 h 2446103"/>
                <a:gd name="connsiteX7" fmla="*/ 524786 w 1865369"/>
                <a:gd name="connsiteY7" fmla="*/ 2297715 h 2446103"/>
                <a:gd name="connsiteX8" fmla="*/ 631151 w 1865369"/>
                <a:gd name="connsiteY8" fmla="*/ 2223723 h 2446103"/>
                <a:gd name="connsiteX9" fmla="*/ 964118 w 1865369"/>
                <a:gd name="connsiteY9" fmla="*/ 1610971 h 2446103"/>
                <a:gd name="connsiteX10" fmla="*/ 1070483 w 1865369"/>
                <a:gd name="connsiteY10" fmla="*/ 1280314 h 2446103"/>
                <a:gd name="connsiteX11" fmla="*/ 1223093 w 1865369"/>
                <a:gd name="connsiteY11" fmla="*/ 1217884 h 2446103"/>
                <a:gd name="connsiteX12" fmla="*/ 1327144 w 1865369"/>
                <a:gd name="connsiteY12" fmla="*/ 1194761 h 2446103"/>
                <a:gd name="connsiteX13" fmla="*/ 1671675 w 1865369"/>
                <a:gd name="connsiteY13" fmla="*/ 1007465 h 2446103"/>
                <a:gd name="connsiteX14" fmla="*/ 1842783 w 1865369"/>
                <a:gd name="connsiteY14" fmla="*/ 1000530 h 2446103"/>
                <a:gd name="connsiteX15" fmla="*/ 1810411 w 1865369"/>
                <a:gd name="connsiteY15" fmla="*/ 1180887 h 2446103"/>
                <a:gd name="connsiteX16" fmla="*/ 1599993 w 1865369"/>
                <a:gd name="connsiteY16" fmla="*/ 1456047 h 2446103"/>
                <a:gd name="connsiteX17" fmla="*/ 1609242 w 1865369"/>
                <a:gd name="connsiteY17" fmla="*/ 1599408 h 2446103"/>
                <a:gd name="connsiteX18" fmla="*/ 1581494 w 1865369"/>
                <a:gd name="connsiteY18" fmla="*/ 1775141 h 2446103"/>
                <a:gd name="connsiteX19" fmla="*/ 1368765 w 1865369"/>
                <a:gd name="connsiteY19" fmla="*/ 1830635 h 2446103"/>
                <a:gd name="connsiteX20" fmla="*/ 568718 w 1865369"/>
                <a:gd name="connsiteY20" fmla="*/ 2392520 h 2446103"/>
                <a:gd name="connsiteX21" fmla="*/ 550581 w 1865369"/>
                <a:gd name="connsiteY21" fmla="*/ 2423989 h 2446103"/>
                <a:gd name="connsiteX22" fmla="*/ 550275 w 1865369"/>
                <a:gd name="connsiteY22" fmla="*/ 2446103 h 2446103"/>
                <a:gd name="connsiteX23" fmla="*/ 340884 w 1865369"/>
                <a:gd name="connsiteY23" fmla="*/ 2366495 h 2446103"/>
                <a:gd name="connsiteX24" fmla="*/ 358518 w 1865369"/>
                <a:gd name="connsiteY24" fmla="*/ 2335652 h 2446103"/>
                <a:gd name="connsiteX25" fmla="*/ 365238 w 1865369"/>
                <a:gd name="connsiteY25" fmla="*/ 2281531 h 2446103"/>
                <a:gd name="connsiteX26" fmla="*/ 108576 w 1865369"/>
                <a:gd name="connsiteY26" fmla="*/ 1213259 h 2446103"/>
                <a:gd name="connsiteX27" fmla="*/ 11461 w 1865369"/>
                <a:gd name="connsiteY27" fmla="*/ 1030588 h 2446103"/>
                <a:gd name="connsiteX28" fmla="*/ 90078 w 1865369"/>
                <a:gd name="connsiteY28" fmla="*/ 921912 h 2446103"/>
                <a:gd name="connsiteX29" fmla="*/ 201068 w 1865369"/>
                <a:gd name="connsiteY29" fmla="*/ 806299 h 2446103"/>
                <a:gd name="connsiteX30" fmla="*/ 226501 w 1865369"/>
                <a:gd name="connsiteY30" fmla="*/ 403963 h 2446103"/>
                <a:gd name="connsiteX31" fmla="*/ 305119 w 1865369"/>
                <a:gd name="connsiteY31" fmla="*/ 299909 h 2446103"/>
                <a:gd name="connsiteX32" fmla="*/ 416108 w 1865369"/>
                <a:gd name="connsiteY32" fmla="*/ 369277 h 2446103"/>
                <a:gd name="connsiteX33" fmla="*/ 573343 w 1865369"/>
                <a:gd name="connsiteY33" fmla="*/ 764678 h 2446103"/>
                <a:gd name="connsiteX34" fmla="*/ 684332 w 1865369"/>
                <a:gd name="connsiteY34" fmla="*/ 873353 h 2446103"/>
                <a:gd name="connsiteX35" fmla="*/ 744451 w 1865369"/>
                <a:gd name="connsiteY35" fmla="*/ 975093 h 2446103"/>
                <a:gd name="connsiteX36" fmla="*/ 617277 w 1865369"/>
                <a:gd name="connsiteY36" fmla="*/ 1282627 h 2446103"/>
                <a:gd name="connsiteX37" fmla="*/ 439231 w 1865369"/>
                <a:gd name="connsiteY37" fmla="*/ 2140481 h 2446103"/>
                <a:gd name="connsiteX38" fmla="*/ 478540 w 1865369"/>
                <a:gd name="connsiteY38" fmla="*/ 2212163 h 2446103"/>
                <a:gd name="connsiteX39" fmla="*/ 809195 w 1865369"/>
                <a:gd name="connsiteY39" fmla="*/ 727681 h 2446103"/>
                <a:gd name="connsiteX40" fmla="*/ 804570 w 1865369"/>
                <a:gd name="connsiteY40" fmla="*/ 577382 h 2446103"/>
                <a:gd name="connsiteX41" fmla="*/ 927122 w 1865369"/>
                <a:gd name="connsiteY41" fmla="*/ 461768 h 2446103"/>
                <a:gd name="connsiteX42" fmla="*/ 1010364 w 1865369"/>
                <a:gd name="connsiteY42" fmla="*/ 397025 h 2446103"/>
                <a:gd name="connsiteX43" fmla="*/ 1292461 w 1865369"/>
                <a:gd name="connsiteY43" fmla="*/ 64057 h 2446103"/>
                <a:gd name="connsiteX44" fmla="*/ 1456632 w 1865369"/>
                <a:gd name="connsiteY44" fmla="*/ 13187 h 244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865369" h="2446103">
                  <a:moveTo>
                    <a:pt x="1456632" y="13187"/>
                  </a:moveTo>
                  <a:cubicBezTo>
                    <a:pt x="1519064" y="47872"/>
                    <a:pt x="1523689" y="112616"/>
                    <a:pt x="1516751" y="175046"/>
                  </a:cubicBezTo>
                  <a:cubicBezTo>
                    <a:pt x="1505191" y="311472"/>
                    <a:pt x="1456632" y="436335"/>
                    <a:pt x="1401137" y="561197"/>
                  </a:cubicBezTo>
                  <a:cubicBezTo>
                    <a:pt x="1373390" y="623628"/>
                    <a:pt x="1368765" y="662937"/>
                    <a:pt x="1442758" y="697620"/>
                  </a:cubicBezTo>
                  <a:cubicBezTo>
                    <a:pt x="1528313" y="736930"/>
                    <a:pt x="1523689" y="801674"/>
                    <a:pt x="1456632" y="861793"/>
                  </a:cubicBezTo>
                  <a:cubicBezTo>
                    <a:pt x="1440447" y="877978"/>
                    <a:pt x="1421949" y="894165"/>
                    <a:pt x="1401137" y="901101"/>
                  </a:cubicBezTo>
                  <a:cubicBezTo>
                    <a:pt x="1158349" y="1000530"/>
                    <a:pt x="1031173" y="1204010"/>
                    <a:pt x="917873" y="1423675"/>
                  </a:cubicBezTo>
                  <a:cubicBezTo>
                    <a:pt x="774512" y="1705773"/>
                    <a:pt x="642711" y="1990184"/>
                    <a:pt x="524786" y="2297715"/>
                  </a:cubicBezTo>
                  <a:cubicBezTo>
                    <a:pt x="582592" y="2290780"/>
                    <a:pt x="605714" y="2251470"/>
                    <a:pt x="631151" y="2223723"/>
                  </a:cubicBezTo>
                  <a:cubicBezTo>
                    <a:pt x="793010" y="2047990"/>
                    <a:pt x="899375" y="1839885"/>
                    <a:pt x="964118" y="1610971"/>
                  </a:cubicBezTo>
                  <a:cubicBezTo>
                    <a:pt x="994177" y="1499981"/>
                    <a:pt x="1017299" y="1384368"/>
                    <a:pt x="1070483" y="1280314"/>
                  </a:cubicBezTo>
                  <a:cubicBezTo>
                    <a:pt x="1100541" y="1217884"/>
                    <a:pt x="1139851" y="1162389"/>
                    <a:pt x="1223093" y="1217884"/>
                  </a:cubicBezTo>
                  <a:cubicBezTo>
                    <a:pt x="1264714" y="1245631"/>
                    <a:pt x="1294773" y="1213259"/>
                    <a:pt x="1327144" y="1194761"/>
                  </a:cubicBezTo>
                  <a:cubicBezTo>
                    <a:pt x="1438133" y="1127704"/>
                    <a:pt x="1549123" y="1053711"/>
                    <a:pt x="1671675" y="1007465"/>
                  </a:cubicBezTo>
                  <a:cubicBezTo>
                    <a:pt x="1727169" y="986656"/>
                    <a:pt x="1794224" y="945035"/>
                    <a:pt x="1842783" y="1000530"/>
                  </a:cubicBezTo>
                  <a:cubicBezTo>
                    <a:pt x="1895964" y="1060649"/>
                    <a:pt x="1842783" y="1125393"/>
                    <a:pt x="1810411" y="1180887"/>
                  </a:cubicBezTo>
                  <a:cubicBezTo>
                    <a:pt x="1752603" y="1282628"/>
                    <a:pt x="1680923" y="1372805"/>
                    <a:pt x="1599993" y="1456047"/>
                  </a:cubicBezTo>
                  <a:cubicBezTo>
                    <a:pt x="1546812" y="1511541"/>
                    <a:pt x="1537562" y="1548538"/>
                    <a:pt x="1609242" y="1599408"/>
                  </a:cubicBezTo>
                  <a:cubicBezTo>
                    <a:pt x="1710982" y="1673401"/>
                    <a:pt x="1699422" y="1731209"/>
                    <a:pt x="1581494" y="1775141"/>
                  </a:cubicBezTo>
                  <a:cubicBezTo>
                    <a:pt x="1512126" y="1800577"/>
                    <a:pt x="1440447" y="1819075"/>
                    <a:pt x="1368765" y="1830635"/>
                  </a:cubicBezTo>
                  <a:cubicBezTo>
                    <a:pt x="1005739" y="1881506"/>
                    <a:pt x="781447" y="2128920"/>
                    <a:pt x="568718" y="2392520"/>
                  </a:cubicBezTo>
                  <a:cubicBezTo>
                    <a:pt x="559469" y="2404082"/>
                    <a:pt x="553544" y="2414487"/>
                    <a:pt x="550581" y="2423989"/>
                  </a:cubicBezTo>
                  <a:lnTo>
                    <a:pt x="550275" y="2446103"/>
                  </a:lnTo>
                  <a:lnTo>
                    <a:pt x="340884" y="2366495"/>
                  </a:lnTo>
                  <a:lnTo>
                    <a:pt x="358518" y="2335652"/>
                  </a:lnTo>
                  <a:cubicBezTo>
                    <a:pt x="362637" y="2320984"/>
                    <a:pt x="364660" y="2302919"/>
                    <a:pt x="365238" y="2281531"/>
                  </a:cubicBezTo>
                  <a:cubicBezTo>
                    <a:pt x="381425" y="1900004"/>
                    <a:pt x="339804" y="1534664"/>
                    <a:pt x="108576" y="1213259"/>
                  </a:cubicBezTo>
                  <a:cubicBezTo>
                    <a:pt x="69267" y="1157765"/>
                    <a:pt x="39208" y="1093021"/>
                    <a:pt x="11461" y="1030588"/>
                  </a:cubicBezTo>
                  <a:cubicBezTo>
                    <a:pt x="-18600" y="958909"/>
                    <a:pt x="11461" y="910350"/>
                    <a:pt x="90078" y="921912"/>
                  </a:cubicBezTo>
                  <a:cubicBezTo>
                    <a:pt x="194129" y="938097"/>
                    <a:pt x="205692" y="889540"/>
                    <a:pt x="201068" y="806299"/>
                  </a:cubicBezTo>
                  <a:cubicBezTo>
                    <a:pt x="196443" y="672187"/>
                    <a:pt x="191818" y="535761"/>
                    <a:pt x="226501" y="403963"/>
                  </a:cubicBezTo>
                  <a:cubicBezTo>
                    <a:pt x="238064" y="357717"/>
                    <a:pt x="249624" y="309158"/>
                    <a:pt x="305119" y="299909"/>
                  </a:cubicBezTo>
                  <a:cubicBezTo>
                    <a:pt x="358302" y="290660"/>
                    <a:pt x="390674" y="329970"/>
                    <a:pt x="416108" y="369277"/>
                  </a:cubicBezTo>
                  <a:cubicBezTo>
                    <a:pt x="494725" y="489516"/>
                    <a:pt x="534035" y="628252"/>
                    <a:pt x="573343" y="764678"/>
                  </a:cubicBezTo>
                  <a:cubicBezTo>
                    <a:pt x="589530" y="824797"/>
                    <a:pt x="605714" y="871042"/>
                    <a:pt x="684332" y="873353"/>
                  </a:cubicBezTo>
                  <a:cubicBezTo>
                    <a:pt x="746764" y="875667"/>
                    <a:pt x="753700" y="924223"/>
                    <a:pt x="744451" y="975093"/>
                  </a:cubicBezTo>
                  <a:cubicBezTo>
                    <a:pt x="725953" y="1088396"/>
                    <a:pt x="672772" y="1185512"/>
                    <a:pt x="617277" y="1282627"/>
                  </a:cubicBezTo>
                  <a:cubicBezTo>
                    <a:pt x="464667" y="1548538"/>
                    <a:pt x="423046" y="1839885"/>
                    <a:pt x="439231" y="2140481"/>
                  </a:cubicBezTo>
                  <a:cubicBezTo>
                    <a:pt x="439231" y="2158979"/>
                    <a:pt x="436920" y="2184415"/>
                    <a:pt x="478540" y="2212163"/>
                  </a:cubicBezTo>
                  <a:cubicBezTo>
                    <a:pt x="661209" y="1726584"/>
                    <a:pt x="903999" y="1266440"/>
                    <a:pt x="809195" y="727681"/>
                  </a:cubicBezTo>
                  <a:cubicBezTo>
                    <a:pt x="799946" y="679122"/>
                    <a:pt x="799946" y="628252"/>
                    <a:pt x="804570" y="577382"/>
                  </a:cubicBezTo>
                  <a:cubicBezTo>
                    <a:pt x="809195" y="503389"/>
                    <a:pt x="790697" y="403963"/>
                    <a:pt x="927122" y="461768"/>
                  </a:cubicBezTo>
                  <a:cubicBezTo>
                    <a:pt x="973367" y="480267"/>
                    <a:pt x="989552" y="427085"/>
                    <a:pt x="1010364" y="397025"/>
                  </a:cubicBezTo>
                  <a:cubicBezTo>
                    <a:pt x="1095917" y="276786"/>
                    <a:pt x="1181472" y="158861"/>
                    <a:pt x="1292461" y="64057"/>
                  </a:cubicBezTo>
                  <a:cubicBezTo>
                    <a:pt x="1338707" y="24749"/>
                    <a:pt x="1387263" y="-23810"/>
                    <a:pt x="1456632" y="13187"/>
                  </a:cubicBezTo>
                  <a:close/>
                </a:path>
              </a:pathLst>
            </a:custGeom>
            <a:solidFill>
              <a:srgbClr val="57B877"/>
            </a:solidFill>
            <a:ln w="9525" cap="flat">
              <a:noFill/>
              <a:prstDash val="solid"/>
              <a:miter/>
            </a:ln>
          </p:spPr>
          <p:txBody>
            <a:bodyPr wrap="square" rtlCol="0" anchor="ctr">
              <a:noAutofit/>
            </a:bodyPr>
            <a:lstStyle/>
            <a:p>
              <a:endParaRPr lang="en-US" dirty="0"/>
            </a:p>
          </p:txBody>
        </p:sp>
      </p:grpSp>
    </p:spTree>
    <p:extLst>
      <p:ext uri="{BB962C8B-B14F-4D97-AF65-F5344CB8AC3E}">
        <p14:creationId xmlns:p14="http://schemas.microsoft.com/office/powerpoint/2010/main" val="381524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7"/>
                                        </p:tgtEl>
                                        <p:attrNameLst>
                                          <p:attrName>style.visibility</p:attrName>
                                        </p:attrNameLst>
                                      </p:cBhvr>
                                      <p:to>
                                        <p:strVal val="visible"/>
                                      </p:to>
                                    </p:set>
                                    <p:animEffect transition="in" filter="barn(inVertical)">
                                      <p:cBhvr>
                                        <p:cTn id="7" dur="500"/>
                                        <p:tgtEl>
                                          <p:spTgt spid="2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500" fill="hold"/>
                                        <p:tgtEl>
                                          <p:spTgt spid="33"/>
                                        </p:tgtEl>
                                        <p:attrNameLst>
                                          <p:attrName>ppt_x</p:attrName>
                                        </p:attrNameLst>
                                      </p:cBhvr>
                                      <p:tavLst>
                                        <p:tav tm="0">
                                          <p:val>
                                            <p:strVal val="#ppt_x"/>
                                          </p:val>
                                        </p:tav>
                                        <p:tav tm="100000">
                                          <p:val>
                                            <p:strVal val="#ppt_x"/>
                                          </p:val>
                                        </p:tav>
                                      </p:tavLst>
                                    </p:anim>
                                    <p:anim calcmode="lin" valueType="num">
                                      <p:cBhvr additive="base">
                                        <p:cTn id="13" dur="500" fill="hold"/>
                                        <p:tgtEl>
                                          <p:spTgt spid="3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additive="base">
                                        <p:cTn id="16" dur="500" fill="hold"/>
                                        <p:tgtEl>
                                          <p:spTgt spid="34"/>
                                        </p:tgtEl>
                                        <p:attrNameLst>
                                          <p:attrName>ppt_x</p:attrName>
                                        </p:attrNameLst>
                                      </p:cBhvr>
                                      <p:tavLst>
                                        <p:tav tm="0">
                                          <p:val>
                                            <p:strVal val="#ppt_x"/>
                                          </p:val>
                                        </p:tav>
                                        <p:tav tm="100000">
                                          <p:val>
                                            <p:strVal val="#ppt_x"/>
                                          </p:val>
                                        </p:tav>
                                      </p:tavLst>
                                    </p:anim>
                                    <p:anim calcmode="lin" valueType="num">
                                      <p:cBhvr additive="base">
                                        <p:cTn id="17" dur="500" fill="hold"/>
                                        <p:tgtEl>
                                          <p:spTgt spid="34"/>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arn(inVertical)">
                                      <p:cBhvr>
                                        <p:cTn id="26" dur="500"/>
                                        <p:tgtEl>
                                          <p:spTgt spid="3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barn(inVertical)">
                                      <p:cBhvr>
                                        <p:cTn id="29" dur="500"/>
                                        <p:tgtEl>
                                          <p:spTgt spid="3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inVertic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500" fill="hold"/>
                                        <p:tgtEl>
                                          <p:spTgt spid="36"/>
                                        </p:tgtEl>
                                        <p:attrNameLst>
                                          <p:attrName>ppt_x</p:attrName>
                                        </p:attrNameLst>
                                      </p:cBhvr>
                                      <p:tavLst>
                                        <p:tav tm="0">
                                          <p:val>
                                            <p:strVal val="#ppt_x"/>
                                          </p:val>
                                        </p:tav>
                                        <p:tav tm="100000">
                                          <p:val>
                                            <p:strVal val="#ppt_x"/>
                                          </p:val>
                                        </p:tav>
                                      </p:tavLst>
                                    </p:anim>
                                    <p:anim calcmode="lin" valueType="num">
                                      <p:cBhvr additive="base">
                                        <p:cTn id="38" dur="500" fill="hold"/>
                                        <p:tgtEl>
                                          <p:spTgt spid="3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 calcmode="lin" valueType="num">
                                      <p:cBhvr additive="base">
                                        <p:cTn id="41" dur="500" fill="hold"/>
                                        <p:tgtEl>
                                          <p:spTgt spid="43"/>
                                        </p:tgtEl>
                                        <p:attrNameLst>
                                          <p:attrName>ppt_x</p:attrName>
                                        </p:attrNameLst>
                                      </p:cBhvr>
                                      <p:tavLst>
                                        <p:tav tm="0">
                                          <p:val>
                                            <p:strVal val="#ppt_x"/>
                                          </p:val>
                                        </p:tav>
                                        <p:tav tm="100000">
                                          <p:val>
                                            <p:strVal val="#ppt_x"/>
                                          </p:val>
                                        </p:tav>
                                      </p:tavLst>
                                    </p:anim>
                                    <p:anim calcmode="lin" valueType="num">
                                      <p:cBhvr additive="base">
                                        <p:cTn id="42" dur="500" fill="hold"/>
                                        <p:tgtEl>
                                          <p:spTgt spid="43"/>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57"/>
                                        </p:tgtEl>
                                        <p:attrNameLst>
                                          <p:attrName>style.visibility</p:attrName>
                                        </p:attrNameLst>
                                      </p:cBhvr>
                                      <p:to>
                                        <p:strVal val="visible"/>
                                      </p:to>
                                    </p:set>
                                    <p:anim calcmode="lin" valueType="num">
                                      <p:cBhvr additive="base">
                                        <p:cTn id="45" dur="500" fill="hold"/>
                                        <p:tgtEl>
                                          <p:spTgt spid="57"/>
                                        </p:tgtEl>
                                        <p:attrNameLst>
                                          <p:attrName>ppt_x</p:attrName>
                                        </p:attrNameLst>
                                      </p:cBhvr>
                                      <p:tavLst>
                                        <p:tav tm="0">
                                          <p:val>
                                            <p:strVal val="#ppt_x"/>
                                          </p:val>
                                        </p:tav>
                                        <p:tav tm="100000">
                                          <p:val>
                                            <p:strVal val="#ppt_x"/>
                                          </p:val>
                                        </p:tav>
                                      </p:tavLst>
                                    </p:anim>
                                    <p:anim calcmode="lin" valueType="num">
                                      <p:cBhvr additive="base">
                                        <p:cTn id="46" dur="500" fill="hold"/>
                                        <p:tgtEl>
                                          <p:spTgt spid="57"/>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additive="base">
                                        <p:cTn id="53" dur="500" fill="hold"/>
                                        <p:tgtEl>
                                          <p:spTgt spid="25"/>
                                        </p:tgtEl>
                                        <p:attrNameLst>
                                          <p:attrName>ppt_x</p:attrName>
                                        </p:attrNameLst>
                                      </p:cBhvr>
                                      <p:tavLst>
                                        <p:tav tm="0">
                                          <p:val>
                                            <p:strVal val="#ppt_x"/>
                                          </p:val>
                                        </p:tav>
                                        <p:tav tm="100000">
                                          <p:val>
                                            <p:strVal val="#ppt_x"/>
                                          </p:val>
                                        </p:tav>
                                      </p:tavLst>
                                    </p:anim>
                                    <p:anim calcmode="lin" valueType="num">
                                      <p:cBhvr additive="base">
                                        <p:cTn id="54" dur="500" fill="hold"/>
                                        <p:tgtEl>
                                          <p:spTgt spid="25"/>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additive="base">
                                        <p:cTn id="57" dur="500" fill="hold"/>
                                        <p:tgtEl>
                                          <p:spTgt spid="26"/>
                                        </p:tgtEl>
                                        <p:attrNameLst>
                                          <p:attrName>ppt_x</p:attrName>
                                        </p:attrNameLst>
                                      </p:cBhvr>
                                      <p:tavLst>
                                        <p:tav tm="0">
                                          <p:val>
                                            <p:strVal val="#ppt_x"/>
                                          </p:val>
                                        </p:tav>
                                        <p:tav tm="100000">
                                          <p:val>
                                            <p:strVal val="#ppt_x"/>
                                          </p:val>
                                        </p:tav>
                                      </p:tavLst>
                                    </p:anim>
                                    <p:anim calcmode="lin" valueType="num">
                                      <p:cBhvr additive="base">
                                        <p:cTn id="58" dur="500" fill="hold"/>
                                        <p:tgtEl>
                                          <p:spTgt spid="26"/>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500" fill="hold"/>
                                        <p:tgtEl>
                                          <p:spTgt spid="27"/>
                                        </p:tgtEl>
                                        <p:attrNameLst>
                                          <p:attrName>ppt_x</p:attrName>
                                        </p:attrNameLst>
                                      </p:cBhvr>
                                      <p:tavLst>
                                        <p:tav tm="0">
                                          <p:val>
                                            <p:strVal val="#ppt_x"/>
                                          </p:val>
                                        </p:tav>
                                        <p:tav tm="100000">
                                          <p:val>
                                            <p:strVal val="#ppt_x"/>
                                          </p:val>
                                        </p:tav>
                                      </p:tavLst>
                                    </p:anim>
                                    <p:anim calcmode="lin" valueType="num">
                                      <p:cBhvr additive="base">
                                        <p:cTn id="62" dur="500" fill="hold"/>
                                        <p:tgtEl>
                                          <p:spTgt spid="27"/>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8"/>
                                        </p:tgtEl>
                                        <p:attrNameLst>
                                          <p:attrName>style.visibility</p:attrName>
                                        </p:attrNameLst>
                                      </p:cBhvr>
                                      <p:to>
                                        <p:strVal val="visible"/>
                                      </p:to>
                                    </p:set>
                                    <p:anim calcmode="lin" valueType="num">
                                      <p:cBhvr additive="base">
                                        <p:cTn id="65" dur="500" fill="hold"/>
                                        <p:tgtEl>
                                          <p:spTgt spid="28"/>
                                        </p:tgtEl>
                                        <p:attrNameLst>
                                          <p:attrName>ppt_x</p:attrName>
                                        </p:attrNameLst>
                                      </p:cBhvr>
                                      <p:tavLst>
                                        <p:tav tm="0">
                                          <p:val>
                                            <p:strVal val="#ppt_x"/>
                                          </p:val>
                                        </p:tav>
                                        <p:tav tm="100000">
                                          <p:val>
                                            <p:strVal val="#ppt_x"/>
                                          </p:val>
                                        </p:tav>
                                      </p:tavLst>
                                    </p:anim>
                                    <p:anim calcmode="lin" valueType="num">
                                      <p:cBhvr additive="base">
                                        <p:cTn id="66" dur="500" fill="hold"/>
                                        <p:tgtEl>
                                          <p:spTgt spid="28"/>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additive="base">
                                        <p:cTn id="69" dur="500" fill="hold"/>
                                        <p:tgtEl>
                                          <p:spTgt spid="29"/>
                                        </p:tgtEl>
                                        <p:attrNameLst>
                                          <p:attrName>ppt_x</p:attrName>
                                        </p:attrNameLst>
                                      </p:cBhvr>
                                      <p:tavLst>
                                        <p:tav tm="0">
                                          <p:val>
                                            <p:strVal val="#ppt_x"/>
                                          </p:val>
                                        </p:tav>
                                        <p:tav tm="100000">
                                          <p:val>
                                            <p:strVal val="#ppt_x"/>
                                          </p:val>
                                        </p:tav>
                                      </p:tavLst>
                                    </p:anim>
                                    <p:anim calcmode="lin" valueType="num">
                                      <p:cBhvr additive="base">
                                        <p:cTn id="70" dur="500" fill="hold"/>
                                        <p:tgtEl>
                                          <p:spTgt spid="29"/>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24"/>
                                        </p:tgtEl>
                                        <p:attrNameLst>
                                          <p:attrName>style.visibility</p:attrName>
                                        </p:attrNameLst>
                                      </p:cBhvr>
                                      <p:to>
                                        <p:strVal val="visible"/>
                                      </p:to>
                                    </p:set>
                                    <p:anim calcmode="lin" valueType="num">
                                      <p:cBhvr additive="base">
                                        <p:cTn id="73" dur="500" fill="hold"/>
                                        <p:tgtEl>
                                          <p:spTgt spid="124"/>
                                        </p:tgtEl>
                                        <p:attrNameLst>
                                          <p:attrName>ppt_x</p:attrName>
                                        </p:attrNameLst>
                                      </p:cBhvr>
                                      <p:tavLst>
                                        <p:tav tm="0">
                                          <p:val>
                                            <p:strVal val="#ppt_x"/>
                                          </p:val>
                                        </p:tav>
                                        <p:tav tm="100000">
                                          <p:val>
                                            <p:strVal val="#ppt_x"/>
                                          </p:val>
                                        </p:tav>
                                      </p:tavLst>
                                    </p:anim>
                                    <p:anim calcmode="lin" valueType="num">
                                      <p:cBhvr additive="base">
                                        <p:cTn id="74" dur="500" fill="hold"/>
                                        <p:tgtEl>
                                          <p:spTgt spid="124"/>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25"/>
                                        </p:tgtEl>
                                        <p:attrNameLst>
                                          <p:attrName>style.visibility</p:attrName>
                                        </p:attrNameLst>
                                      </p:cBhvr>
                                      <p:to>
                                        <p:strVal val="visible"/>
                                      </p:to>
                                    </p:set>
                                    <p:anim calcmode="lin" valueType="num">
                                      <p:cBhvr additive="base">
                                        <p:cTn id="77" dur="500" fill="hold"/>
                                        <p:tgtEl>
                                          <p:spTgt spid="125"/>
                                        </p:tgtEl>
                                        <p:attrNameLst>
                                          <p:attrName>ppt_x</p:attrName>
                                        </p:attrNameLst>
                                      </p:cBhvr>
                                      <p:tavLst>
                                        <p:tav tm="0">
                                          <p:val>
                                            <p:strVal val="#ppt_x"/>
                                          </p:val>
                                        </p:tav>
                                        <p:tav tm="100000">
                                          <p:val>
                                            <p:strVal val="#ppt_x"/>
                                          </p:val>
                                        </p:tav>
                                      </p:tavLst>
                                    </p:anim>
                                    <p:anim calcmode="lin" valueType="num">
                                      <p:cBhvr additive="base">
                                        <p:cTn id="78" dur="500" fill="hold"/>
                                        <p:tgtEl>
                                          <p:spTgt spid="125"/>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126"/>
                                        </p:tgtEl>
                                        <p:attrNameLst>
                                          <p:attrName>style.visibility</p:attrName>
                                        </p:attrNameLst>
                                      </p:cBhvr>
                                      <p:to>
                                        <p:strVal val="visible"/>
                                      </p:to>
                                    </p:set>
                                    <p:anim calcmode="lin" valueType="num">
                                      <p:cBhvr additive="base">
                                        <p:cTn id="81" dur="500" fill="hold"/>
                                        <p:tgtEl>
                                          <p:spTgt spid="126"/>
                                        </p:tgtEl>
                                        <p:attrNameLst>
                                          <p:attrName>ppt_x</p:attrName>
                                        </p:attrNameLst>
                                      </p:cBhvr>
                                      <p:tavLst>
                                        <p:tav tm="0">
                                          <p:val>
                                            <p:strVal val="#ppt_x"/>
                                          </p:val>
                                        </p:tav>
                                        <p:tav tm="100000">
                                          <p:val>
                                            <p:strVal val="#ppt_x"/>
                                          </p:val>
                                        </p:tav>
                                      </p:tavLst>
                                    </p:anim>
                                    <p:anim calcmode="lin" valueType="num">
                                      <p:cBhvr additive="base">
                                        <p:cTn id="82" dur="500" fill="hold"/>
                                        <p:tgtEl>
                                          <p:spTgt spid="126"/>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166"/>
                                        </p:tgtEl>
                                        <p:attrNameLst>
                                          <p:attrName>style.visibility</p:attrName>
                                        </p:attrNameLst>
                                      </p:cBhvr>
                                      <p:to>
                                        <p:strVal val="visible"/>
                                      </p:to>
                                    </p:set>
                                    <p:anim calcmode="lin" valueType="num">
                                      <p:cBhvr additive="base">
                                        <p:cTn id="85" dur="500" fill="hold"/>
                                        <p:tgtEl>
                                          <p:spTgt spid="166"/>
                                        </p:tgtEl>
                                        <p:attrNameLst>
                                          <p:attrName>ppt_x</p:attrName>
                                        </p:attrNameLst>
                                      </p:cBhvr>
                                      <p:tavLst>
                                        <p:tav tm="0">
                                          <p:val>
                                            <p:strVal val="#ppt_x"/>
                                          </p:val>
                                        </p:tav>
                                        <p:tav tm="100000">
                                          <p:val>
                                            <p:strVal val="#ppt_x"/>
                                          </p:val>
                                        </p:tav>
                                      </p:tavLst>
                                    </p:anim>
                                    <p:anim calcmode="lin" valueType="num">
                                      <p:cBhvr additive="base">
                                        <p:cTn id="86" dur="500" fill="hold"/>
                                        <p:tgtEl>
                                          <p:spTgt spid="166"/>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169"/>
                                        </p:tgtEl>
                                        <p:attrNameLst>
                                          <p:attrName>style.visibility</p:attrName>
                                        </p:attrNameLst>
                                      </p:cBhvr>
                                      <p:to>
                                        <p:strVal val="visible"/>
                                      </p:to>
                                    </p:set>
                                    <p:anim calcmode="lin" valueType="num">
                                      <p:cBhvr additive="base">
                                        <p:cTn id="89" dur="500" fill="hold"/>
                                        <p:tgtEl>
                                          <p:spTgt spid="169"/>
                                        </p:tgtEl>
                                        <p:attrNameLst>
                                          <p:attrName>ppt_x</p:attrName>
                                        </p:attrNameLst>
                                      </p:cBhvr>
                                      <p:tavLst>
                                        <p:tav tm="0">
                                          <p:val>
                                            <p:strVal val="#ppt_x"/>
                                          </p:val>
                                        </p:tav>
                                        <p:tav tm="100000">
                                          <p:val>
                                            <p:strVal val="#ppt_x"/>
                                          </p:val>
                                        </p:tav>
                                      </p:tavLst>
                                    </p:anim>
                                    <p:anim calcmode="lin" valueType="num">
                                      <p:cBhvr additive="base">
                                        <p:cTn id="90" dur="500" fill="hold"/>
                                        <p:tgtEl>
                                          <p:spTgt spid="169"/>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172"/>
                                        </p:tgtEl>
                                        <p:attrNameLst>
                                          <p:attrName>style.visibility</p:attrName>
                                        </p:attrNameLst>
                                      </p:cBhvr>
                                      <p:to>
                                        <p:strVal val="visible"/>
                                      </p:to>
                                    </p:set>
                                    <p:anim calcmode="lin" valueType="num">
                                      <p:cBhvr additive="base">
                                        <p:cTn id="93" dur="500" fill="hold"/>
                                        <p:tgtEl>
                                          <p:spTgt spid="172"/>
                                        </p:tgtEl>
                                        <p:attrNameLst>
                                          <p:attrName>ppt_x</p:attrName>
                                        </p:attrNameLst>
                                      </p:cBhvr>
                                      <p:tavLst>
                                        <p:tav tm="0">
                                          <p:val>
                                            <p:strVal val="#ppt_x"/>
                                          </p:val>
                                        </p:tav>
                                        <p:tav tm="100000">
                                          <p:val>
                                            <p:strVal val="#ppt_x"/>
                                          </p:val>
                                        </p:tav>
                                      </p:tavLst>
                                    </p:anim>
                                    <p:anim calcmode="lin" valueType="num">
                                      <p:cBhvr additive="base">
                                        <p:cTn id="94" dur="500" fill="hold"/>
                                        <p:tgtEl>
                                          <p:spTgt spid="172"/>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nodeType="clickEffect">
                                  <p:stCondLst>
                                    <p:cond delay="0"/>
                                  </p:stCondLst>
                                  <p:childTnLst>
                                    <p:set>
                                      <p:cBhvr>
                                        <p:cTn id="98" dur="1" fill="hold">
                                          <p:stCondLst>
                                            <p:cond delay="0"/>
                                          </p:stCondLst>
                                        </p:cTn>
                                        <p:tgtEl>
                                          <p:spTgt spid="178"/>
                                        </p:tgtEl>
                                        <p:attrNameLst>
                                          <p:attrName>style.visibility</p:attrName>
                                        </p:attrNameLst>
                                      </p:cBhvr>
                                      <p:to>
                                        <p:strVal val="visible"/>
                                      </p:to>
                                    </p:set>
                                    <p:anim calcmode="lin" valueType="num">
                                      <p:cBhvr additive="base">
                                        <p:cTn id="99" dur="500" fill="hold"/>
                                        <p:tgtEl>
                                          <p:spTgt spid="178"/>
                                        </p:tgtEl>
                                        <p:attrNameLst>
                                          <p:attrName>ppt_x</p:attrName>
                                        </p:attrNameLst>
                                      </p:cBhvr>
                                      <p:tavLst>
                                        <p:tav tm="0">
                                          <p:val>
                                            <p:strVal val="#ppt_x"/>
                                          </p:val>
                                        </p:tav>
                                        <p:tav tm="100000">
                                          <p:val>
                                            <p:strVal val="#ppt_x"/>
                                          </p:val>
                                        </p:tav>
                                      </p:tavLst>
                                    </p:anim>
                                    <p:anim calcmode="lin" valueType="num">
                                      <p:cBhvr additive="base">
                                        <p:cTn id="100" dur="500" fill="hold"/>
                                        <p:tgtEl>
                                          <p:spTgt spid="178"/>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188"/>
                                        </p:tgtEl>
                                        <p:attrNameLst>
                                          <p:attrName>style.visibility</p:attrName>
                                        </p:attrNameLst>
                                      </p:cBhvr>
                                      <p:to>
                                        <p:strVal val="visible"/>
                                      </p:to>
                                    </p:set>
                                    <p:anim calcmode="lin" valueType="num">
                                      <p:cBhvr additive="base">
                                        <p:cTn id="103" dur="500" fill="hold"/>
                                        <p:tgtEl>
                                          <p:spTgt spid="188"/>
                                        </p:tgtEl>
                                        <p:attrNameLst>
                                          <p:attrName>ppt_x</p:attrName>
                                        </p:attrNameLst>
                                      </p:cBhvr>
                                      <p:tavLst>
                                        <p:tav tm="0">
                                          <p:val>
                                            <p:strVal val="#ppt_x"/>
                                          </p:val>
                                        </p:tav>
                                        <p:tav tm="100000">
                                          <p:val>
                                            <p:strVal val="#ppt_x"/>
                                          </p:val>
                                        </p:tav>
                                      </p:tavLst>
                                    </p:anim>
                                    <p:anim calcmode="lin" valueType="num">
                                      <p:cBhvr additive="base">
                                        <p:cTn id="104" dur="500" fill="hold"/>
                                        <p:tgtEl>
                                          <p:spTgt spid="188"/>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175"/>
                                        </p:tgtEl>
                                        <p:attrNameLst>
                                          <p:attrName>style.visibility</p:attrName>
                                        </p:attrNameLst>
                                      </p:cBhvr>
                                      <p:to>
                                        <p:strVal val="visible"/>
                                      </p:to>
                                    </p:set>
                                    <p:anim calcmode="lin" valueType="num">
                                      <p:cBhvr additive="base">
                                        <p:cTn id="107" dur="500" fill="hold"/>
                                        <p:tgtEl>
                                          <p:spTgt spid="175"/>
                                        </p:tgtEl>
                                        <p:attrNameLst>
                                          <p:attrName>ppt_x</p:attrName>
                                        </p:attrNameLst>
                                      </p:cBhvr>
                                      <p:tavLst>
                                        <p:tav tm="0">
                                          <p:val>
                                            <p:strVal val="#ppt_x"/>
                                          </p:val>
                                        </p:tav>
                                        <p:tav tm="100000">
                                          <p:val>
                                            <p:strVal val="#ppt_x"/>
                                          </p:val>
                                        </p:tav>
                                      </p:tavLst>
                                    </p:anim>
                                    <p:anim calcmode="lin" valueType="num">
                                      <p:cBhvr additive="base">
                                        <p:cTn id="108" dur="500" fill="hold"/>
                                        <p:tgtEl>
                                          <p:spTgt spid="175"/>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grpId="0" nodeType="clickEffect">
                                  <p:stCondLst>
                                    <p:cond delay="0"/>
                                  </p:stCondLst>
                                  <p:childTnLst>
                                    <p:set>
                                      <p:cBhvr>
                                        <p:cTn id="112" dur="1" fill="hold">
                                          <p:stCondLst>
                                            <p:cond delay="0"/>
                                          </p:stCondLst>
                                        </p:cTn>
                                        <p:tgtEl>
                                          <p:spTgt spid="181"/>
                                        </p:tgtEl>
                                        <p:attrNameLst>
                                          <p:attrName>style.visibility</p:attrName>
                                        </p:attrNameLst>
                                      </p:cBhvr>
                                      <p:to>
                                        <p:strVal val="visible"/>
                                      </p:to>
                                    </p:set>
                                    <p:animEffect transition="in" filter="barn(inVertical)">
                                      <p:cBhvr>
                                        <p:cTn id="113" dur="500"/>
                                        <p:tgtEl>
                                          <p:spTgt spid="181"/>
                                        </p:tgtEl>
                                      </p:cBhvr>
                                    </p:animEffect>
                                  </p:childTnLst>
                                </p:cTn>
                              </p:par>
                              <p:par>
                                <p:cTn id="114" presetID="16" presetClass="entr" presetSubtype="21" fill="hold" grpId="0" nodeType="withEffect">
                                  <p:stCondLst>
                                    <p:cond delay="0"/>
                                  </p:stCondLst>
                                  <p:childTnLst>
                                    <p:set>
                                      <p:cBhvr>
                                        <p:cTn id="115" dur="1" fill="hold">
                                          <p:stCondLst>
                                            <p:cond delay="0"/>
                                          </p:stCondLst>
                                        </p:cTn>
                                        <p:tgtEl>
                                          <p:spTgt spid="182"/>
                                        </p:tgtEl>
                                        <p:attrNameLst>
                                          <p:attrName>style.visibility</p:attrName>
                                        </p:attrNameLst>
                                      </p:cBhvr>
                                      <p:to>
                                        <p:strVal val="visible"/>
                                      </p:to>
                                    </p:set>
                                    <p:animEffect transition="in" filter="barn(inVertical)">
                                      <p:cBhvr>
                                        <p:cTn id="116" dur="500"/>
                                        <p:tgtEl>
                                          <p:spTgt spid="182"/>
                                        </p:tgtEl>
                                      </p:cBhvr>
                                    </p:animEffect>
                                  </p:childTnLst>
                                </p:cTn>
                              </p:par>
                              <p:par>
                                <p:cTn id="117" presetID="16" presetClass="entr" presetSubtype="21" fill="hold" grpId="0" nodeType="withEffect">
                                  <p:stCondLst>
                                    <p:cond delay="0"/>
                                  </p:stCondLst>
                                  <p:childTnLst>
                                    <p:set>
                                      <p:cBhvr>
                                        <p:cTn id="118" dur="1" fill="hold">
                                          <p:stCondLst>
                                            <p:cond delay="0"/>
                                          </p:stCondLst>
                                        </p:cTn>
                                        <p:tgtEl>
                                          <p:spTgt spid="183"/>
                                        </p:tgtEl>
                                        <p:attrNameLst>
                                          <p:attrName>style.visibility</p:attrName>
                                        </p:attrNameLst>
                                      </p:cBhvr>
                                      <p:to>
                                        <p:strVal val="visible"/>
                                      </p:to>
                                    </p:set>
                                    <p:animEffect transition="in" filter="barn(inVertical)">
                                      <p:cBhvr>
                                        <p:cTn id="119" dur="5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30" grpId="0" animBg="1"/>
      <p:bldP spid="31" grpId="0" animBg="1"/>
      <p:bldP spid="32" grpId="0" animBg="1"/>
      <p:bldP spid="124" grpId="0"/>
      <p:bldP spid="125" grpId="0"/>
      <p:bldP spid="126" grpId="0"/>
      <p:bldP spid="181" grpId="0"/>
      <p:bldP spid="182" grpId="0"/>
      <p:bldP spid="18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35470" y="1071821"/>
            <a:ext cx="11971866" cy="1200329"/>
          </a:xfrm>
          <a:prstGeom prst="rect">
            <a:avLst/>
          </a:prstGeom>
          <a:solidFill>
            <a:schemeClr val="bg1"/>
          </a:solidFill>
          <a:ln w="28575">
            <a:noFill/>
            <a:prstDash val="solid"/>
          </a:ln>
        </p:spPr>
        <p:txBody>
          <a:bodyPr wrap="square">
            <a:spAutoFit/>
          </a:bodyPr>
          <a:lstStyle/>
          <a:p>
            <a:pPr>
              <a:defRPr/>
            </a:pPr>
            <a:r>
              <a:rPr lang="en-US" sz="3600" b="1" dirty="0" err="1" smtClean="0">
                <a:latin typeface="Times New Roman" panose="02020603050405020304" pitchFamily="18" charset="0"/>
                <a:cs typeface="Times New Roman" panose="02020603050405020304" pitchFamily="18" charset="0"/>
              </a:rPr>
              <a:t>Câu</a:t>
            </a:r>
            <a:r>
              <a:rPr lang="en-US" sz="3600" b="1" dirty="0" smtClean="0">
                <a:latin typeface="Times New Roman" panose="02020603050405020304" pitchFamily="18" charset="0"/>
                <a:cs typeface="Times New Roman" panose="02020603050405020304" pitchFamily="18" charset="0"/>
              </a:rPr>
              <a:t> 4/SHS/60: </a:t>
            </a:r>
            <a:r>
              <a:rPr lang="en-US" sz="3600" dirty="0" err="1" smtClean="0">
                <a:latin typeface="Times New Roman" panose="02020603050405020304" pitchFamily="18" charset="0"/>
                <a:cs typeface="Times New Roman" panose="02020603050405020304" pitchFamily="18" charset="0"/>
              </a:rPr>
              <a:t>Em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hãy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sắp</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xếp</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các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hình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ảnh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dưới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đây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theo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thứ</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tự</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của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quy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trình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chế</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biến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món</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hành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ngâm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giấm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phù</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hợp</a:t>
            </a:r>
            <a:r>
              <a:rPr lang="en-US" sz="3600" dirty="0" smtClean="0">
                <a:latin typeface="Times New Roman" panose="02020603050405020304" pitchFamily="18" charset="0"/>
                <a:cs typeface="Times New Roman" panose="02020603050405020304" pitchFamily="18" charset="0"/>
              </a:rPr>
              <a:t>?</a:t>
            </a:r>
          </a:p>
        </p:txBody>
      </p:sp>
      <p:sp>
        <p:nvSpPr>
          <p:cNvPr id="6" name="TextBox 5"/>
          <p:cNvSpPr txBox="1"/>
          <p:nvPr/>
        </p:nvSpPr>
        <p:spPr>
          <a:xfrm>
            <a:off x="-8466" y="81963"/>
            <a:ext cx="2980266" cy="646331"/>
          </a:xfrm>
          <a:prstGeom prst="rect">
            <a:avLst/>
          </a:prstGeom>
          <a:no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LUYỆN TẬP</a:t>
            </a: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844801"/>
            <a:ext cx="12192000" cy="2624667"/>
          </a:xfrm>
          <a:prstGeom prst="rect">
            <a:avLst/>
          </a:prstGeom>
        </p:spPr>
      </p:pic>
      <p:sp>
        <p:nvSpPr>
          <p:cNvPr id="15" name="TextBox 14"/>
          <p:cNvSpPr txBox="1"/>
          <p:nvPr/>
        </p:nvSpPr>
        <p:spPr>
          <a:xfrm>
            <a:off x="6460637" y="5892800"/>
            <a:ext cx="5648021" cy="707886"/>
          </a:xfrm>
          <a:prstGeom prst="rect">
            <a:avLst/>
          </a:prstGeom>
          <a:solidFill>
            <a:schemeClr val="tx2"/>
          </a:solidFill>
          <a:ln>
            <a:solidFill>
              <a:schemeClr val="tx2">
                <a:lumMod val="60000"/>
                <a:lumOff val="40000"/>
              </a:schemeClr>
            </a:solidFill>
          </a:ln>
        </p:spPr>
        <p:txBody>
          <a:bodyPr wrap="none" rtlCol="0">
            <a:spAutoFit/>
          </a:bodyPr>
          <a:lstStyle/>
          <a:p>
            <a:pPr algn="ctr"/>
            <a:r>
              <a:rPr lang="en-US" sz="4000" b="1" dirty="0" smtClean="0">
                <a:solidFill>
                  <a:schemeClr val="bg1"/>
                </a:solidFill>
              </a:rPr>
              <a:t>ĐÁP ÁN: d – c – a – b  </a:t>
            </a:r>
            <a:endParaRPr lang="en-US" sz="4000" b="1" dirty="0">
              <a:solidFill>
                <a:schemeClr val="bg1"/>
              </a:solidFill>
            </a:endParaRPr>
          </a:p>
        </p:txBody>
      </p:sp>
    </p:spTree>
    <p:extLst>
      <p:ext uri="{BB962C8B-B14F-4D97-AF65-F5344CB8AC3E}">
        <p14:creationId xmlns:p14="http://schemas.microsoft.com/office/powerpoint/2010/main" val="26389152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174999" y="127968"/>
            <a:ext cx="9025467" cy="1200329"/>
          </a:xfrm>
          <a:prstGeom prst="rect">
            <a:avLst/>
          </a:prstGeom>
          <a:solidFill>
            <a:schemeClr val="bg1"/>
          </a:solidFill>
          <a:ln w="28575">
            <a:noFill/>
            <a:prstDash val="solid"/>
          </a:ln>
        </p:spPr>
        <p:txBody>
          <a:bodyPr wrap="square">
            <a:spAutoFit/>
          </a:bodyPr>
          <a:lstStyle/>
          <a:p>
            <a:pPr algn="ctr">
              <a:defRPr/>
            </a:pPr>
            <a:r>
              <a:rPr lang="en-US" sz="3600" b="1" dirty="0" err="1" smtClean="0">
                <a:latin typeface="Times New Roman" panose="02020603050405020304" pitchFamily="18" charset="0"/>
                <a:cs typeface="Times New Roman" panose="02020603050405020304" pitchFamily="18" charset="0"/>
              </a:rPr>
              <a:t>Câu</a:t>
            </a:r>
            <a:r>
              <a:rPr lang="en-US" sz="3600" b="1" dirty="0" smtClean="0">
                <a:latin typeface="Times New Roman" panose="02020603050405020304" pitchFamily="18" charset="0"/>
                <a:cs typeface="Times New Roman" panose="02020603050405020304" pitchFamily="18" charset="0"/>
              </a:rPr>
              <a:t> 5/SHS/60: </a:t>
            </a:r>
            <a:r>
              <a:rPr lang="en-US" sz="3600" dirty="0" err="1" smtClean="0">
                <a:latin typeface="Times New Roman" panose="02020603050405020304" pitchFamily="18" charset="0"/>
                <a:cs typeface="Times New Roman" panose="02020603050405020304" pitchFamily="18" charset="0"/>
              </a:rPr>
              <a:t>Sắp</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xếp</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món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ăn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vào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nhóm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phương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pháp</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chế</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biến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phù</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hợp</a:t>
            </a:r>
            <a:r>
              <a:rPr lang="en-US" sz="3600" dirty="0">
                <a:latin typeface="Times New Roman" panose="02020603050405020304" pitchFamily="18" charset="0"/>
                <a:cs typeface="Times New Roman" panose="02020603050405020304" pitchFamily="18" charset="0"/>
              </a:rPr>
              <a:t>?</a:t>
            </a:r>
            <a:endParaRPr lang="en-US" sz="3600" dirty="0" smtClean="0">
              <a:latin typeface="Times New Roman" panose="02020603050405020304" pitchFamily="18" charset="0"/>
              <a:cs typeface="Times New Roman" panose="02020603050405020304" pitchFamily="18" charset="0"/>
            </a:endParaRPr>
          </a:p>
        </p:txBody>
      </p:sp>
      <p:sp>
        <p:nvSpPr>
          <p:cNvPr id="6" name="TextBox 5"/>
          <p:cNvSpPr txBox="1"/>
          <p:nvPr/>
        </p:nvSpPr>
        <p:spPr>
          <a:xfrm>
            <a:off x="16937" y="81963"/>
            <a:ext cx="2973913" cy="646331"/>
          </a:xfrm>
          <a:prstGeom prst="rect">
            <a:avLst/>
          </a:prstGeom>
          <a:no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LUYỆN TẬP</a:t>
            </a:r>
          </a:p>
        </p:txBody>
      </p:sp>
      <p:graphicFrame>
        <p:nvGraphicFramePr>
          <p:cNvPr id="2" name="Table 1"/>
          <p:cNvGraphicFramePr>
            <a:graphicFrameLocks noGrp="1"/>
          </p:cNvGraphicFramePr>
          <p:nvPr>
            <p:extLst>
              <p:ext uri="{D42A27DB-BD31-4B8C-83A1-F6EECF244321}">
                <p14:modId xmlns:p14="http://schemas.microsoft.com/office/powerpoint/2010/main" val="4100031419"/>
              </p:ext>
            </p:extLst>
          </p:nvPr>
        </p:nvGraphicFramePr>
        <p:xfrm>
          <a:off x="7289804" y="1463764"/>
          <a:ext cx="4351867" cy="5394236"/>
        </p:xfrm>
        <a:graphic>
          <a:graphicData uri="http://schemas.openxmlformats.org/drawingml/2006/table">
            <a:tbl>
              <a:tblPr firstRow="1" bandRow="1">
                <a:tableStyleId>{5C22544A-7EE6-4342-B048-85BDC9FD1C3A}</a:tableStyleId>
              </a:tblPr>
              <a:tblGrid>
                <a:gridCol w="4351867">
                  <a:extLst>
                    <a:ext uri="{9D8B030D-6E8A-4147-A177-3AD203B41FA5}">
                      <a16:colId xmlns="" xmlns:a16="http://schemas.microsoft.com/office/drawing/2014/main" val="4275343579"/>
                    </a:ext>
                  </a:extLst>
                </a:gridCol>
              </a:tblGrid>
              <a:tr h="645793">
                <a:tc>
                  <a:txBody>
                    <a:bodyPr/>
                    <a:lstStyle/>
                    <a:p>
                      <a:r>
                        <a:rPr lang="en-US" sz="2800" b="0" dirty="0" err="1" smtClean="0">
                          <a:solidFill>
                            <a:schemeClr val="tx1"/>
                          </a:solidFill>
                          <a:latin typeface="Times New Roman" panose="02020603050405020304" pitchFamily="18" charset="0"/>
                          <a:cs typeface="Times New Roman" panose="02020603050405020304" pitchFamily="18" charset="0"/>
                        </a:rPr>
                        <a:t>Canh</a:t>
                      </a:r>
                      <a:r>
                        <a:rPr lang="en-US" sz="2800" b="0" dirty="0" smtClean="0">
                          <a:solidFill>
                            <a:schemeClr val="tx1"/>
                          </a:solidFill>
                          <a:latin typeface="Times New Roman" panose="02020603050405020304" pitchFamily="18" charset="0"/>
                          <a:cs typeface="Times New Roman" panose="02020603050405020304" pitchFamily="18" charset="0"/>
                        </a:rPr>
                        <a:t> </a:t>
                      </a:r>
                      <a:r>
                        <a:rPr lang="en-US" sz="2800" b="0" dirty="0" err="1" smtClean="0">
                          <a:solidFill>
                            <a:schemeClr val="tx1"/>
                          </a:solidFill>
                          <a:latin typeface="Times New Roman" panose="02020603050405020304" pitchFamily="18" charset="0"/>
                          <a:cs typeface="Times New Roman" panose="02020603050405020304" pitchFamily="18" charset="0"/>
                        </a:rPr>
                        <a:t>chua</a:t>
                      </a:r>
                      <a:endParaRPr lang="en-US" sz="2800" b="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3959999196"/>
                  </a:ext>
                </a:extLst>
              </a:tr>
              <a:tr h="645793">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Cá</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kho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tộ</a:t>
                      </a:r>
                      <a:endParaRPr lang="en-US" sz="28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409523795"/>
                  </a:ext>
                </a:extLst>
              </a:tr>
              <a:tr h="645793">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Chả</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giò</a:t>
                      </a:r>
                      <a:endParaRPr lang="en-US" sz="28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988368252"/>
                  </a:ext>
                </a:extLst>
              </a:tr>
              <a:tr h="645793">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Xôi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đậu</a:t>
                      </a:r>
                      <a:endParaRPr lang="en-US" sz="28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2976774047"/>
                  </a:ext>
                </a:extLst>
              </a:tr>
              <a:tr h="645793">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Súp</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cua</a:t>
                      </a:r>
                      <a:endParaRPr lang="en-US" sz="28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2937659848"/>
                  </a:ext>
                </a:extLst>
              </a:tr>
              <a:tr h="645793">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Bánh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chưng</a:t>
                      </a:r>
                      <a:endParaRPr lang="en-US" sz="28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2025274320"/>
                  </a:ext>
                </a:extLst>
              </a:tr>
              <a:tr h="873685">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Cà</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tím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nướng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mỡ</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hành</a:t>
                      </a:r>
                      <a:endParaRPr lang="en-US" sz="28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520064421"/>
                  </a:ext>
                </a:extLst>
              </a:tr>
              <a:tr h="6457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err="1" smtClean="0">
                          <a:solidFill>
                            <a:schemeClr val="tx1"/>
                          </a:solidFill>
                          <a:latin typeface="Times New Roman" panose="02020603050405020304" pitchFamily="18" charset="0"/>
                          <a:cs typeface="Times New Roman" panose="02020603050405020304" pitchFamily="18" charset="0"/>
                        </a:rPr>
                        <a:t>Bánh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bao</a:t>
                      </a:r>
                      <a:endParaRPr lang="en-US" sz="2800" dirty="0" smtClean="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3911345448"/>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014150413"/>
              </p:ext>
            </p:extLst>
          </p:nvPr>
        </p:nvGraphicFramePr>
        <p:xfrm>
          <a:off x="503768" y="1463764"/>
          <a:ext cx="5977462" cy="5343434"/>
        </p:xfrm>
        <a:graphic>
          <a:graphicData uri="http://schemas.openxmlformats.org/drawingml/2006/table">
            <a:tbl>
              <a:tblPr firstRow="1" bandRow="1">
                <a:tableStyleId>{00A15C55-8517-42AA-B614-E9B94910E393}</a:tableStyleId>
              </a:tblPr>
              <a:tblGrid>
                <a:gridCol w="5977462">
                  <a:extLst>
                    <a:ext uri="{9D8B030D-6E8A-4147-A177-3AD203B41FA5}">
                      <a16:colId xmlns="" xmlns:a16="http://schemas.microsoft.com/office/drawing/2014/main" val="118236400"/>
                    </a:ext>
                  </a:extLst>
                </a:gridCol>
              </a:tblGrid>
              <a:tr h="570367">
                <a:tc>
                  <a:txBody>
                    <a:bodyPr/>
                    <a:lstStyle/>
                    <a:p>
                      <a:pPr algn="l"/>
                      <a:r>
                        <a:rPr lang="en-US" sz="2800" b="0" dirty="0" err="1" smtClean="0">
                          <a:solidFill>
                            <a:schemeClr val="tx1"/>
                          </a:solidFill>
                          <a:latin typeface="Times New Roman" panose="02020603050405020304" pitchFamily="18" charset="0"/>
                          <a:cs typeface="Times New Roman" panose="02020603050405020304" pitchFamily="18" charset="0"/>
                        </a:rPr>
                        <a:t>Trộn</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hỗn</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hợp</a:t>
                      </a:r>
                      <a:endParaRPr lang="en-US" sz="2800" b="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2762543170"/>
                  </a:ext>
                </a:extLst>
              </a:tr>
              <a:tr h="570367">
                <a:tc>
                  <a:txBody>
                    <a:bodyPr/>
                    <a:lstStyle/>
                    <a:p>
                      <a:pPr algn="l"/>
                      <a:r>
                        <a:rPr lang="en-US" sz="2800" dirty="0" err="1" smtClean="0">
                          <a:solidFill>
                            <a:schemeClr val="tx1"/>
                          </a:solidFill>
                          <a:latin typeface="Times New Roman" panose="02020603050405020304" pitchFamily="18" charset="0"/>
                          <a:cs typeface="Times New Roman" panose="02020603050405020304" pitchFamily="18" charset="0"/>
                        </a:rPr>
                        <a:t>Ngâm</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chua</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thực</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phẩm</a:t>
                      </a:r>
                      <a:endParaRPr lang="en-US" sz="28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356391151"/>
                  </a:ext>
                </a:extLst>
              </a:tr>
              <a:tr h="10506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solidFill>
                            <a:schemeClr val="tx1"/>
                          </a:solidFill>
                          <a:latin typeface="Times New Roman" panose="02020603050405020304" pitchFamily="18" charset="0"/>
                          <a:cs typeface="Times New Roman" panose="02020603050405020304" pitchFamily="18" charset="0"/>
                        </a:rPr>
                        <a:t>PP</a:t>
                      </a:r>
                      <a:r>
                        <a:rPr lang="vi-VN" sz="2800" dirty="0" smtClean="0">
                          <a:solidFill>
                            <a:schemeClr val="tx1"/>
                          </a:solidFill>
                          <a:latin typeface="Times New Roman" panose="02020603050405020304" pitchFamily="18" charset="0"/>
                          <a:cs typeface="Times New Roman" panose="02020603050405020304" pitchFamily="18" charset="0"/>
                        </a:rPr>
                        <a:t> làm chín thực phẩm </a:t>
                      </a:r>
                      <a:endParaRPr lang="en-US" sz="2800" dirty="0" smtClean="0">
                        <a:solidFill>
                          <a:schemeClr val="tx1"/>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vi-VN" sz="2800" dirty="0" smtClean="0">
                          <a:solidFill>
                            <a:schemeClr val="tx1"/>
                          </a:solidFill>
                          <a:latin typeface="Times New Roman" panose="02020603050405020304" pitchFamily="18" charset="0"/>
                          <a:cs typeface="Times New Roman" panose="02020603050405020304" pitchFamily="18" charset="0"/>
                        </a:rPr>
                        <a:t>trong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nước</a:t>
                      </a:r>
                      <a:endParaRPr lang="en-US" sz="2800" dirty="0" smtClean="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568555983"/>
                  </a:ext>
                </a:extLst>
              </a:tr>
              <a:tr h="10506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dirty="0" smtClean="0">
                          <a:solidFill>
                            <a:schemeClr val="tx1"/>
                          </a:solidFill>
                          <a:latin typeface="Times New Roman" panose="02020603050405020304" pitchFamily="18" charset="0"/>
                          <a:cs typeface="Times New Roman" panose="02020603050405020304" pitchFamily="18" charset="0"/>
                        </a:rPr>
                        <a:t>P</a:t>
                      </a:r>
                      <a:r>
                        <a:rPr lang="en-US" sz="2800" dirty="0" smtClean="0">
                          <a:solidFill>
                            <a:schemeClr val="tx1"/>
                          </a:solidFill>
                          <a:latin typeface="Times New Roman" panose="02020603050405020304" pitchFamily="18" charset="0"/>
                          <a:cs typeface="Times New Roman" panose="02020603050405020304" pitchFamily="18" charset="0"/>
                        </a:rPr>
                        <a:t>P</a:t>
                      </a:r>
                      <a:r>
                        <a:rPr lang="vi-VN" sz="2800" dirty="0" smtClean="0">
                          <a:solidFill>
                            <a:schemeClr val="tx1"/>
                          </a:solidFill>
                          <a:latin typeface="Times New Roman" panose="02020603050405020304" pitchFamily="18" charset="0"/>
                          <a:cs typeface="Times New Roman" panose="02020603050405020304" pitchFamily="18" charset="0"/>
                        </a:rPr>
                        <a:t> làm chín thực phẩm </a:t>
                      </a:r>
                      <a:endParaRPr lang="en-US" sz="2800" dirty="0" smtClean="0">
                        <a:solidFill>
                          <a:schemeClr val="tx1"/>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solidFill>
                            <a:schemeClr val="tx1"/>
                          </a:solidFill>
                          <a:latin typeface="Times New Roman" panose="02020603050405020304" pitchFamily="18" charset="0"/>
                          <a:cs typeface="Times New Roman" panose="02020603050405020304" pitchFamily="18" charset="0"/>
                        </a:rPr>
                        <a:t>t</a:t>
                      </a:r>
                      <a:r>
                        <a:rPr lang="vi-VN" sz="2800" dirty="0" smtClean="0">
                          <a:solidFill>
                            <a:schemeClr val="tx1"/>
                          </a:solidFill>
                          <a:latin typeface="Times New Roman" panose="02020603050405020304" pitchFamily="18" charset="0"/>
                          <a:cs typeface="Times New Roman" panose="02020603050405020304" pitchFamily="18" charset="0"/>
                        </a:rPr>
                        <a:t>rong chất béo </a:t>
                      </a:r>
                      <a:endParaRPr lang="en-US" sz="2800" dirty="0" smtClean="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834205640"/>
                  </a:ext>
                </a:extLst>
              </a:tr>
              <a:tr h="10506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dirty="0" smtClean="0">
                          <a:solidFill>
                            <a:schemeClr val="tx1"/>
                          </a:solidFill>
                          <a:latin typeface="Times New Roman" panose="02020603050405020304" pitchFamily="18" charset="0"/>
                          <a:cs typeface="Times New Roman" panose="02020603050405020304" pitchFamily="18" charset="0"/>
                        </a:rPr>
                        <a:t>P</a:t>
                      </a:r>
                      <a:r>
                        <a:rPr lang="en-US" sz="2800" dirty="0" smtClean="0">
                          <a:solidFill>
                            <a:schemeClr val="tx1"/>
                          </a:solidFill>
                          <a:latin typeface="Times New Roman" panose="02020603050405020304" pitchFamily="18" charset="0"/>
                          <a:cs typeface="Times New Roman" panose="02020603050405020304" pitchFamily="18" charset="0"/>
                        </a:rPr>
                        <a:t>P </a:t>
                      </a:r>
                      <a:r>
                        <a:rPr lang="vi-VN" sz="2800" dirty="0" smtClean="0">
                          <a:solidFill>
                            <a:schemeClr val="tx1"/>
                          </a:solidFill>
                          <a:latin typeface="Times New Roman" panose="02020603050405020304" pitchFamily="18" charset="0"/>
                          <a:cs typeface="Times New Roman" panose="02020603050405020304" pitchFamily="18" charset="0"/>
                        </a:rPr>
                        <a:t>làm chín thực phẩm </a:t>
                      </a:r>
                      <a:endParaRPr lang="en-US" sz="2800" dirty="0" smtClean="0">
                        <a:solidFill>
                          <a:schemeClr val="tx1"/>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vi-VN" sz="2800" dirty="0" smtClean="0">
                          <a:solidFill>
                            <a:schemeClr val="tx1"/>
                          </a:solidFill>
                          <a:latin typeface="Times New Roman" panose="02020603050405020304" pitchFamily="18" charset="0"/>
                          <a:cs typeface="Times New Roman" panose="02020603050405020304" pitchFamily="18" charset="0"/>
                        </a:rPr>
                        <a:t>bằng hơi nước</a:t>
                      </a:r>
                      <a:endParaRPr lang="en-US" sz="28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2553830135"/>
                  </a:ext>
                </a:extLst>
              </a:tr>
              <a:tr h="10506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dirty="0" smtClean="0">
                          <a:solidFill>
                            <a:schemeClr val="tx1"/>
                          </a:solidFill>
                          <a:latin typeface="Times New Roman" panose="02020603050405020304" pitchFamily="18" charset="0"/>
                          <a:cs typeface="Times New Roman" panose="02020603050405020304" pitchFamily="18" charset="0"/>
                        </a:rPr>
                        <a:t>P</a:t>
                      </a:r>
                      <a:r>
                        <a:rPr lang="en-US" sz="2800" dirty="0" smtClean="0">
                          <a:solidFill>
                            <a:schemeClr val="tx1"/>
                          </a:solidFill>
                          <a:latin typeface="Times New Roman" panose="02020603050405020304" pitchFamily="18" charset="0"/>
                          <a:cs typeface="Times New Roman" panose="02020603050405020304" pitchFamily="18" charset="0"/>
                        </a:rPr>
                        <a:t>P </a:t>
                      </a:r>
                      <a:r>
                        <a:rPr lang="vi-VN" sz="2800" dirty="0" smtClean="0">
                          <a:solidFill>
                            <a:schemeClr val="tx1"/>
                          </a:solidFill>
                          <a:latin typeface="Times New Roman" panose="02020603050405020304" pitchFamily="18" charset="0"/>
                          <a:cs typeface="Times New Roman" panose="02020603050405020304" pitchFamily="18" charset="0"/>
                        </a:rPr>
                        <a:t>làm chín thực phẩm </a:t>
                      </a:r>
                      <a:endParaRPr lang="en-US" sz="2800" dirty="0" smtClean="0">
                        <a:solidFill>
                          <a:schemeClr val="tx1"/>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vi-VN" sz="2800" dirty="0" smtClean="0">
                          <a:solidFill>
                            <a:schemeClr val="tx1"/>
                          </a:solidFill>
                          <a:latin typeface="Times New Roman" panose="02020603050405020304" pitchFamily="18" charset="0"/>
                          <a:cs typeface="Times New Roman" panose="02020603050405020304" pitchFamily="18" charset="0"/>
                        </a:rPr>
                        <a:t>bằng nguồn nhiệt trực tiếp</a:t>
                      </a:r>
                      <a:endParaRPr lang="en-US" sz="2800" dirty="0" smtClean="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672815845"/>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218889717"/>
              </p:ext>
            </p:extLst>
          </p:nvPr>
        </p:nvGraphicFramePr>
        <p:xfrm>
          <a:off x="292100" y="1306959"/>
          <a:ext cx="11662834" cy="5405415"/>
        </p:xfrm>
        <a:graphic>
          <a:graphicData uri="http://schemas.openxmlformats.org/drawingml/2006/table">
            <a:tbl>
              <a:tblPr firstRow="1" bandRow="1">
                <a:tableStyleId>{00A15C55-8517-42AA-B614-E9B94910E393}</a:tableStyleId>
              </a:tblPr>
              <a:tblGrid>
                <a:gridCol w="5831417">
                  <a:extLst>
                    <a:ext uri="{9D8B030D-6E8A-4147-A177-3AD203B41FA5}">
                      <a16:colId xmlns="" xmlns:a16="http://schemas.microsoft.com/office/drawing/2014/main" val="2242803918"/>
                    </a:ext>
                  </a:extLst>
                </a:gridCol>
                <a:gridCol w="5831417">
                  <a:extLst>
                    <a:ext uri="{9D8B030D-6E8A-4147-A177-3AD203B41FA5}">
                      <a16:colId xmlns="" xmlns:a16="http://schemas.microsoft.com/office/drawing/2014/main" val="1203120260"/>
                    </a:ext>
                  </a:extLst>
                </a:gridCol>
              </a:tblGrid>
              <a:tr h="743332">
                <a:tc>
                  <a:txBody>
                    <a:bodyPr/>
                    <a:lstStyle/>
                    <a:p>
                      <a:pPr algn="l"/>
                      <a:r>
                        <a:rPr lang="en-US" sz="2800" b="0" dirty="0" err="1" smtClean="0">
                          <a:solidFill>
                            <a:schemeClr val="tx1"/>
                          </a:solidFill>
                          <a:latin typeface="Times New Roman" panose="02020603050405020304" pitchFamily="18" charset="0"/>
                          <a:cs typeface="Times New Roman" panose="02020603050405020304" pitchFamily="18" charset="0"/>
                        </a:rPr>
                        <a:t>Trộn</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hỗn</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hợp</a:t>
                      </a:r>
                      <a:endParaRPr lang="en-US" sz="2800" b="0" dirty="0">
                        <a:solidFill>
                          <a:schemeClr val="tx1"/>
                        </a:solidFill>
                        <a:latin typeface="Times New Roman" panose="02020603050405020304" pitchFamily="18" charset="0"/>
                        <a:cs typeface="Times New Roman" panose="02020603050405020304" pitchFamily="18" charset="0"/>
                      </a:endParaRPr>
                    </a:p>
                  </a:txBody>
                  <a:tcPr>
                    <a:solidFill>
                      <a:schemeClr val="accent4"/>
                    </a:solidFill>
                  </a:tcPr>
                </a:tc>
                <a:tc>
                  <a:txBody>
                    <a:bodyPr/>
                    <a:lstStyle/>
                    <a:p>
                      <a:r>
                        <a:rPr lang="en-US" sz="2800" b="0" dirty="0" smtClean="0">
                          <a:solidFill>
                            <a:srgbClr val="FF9933"/>
                          </a:solidFill>
                          <a:latin typeface="Times New Roman" panose="02020603050405020304" pitchFamily="18" charset="0"/>
                          <a:cs typeface="Times New Roman" panose="02020603050405020304" pitchFamily="18" charset="0"/>
                        </a:rPr>
                        <a:t>X</a:t>
                      </a:r>
                      <a:endParaRPr lang="en-US" sz="2800" b="0" dirty="0">
                        <a:solidFill>
                          <a:srgbClr val="FF9933"/>
                        </a:solidFill>
                        <a:latin typeface="Times New Roman" panose="02020603050405020304" pitchFamily="18" charset="0"/>
                        <a:cs typeface="Times New Roman" panose="02020603050405020304" pitchFamily="18" charset="0"/>
                      </a:endParaRPr>
                    </a:p>
                  </a:txBody>
                  <a:tcPr>
                    <a:solidFill>
                      <a:schemeClr val="accent4"/>
                    </a:solidFill>
                  </a:tcPr>
                </a:tc>
                <a:extLst>
                  <a:ext uri="{0D108BD9-81ED-4DB2-BD59-A6C34878D82A}">
                    <a16:rowId xmlns="" xmlns:a16="http://schemas.microsoft.com/office/drawing/2014/main" val="1779686689"/>
                  </a:ext>
                </a:extLst>
              </a:tr>
              <a:tr h="743332">
                <a:tc>
                  <a:txBody>
                    <a:bodyPr/>
                    <a:lstStyle/>
                    <a:p>
                      <a:pPr algn="l"/>
                      <a:r>
                        <a:rPr lang="en-US" sz="2800" dirty="0" err="1" smtClean="0">
                          <a:latin typeface="Times New Roman" panose="02020603050405020304" pitchFamily="18" charset="0"/>
                          <a:cs typeface="Times New Roman" panose="02020603050405020304" pitchFamily="18" charset="0"/>
                        </a:rPr>
                        <a:t>Ngâm</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chua</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thực</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phẩm</a:t>
                      </a:r>
                      <a:endParaRPr lang="en-US" sz="28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800" dirty="0" smtClean="0">
                          <a:solidFill>
                            <a:srgbClr val="FF9933"/>
                          </a:solidFill>
                          <a:latin typeface="Times New Roman" panose="02020603050405020304" pitchFamily="18" charset="0"/>
                          <a:cs typeface="Times New Roman" panose="02020603050405020304" pitchFamily="18" charset="0"/>
                        </a:rPr>
                        <a:t>X</a:t>
                      </a:r>
                      <a:endParaRPr lang="en-US" sz="2800" dirty="0">
                        <a:solidFill>
                          <a:srgbClr val="FF9933"/>
                        </a:solidFill>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3462558092"/>
                  </a:ext>
                </a:extLst>
              </a:tr>
              <a:tr h="10841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latin typeface="Times New Roman" panose="02020603050405020304" pitchFamily="18" charset="0"/>
                          <a:cs typeface="Times New Roman" panose="02020603050405020304" pitchFamily="18" charset="0"/>
                        </a:rPr>
                        <a:t>PP</a:t>
                      </a:r>
                      <a:r>
                        <a:rPr lang="vi-VN" sz="2800" dirty="0" smtClean="0">
                          <a:latin typeface="Times New Roman" panose="02020603050405020304" pitchFamily="18" charset="0"/>
                          <a:cs typeface="Times New Roman" panose="02020603050405020304" pitchFamily="18" charset="0"/>
                        </a:rPr>
                        <a:t> làm chín thực phẩm 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endParaRPr lang="en-US" sz="2800" dirty="0" smtClean="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0" dirty="0" err="1" smtClean="0">
                          <a:solidFill>
                            <a:srgbClr val="FF6600"/>
                          </a:solidFill>
                          <a:latin typeface="Times New Roman" panose="02020603050405020304" pitchFamily="18" charset="0"/>
                          <a:cs typeface="Times New Roman" panose="02020603050405020304" pitchFamily="18" charset="0"/>
                        </a:rPr>
                        <a:t>Canh</a:t>
                      </a:r>
                      <a:r>
                        <a:rPr lang="en-US" sz="2800" b="0" dirty="0" smtClean="0">
                          <a:solidFill>
                            <a:srgbClr val="FF6600"/>
                          </a:solidFill>
                          <a:latin typeface="Times New Roman" panose="02020603050405020304" pitchFamily="18" charset="0"/>
                          <a:cs typeface="Times New Roman" panose="02020603050405020304" pitchFamily="18" charset="0"/>
                        </a:rPr>
                        <a:t> </a:t>
                      </a:r>
                      <a:r>
                        <a:rPr lang="en-US" sz="2800" b="0" dirty="0" err="1" smtClean="0">
                          <a:solidFill>
                            <a:srgbClr val="FF6600"/>
                          </a:solidFill>
                          <a:latin typeface="Times New Roman" panose="02020603050405020304" pitchFamily="18" charset="0"/>
                          <a:cs typeface="Times New Roman" panose="02020603050405020304" pitchFamily="18" charset="0"/>
                        </a:rPr>
                        <a:t>chua</a:t>
                      </a:r>
                      <a:r>
                        <a:rPr lang="en-US" sz="2800" b="0" dirty="0" smtClean="0">
                          <a:solidFill>
                            <a:srgbClr val="FF6600"/>
                          </a:solidFill>
                          <a:latin typeface="Times New Roman" panose="02020603050405020304" pitchFamily="18" charset="0"/>
                          <a:cs typeface="Times New Roman" panose="02020603050405020304" pitchFamily="18" charset="0"/>
                        </a:rPr>
                        <a:t>;</a:t>
                      </a:r>
                      <a:r>
                        <a:rPr lang="en-US" sz="2800" b="0" baseline="0" dirty="0" smtClean="0">
                          <a:solidFill>
                            <a:srgbClr val="FF6600"/>
                          </a:solidFill>
                          <a:latin typeface="Times New Roman" panose="02020603050405020304" pitchFamily="18" charset="0"/>
                          <a:cs typeface="Times New Roman" panose="02020603050405020304" pitchFamily="18" charset="0"/>
                        </a:rPr>
                        <a:t> </a:t>
                      </a:r>
                      <a:r>
                        <a:rPr lang="en-US" sz="2800" b="0" dirty="0" smtClean="0">
                          <a:solidFill>
                            <a:srgbClr val="FF6600"/>
                          </a:solidFill>
                          <a:latin typeface="Times New Roman" panose="02020603050405020304" pitchFamily="18" charset="0"/>
                          <a:cs typeface="Times New Roman" panose="02020603050405020304" pitchFamily="18" charset="0"/>
                        </a:rPr>
                        <a:t> </a:t>
                      </a:r>
                      <a:r>
                        <a:rPr lang="en-US" sz="2800" dirty="0" err="1" smtClean="0">
                          <a:solidFill>
                            <a:srgbClr val="FF6600"/>
                          </a:solidFill>
                          <a:latin typeface="Times New Roman" panose="02020603050405020304" pitchFamily="18" charset="0"/>
                          <a:cs typeface="Times New Roman" panose="02020603050405020304" pitchFamily="18" charset="0"/>
                        </a:rPr>
                        <a:t>Súp</a:t>
                      </a:r>
                      <a:r>
                        <a:rPr lang="en-US" sz="2800" dirty="0" smtClean="0">
                          <a:solidFill>
                            <a:srgbClr val="FF6600"/>
                          </a:solidFill>
                          <a:latin typeface="Times New Roman" panose="02020603050405020304" pitchFamily="18" charset="0"/>
                          <a:cs typeface="Times New Roman" panose="02020603050405020304" pitchFamily="18" charset="0"/>
                        </a:rPr>
                        <a:t> </a:t>
                      </a:r>
                      <a:r>
                        <a:rPr lang="en-US" sz="2800" dirty="0" err="1" smtClean="0">
                          <a:solidFill>
                            <a:srgbClr val="FF6600"/>
                          </a:solidFill>
                          <a:latin typeface="Times New Roman" panose="02020603050405020304" pitchFamily="18" charset="0"/>
                          <a:cs typeface="Times New Roman" panose="02020603050405020304" pitchFamily="18" charset="0"/>
                        </a:rPr>
                        <a:t>cua</a:t>
                      </a:r>
                      <a:endParaRPr lang="en-US" sz="2800" dirty="0" smtClean="0">
                        <a:solidFill>
                          <a:srgbClr val="FF6600"/>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err="1" smtClean="0">
                          <a:solidFill>
                            <a:srgbClr val="FF6600"/>
                          </a:solidFill>
                          <a:latin typeface="Times New Roman" panose="02020603050405020304" pitchFamily="18" charset="0"/>
                          <a:cs typeface="Times New Roman" panose="02020603050405020304" pitchFamily="18" charset="0"/>
                        </a:rPr>
                        <a:t>Cá</a:t>
                      </a:r>
                      <a:r>
                        <a:rPr lang="en-US" sz="2800" dirty="0" smtClean="0">
                          <a:solidFill>
                            <a:srgbClr val="FF6600"/>
                          </a:solidFill>
                          <a:latin typeface="Times New Roman" panose="02020603050405020304" pitchFamily="18" charset="0"/>
                          <a:cs typeface="Times New Roman" panose="02020603050405020304" pitchFamily="18" charset="0"/>
                        </a:rPr>
                        <a:t> </a:t>
                      </a:r>
                      <a:r>
                        <a:rPr lang="en-US" sz="2800" dirty="0" err="1" smtClean="0">
                          <a:solidFill>
                            <a:srgbClr val="FF6600"/>
                          </a:solidFill>
                          <a:latin typeface="Times New Roman" panose="02020603050405020304" pitchFamily="18" charset="0"/>
                          <a:cs typeface="Times New Roman" panose="02020603050405020304" pitchFamily="18" charset="0"/>
                        </a:rPr>
                        <a:t>kho</a:t>
                      </a:r>
                      <a:r>
                        <a:rPr lang="en-US" sz="2800" dirty="0" smtClean="0">
                          <a:solidFill>
                            <a:srgbClr val="FF6600"/>
                          </a:solidFill>
                          <a:latin typeface="Times New Roman" panose="02020603050405020304" pitchFamily="18" charset="0"/>
                          <a:cs typeface="Times New Roman" panose="02020603050405020304" pitchFamily="18" charset="0"/>
                        </a:rPr>
                        <a:t> </a:t>
                      </a:r>
                      <a:r>
                        <a:rPr lang="en-US" sz="2800" dirty="0" err="1" smtClean="0">
                          <a:solidFill>
                            <a:srgbClr val="FF6600"/>
                          </a:solidFill>
                          <a:latin typeface="Times New Roman" panose="02020603050405020304" pitchFamily="18" charset="0"/>
                          <a:cs typeface="Times New Roman" panose="02020603050405020304" pitchFamily="18" charset="0"/>
                        </a:rPr>
                        <a:t>tộ</a:t>
                      </a:r>
                      <a:r>
                        <a:rPr lang="en-US" sz="2800" dirty="0" smtClean="0">
                          <a:solidFill>
                            <a:srgbClr val="FF6600"/>
                          </a:solidFill>
                          <a:latin typeface="Times New Roman" panose="02020603050405020304" pitchFamily="18" charset="0"/>
                          <a:cs typeface="Times New Roman" panose="02020603050405020304" pitchFamily="18" charset="0"/>
                        </a:rPr>
                        <a:t>; </a:t>
                      </a:r>
                      <a:r>
                        <a:rPr lang="en-US" sz="2800" dirty="0" err="1" smtClean="0">
                          <a:solidFill>
                            <a:srgbClr val="FF6600"/>
                          </a:solidFill>
                          <a:latin typeface="Times New Roman" panose="02020603050405020304" pitchFamily="18" charset="0"/>
                          <a:cs typeface="Times New Roman" panose="02020603050405020304" pitchFamily="18" charset="0"/>
                        </a:rPr>
                        <a:t>Bánh</a:t>
                      </a:r>
                      <a:r>
                        <a:rPr lang="en-US" sz="2800" dirty="0" smtClean="0">
                          <a:solidFill>
                            <a:srgbClr val="FF6600"/>
                          </a:solidFill>
                          <a:latin typeface="Times New Roman" panose="02020603050405020304" pitchFamily="18" charset="0"/>
                          <a:cs typeface="Times New Roman" panose="02020603050405020304" pitchFamily="18" charset="0"/>
                        </a:rPr>
                        <a:t> </a:t>
                      </a:r>
                      <a:r>
                        <a:rPr lang="en-US" sz="2800" dirty="0" err="1" smtClean="0">
                          <a:solidFill>
                            <a:srgbClr val="FF6600"/>
                          </a:solidFill>
                          <a:latin typeface="Times New Roman" panose="02020603050405020304" pitchFamily="18" charset="0"/>
                          <a:cs typeface="Times New Roman" panose="02020603050405020304" pitchFamily="18" charset="0"/>
                        </a:rPr>
                        <a:t>chưng</a:t>
                      </a:r>
                      <a:endParaRPr lang="en-US" sz="2800" dirty="0" smtClean="0">
                        <a:solidFill>
                          <a:srgbClr val="FF6600"/>
                        </a:solidFill>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extLst>
                  <a:ext uri="{0D108BD9-81ED-4DB2-BD59-A6C34878D82A}">
                    <a16:rowId xmlns="" xmlns:a16="http://schemas.microsoft.com/office/drawing/2014/main" val="1446927376"/>
                  </a:ext>
                </a:extLst>
              </a:tr>
              <a:tr h="8626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dirty="0" smtClean="0">
                          <a:latin typeface="Times New Roman" panose="02020603050405020304" pitchFamily="18" charset="0"/>
                          <a:cs typeface="Times New Roman" panose="02020603050405020304" pitchFamily="18" charset="0"/>
                        </a:rPr>
                        <a:t>P</a:t>
                      </a:r>
                      <a:r>
                        <a:rPr lang="en-US" sz="2800" dirty="0" smtClean="0">
                          <a:latin typeface="Times New Roman" panose="02020603050405020304" pitchFamily="18" charset="0"/>
                          <a:cs typeface="Times New Roman" panose="02020603050405020304" pitchFamily="18" charset="0"/>
                        </a:rPr>
                        <a:t>P</a:t>
                      </a:r>
                      <a:r>
                        <a:rPr lang="vi-VN" sz="2800" dirty="0" smtClean="0">
                          <a:latin typeface="Times New Roman" panose="02020603050405020304" pitchFamily="18" charset="0"/>
                          <a:cs typeface="Times New Roman" panose="02020603050405020304" pitchFamily="18" charset="0"/>
                        </a:rPr>
                        <a:t> làm chín thực phẩm </a:t>
                      </a:r>
                      <a:r>
                        <a:rPr lang="en-US" sz="2800" dirty="0" smtClean="0">
                          <a:latin typeface="Times New Roman" panose="02020603050405020304" pitchFamily="18" charset="0"/>
                          <a:cs typeface="Times New Roman" panose="02020603050405020304" pitchFamily="18" charset="0"/>
                        </a:rPr>
                        <a:t>t</a:t>
                      </a:r>
                      <a:r>
                        <a:rPr lang="vi-VN" sz="2800" dirty="0" smtClean="0">
                          <a:latin typeface="Times New Roman" panose="02020603050405020304" pitchFamily="18" charset="0"/>
                          <a:cs typeface="Times New Roman" panose="02020603050405020304" pitchFamily="18" charset="0"/>
                        </a:rPr>
                        <a:t>rong chất béo </a:t>
                      </a:r>
                      <a:endParaRPr lang="en-US" sz="2800" dirty="0" smtClean="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err="1" smtClean="0">
                          <a:solidFill>
                            <a:srgbClr val="FF6600"/>
                          </a:solidFill>
                          <a:latin typeface="Times New Roman" panose="02020603050405020304" pitchFamily="18" charset="0"/>
                          <a:cs typeface="Times New Roman" panose="02020603050405020304" pitchFamily="18" charset="0"/>
                        </a:rPr>
                        <a:t>Chả</a:t>
                      </a:r>
                      <a:r>
                        <a:rPr lang="en-US" sz="2800" dirty="0" smtClean="0">
                          <a:solidFill>
                            <a:srgbClr val="FF6600"/>
                          </a:solidFill>
                          <a:latin typeface="Times New Roman" panose="02020603050405020304" pitchFamily="18" charset="0"/>
                          <a:cs typeface="Times New Roman" panose="02020603050405020304" pitchFamily="18" charset="0"/>
                        </a:rPr>
                        <a:t> </a:t>
                      </a:r>
                      <a:r>
                        <a:rPr lang="en-US" sz="2800" dirty="0" err="1" smtClean="0">
                          <a:solidFill>
                            <a:srgbClr val="FF6600"/>
                          </a:solidFill>
                          <a:latin typeface="Times New Roman" panose="02020603050405020304" pitchFamily="18" charset="0"/>
                          <a:cs typeface="Times New Roman" panose="02020603050405020304" pitchFamily="18" charset="0"/>
                        </a:rPr>
                        <a:t>giò</a:t>
                      </a:r>
                      <a:endParaRPr lang="en-US" sz="2800" dirty="0" smtClean="0">
                        <a:solidFill>
                          <a:srgbClr val="FF6600"/>
                        </a:solidFill>
                        <a:latin typeface="Times New Roman" panose="02020603050405020304" pitchFamily="18" charset="0"/>
                        <a:cs typeface="Times New Roman" panose="02020603050405020304" pitchFamily="18" charset="0"/>
                      </a:endParaRPr>
                    </a:p>
                    <a:p>
                      <a:endParaRPr lang="en-US" sz="2800" dirty="0">
                        <a:solidFill>
                          <a:srgbClr val="FF6600"/>
                        </a:solidFill>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1178612"/>
                  </a:ext>
                </a:extLst>
              </a:tr>
              <a:tr h="8626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dirty="0" smtClean="0">
                          <a:latin typeface="Times New Roman" panose="02020603050405020304" pitchFamily="18" charset="0"/>
                          <a:cs typeface="Times New Roman" panose="02020603050405020304" pitchFamily="18" charset="0"/>
                        </a:rPr>
                        <a:t>P</a:t>
                      </a:r>
                      <a:r>
                        <a:rPr lang="en-US" sz="2800" dirty="0" smtClean="0">
                          <a:latin typeface="Times New Roman" panose="02020603050405020304" pitchFamily="18" charset="0"/>
                          <a:cs typeface="Times New Roman" panose="02020603050405020304" pitchFamily="18" charset="0"/>
                        </a:rPr>
                        <a:t>P </a:t>
                      </a:r>
                      <a:r>
                        <a:rPr lang="vi-VN" sz="2800" dirty="0" smtClean="0">
                          <a:latin typeface="Times New Roman" panose="02020603050405020304" pitchFamily="18" charset="0"/>
                          <a:cs typeface="Times New Roman" panose="02020603050405020304" pitchFamily="18" charset="0"/>
                        </a:rPr>
                        <a:t>làm chín thực phẩm bằng hơi nước</a:t>
                      </a:r>
                      <a:endParaRPr lang="en-US" sz="28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err="1" smtClean="0">
                          <a:solidFill>
                            <a:srgbClr val="FF6600"/>
                          </a:solidFill>
                          <a:latin typeface="Times New Roman" panose="02020603050405020304" pitchFamily="18" charset="0"/>
                          <a:cs typeface="Times New Roman" panose="02020603050405020304" pitchFamily="18" charset="0"/>
                        </a:rPr>
                        <a:t>Xôi</a:t>
                      </a:r>
                      <a:r>
                        <a:rPr lang="en-US" sz="2800" dirty="0" smtClean="0">
                          <a:solidFill>
                            <a:srgbClr val="FF6600"/>
                          </a:solidFill>
                          <a:latin typeface="Times New Roman" panose="02020603050405020304" pitchFamily="18" charset="0"/>
                          <a:cs typeface="Times New Roman" panose="02020603050405020304" pitchFamily="18" charset="0"/>
                        </a:rPr>
                        <a:t> </a:t>
                      </a:r>
                      <a:r>
                        <a:rPr lang="en-US" sz="2800" dirty="0" err="1" smtClean="0">
                          <a:solidFill>
                            <a:srgbClr val="FF6600"/>
                          </a:solidFill>
                          <a:latin typeface="Times New Roman" panose="02020603050405020304" pitchFamily="18" charset="0"/>
                          <a:cs typeface="Times New Roman" panose="02020603050405020304" pitchFamily="18" charset="0"/>
                        </a:rPr>
                        <a:t>đậu</a:t>
                      </a:r>
                      <a:endParaRPr lang="en-US" sz="2800" dirty="0" smtClean="0">
                        <a:solidFill>
                          <a:srgbClr val="FF6600"/>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err="1" smtClean="0">
                          <a:solidFill>
                            <a:srgbClr val="FF6600"/>
                          </a:solidFill>
                          <a:latin typeface="Times New Roman" panose="02020603050405020304" pitchFamily="18" charset="0"/>
                          <a:cs typeface="Times New Roman" panose="02020603050405020304" pitchFamily="18" charset="0"/>
                        </a:rPr>
                        <a:t>Bánh</a:t>
                      </a:r>
                      <a:r>
                        <a:rPr lang="en-US" sz="2800" dirty="0" smtClean="0">
                          <a:solidFill>
                            <a:srgbClr val="FF6600"/>
                          </a:solidFill>
                          <a:latin typeface="Times New Roman" panose="02020603050405020304" pitchFamily="18" charset="0"/>
                          <a:cs typeface="Times New Roman" panose="02020603050405020304" pitchFamily="18" charset="0"/>
                        </a:rPr>
                        <a:t> </a:t>
                      </a:r>
                      <a:r>
                        <a:rPr lang="en-US" sz="2800" dirty="0" err="1" smtClean="0">
                          <a:solidFill>
                            <a:srgbClr val="FF6600"/>
                          </a:solidFill>
                          <a:latin typeface="Times New Roman" panose="02020603050405020304" pitchFamily="18" charset="0"/>
                          <a:cs typeface="Times New Roman" panose="02020603050405020304" pitchFamily="18" charset="0"/>
                        </a:rPr>
                        <a:t>bao</a:t>
                      </a:r>
                      <a:endParaRPr lang="en-US" sz="2800" dirty="0" smtClean="0">
                        <a:solidFill>
                          <a:srgbClr val="FF6600"/>
                        </a:solidFill>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3649228644"/>
                  </a:ext>
                </a:extLst>
              </a:tr>
              <a:tr h="8626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dirty="0" smtClean="0">
                          <a:latin typeface="Times New Roman" panose="02020603050405020304" pitchFamily="18" charset="0"/>
                          <a:cs typeface="Times New Roman" panose="02020603050405020304" pitchFamily="18" charset="0"/>
                        </a:rPr>
                        <a:t>P</a:t>
                      </a:r>
                      <a:r>
                        <a:rPr lang="en-US" sz="2800" dirty="0" smtClean="0">
                          <a:latin typeface="Times New Roman" panose="02020603050405020304" pitchFamily="18" charset="0"/>
                          <a:cs typeface="Times New Roman" panose="02020603050405020304" pitchFamily="18" charset="0"/>
                        </a:rPr>
                        <a:t>P </a:t>
                      </a:r>
                      <a:r>
                        <a:rPr lang="vi-VN" sz="2800" dirty="0" smtClean="0">
                          <a:latin typeface="Times New Roman" panose="02020603050405020304" pitchFamily="18" charset="0"/>
                          <a:cs typeface="Times New Roman" panose="02020603050405020304" pitchFamily="18" charset="0"/>
                        </a:rPr>
                        <a:t>làm chín thực phẩm bằng nguồn nhiệt trực tiếp</a:t>
                      </a:r>
                      <a:endParaRPr lang="en-US" sz="2800" dirty="0" smtClean="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err="1" smtClean="0">
                          <a:solidFill>
                            <a:srgbClr val="FF6600"/>
                          </a:solidFill>
                          <a:latin typeface="Times New Roman" panose="02020603050405020304" pitchFamily="18" charset="0"/>
                          <a:cs typeface="Times New Roman" panose="02020603050405020304" pitchFamily="18" charset="0"/>
                        </a:rPr>
                        <a:t>Cà</a:t>
                      </a:r>
                      <a:r>
                        <a:rPr lang="en-US" sz="2800" dirty="0" smtClean="0">
                          <a:solidFill>
                            <a:srgbClr val="FF6600"/>
                          </a:solidFill>
                          <a:latin typeface="Times New Roman" panose="02020603050405020304" pitchFamily="18" charset="0"/>
                          <a:cs typeface="Times New Roman" panose="02020603050405020304" pitchFamily="18" charset="0"/>
                        </a:rPr>
                        <a:t> </a:t>
                      </a:r>
                      <a:r>
                        <a:rPr lang="en-US" sz="2800" dirty="0" err="1" smtClean="0">
                          <a:solidFill>
                            <a:srgbClr val="FF6600"/>
                          </a:solidFill>
                          <a:latin typeface="Times New Roman" panose="02020603050405020304" pitchFamily="18" charset="0"/>
                          <a:cs typeface="Times New Roman" panose="02020603050405020304" pitchFamily="18" charset="0"/>
                        </a:rPr>
                        <a:t>tím</a:t>
                      </a:r>
                      <a:r>
                        <a:rPr lang="en-US" sz="2800" dirty="0" smtClean="0">
                          <a:solidFill>
                            <a:srgbClr val="FF6600"/>
                          </a:solidFill>
                          <a:latin typeface="Times New Roman" panose="02020603050405020304" pitchFamily="18" charset="0"/>
                          <a:cs typeface="Times New Roman" panose="02020603050405020304" pitchFamily="18" charset="0"/>
                        </a:rPr>
                        <a:t> </a:t>
                      </a:r>
                      <a:r>
                        <a:rPr lang="en-US" sz="2800" dirty="0" err="1" smtClean="0">
                          <a:solidFill>
                            <a:srgbClr val="FF6600"/>
                          </a:solidFill>
                          <a:latin typeface="Times New Roman" panose="02020603050405020304" pitchFamily="18" charset="0"/>
                          <a:cs typeface="Times New Roman" panose="02020603050405020304" pitchFamily="18" charset="0"/>
                        </a:rPr>
                        <a:t>nướng</a:t>
                      </a:r>
                      <a:r>
                        <a:rPr lang="en-US" sz="2800" dirty="0" smtClean="0">
                          <a:solidFill>
                            <a:srgbClr val="FF6600"/>
                          </a:solidFill>
                          <a:latin typeface="Times New Roman" panose="02020603050405020304" pitchFamily="18" charset="0"/>
                          <a:cs typeface="Times New Roman" panose="02020603050405020304" pitchFamily="18" charset="0"/>
                        </a:rPr>
                        <a:t> </a:t>
                      </a:r>
                      <a:r>
                        <a:rPr lang="en-US" sz="2800" dirty="0" err="1" smtClean="0">
                          <a:solidFill>
                            <a:srgbClr val="FF6600"/>
                          </a:solidFill>
                          <a:latin typeface="Times New Roman" panose="02020603050405020304" pitchFamily="18" charset="0"/>
                          <a:cs typeface="Times New Roman" panose="02020603050405020304" pitchFamily="18" charset="0"/>
                        </a:rPr>
                        <a:t>mỡ</a:t>
                      </a:r>
                      <a:r>
                        <a:rPr lang="en-US" sz="2800" dirty="0" smtClean="0">
                          <a:solidFill>
                            <a:srgbClr val="FF6600"/>
                          </a:solidFill>
                          <a:latin typeface="Times New Roman" panose="02020603050405020304" pitchFamily="18" charset="0"/>
                          <a:cs typeface="Times New Roman" panose="02020603050405020304" pitchFamily="18" charset="0"/>
                        </a:rPr>
                        <a:t> </a:t>
                      </a:r>
                      <a:r>
                        <a:rPr lang="en-US" sz="2800" dirty="0" err="1" smtClean="0">
                          <a:solidFill>
                            <a:srgbClr val="FF6600"/>
                          </a:solidFill>
                          <a:latin typeface="Times New Roman" panose="02020603050405020304" pitchFamily="18" charset="0"/>
                          <a:cs typeface="Times New Roman" panose="02020603050405020304" pitchFamily="18" charset="0"/>
                        </a:rPr>
                        <a:t>hành</a:t>
                      </a:r>
                      <a:endParaRPr lang="en-US" sz="2800" dirty="0" smtClean="0">
                        <a:solidFill>
                          <a:srgbClr val="FF6600"/>
                        </a:solidFill>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3407655884"/>
                  </a:ext>
                </a:extLst>
              </a:tr>
            </a:tbl>
          </a:graphicData>
        </a:graphic>
      </p:graphicFrame>
    </p:spTree>
    <p:extLst>
      <p:ext uri="{BB962C8B-B14F-4D97-AF65-F5344CB8AC3E}">
        <p14:creationId xmlns:p14="http://schemas.microsoft.com/office/powerpoint/2010/main" val="5812764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nodeType="clickEffect">
                                  <p:stCondLst>
                                    <p:cond delay="0"/>
                                  </p:stCondLst>
                                  <p:childTnLst>
                                    <p:anim calcmode="lin" valueType="num">
                                      <p:cBhvr additive="base">
                                        <p:cTn id="28" dur="500"/>
                                        <p:tgtEl>
                                          <p:spTgt spid="2"/>
                                        </p:tgtEl>
                                        <p:attrNameLst>
                                          <p:attrName>ppt_x</p:attrName>
                                        </p:attrNameLst>
                                      </p:cBhvr>
                                      <p:tavLst>
                                        <p:tav tm="0">
                                          <p:val>
                                            <p:strVal val="ppt_x"/>
                                          </p:val>
                                        </p:tav>
                                        <p:tav tm="100000">
                                          <p:val>
                                            <p:strVal val="ppt_x"/>
                                          </p:val>
                                        </p:tav>
                                      </p:tavLst>
                                    </p:anim>
                                    <p:anim calcmode="lin" valueType="num">
                                      <p:cBhvr additive="base">
                                        <p:cTn id="29" dur="500"/>
                                        <p:tgtEl>
                                          <p:spTgt spid="2"/>
                                        </p:tgtEl>
                                        <p:attrNameLst>
                                          <p:attrName>ppt_y</p:attrName>
                                        </p:attrNameLst>
                                      </p:cBhvr>
                                      <p:tavLst>
                                        <p:tav tm="0">
                                          <p:val>
                                            <p:strVal val="ppt_y"/>
                                          </p:val>
                                        </p:tav>
                                        <p:tav tm="100000">
                                          <p:val>
                                            <p:strVal val="1+ppt_h/2"/>
                                          </p:val>
                                        </p:tav>
                                      </p:tavLst>
                                    </p:anim>
                                    <p:set>
                                      <p:cBhvr>
                                        <p:cTn id="30" dur="1" fill="hold">
                                          <p:stCondLst>
                                            <p:cond delay="499"/>
                                          </p:stCondLst>
                                        </p:cTn>
                                        <p:tgtEl>
                                          <p:spTgt spid="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25336" y="128129"/>
            <a:ext cx="8382000" cy="2062103"/>
          </a:xfrm>
          <a:prstGeom prst="rect">
            <a:avLst/>
          </a:prstGeom>
          <a:solidFill>
            <a:schemeClr val="bg1"/>
          </a:solidFill>
          <a:ln w="28575">
            <a:noFill/>
            <a:prstDash val="solid"/>
          </a:ln>
        </p:spPr>
        <p:txBody>
          <a:bodyPr wrap="square">
            <a:spAutoFit/>
          </a:bodyPr>
          <a:lstStyle/>
          <a:p>
            <a:pPr algn="just">
              <a:defRPr/>
            </a:pPr>
            <a:r>
              <a:rPr lang="en-US" sz="3200" b="1" dirty="0" err="1" smtClean="0">
                <a:latin typeface="Times New Roman" panose="02020603050405020304" pitchFamily="18" charset="0"/>
                <a:cs typeface="Times New Roman" panose="02020603050405020304" pitchFamily="18" charset="0"/>
              </a:rPr>
              <a:t>Câu</a:t>
            </a:r>
            <a:r>
              <a:rPr lang="en-US" sz="3200" b="1" dirty="0" smtClean="0">
                <a:latin typeface="Times New Roman" panose="02020603050405020304" pitchFamily="18" charset="0"/>
                <a:cs typeface="Times New Roman" panose="02020603050405020304" pitchFamily="18" charset="0"/>
              </a:rPr>
              <a:t> 6/SHS/60: </a:t>
            </a:r>
            <a:r>
              <a:rPr lang="en-US" sz="3200" dirty="0" err="1" smtClean="0">
                <a:latin typeface="Times New Roman" panose="02020603050405020304" pitchFamily="18" charset="0"/>
                <a:cs typeface="Times New Roman" panose="02020603050405020304" pitchFamily="18" charset="0"/>
              </a:rPr>
              <a:t>Em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hãy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quan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sát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hình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dưới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biết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món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ăn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sắp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xếp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từng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bước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quy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trình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chế</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biến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phù</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hợp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giai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đoạn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sơ</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chế</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nguyên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liệu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chế</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biến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món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ăn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trình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bày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món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ăn</a:t>
            </a:r>
            <a:r>
              <a:rPr lang="en-US" sz="3200" dirty="0" smtClean="0">
                <a:latin typeface="Times New Roman" panose="02020603050405020304" pitchFamily="18" charset="0"/>
                <a:cs typeface="Times New Roman" panose="02020603050405020304" pitchFamily="18" charset="0"/>
              </a:rPr>
              <a:t>?</a:t>
            </a:r>
          </a:p>
        </p:txBody>
      </p:sp>
      <p:sp>
        <p:nvSpPr>
          <p:cNvPr id="6" name="TextBox 5"/>
          <p:cNvSpPr txBox="1"/>
          <p:nvPr/>
        </p:nvSpPr>
        <p:spPr>
          <a:xfrm>
            <a:off x="16938" y="81963"/>
            <a:ext cx="2973912" cy="646331"/>
          </a:xfrm>
          <a:prstGeom prst="rect">
            <a:avLst/>
          </a:prstGeom>
          <a:no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LUYỆN TẬP</a:t>
            </a:r>
          </a:p>
        </p:txBody>
      </p:sp>
      <p:grpSp>
        <p:nvGrpSpPr>
          <p:cNvPr id="5" name="Group 4"/>
          <p:cNvGrpSpPr/>
          <p:nvPr/>
        </p:nvGrpSpPr>
        <p:grpSpPr>
          <a:xfrm>
            <a:off x="0" y="2110721"/>
            <a:ext cx="12192000" cy="4696480"/>
            <a:chOff x="220134" y="1476283"/>
            <a:chExt cx="11887202" cy="469648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134" y="1476283"/>
              <a:ext cx="11887202" cy="4696480"/>
            </a:xfrm>
            <a:prstGeom prst="rect">
              <a:avLst/>
            </a:prstGeom>
          </p:spPr>
        </p:pic>
        <p:sp>
          <p:nvSpPr>
            <p:cNvPr id="3" name="TextBox 2"/>
            <p:cNvSpPr txBox="1"/>
            <p:nvPr/>
          </p:nvSpPr>
          <p:spPr>
            <a:xfrm>
              <a:off x="575733" y="3017216"/>
              <a:ext cx="558800" cy="646331"/>
            </a:xfrm>
            <a:prstGeom prst="rect">
              <a:avLst/>
            </a:prstGeom>
            <a:noFill/>
          </p:spPr>
          <p:txBody>
            <a:bodyPr wrap="square" rtlCol="0">
              <a:spAutoFit/>
            </a:bodyPr>
            <a:lstStyle/>
            <a:p>
              <a:r>
                <a:rPr lang="en-US" sz="3600" b="1" dirty="0" smtClean="0">
                  <a:solidFill>
                    <a:srgbClr val="FF0000"/>
                  </a:solidFill>
                </a:rPr>
                <a:t>1</a:t>
              </a:r>
              <a:endParaRPr lang="en-US" sz="3600" b="1" dirty="0">
                <a:solidFill>
                  <a:srgbClr val="FF0000"/>
                </a:solidFill>
              </a:endParaRPr>
            </a:p>
          </p:txBody>
        </p:sp>
        <p:sp>
          <p:nvSpPr>
            <p:cNvPr id="9" name="TextBox 8"/>
            <p:cNvSpPr txBox="1"/>
            <p:nvPr/>
          </p:nvSpPr>
          <p:spPr>
            <a:xfrm>
              <a:off x="5164667" y="3017216"/>
              <a:ext cx="558800" cy="646331"/>
            </a:xfrm>
            <a:prstGeom prst="rect">
              <a:avLst/>
            </a:prstGeom>
            <a:noFill/>
          </p:spPr>
          <p:txBody>
            <a:bodyPr wrap="square" rtlCol="0">
              <a:spAutoFit/>
            </a:bodyPr>
            <a:lstStyle/>
            <a:p>
              <a:r>
                <a:rPr lang="en-US" sz="3600" b="1" dirty="0" smtClean="0">
                  <a:solidFill>
                    <a:srgbClr val="FF0000"/>
                  </a:solidFill>
                </a:rPr>
                <a:t>2</a:t>
              </a:r>
              <a:endParaRPr lang="en-US" sz="3600" b="1" dirty="0">
                <a:solidFill>
                  <a:srgbClr val="FF0000"/>
                </a:solidFill>
              </a:endParaRPr>
            </a:p>
          </p:txBody>
        </p:sp>
        <p:sp>
          <p:nvSpPr>
            <p:cNvPr id="11" name="TextBox 10"/>
            <p:cNvSpPr txBox="1"/>
            <p:nvPr/>
          </p:nvSpPr>
          <p:spPr>
            <a:xfrm>
              <a:off x="8602133" y="3017215"/>
              <a:ext cx="558800" cy="646331"/>
            </a:xfrm>
            <a:prstGeom prst="rect">
              <a:avLst/>
            </a:prstGeom>
            <a:noFill/>
          </p:spPr>
          <p:txBody>
            <a:bodyPr wrap="square" rtlCol="0">
              <a:spAutoFit/>
            </a:bodyPr>
            <a:lstStyle/>
            <a:p>
              <a:r>
                <a:rPr lang="en-US" sz="3600" b="1" dirty="0" smtClean="0">
                  <a:solidFill>
                    <a:srgbClr val="FF0000"/>
                  </a:solidFill>
                </a:rPr>
                <a:t>3</a:t>
              </a:r>
              <a:endParaRPr lang="en-US" sz="3600" b="1" dirty="0">
                <a:solidFill>
                  <a:srgbClr val="FF0000"/>
                </a:solidFill>
              </a:endParaRPr>
            </a:p>
          </p:txBody>
        </p:sp>
        <p:sp>
          <p:nvSpPr>
            <p:cNvPr id="12" name="TextBox 11"/>
            <p:cNvSpPr txBox="1"/>
            <p:nvPr/>
          </p:nvSpPr>
          <p:spPr>
            <a:xfrm>
              <a:off x="220134" y="5081648"/>
              <a:ext cx="558800" cy="646331"/>
            </a:xfrm>
            <a:prstGeom prst="rect">
              <a:avLst/>
            </a:prstGeom>
            <a:noFill/>
          </p:spPr>
          <p:txBody>
            <a:bodyPr wrap="square" rtlCol="0">
              <a:spAutoFit/>
            </a:bodyPr>
            <a:lstStyle/>
            <a:p>
              <a:r>
                <a:rPr lang="en-US" sz="3600" b="1" dirty="0" smtClean="0">
                  <a:solidFill>
                    <a:srgbClr val="FF0000"/>
                  </a:solidFill>
                </a:rPr>
                <a:t>4</a:t>
              </a:r>
              <a:endParaRPr lang="en-US" sz="3600" b="1" dirty="0">
                <a:solidFill>
                  <a:srgbClr val="FF0000"/>
                </a:solidFill>
              </a:endParaRPr>
            </a:p>
          </p:txBody>
        </p:sp>
        <p:sp>
          <p:nvSpPr>
            <p:cNvPr id="13" name="TextBox 12"/>
            <p:cNvSpPr txBox="1"/>
            <p:nvPr/>
          </p:nvSpPr>
          <p:spPr>
            <a:xfrm>
              <a:off x="4360334" y="5081649"/>
              <a:ext cx="558800" cy="646331"/>
            </a:xfrm>
            <a:prstGeom prst="rect">
              <a:avLst/>
            </a:prstGeom>
            <a:noFill/>
          </p:spPr>
          <p:txBody>
            <a:bodyPr wrap="square" rtlCol="0">
              <a:spAutoFit/>
            </a:bodyPr>
            <a:lstStyle/>
            <a:p>
              <a:r>
                <a:rPr lang="en-US" sz="3600" b="1" dirty="0" smtClean="0">
                  <a:solidFill>
                    <a:srgbClr val="FF0000"/>
                  </a:solidFill>
                </a:rPr>
                <a:t>5</a:t>
              </a:r>
              <a:endParaRPr lang="en-US" sz="3600" b="1" dirty="0">
                <a:solidFill>
                  <a:srgbClr val="FF0000"/>
                </a:solidFill>
              </a:endParaRPr>
            </a:p>
          </p:txBody>
        </p:sp>
        <p:sp>
          <p:nvSpPr>
            <p:cNvPr id="16" name="TextBox 15"/>
            <p:cNvSpPr txBox="1"/>
            <p:nvPr/>
          </p:nvSpPr>
          <p:spPr>
            <a:xfrm>
              <a:off x="8559800" y="5081649"/>
              <a:ext cx="558800" cy="646331"/>
            </a:xfrm>
            <a:prstGeom prst="rect">
              <a:avLst/>
            </a:prstGeom>
            <a:noFill/>
          </p:spPr>
          <p:txBody>
            <a:bodyPr wrap="square" rtlCol="0">
              <a:spAutoFit/>
            </a:bodyPr>
            <a:lstStyle/>
            <a:p>
              <a:r>
                <a:rPr lang="en-US" sz="3600" b="1" dirty="0" smtClean="0">
                  <a:solidFill>
                    <a:srgbClr val="FF0000"/>
                  </a:solidFill>
                </a:rPr>
                <a:t>6</a:t>
              </a:r>
              <a:endParaRPr lang="en-US" sz="3600" b="1" dirty="0">
                <a:solidFill>
                  <a:srgbClr val="FF0000"/>
                </a:solidFill>
              </a:endParaRPr>
            </a:p>
          </p:txBody>
        </p:sp>
      </p:grpSp>
      <p:sp>
        <p:nvSpPr>
          <p:cNvPr id="14" name="TextBox 13"/>
          <p:cNvSpPr txBox="1"/>
          <p:nvPr/>
        </p:nvSpPr>
        <p:spPr>
          <a:xfrm>
            <a:off x="533400" y="2181261"/>
            <a:ext cx="11106150" cy="4524315"/>
          </a:xfrm>
          <a:prstGeom prst="rect">
            <a:avLst/>
          </a:prstGeom>
          <a:solidFill>
            <a:schemeClr val="tx2"/>
          </a:solidFill>
          <a:ln>
            <a:solidFill>
              <a:schemeClr val="tx2">
                <a:lumMod val="60000"/>
                <a:lumOff val="40000"/>
              </a:schemeClr>
            </a:solidFill>
          </a:ln>
        </p:spPr>
        <p:txBody>
          <a:bodyPr wrap="square" rtlCol="0">
            <a:spAutoFit/>
          </a:bodyPr>
          <a:lstStyle/>
          <a:p>
            <a:pPr algn="ctr">
              <a:lnSpc>
                <a:spcPct val="150000"/>
              </a:lnSpc>
            </a:pPr>
            <a:r>
              <a:rPr lang="en-US" sz="3200" b="1" dirty="0" smtClean="0">
                <a:solidFill>
                  <a:schemeClr val="bg1"/>
                </a:solidFill>
                <a:latin typeface="Times New Roman" panose="02020603050405020304" pitchFamily="18" charset="0"/>
                <a:cs typeface="Times New Roman" panose="02020603050405020304" pitchFamily="18" charset="0"/>
              </a:rPr>
              <a:t>ĐÁP ÁN: </a:t>
            </a:r>
            <a:r>
              <a:rPr lang="en-US" sz="3200" b="1" dirty="0" err="1" smtClean="0">
                <a:solidFill>
                  <a:schemeClr val="bg1"/>
                </a:solidFill>
                <a:latin typeface="Times New Roman" panose="02020603050405020304" pitchFamily="18" charset="0"/>
                <a:cs typeface="Times New Roman" panose="02020603050405020304" pitchFamily="18" charset="0"/>
              </a:rPr>
              <a:t>Món</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cơm</a:t>
            </a:r>
            <a:r>
              <a:rPr lang="en-US" sz="3200" b="1" dirty="0" smtClean="0">
                <a:solidFill>
                  <a:schemeClr val="bg1"/>
                </a:solidFill>
                <a:latin typeface="Times New Roman" panose="02020603050405020304" pitchFamily="18" charset="0"/>
                <a:cs typeface="Times New Roman" panose="02020603050405020304" pitchFamily="18" charset="0"/>
              </a:rPr>
              <a:t> rang </a:t>
            </a:r>
            <a:r>
              <a:rPr lang="en-US" sz="3200" b="1" dirty="0" err="1" smtClean="0">
                <a:solidFill>
                  <a:schemeClr val="bg1"/>
                </a:solidFill>
                <a:latin typeface="Times New Roman" panose="02020603050405020304" pitchFamily="18" charset="0"/>
                <a:cs typeface="Times New Roman" panose="02020603050405020304" pitchFamily="18" charset="0"/>
              </a:rPr>
              <a:t>trứng</a:t>
            </a:r>
            <a:endParaRPr lang="en-US" sz="3200" b="1" dirty="0" smtClean="0">
              <a:solidFill>
                <a:schemeClr val="bg1"/>
              </a:solidFill>
              <a:latin typeface="Times New Roman" panose="02020603050405020304" pitchFamily="18" charset="0"/>
              <a:cs typeface="Times New Roman" panose="02020603050405020304" pitchFamily="18" charset="0"/>
            </a:endParaRPr>
          </a:p>
          <a:p>
            <a:pPr>
              <a:lnSpc>
                <a:spcPct val="150000"/>
              </a:lnSpc>
            </a:pP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Sơ</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chế</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nguyên</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liệu</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nấu</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cơm</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để</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nguội</a:t>
            </a:r>
            <a:r>
              <a:rPr lang="en-US" sz="3200" b="1" dirty="0" smtClean="0">
                <a:solidFill>
                  <a:schemeClr val="bg1"/>
                </a:solidFill>
                <a:latin typeface="Times New Roman" panose="02020603050405020304" pitchFamily="18" charset="0"/>
                <a:cs typeface="Times New Roman" panose="02020603050405020304" pitchFamily="18" charset="0"/>
              </a:rPr>
              <a:t> – </a:t>
            </a:r>
            <a:r>
              <a:rPr lang="en-US" sz="3200" b="1" dirty="0" err="1" smtClean="0">
                <a:solidFill>
                  <a:schemeClr val="bg1"/>
                </a:solidFill>
                <a:latin typeface="Times New Roman" panose="02020603050405020304" pitchFamily="18" charset="0"/>
                <a:cs typeface="Times New Roman" panose="02020603050405020304" pitchFamily="18" charset="0"/>
              </a:rPr>
              <a:t>tráng</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trứng</a:t>
            </a:r>
            <a:r>
              <a:rPr lang="en-US" sz="3200" b="1" dirty="0" smtClean="0">
                <a:solidFill>
                  <a:schemeClr val="bg1"/>
                </a:solidFill>
                <a:latin typeface="Times New Roman" panose="02020603050405020304" pitchFamily="18" charset="0"/>
                <a:cs typeface="Times New Roman" panose="02020603050405020304" pitchFamily="18" charset="0"/>
              </a:rPr>
              <a:t> – </a:t>
            </a:r>
            <a:r>
              <a:rPr lang="en-US" sz="3200" b="1" dirty="0" err="1" smtClean="0">
                <a:solidFill>
                  <a:schemeClr val="bg1"/>
                </a:solidFill>
                <a:latin typeface="Times New Roman" panose="02020603050405020304" pitchFamily="18" charset="0"/>
                <a:cs typeface="Times New Roman" panose="02020603050405020304" pitchFamily="18" charset="0"/>
              </a:rPr>
              <a:t>cắt</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trứng</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thành</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sợi</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nhỏ</a:t>
            </a:r>
            <a:endParaRPr lang="en-US" sz="3200" b="1" dirty="0" smtClean="0">
              <a:solidFill>
                <a:schemeClr val="bg1"/>
              </a:solidFill>
              <a:latin typeface="Times New Roman" panose="02020603050405020304" pitchFamily="18" charset="0"/>
              <a:cs typeface="Times New Roman" panose="02020603050405020304" pitchFamily="18" charset="0"/>
            </a:endParaRPr>
          </a:p>
          <a:p>
            <a:pPr>
              <a:lnSpc>
                <a:spcPct val="150000"/>
              </a:lnSpc>
            </a:pP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Chế</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biến</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món</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ăn</a:t>
            </a:r>
            <a:r>
              <a:rPr lang="en-US" sz="3200" b="1" dirty="0" smtClean="0">
                <a:solidFill>
                  <a:schemeClr val="bg1"/>
                </a:solidFill>
                <a:latin typeface="Times New Roman" panose="02020603050405020304" pitchFamily="18" charset="0"/>
                <a:cs typeface="Times New Roman" panose="02020603050405020304" pitchFamily="18" charset="0"/>
              </a:rPr>
              <a:t>: phi </a:t>
            </a:r>
            <a:r>
              <a:rPr lang="en-US" sz="3200" b="1" dirty="0" err="1" smtClean="0">
                <a:solidFill>
                  <a:schemeClr val="bg1"/>
                </a:solidFill>
                <a:latin typeface="Times New Roman" panose="02020603050405020304" pitchFamily="18" charset="0"/>
                <a:cs typeface="Times New Roman" panose="02020603050405020304" pitchFamily="18" charset="0"/>
              </a:rPr>
              <a:t>tỏi</a:t>
            </a:r>
            <a:r>
              <a:rPr lang="en-US" sz="3200" b="1" dirty="0" smtClean="0">
                <a:solidFill>
                  <a:schemeClr val="bg1"/>
                </a:solidFill>
                <a:latin typeface="Times New Roman" panose="02020603050405020304" pitchFamily="18" charset="0"/>
                <a:cs typeface="Times New Roman" panose="02020603050405020304" pitchFamily="18" charset="0"/>
              </a:rPr>
              <a:t> – </a:t>
            </a:r>
            <a:r>
              <a:rPr lang="en-US" sz="3200" b="1" dirty="0" err="1" smtClean="0">
                <a:solidFill>
                  <a:schemeClr val="bg1"/>
                </a:solidFill>
                <a:latin typeface="Times New Roman" panose="02020603050405020304" pitchFamily="18" charset="0"/>
                <a:cs typeface="Times New Roman" panose="02020603050405020304" pitchFamily="18" charset="0"/>
              </a:rPr>
              <a:t>cho</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cơm</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và</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trứng</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vào</a:t>
            </a:r>
            <a:r>
              <a:rPr lang="en-US" sz="3200" b="1" dirty="0" smtClean="0">
                <a:solidFill>
                  <a:schemeClr val="bg1"/>
                </a:solidFill>
                <a:latin typeface="Times New Roman" panose="02020603050405020304" pitchFamily="18" charset="0"/>
                <a:cs typeface="Times New Roman" panose="02020603050405020304" pitchFamily="18" charset="0"/>
              </a:rPr>
              <a:t> rang</a:t>
            </a:r>
          </a:p>
          <a:p>
            <a:pPr>
              <a:lnSpc>
                <a:spcPct val="150000"/>
              </a:lnSpc>
            </a:pP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Trình</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bày</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món</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ăn</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xới</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cơm</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ra</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dĩa</a:t>
            </a:r>
            <a:r>
              <a:rPr lang="en-US" sz="3200" b="1" dirty="0" smtClean="0">
                <a:solidFill>
                  <a:schemeClr val="bg1"/>
                </a:solidFill>
                <a:latin typeface="Times New Roman" panose="02020603050405020304" pitchFamily="18" charset="0"/>
                <a:cs typeface="Times New Roman" panose="02020603050405020304" pitchFamily="18" charset="0"/>
              </a:rPr>
              <a:t> – </a:t>
            </a:r>
            <a:r>
              <a:rPr lang="en-US" sz="3200" b="1" dirty="0" err="1" smtClean="0">
                <a:solidFill>
                  <a:schemeClr val="bg1"/>
                </a:solidFill>
                <a:latin typeface="Times New Roman" panose="02020603050405020304" pitchFamily="18" charset="0"/>
                <a:cs typeface="Times New Roman" panose="02020603050405020304" pitchFamily="18" charset="0"/>
              </a:rPr>
              <a:t>bày</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thêm</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trứng</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hành</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lá</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rau</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mùi</a:t>
            </a: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61846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xit" presetSubtype="0" fill="hold" nodeType="clickEffect">
                                  <p:stCondLst>
                                    <p:cond delay="0"/>
                                  </p:stCondLst>
                                  <p:childTnLst>
                                    <p:animEffect transition="out" filter="fade">
                                      <p:cBhvr>
                                        <p:cTn id="17" dur="1000"/>
                                        <p:tgtEl>
                                          <p:spTgt spid="5"/>
                                        </p:tgtEl>
                                      </p:cBhvr>
                                    </p:animEffect>
                                    <p:anim calcmode="lin" valueType="num">
                                      <p:cBhvr>
                                        <p:cTn id="18" dur="1000"/>
                                        <p:tgtEl>
                                          <p:spTgt spid="5"/>
                                        </p:tgtEl>
                                        <p:attrNameLst>
                                          <p:attrName>ppt_x</p:attrName>
                                        </p:attrNameLst>
                                      </p:cBhvr>
                                      <p:tavLst>
                                        <p:tav tm="0">
                                          <p:val>
                                            <p:strVal val="ppt_x"/>
                                          </p:val>
                                        </p:tav>
                                        <p:tav tm="100000">
                                          <p:val>
                                            <p:strVal val="ppt_x"/>
                                          </p:val>
                                        </p:tav>
                                      </p:tavLst>
                                    </p:anim>
                                    <p:anim calcmode="lin" valueType="num">
                                      <p:cBhvr>
                                        <p:cTn id="19" dur="1000"/>
                                        <p:tgtEl>
                                          <p:spTgt spid="5"/>
                                        </p:tgtEl>
                                        <p:attrNameLst>
                                          <p:attrName>ppt_y</p:attrName>
                                        </p:attrNameLst>
                                      </p:cBhvr>
                                      <p:tavLst>
                                        <p:tav tm="0">
                                          <p:val>
                                            <p:strVal val="ppt_y"/>
                                          </p:val>
                                        </p:tav>
                                        <p:tav tm="100000">
                                          <p:val>
                                            <p:strVal val="ppt_y+.1"/>
                                          </p:val>
                                        </p:tav>
                                      </p:tavLst>
                                    </p:anim>
                                    <p:set>
                                      <p:cBhvr>
                                        <p:cTn id="20" dur="1" fill="hold">
                                          <p:stCondLst>
                                            <p:cond delay="9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376080" y="111595"/>
            <a:ext cx="8815920" cy="1754326"/>
          </a:xfrm>
          <a:prstGeom prst="rect">
            <a:avLst/>
          </a:prstGeom>
          <a:solidFill>
            <a:schemeClr val="bg1"/>
          </a:solidFill>
          <a:ln w="28575">
            <a:noFill/>
            <a:prstDash val="solid"/>
          </a:ln>
        </p:spPr>
        <p:txBody>
          <a:bodyPr wrap="square">
            <a:spAutoFit/>
          </a:bodyPr>
          <a:lstStyle/>
          <a:p>
            <a:pPr algn="just">
              <a:defRPr/>
            </a:pPr>
            <a:r>
              <a:rPr lang="en-US" sz="3600" b="1" dirty="0" err="1" smtClean="0">
                <a:latin typeface="Times New Roman" panose="02020603050405020304" pitchFamily="18" charset="0"/>
                <a:cs typeface="Times New Roman" panose="02020603050405020304" pitchFamily="18" charset="0"/>
              </a:rPr>
              <a:t>Câu</a:t>
            </a:r>
            <a:r>
              <a:rPr lang="en-US" sz="3600" b="1" dirty="0" smtClean="0">
                <a:latin typeface="Times New Roman" panose="02020603050405020304" pitchFamily="18" charset="0"/>
                <a:cs typeface="Times New Roman" panose="02020603050405020304" pitchFamily="18" charset="0"/>
              </a:rPr>
              <a:t> 7/SHS/60: </a:t>
            </a:r>
            <a:r>
              <a:rPr lang="en-US" sz="3600" dirty="0" err="1" smtClean="0">
                <a:latin typeface="Times New Roman" panose="02020603050405020304" pitchFamily="18" charset="0"/>
                <a:cs typeface="Times New Roman" panose="02020603050405020304" pitchFamily="18" charset="0"/>
              </a:rPr>
              <a:t>Dựa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vào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hình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ảnh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dưới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em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hãy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trình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bày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quy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trình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thực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hiện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món</a:t>
            </a:r>
            <a:r>
              <a:rPr lang="en-US" sz="3600" dirty="0" smtClean="0">
                <a:latin typeface="Times New Roman" panose="02020603050405020304" pitchFamily="18" charset="0"/>
                <a:cs typeface="Times New Roman" panose="02020603050405020304" pitchFamily="18" charset="0"/>
              </a:rPr>
              <a:t> </a:t>
            </a:r>
          </a:p>
          <a:p>
            <a:pPr algn="just">
              <a:defRPr/>
            </a:pPr>
            <a:r>
              <a:rPr lang="en-US" sz="3600" dirty="0" err="1" smtClean="0">
                <a:latin typeface="Times New Roman" panose="02020603050405020304" pitchFamily="18" charset="0"/>
                <a:cs typeface="Times New Roman" panose="02020603050405020304" pitchFamily="18" charset="0"/>
              </a:rPr>
              <a:t>rau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muống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luộc</a:t>
            </a:r>
            <a:r>
              <a:rPr lang="en-US" sz="3600" dirty="0" smtClean="0">
                <a:latin typeface="Times New Roman" panose="02020603050405020304" pitchFamily="18" charset="0"/>
                <a:cs typeface="Times New Roman" panose="02020603050405020304" pitchFamily="18" charset="0"/>
              </a:rPr>
              <a:t>?</a:t>
            </a:r>
          </a:p>
        </p:txBody>
      </p:sp>
      <p:sp>
        <p:nvSpPr>
          <p:cNvPr id="6" name="TextBox 5"/>
          <p:cNvSpPr txBox="1"/>
          <p:nvPr/>
        </p:nvSpPr>
        <p:spPr>
          <a:xfrm>
            <a:off x="10584" y="81963"/>
            <a:ext cx="2980266" cy="646331"/>
          </a:xfrm>
          <a:prstGeom prst="rect">
            <a:avLst/>
          </a:prstGeom>
          <a:no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LUYỆN TẬP</a:t>
            </a:r>
          </a:p>
        </p:txBody>
      </p:sp>
      <p:sp>
        <p:nvSpPr>
          <p:cNvPr id="15" name="TextBox 14"/>
          <p:cNvSpPr txBox="1"/>
          <p:nvPr/>
        </p:nvSpPr>
        <p:spPr>
          <a:xfrm>
            <a:off x="7339346" y="2658733"/>
            <a:ext cx="4899221" cy="2955746"/>
          </a:xfrm>
          <a:prstGeom prst="rect">
            <a:avLst/>
          </a:prstGeom>
          <a:solidFill>
            <a:schemeClr val="tx2"/>
          </a:solidFill>
          <a:ln>
            <a:solidFill>
              <a:schemeClr val="tx2">
                <a:lumMod val="60000"/>
                <a:lumOff val="40000"/>
              </a:schemeClr>
            </a:solidFill>
          </a:ln>
        </p:spPr>
        <p:txBody>
          <a:bodyPr wrap="square" rtlCol="0">
            <a:spAutoFit/>
          </a:bodyPr>
          <a:lstStyle/>
          <a:p>
            <a:pPr algn="ctr">
              <a:lnSpc>
                <a:spcPct val="150000"/>
              </a:lnSpc>
            </a:pPr>
            <a:r>
              <a:rPr lang="en-US" sz="3200" b="1" dirty="0" smtClean="0">
                <a:solidFill>
                  <a:schemeClr val="bg1"/>
                </a:solidFill>
              </a:rPr>
              <a:t>ĐÁP ÁN:</a:t>
            </a:r>
          </a:p>
          <a:p>
            <a:pPr>
              <a:lnSpc>
                <a:spcPct val="150000"/>
              </a:lnSpc>
            </a:pPr>
            <a:r>
              <a:rPr lang="en-US" sz="3200" b="1" dirty="0" smtClean="0">
                <a:solidFill>
                  <a:schemeClr val="bg1"/>
                </a:solidFill>
              </a:rPr>
              <a:t>- </a:t>
            </a:r>
            <a:r>
              <a:rPr lang="en-US" sz="3200" b="1" dirty="0" err="1" smtClean="0">
                <a:solidFill>
                  <a:schemeClr val="bg1"/>
                </a:solidFill>
              </a:rPr>
              <a:t>Sơ</a:t>
            </a:r>
            <a:r>
              <a:rPr lang="en-US" sz="3200" b="1" dirty="0" smtClean="0">
                <a:solidFill>
                  <a:schemeClr val="bg1"/>
                </a:solidFill>
              </a:rPr>
              <a:t> </a:t>
            </a:r>
            <a:r>
              <a:rPr lang="en-US" sz="3200" b="1" dirty="0" err="1" smtClean="0">
                <a:solidFill>
                  <a:schemeClr val="bg1"/>
                </a:solidFill>
              </a:rPr>
              <a:t>chế</a:t>
            </a:r>
            <a:r>
              <a:rPr lang="en-US" sz="3200" b="1" dirty="0" smtClean="0">
                <a:solidFill>
                  <a:schemeClr val="bg1"/>
                </a:solidFill>
              </a:rPr>
              <a:t> </a:t>
            </a:r>
            <a:r>
              <a:rPr lang="en-US" sz="3200" b="1" dirty="0" err="1" smtClean="0">
                <a:solidFill>
                  <a:schemeClr val="bg1"/>
                </a:solidFill>
              </a:rPr>
              <a:t>nguyên</a:t>
            </a:r>
            <a:r>
              <a:rPr lang="en-US" sz="3200" b="1" dirty="0" smtClean="0">
                <a:solidFill>
                  <a:schemeClr val="bg1"/>
                </a:solidFill>
              </a:rPr>
              <a:t> </a:t>
            </a:r>
            <a:r>
              <a:rPr lang="en-US" sz="3200" b="1" dirty="0" err="1" smtClean="0">
                <a:solidFill>
                  <a:schemeClr val="bg1"/>
                </a:solidFill>
              </a:rPr>
              <a:t>liệu</a:t>
            </a:r>
            <a:r>
              <a:rPr lang="en-US" sz="3200" b="1" dirty="0" smtClean="0">
                <a:solidFill>
                  <a:schemeClr val="bg1"/>
                </a:solidFill>
              </a:rPr>
              <a:t>: a</a:t>
            </a:r>
          </a:p>
          <a:p>
            <a:pPr>
              <a:lnSpc>
                <a:spcPct val="150000"/>
              </a:lnSpc>
            </a:pPr>
            <a:r>
              <a:rPr lang="en-US" sz="3200" b="1" dirty="0" smtClean="0">
                <a:solidFill>
                  <a:schemeClr val="bg1"/>
                </a:solidFill>
              </a:rPr>
              <a:t>- </a:t>
            </a:r>
            <a:r>
              <a:rPr lang="en-US" sz="3200" b="1" dirty="0" err="1" smtClean="0">
                <a:solidFill>
                  <a:schemeClr val="bg1"/>
                </a:solidFill>
              </a:rPr>
              <a:t>Chế</a:t>
            </a:r>
            <a:r>
              <a:rPr lang="en-US" sz="3200" b="1" dirty="0" smtClean="0">
                <a:solidFill>
                  <a:schemeClr val="bg1"/>
                </a:solidFill>
              </a:rPr>
              <a:t> </a:t>
            </a:r>
            <a:r>
              <a:rPr lang="en-US" sz="3200" b="1" dirty="0" err="1" smtClean="0">
                <a:solidFill>
                  <a:schemeClr val="bg1"/>
                </a:solidFill>
              </a:rPr>
              <a:t>biến</a:t>
            </a:r>
            <a:r>
              <a:rPr lang="en-US" sz="3200" b="1" dirty="0" smtClean="0">
                <a:solidFill>
                  <a:schemeClr val="bg1"/>
                </a:solidFill>
              </a:rPr>
              <a:t> </a:t>
            </a:r>
            <a:r>
              <a:rPr lang="en-US" sz="3200" b="1" dirty="0" err="1" smtClean="0">
                <a:solidFill>
                  <a:schemeClr val="bg1"/>
                </a:solidFill>
              </a:rPr>
              <a:t>món</a:t>
            </a:r>
            <a:r>
              <a:rPr lang="en-US" sz="3200" b="1" dirty="0" smtClean="0">
                <a:solidFill>
                  <a:schemeClr val="bg1"/>
                </a:solidFill>
              </a:rPr>
              <a:t> </a:t>
            </a:r>
            <a:r>
              <a:rPr lang="en-US" sz="3200" b="1" dirty="0" err="1" smtClean="0">
                <a:solidFill>
                  <a:schemeClr val="bg1"/>
                </a:solidFill>
              </a:rPr>
              <a:t>ăn</a:t>
            </a:r>
            <a:r>
              <a:rPr lang="en-US" sz="3200" b="1" dirty="0" smtClean="0">
                <a:solidFill>
                  <a:schemeClr val="bg1"/>
                </a:solidFill>
              </a:rPr>
              <a:t>: b, c</a:t>
            </a:r>
          </a:p>
          <a:p>
            <a:pPr>
              <a:lnSpc>
                <a:spcPct val="150000"/>
              </a:lnSpc>
            </a:pPr>
            <a:r>
              <a:rPr lang="en-US" sz="3200" b="1" dirty="0" smtClean="0">
                <a:solidFill>
                  <a:schemeClr val="bg1"/>
                </a:solidFill>
              </a:rPr>
              <a:t>- </a:t>
            </a:r>
            <a:r>
              <a:rPr lang="en-US" sz="3200" b="1" dirty="0" err="1" smtClean="0">
                <a:solidFill>
                  <a:schemeClr val="bg1"/>
                </a:solidFill>
              </a:rPr>
              <a:t>Trình</a:t>
            </a:r>
            <a:r>
              <a:rPr lang="en-US" sz="3200" b="1" dirty="0" smtClean="0">
                <a:solidFill>
                  <a:schemeClr val="bg1"/>
                </a:solidFill>
              </a:rPr>
              <a:t> </a:t>
            </a:r>
            <a:r>
              <a:rPr lang="en-US" sz="3200" b="1" dirty="0" err="1" smtClean="0">
                <a:solidFill>
                  <a:schemeClr val="bg1"/>
                </a:solidFill>
              </a:rPr>
              <a:t>bày</a:t>
            </a:r>
            <a:r>
              <a:rPr lang="en-US" sz="3200" b="1" dirty="0" smtClean="0">
                <a:solidFill>
                  <a:schemeClr val="bg1"/>
                </a:solidFill>
              </a:rPr>
              <a:t> </a:t>
            </a:r>
            <a:r>
              <a:rPr lang="en-US" sz="3200" b="1" dirty="0" err="1" smtClean="0">
                <a:solidFill>
                  <a:schemeClr val="bg1"/>
                </a:solidFill>
              </a:rPr>
              <a:t>món</a:t>
            </a:r>
            <a:r>
              <a:rPr lang="en-US" sz="3200" b="1" dirty="0" smtClean="0">
                <a:solidFill>
                  <a:schemeClr val="bg1"/>
                </a:solidFill>
              </a:rPr>
              <a:t> </a:t>
            </a:r>
            <a:r>
              <a:rPr lang="en-US" sz="3200" b="1" dirty="0" err="1" smtClean="0">
                <a:solidFill>
                  <a:schemeClr val="bg1"/>
                </a:solidFill>
              </a:rPr>
              <a:t>ăn</a:t>
            </a:r>
            <a:r>
              <a:rPr lang="en-US" sz="3200" b="1" dirty="0" smtClean="0">
                <a:solidFill>
                  <a:schemeClr val="bg1"/>
                </a:solidFill>
              </a:rPr>
              <a:t>: d </a:t>
            </a:r>
            <a:r>
              <a:rPr lang="en-US" sz="3200" dirty="0" smtClean="0">
                <a:solidFill>
                  <a:schemeClr val="bg1"/>
                </a:solidFill>
              </a:rPr>
              <a:t> </a:t>
            </a:r>
            <a:endParaRPr lang="en-US" sz="3200" dirty="0">
              <a:solidFill>
                <a:schemeClr val="bg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65921"/>
            <a:ext cx="7339346" cy="24464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342933"/>
            <a:ext cx="7339346" cy="2543093"/>
          </a:xfrm>
          <a:prstGeom prst="rect">
            <a:avLst/>
          </a:prstGeom>
        </p:spPr>
      </p:pic>
    </p:spTree>
    <p:extLst>
      <p:ext uri="{BB962C8B-B14F-4D97-AF65-F5344CB8AC3E}">
        <p14:creationId xmlns:p14="http://schemas.microsoft.com/office/powerpoint/2010/main" val="5236681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848100" y="187795"/>
            <a:ext cx="8108950" cy="1569660"/>
          </a:xfrm>
          <a:prstGeom prst="rect">
            <a:avLst/>
          </a:prstGeom>
          <a:solidFill>
            <a:schemeClr val="bg1"/>
          </a:solidFill>
          <a:ln w="28575">
            <a:noFill/>
            <a:prstDash val="solid"/>
          </a:ln>
        </p:spPr>
        <p:txBody>
          <a:bodyPr wrap="square">
            <a:spAutoFit/>
          </a:bodyPr>
          <a:lstStyle/>
          <a:p>
            <a:pPr algn="just">
              <a:defRPr/>
            </a:pPr>
            <a:r>
              <a:rPr lang="en-US" sz="3200" b="1" dirty="0" err="1" smtClean="0">
                <a:latin typeface="Times New Roman" panose="02020603050405020304" pitchFamily="18" charset="0"/>
                <a:cs typeface="Times New Roman" panose="02020603050405020304" pitchFamily="18" charset="0"/>
              </a:rPr>
              <a:t>Câu</a:t>
            </a:r>
            <a:r>
              <a:rPr lang="en-US" sz="3200" b="1" dirty="0" smtClean="0">
                <a:latin typeface="Times New Roman" panose="02020603050405020304" pitchFamily="18" charset="0"/>
                <a:cs typeface="Times New Roman" panose="02020603050405020304" pitchFamily="18" charset="0"/>
              </a:rPr>
              <a:t> 1/SHS/62: </a:t>
            </a:r>
            <a:r>
              <a:rPr lang="en-US" sz="3200" dirty="0" err="1" smtClean="0">
                <a:latin typeface="Times New Roman" panose="02020603050405020304" pitchFamily="18" charset="0"/>
                <a:cs typeface="Times New Roman" panose="02020603050405020304" pitchFamily="18" charset="0"/>
              </a:rPr>
              <a:t>Kể</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món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ăn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đình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em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thường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dùng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sắp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xếp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chúng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từng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nhóm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phương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pháp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chế</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biến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phù</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hợp</a:t>
            </a:r>
            <a:r>
              <a:rPr lang="en-US" sz="3200" dirty="0" smtClean="0">
                <a:latin typeface="Times New Roman" panose="02020603050405020304" pitchFamily="18" charset="0"/>
                <a:cs typeface="Times New Roman" panose="02020603050405020304" pitchFamily="18" charset="0"/>
              </a:rPr>
              <a:t>?</a:t>
            </a:r>
          </a:p>
        </p:txBody>
      </p:sp>
      <p:sp>
        <p:nvSpPr>
          <p:cNvPr id="6" name="TextBox 5"/>
          <p:cNvSpPr txBox="1"/>
          <p:nvPr/>
        </p:nvSpPr>
        <p:spPr>
          <a:xfrm>
            <a:off x="220134" y="81963"/>
            <a:ext cx="3285066" cy="646331"/>
          </a:xfrm>
          <a:prstGeom prst="rect">
            <a:avLst/>
          </a:prstGeom>
          <a:no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VẬN DỤNG</a:t>
            </a:r>
          </a:p>
        </p:txBody>
      </p:sp>
      <p:sp>
        <p:nvSpPr>
          <p:cNvPr id="3" name="TextBox 2"/>
          <p:cNvSpPr txBox="1"/>
          <p:nvPr/>
        </p:nvSpPr>
        <p:spPr>
          <a:xfrm>
            <a:off x="73291" y="3074604"/>
            <a:ext cx="1151277" cy="523220"/>
          </a:xfrm>
          <a:prstGeom prst="rect">
            <a:avLst/>
          </a:prstGeom>
          <a:noFill/>
        </p:spPr>
        <p:txBody>
          <a:bodyPr wrap="none" rtlCol="0">
            <a:spAutoFit/>
          </a:bodyPr>
          <a:lstStyle/>
          <a:p>
            <a:r>
              <a:rPr lang="en-US" sz="2800" dirty="0" err="1" smtClean="0">
                <a:solidFill>
                  <a:srgbClr val="FF0000"/>
                </a:solidFill>
                <a:latin typeface="Times New Roman" panose="02020603050405020304" pitchFamily="18" charset="0"/>
                <a:cs typeface="Times New Roman" panose="02020603050405020304" pitchFamily="18" charset="0"/>
              </a:rPr>
              <a:t>Gỏi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gà</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63208" y="1863598"/>
            <a:ext cx="2335896" cy="523220"/>
          </a:xfrm>
          <a:prstGeom prst="rect">
            <a:avLst/>
          </a:prstGeom>
          <a:noFill/>
        </p:spPr>
        <p:txBody>
          <a:bodyPr wrap="none" rtlCol="0">
            <a:spAutoFit/>
          </a:bodyPr>
          <a:lstStyle/>
          <a:p>
            <a:r>
              <a:rPr lang="en-US" sz="2800" dirty="0" err="1" smtClean="0">
                <a:solidFill>
                  <a:schemeClr val="tx2">
                    <a:lumMod val="60000"/>
                    <a:lumOff val="40000"/>
                  </a:schemeClr>
                </a:solidFill>
                <a:latin typeface="Times New Roman" panose="02020603050405020304" pitchFamily="18" charset="0"/>
                <a:cs typeface="Times New Roman" panose="02020603050405020304" pitchFamily="18" charset="0"/>
              </a:rPr>
              <a:t>Tỏi</a:t>
            </a:r>
            <a:r>
              <a:rPr lang="en-US" sz="2800"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smtClean="0">
                <a:solidFill>
                  <a:schemeClr val="tx2">
                    <a:lumMod val="60000"/>
                    <a:lumOff val="40000"/>
                  </a:schemeClr>
                </a:solidFill>
                <a:latin typeface="Times New Roman" panose="02020603050405020304" pitchFamily="18" charset="0"/>
                <a:cs typeface="Times New Roman" panose="02020603050405020304" pitchFamily="18" charset="0"/>
              </a:rPr>
              <a:t>ngâm</a:t>
            </a:r>
            <a:r>
              <a:rPr lang="en-US" sz="2800"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smtClean="0">
                <a:solidFill>
                  <a:schemeClr val="tx2">
                    <a:lumMod val="60000"/>
                    <a:lumOff val="40000"/>
                  </a:schemeClr>
                </a:solidFill>
                <a:latin typeface="Times New Roman" panose="02020603050405020304" pitchFamily="18" charset="0"/>
                <a:cs typeface="Times New Roman" panose="02020603050405020304" pitchFamily="18" charset="0"/>
              </a:rPr>
              <a:t>chua</a:t>
            </a:r>
            <a:endParaRPr lang="en-US" sz="2800"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6013" y="5442928"/>
            <a:ext cx="1827744" cy="523220"/>
          </a:xfrm>
          <a:prstGeom prst="rect">
            <a:avLst/>
          </a:prstGeom>
          <a:noFill/>
        </p:spPr>
        <p:txBody>
          <a:bodyPr wrap="none" rtlCol="0">
            <a:spAutoFit/>
          </a:bodyPr>
          <a:lstStyle/>
          <a:p>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Canh</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măng</a:t>
            </a:r>
            <a:endParaRPr lang="en-US" sz="28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73291" y="3653609"/>
            <a:ext cx="1938351" cy="523220"/>
          </a:xfrm>
          <a:prstGeom prst="rect">
            <a:avLst/>
          </a:prstGeom>
          <a:noFill/>
        </p:spPr>
        <p:txBody>
          <a:bodyPr wrap="none" rtlCol="0">
            <a:spAutoFit/>
          </a:bodyPr>
          <a:lstStyle/>
          <a:p>
            <a:r>
              <a:rPr lang="en-US" sz="2800" dirty="0" err="1" smtClean="0">
                <a:solidFill>
                  <a:schemeClr val="accent3">
                    <a:lumMod val="50000"/>
                  </a:schemeClr>
                </a:solidFill>
                <a:latin typeface="Times New Roman" panose="02020603050405020304" pitchFamily="18" charset="0"/>
                <a:cs typeface="Times New Roman" panose="02020603050405020304" pitchFamily="18" charset="0"/>
              </a:rPr>
              <a:t>Thịt</a:t>
            </a:r>
            <a:r>
              <a:rPr lang="en-US" sz="2800" dirty="0" smtClean="0">
                <a:solidFill>
                  <a:schemeClr val="accent3">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3">
                    <a:lumMod val="50000"/>
                  </a:schemeClr>
                </a:solidFill>
                <a:latin typeface="Times New Roman" panose="02020603050405020304" pitchFamily="18" charset="0"/>
                <a:cs typeface="Times New Roman" panose="02020603050405020304" pitchFamily="18" charset="0"/>
              </a:rPr>
              <a:t>kho</a:t>
            </a:r>
            <a:r>
              <a:rPr lang="en-US" sz="2800" dirty="0" smtClean="0">
                <a:solidFill>
                  <a:schemeClr val="accent3">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3">
                    <a:lumMod val="50000"/>
                  </a:schemeClr>
                </a:solidFill>
                <a:latin typeface="Times New Roman" panose="02020603050405020304" pitchFamily="18" charset="0"/>
                <a:cs typeface="Times New Roman" panose="02020603050405020304" pitchFamily="18" charset="0"/>
              </a:rPr>
              <a:t>tàu</a:t>
            </a:r>
            <a:endParaRPr lang="en-US" sz="2800"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62870" y="2466890"/>
            <a:ext cx="1959191" cy="523220"/>
          </a:xfrm>
          <a:prstGeom prst="rect">
            <a:avLst/>
          </a:prstGeom>
          <a:noFill/>
        </p:spPr>
        <p:txBody>
          <a:bodyPr wrap="none" rtlCol="0">
            <a:spAutoFit/>
          </a:bodyPr>
          <a:lstStyle/>
          <a:p>
            <a:r>
              <a:rPr lang="en-US" sz="2800" dirty="0" err="1" smtClean="0">
                <a:solidFill>
                  <a:schemeClr val="accent1">
                    <a:lumMod val="75000"/>
                  </a:schemeClr>
                </a:solidFill>
                <a:latin typeface="Times New Roman" panose="02020603050405020304" pitchFamily="18" charset="0"/>
                <a:cs typeface="Times New Roman" panose="02020603050405020304" pitchFamily="18" charset="0"/>
              </a:rPr>
              <a:t>Sườn</a:t>
            </a:r>
            <a:r>
              <a:rPr lang="en-US" sz="2800"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1">
                    <a:lumMod val="75000"/>
                  </a:schemeClr>
                </a:solidFill>
                <a:latin typeface="Times New Roman" panose="02020603050405020304" pitchFamily="18" charset="0"/>
                <a:cs typeface="Times New Roman" panose="02020603050405020304" pitchFamily="18" charset="0"/>
              </a:rPr>
              <a:t>nướng</a:t>
            </a:r>
            <a:endParaRPr lang="en-US" sz="28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118536" y="4837771"/>
            <a:ext cx="1369286" cy="523220"/>
          </a:xfrm>
          <a:prstGeom prst="rect">
            <a:avLst/>
          </a:prstGeom>
          <a:noFill/>
        </p:spPr>
        <p:txBody>
          <a:bodyPr wrap="none" rtlCol="0">
            <a:spAutoFit/>
          </a:bodyPr>
          <a:lstStyle/>
          <a:p>
            <a:r>
              <a:rPr lang="en-US" sz="2800" dirty="0" err="1" smtClean="0">
                <a:solidFill>
                  <a:schemeClr val="accent4">
                    <a:lumMod val="50000"/>
                  </a:schemeClr>
                </a:solidFill>
                <a:latin typeface="Times New Roman" panose="02020603050405020304" pitchFamily="18" charset="0"/>
                <a:cs typeface="Times New Roman" panose="02020603050405020304" pitchFamily="18" charset="0"/>
              </a:rPr>
              <a:t>Chả</a:t>
            </a:r>
            <a:r>
              <a:rPr lang="en-US" sz="2800" dirty="0" smtClean="0">
                <a:solidFill>
                  <a:schemeClr val="accent4">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4">
                    <a:lumMod val="50000"/>
                  </a:schemeClr>
                </a:solidFill>
                <a:latin typeface="Times New Roman" panose="02020603050405020304" pitchFamily="18" charset="0"/>
                <a:cs typeface="Times New Roman" panose="02020603050405020304" pitchFamily="18" charset="0"/>
              </a:rPr>
              <a:t>hấp</a:t>
            </a:r>
            <a:endParaRPr lang="en-US" sz="2800" dirty="0">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106245" y="4232614"/>
            <a:ext cx="1430200" cy="523220"/>
          </a:xfrm>
          <a:prstGeom prst="rect">
            <a:avLst/>
          </a:prstGeom>
          <a:noFill/>
        </p:spPr>
        <p:txBody>
          <a:bodyPr wrap="none" rtlCol="0">
            <a:spAutoFit/>
          </a:bodyPr>
          <a:lstStyle/>
          <a:p>
            <a:r>
              <a:rPr lang="en-US" sz="2800" dirty="0" err="1" smtClean="0">
                <a:solidFill>
                  <a:srgbClr val="FF33CC"/>
                </a:solidFill>
                <a:latin typeface="Times New Roman" panose="02020603050405020304" pitchFamily="18" charset="0"/>
                <a:cs typeface="Times New Roman" panose="02020603050405020304" pitchFamily="18" charset="0"/>
              </a:rPr>
              <a:t>Xôi</a:t>
            </a:r>
            <a:r>
              <a:rPr lang="en-US" sz="2800" dirty="0" smtClean="0">
                <a:solidFill>
                  <a:srgbClr val="FF33CC"/>
                </a:solidFill>
                <a:latin typeface="Times New Roman" panose="02020603050405020304" pitchFamily="18" charset="0"/>
                <a:cs typeface="Times New Roman" panose="02020603050405020304" pitchFamily="18" charset="0"/>
              </a:rPr>
              <a:t> </a:t>
            </a:r>
            <a:r>
              <a:rPr lang="en-US" sz="2800" dirty="0" err="1" smtClean="0">
                <a:solidFill>
                  <a:srgbClr val="FF33CC"/>
                </a:solidFill>
                <a:latin typeface="Times New Roman" panose="02020603050405020304" pitchFamily="18" charset="0"/>
                <a:cs typeface="Times New Roman" panose="02020603050405020304" pitchFamily="18" charset="0"/>
              </a:rPr>
              <a:t>mặn</a:t>
            </a:r>
            <a:endParaRPr lang="en-US" sz="2800" dirty="0">
              <a:solidFill>
                <a:srgbClr val="FF33CC"/>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62870" y="6009793"/>
            <a:ext cx="2714205" cy="523220"/>
          </a:xfrm>
          <a:prstGeom prst="rect">
            <a:avLst/>
          </a:prstGeom>
          <a:noFill/>
        </p:spPr>
        <p:txBody>
          <a:bodyPr wrap="none" rtlCol="0">
            <a:spAutoFit/>
          </a:bodyPr>
          <a:lstStyle/>
          <a:p>
            <a:r>
              <a:rPr lang="en-US" sz="2800" dirty="0" err="1" smtClean="0">
                <a:solidFill>
                  <a:srgbClr val="00B050"/>
                </a:solidFill>
                <a:latin typeface="Times New Roman" panose="02020603050405020304" pitchFamily="18" charset="0"/>
                <a:cs typeface="Times New Roman" panose="02020603050405020304" pitchFamily="18" charset="0"/>
              </a:rPr>
              <a:t>Đậu</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cô</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ve</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xào</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tỏi</a:t>
            </a:r>
            <a:endParaRPr lang="en-US" sz="2800" dirty="0">
              <a:solidFill>
                <a:srgbClr val="00B050"/>
              </a:solidFill>
              <a:latin typeface="Times New Roman" panose="02020603050405020304" pitchFamily="18" charset="0"/>
              <a:cs typeface="Times New Roman" panose="02020603050405020304" pitchFamily="18" charset="0"/>
            </a:endParaRPr>
          </a:p>
        </p:txBody>
      </p:sp>
      <p:graphicFrame>
        <p:nvGraphicFramePr>
          <p:cNvPr id="18" name="Table 17"/>
          <p:cNvGraphicFramePr>
            <a:graphicFrameLocks noGrp="1"/>
          </p:cNvGraphicFramePr>
          <p:nvPr>
            <p:extLst>
              <p:ext uri="{D42A27DB-BD31-4B8C-83A1-F6EECF244321}">
                <p14:modId xmlns:p14="http://schemas.microsoft.com/office/powerpoint/2010/main" val="3807495627"/>
              </p:ext>
            </p:extLst>
          </p:nvPr>
        </p:nvGraphicFramePr>
        <p:xfrm>
          <a:off x="4637619" y="1757455"/>
          <a:ext cx="7319431" cy="4977176"/>
        </p:xfrm>
        <a:graphic>
          <a:graphicData uri="http://schemas.openxmlformats.org/drawingml/2006/table">
            <a:tbl>
              <a:tblPr firstRow="1" bandRow="1">
                <a:tableStyleId>{00A15C55-8517-42AA-B614-E9B94910E393}</a:tableStyleId>
              </a:tblPr>
              <a:tblGrid>
                <a:gridCol w="7319431">
                  <a:extLst>
                    <a:ext uri="{9D8B030D-6E8A-4147-A177-3AD203B41FA5}">
                      <a16:colId xmlns="" xmlns:a16="http://schemas.microsoft.com/office/drawing/2014/main" val="118236400"/>
                    </a:ext>
                  </a:extLst>
                </a:gridCol>
              </a:tblGrid>
              <a:tr h="663155">
                <a:tc>
                  <a:txBody>
                    <a:bodyPr/>
                    <a:lstStyle/>
                    <a:p>
                      <a:pPr algn="l"/>
                      <a:r>
                        <a:rPr lang="en-US" sz="2800" b="0" dirty="0" err="1" smtClean="0">
                          <a:solidFill>
                            <a:schemeClr val="tx2">
                              <a:lumMod val="50000"/>
                            </a:schemeClr>
                          </a:solidFill>
                          <a:latin typeface="Times New Roman" panose="02020603050405020304" pitchFamily="18" charset="0"/>
                          <a:cs typeface="Times New Roman" panose="02020603050405020304" pitchFamily="18" charset="0"/>
                        </a:rPr>
                        <a:t>Trộn</a:t>
                      </a:r>
                      <a:r>
                        <a:rPr lang="en-US" sz="2800" b="0" baseline="0" dirty="0" smtClean="0">
                          <a:solidFill>
                            <a:schemeClr val="tx2">
                              <a:lumMod val="50000"/>
                            </a:schemeClr>
                          </a:solidFill>
                          <a:latin typeface="Times New Roman" panose="02020603050405020304" pitchFamily="18" charset="0"/>
                          <a:cs typeface="Times New Roman" panose="02020603050405020304" pitchFamily="18" charset="0"/>
                        </a:rPr>
                        <a:t> </a:t>
                      </a:r>
                      <a:r>
                        <a:rPr lang="en-US" sz="2800" b="0" baseline="0" dirty="0" err="1" smtClean="0">
                          <a:solidFill>
                            <a:schemeClr val="tx2">
                              <a:lumMod val="50000"/>
                            </a:schemeClr>
                          </a:solidFill>
                          <a:latin typeface="Times New Roman" panose="02020603050405020304" pitchFamily="18" charset="0"/>
                          <a:cs typeface="Times New Roman" panose="02020603050405020304" pitchFamily="18" charset="0"/>
                        </a:rPr>
                        <a:t>hỗn</a:t>
                      </a:r>
                      <a:r>
                        <a:rPr lang="en-US" sz="2800" b="0" baseline="0" dirty="0" smtClean="0">
                          <a:solidFill>
                            <a:schemeClr val="tx2">
                              <a:lumMod val="50000"/>
                            </a:schemeClr>
                          </a:solidFill>
                          <a:latin typeface="Times New Roman" panose="02020603050405020304" pitchFamily="18" charset="0"/>
                          <a:cs typeface="Times New Roman" panose="02020603050405020304" pitchFamily="18" charset="0"/>
                        </a:rPr>
                        <a:t> </a:t>
                      </a:r>
                      <a:r>
                        <a:rPr lang="en-US" sz="2800" b="0" baseline="0" dirty="0" err="1" smtClean="0">
                          <a:solidFill>
                            <a:schemeClr val="tx2">
                              <a:lumMod val="50000"/>
                            </a:schemeClr>
                          </a:solidFill>
                          <a:latin typeface="Times New Roman" panose="02020603050405020304" pitchFamily="18" charset="0"/>
                          <a:cs typeface="Times New Roman" panose="02020603050405020304" pitchFamily="18" charset="0"/>
                        </a:rPr>
                        <a:t>hợp</a:t>
                      </a:r>
                      <a:endParaRPr lang="en-US" sz="2800" b="0" dirty="0">
                        <a:solidFill>
                          <a:schemeClr val="tx2">
                            <a:lumMod val="5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2762543170"/>
                  </a:ext>
                </a:extLst>
              </a:tr>
              <a:tr h="766709">
                <a:tc>
                  <a:txBody>
                    <a:bodyPr/>
                    <a:lstStyle/>
                    <a:p>
                      <a:pPr algn="l"/>
                      <a:r>
                        <a:rPr lang="en-US" sz="2800" dirty="0" err="1" smtClean="0">
                          <a:solidFill>
                            <a:schemeClr val="tx2">
                              <a:lumMod val="50000"/>
                            </a:schemeClr>
                          </a:solidFill>
                          <a:latin typeface="Times New Roman" panose="02020603050405020304" pitchFamily="18" charset="0"/>
                          <a:cs typeface="Times New Roman" panose="02020603050405020304" pitchFamily="18" charset="0"/>
                        </a:rPr>
                        <a:t>Ngâm</a:t>
                      </a:r>
                      <a:r>
                        <a:rPr lang="en-US" sz="2800" baseline="0" dirty="0" smtClean="0">
                          <a:solidFill>
                            <a:schemeClr val="tx2">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tx2">
                              <a:lumMod val="50000"/>
                            </a:schemeClr>
                          </a:solidFill>
                          <a:latin typeface="Times New Roman" panose="02020603050405020304" pitchFamily="18" charset="0"/>
                          <a:cs typeface="Times New Roman" panose="02020603050405020304" pitchFamily="18" charset="0"/>
                        </a:rPr>
                        <a:t>chua</a:t>
                      </a:r>
                      <a:r>
                        <a:rPr lang="en-US" sz="2800" baseline="0" dirty="0" smtClean="0">
                          <a:solidFill>
                            <a:schemeClr val="tx2">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tx2">
                              <a:lumMod val="50000"/>
                            </a:schemeClr>
                          </a:solidFill>
                          <a:latin typeface="Times New Roman" panose="02020603050405020304" pitchFamily="18" charset="0"/>
                          <a:cs typeface="Times New Roman" panose="02020603050405020304" pitchFamily="18" charset="0"/>
                        </a:rPr>
                        <a:t>thực</a:t>
                      </a:r>
                      <a:r>
                        <a:rPr lang="en-US" sz="2800" baseline="0" dirty="0" smtClean="0">
                          <a:solidFill>
                            <a:schemeClr val="tx2">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tx2">
                              <a:lumMod val="50000"/>
                            </a:schemeClr>
                          </a:solidFill>
                          <a:latin typeface="Times New Roman" panose="02020603050405020304" pitchFamily="18" charset="0"/>
                          <a:cs typeface="Times New Roman" panose="02020603050405020304" pitchFamily="18" charset="0"/>
                        </a:rPr>
                        <a:t>phẩm</a:t>
                      </a:r>
                      <a:endParaRPr lang="en-US" sz="2800" dirty="0">
                        <a:solidFill>
                          <a:schemeClr val="tx2">
                            <a:lumMod val="5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356391151"/>
                  </a:ext>
                </a:extLst>
              </a:tr>
              <a:tr h="8868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solidFill>
                            <a:schemeClr val="tx2">
                              <a:lumMod val="50000"/>
                            </a:schemeClr>
                          </a:solidFill>
                          <a:latin typeface="Times New Roman" panose="02020603050405020304" pitchFamily="18" charset="0"/>
                          <a:cs typeface="Times New Roman" panose="02020603050405020304" pitchFamily="18" charset="0"/>
                        </a:rPr>
                        <a:t>PP</a:t>
                      </a:r>
                      <a:r>
                        <a:rPr lang="vi-VN" sz="2800" dirty="0" smtClean="0">
                          <a:solidFill>
                            <a:schemeClr val="tx2">
                              <a:lumMod val="50000"/>
                            </a:schemeClr>
                          </a:solidFill>
                          <a:latin typeface="Times New Roman" panose="02020603050405020304" pitchFamily="18" charset="0"/>
                          <a:cs typeface="Times New Roman" panose="02020603050405020304" pitchFamily="18" charset="0"/>
                        </a:rPr>
                        <a:t> làm chín thực phẩm trong</a:t>
                      </a:r>
                      <a:r>
                        <a:rPr lang="en-US" sz="2800" dirty="0" smtClean="0">
                          <a:solidFill>
                            <a:schemeClr val="tx2">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2">
                              <a:lumMod val="50000"/>
                            </a:schemeClr>
                          </a:solidFill>
                          <a:latin typeface="Times New Roman" panose="02020603050405020304" pitchFamily="18" charset="0"/>
                          <a:cs typeface="Times New Roman" panose="02020603050405020304" pitchFamily="18" charset="0"/>
                        </a:rPr>
                        <a:t>nước</a:t>
                      </a:r>
                      <a:endParaRPr lang="en-US" sz="2800" dirty="0" smtClean="0">
                        <a:solidFill>
                          <a:schemeClr val="tx2">
                            <a:lumMod val="5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568555983"/>
                  </a:ext>
                </a:extLst>
              </a:tr>
              <a:tr h="8868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dirty="0" smtClean="0">
                          <a:solidFill>
                            <a:schemeClr val="tx2">
                              <a:lumMod val="50000"/>
                            </a:schemeClr>
                          </a:solidFill>
                          <a:latin typeface="Times New Roman" panose="02020603050405020304" pitchFamily="18" charset="0"/>
                          <a:cs typeface="Times New Roman" panose="02020603050405020304" pitchFamily="18" charset="0"/>
                        </a:rPr>
                        <a:t>P</a:t>
                      </a:r>
                      <a:r>
                        <a:rPr lang="en-US" sz="2800" dirty="0" smtClean="0">
                          <a:solidFill>
                            <a:schemeClr val="tx2">
                              <a:lumMod val="50000"/>
                            </a:schemeClr>
                          </a:solidFill>
                          <a:latin typeface="Times New Roman" panose="02020603050405020304" pitchFamily="18" charset="0"/>
                          <a:cs typeface="Times New Roman" panose="02020603050405020304" pitchFamily="18" charset="0"/>
                        </a:rPr>
                        <a:t>P</a:t>
                      </a:r>
                      <a:r>
                        <a:rPr lang="vi-VN" sz="2800" dirty="0" smtClean="0">
                          <a:solidFill>
                            <a:schemeClr val="tx2">
                              <a:lumMod val="50000"/>
                            </a:schemeClr>
                          </a:solidFill>
                          <a:latin typeface="Times New Roman" panose="02020603050405020304" pitchFamily="18" charset="0"/>
                          <a:cs typeface="Times New Roman" panose="02020603050405020304" pitchFamily="18" charset="0"/>
                        </a:rPr>
                        <a:t> làm chín thực phẩm </a:t>
                      </a:r>
                      <a:r>
                        <a:rPr lang="en-US" sz="2800" dirty="0" smtClean="0">
                          <a:solidFill>
                            <a:schemeClr val="tx2">
                              <a:lumMod val="50000"/>
                            </a:schemeClr>
                          </a:solidFill>
                          <a:latin typeface="Times New Roman" panose="02020603050405020304" pitchFamily="18" charset="0"/>
                          <a:cs typeface="Times New Roman" panose="02020603050405020304" pitchFamily="18" charset="0"/>
                        </a:rPr>
                        <a:t>t</a:t>
                      </a:r>
                      <a:r>
                        <a:rPr lang="vi-VN" sz="2800" dirty="0" smtClean="0">
                          <a:solidFill>
                            <a:schemeClr val="tx2">
                              <a:lumMod val="50000"/>
                            </a:schemeClr>
                          </a:solidFill>
                          <a:latin typeface="Times New Roman" panose="02020603050405020304" pitchFamily="18" charset="0"/>
                          <a:cs typeface="Times New Roman" panose="02020603050405020304" pitchFamily="18" charset="0"/>
                        </a:rPr>
                        <a:t>rong chất béo </a:t>
                      </a:r>
                      <a:endParaRPr lang="en-US" sz="2800" dirty="0" smtClean="0">
                        <a:solidFill>
                          <a:schemeClr val="tx2">
                            <a:lumMod val="5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834205640"/>
                  </a:ext>
                </a:extLst>
              </a:tr>
              <a:tr h="8868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dirty="0" smtClean="0">
                          <a:solidFill>
                            <a:schemeClr val="tx2">
                              <a:lumMod val="50000"/>
                            </a:schemeClr>
                          </a:solidFill>
                          <a:latin typeface="Times New Roman" panose="02020603050405020304" pitchFamily="18" charset="0"/>
                          <a:cs typeface="Times New Roman" panose="02020603050405020304" pitchFamily="18" charset="0"/>
                        </a:rPr>
                        <a:t>P</a:t>
                      </a:r>
                      <a:r>
                        <a:rPr lang="en-US" sz="2800" dirty="0" smtClean="0">
                          <a:solidFill>
                            <a:schemeClr val="tx2">
                              <a:lumMod val="50000"/>
                            </a:schemeClr>
                          </a:solidFill>
                          <a:latin typeface="Times New Roman" panose="02020603050405020304" pitchFamily="18" charset="0"/>
                          <a:cs typeface="Times New Roman" panose="02020603050405020304" pitchFamily="18" charset="0"/>
                        </a:rPr>
                        <a:t>P </a:t>
                      </a:r>
                      <a:r>
                        <a:rPr lang="vi-VN" sz="2800" dirty="0" smtClean="0">
                          <a:solidFill>
                            <a:schemeClr val="tx2">
                              <a:lumMod val="50000"/>
                            </a:schemeClr>
                          </a:solidFill>
                          <a:latin typeface="Times New Roman" panose="02020603050405020304" pitchFamily="18" charset="0"/>
                          <a:cs typeface="Times New Roman" panose="02020603050405020304" pitchFamily="18" charset="0"/>
                        </a:rPr>
                        <a:t>làm chín thực phẩm bằng hơi nước</a:t>
                      </a:r>
                      <a:endParaRPr lang="en-US" sz="2800" dirty="0">
                        <a:solidFill>
                          <a:schemeClr val="tx2">
                            <a:lumMod val="5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2553830135"/>
                  </a:ext>
                </a:extLst>
              </a:tr>
              <a:tr h="8868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dirty="0" smtClean="0">
                          <a:solidFill>
                            <a:schemeClr val="tx2">
                              <a:lumMod val="50000"/>
                            </a:schemeClr>
                          </a:solidFill>
                          <a:latin typeface="Times New Roman" panose="02020603050405020304" pitchFamily="18" charset="0"/>
                          <a:cs typeface="Times New Roman" panose="02020603050405020304" pitchFamily="18" charset="0"/>
                        </a:rPr>
                        <a:t>P</a:t>
                      </a:r>
                      <a:r>
                        <a:rPr lang="en-US" sz="2800" dirty="0" smtClean="0">
                          <a:solidFill>
                            <a:schemeClr val="tx2">
                              <a:lumMod val="50000"/>
                            </a:schemeClr>
                          </a:solidFill>
                          <a:latin typeface="Times New Roman" panose="02020603050405020304" pitchFamily="18" charset="0"/>
                          <a:cs typeface="Times New Roman" panose="02020603050405020304" pitchFamily="18" charset="0"/>
                        </a:rPr>
                        <a:t>P </a:t>
                      </a:r>
                      <a:r>
                        <a:rPr lang="vi-VN" sz="2800" dirty="0" smtClean="0">
                          <a:solidFill>
                            <a:schemeClr val="tx2">
                              <a:lumMod val="50000"/>
                            </a:schemeClr>
                          </a:solidFill>
                          <a:latin typeface="Times New Roman" panose="02020603050405020304" pitchFamily="18" charset="0"/>
                          <a:cs typeface="Times New Roman" panose="02020603050405020304" pitchFamily="18" charset="0"/>
                        </a:rPr>
                        <a:t>làm chín thực phẩm bằng nguồn nhiệt trực tiếp</a:t>
                      </a:r>
                      <a:endParaRPr lang="en-US" sz="2800" dirty="0" smtClean="0">
                        <a:solidFill>
                          <a:schemeClr val="tx2">
                            <a:lumMod val="5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672815845"/>
                  </a:ext>
                </a:extLst>
              </a:tr>
            </a:tbl>
          </a:graphicData>
        </a:graphic>
      </p:graphicFrame>
      <p:cxnSp>
        <p:nvCxnSpPr>
          <p:cNvPr id="19" name="Straight Arrow Connector 18"/>
          <p:cNvCxnSpPr>
            <a:stCxn id="8" idx="3"/>
          </p:cNvCxnSpPr>
          <p:nvPr/>
        </p:nvCxnSpPr>
        <p:spPr>
          <a:xfrm>
            <a:off x="2399104" y="2125208"/>
            <a:ext cx="2238515" cy="603292"/>
          </a:xfrm>
          <a:prstGeom prst="straightConnector1">
            <a:avLst/>
          </a:prstGeom>
          <a:ln w="38100">
            <a:solidFill>
              <a:srgbClr val="00B0F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998936" y="2786127"/>
            <a:ext cx="2649102" cy="3565348"/>
          </a:xfrm>
          <a:prstGeom prst="straightConnector1">
            <a:avLst/>
          </a:prstGeom>
          <a:ln w="38100">
            <a:solidFill>
              <a:srgbClr val="FF9933"/>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217077" y="2081563"/>
            <a:ext cx="3430961" cy="1287729"/>
          </a:xfrm>
          <a:prstGeom prst="straightConnector1">
            <a:avLst/>
          </a:prstGeom>
          <a:ln w="3810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936613" y="3587257"/>
            <a:ext cx="2711425" cy="357967"/>
          </a:xfrm>
          <a:prstGeom prst="straightConnector1">
            <a:avLst/>
          </a:prstGeom>
          <a:ln w="38100">
            <a:solidFill>
              <a:schemeClr val="accent3">
                <a:lumMod val="75000"/>
              </a:schemeClr>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477403" y="4494224"/>
            <a:ext cx="3160216" cy="886924"/>
          </a:xfrm>
          <a:prstGeom prst="straightConnector1">
            <a:avLst/>
          </a:prstGeom>
          <a:ln w="38100">
            <a:solidFill>
              <a:srgbClr val="FF33CC"/>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440277" y="5084041"/>
            <a:ext cx="3185095" cy="310992"/>
          </a:xfrm>
          <a:prstGeom prst="straightConnector1">
            <a:avLst/>
          </a:prstGeom>
          <a:ln w="38100">
            <a:solidFill>
              <a:schemeClr val="accent4">
                <a:lumMod val="50000"/>
              </a:schemeClr>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830495" y="3644542"/>
            <a:ext cx="2807124" cy="2125522"/>
          </a:xfrm>
          <a:prstGeom prst="straightConnector1">
            <a:avLst/>
          </a:prstGeom>
          <a:ln w="38100">
            <a:solidFill>
              <a:schemeClr val="accent6">
                <a:lumMod val="50000"/>
              </a:schemeClr>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2753462" y="4494224"/>
            <a:ext cx="1894576" cy="1827027"/>
          </a:xfrm>
          <a:prstGeom prst="straightConnector1">
            <a:avLst/>
          </a:prstGeom>
          <a:ln w="38100">
            <a:solidFill>
              <a:srgbClr val="00B05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73161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0-#ppt_w/2"/>
                                          </p:val>
                                        </p:tav>
                                        <p:tav tm="100000">
                                          <p:val>
                                            <p:strVal val="#ppt_x"/>
                                          </p:val>
                                        </p:tav>
                                      </p:tavLst>
                                    </p:anim>
                                    <p:anim calcmode="lin" valueType="num">
                                      <p:cBhvr additive="base">
                                        <p:cTn id="46"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500"/>
                                        <p:tgtEl>
                                          <p:spTgt spid="2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fade">
                                      <p:cBhvr>
                                        <p:cTn id="76" dur="500"/>
                                        <p:tgtEl>
                                          <p:spTgt spid="28"/>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fade">
                                      <p:cBhvr>
                                        <p:cTn id="81" dur="500"/>
                                        <p:tgtEl>
                                          <p:spTgt spid="30"/>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32"/>
                                        </p:tgtEl>
                                        <p:attrNameLst>
                                          <p:attrName>style.visibility</p:attrName>
                                        </p:attrNameLst>
                                      </p:cBhvr>
                                      <p:to>
                                        <p:strVal val="visible"/>
                                      </p:to>
                                    </p:set>
                                    <p:animEffect transition="in" filter="fade">
                                      <p:cBhvr>
                                        <p:cTn id="8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8" grpId="0"/>
      <p:bldP spid="9" grpId="0"/>
      <p:bldP spid="12" grpId="0"/>
      <p:bldP spid="13" grpId="0"/>
      <p:bldP spid="14" grpId="0"/>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27"/>
          <p:cNvSpPr txBox="1">
            <a:spLocks noChangeArrowheads="1"/>
          </p:cNvSpPr>
          <p:nvPr/>
        </p:nvSpPr>
        <p:spPr bwMode="auto">
          <a:xfrm>
            <a:off x="0" y="459847"/>
            <a:ext cx="12192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lgn="ctr"/>
            <a:r>
              <a:rPr lang="en-US" altLang="ko-KR" sz="3000" b="1" dirty="0" err="1" smtClean="0">
                <a:solidFill>
                  <a:srgbClr val="002060"/>
                </a:solidFill>
              </a:rPr>
              <a:t>Chủ</a:t>
            </a:r>
            <a:r>
              <a:rPr lang="en-US" altLang="ko-KR" sz="3000" b="1" dirty="0" smtClean="0">
                <a:solidFill>
                  <a:srgbClr val="002060"/>
                </a:solidFill>
              </a:rPr>
              <a:t> </a:t>
            </a:r>
            <a:r>
              <a:rPr lang="en-US" altLang="ko-KR" sz="3000" b="1" dirty="0" err="1" smtClean="0">
                <a:solidFill>
                  <a:srgbClr val="002060"/>
                </a:solidFill>
              </a:rPr>
              <a:t>đề</a:t>
            </a:r>
            <a:r>
              <a:rPr lang="en-US" altLang="ko-KR" sz="3000" b="1" dirty="0" smtClean="0">
                <a:solidFill>
                  <a:srgbClr val="002060"/>
                </a:solidFill>
              </a:rPr>
              <a:t> 2: </a:t>
            </a:r>
            <a:r>
              <a:rPr lang="en-US" altLang="ko-KR" sz="3000" b="1" dirty="0">
                <a:solidFill>
                  <a:srgbClr val="FF0000"/>
                </a:solidFill>
              </a:rPr>
              <a:t>BẢO QUẢN VÀ CHẾ BIẾN THỰC PHẨM </a:t>
            </a:r>
            <a:r>
              <a:rPr lang="en-US" altLang="ko-KR" sz="3000" b="1" dirty="0" smtClean="0">
                <a:solidFill>
                  <a:srgbClr val="FF0000"/>
                </a:solidFill>
              </a:rPr>
              <a:t>(</a:t>
            </a:r>
            <a:r>
              <a:rPr lang="en-US" altLang="ko-KR" sz="3000" b="1" dirty="0" err="1" smtClean="0">
                <a:solidFill>
                  <a:srgbClr val="FF0000"/>
                </a:solidFill>
              </a:rPr>
              <a:t>Tiết</a:t>
            </a:r>
            <a:r>
              <a:rPr lang="en-US" altLang="ko-KR" sz="3000" b="1" dirty="0" smtClean="0">
                <a:solidFill>
                  <a:srgbClr val="FF0000"/>
                </a:solidFill>
              </a:rPr>
              <a:t> 3)</a:t>
            </a:r>
            <a:endParaRPr lang="en-US" altLang="ko-KR" sz="3000" b="1" dirty="0">
              <a:solidFill>
                <a:srgbClr val="FF0000"/>
              </a:solidFill>
            </a:endParaRPr>
          </a:p>
        </p:txBody>
      </p:sp>
      <p:sp>
        <p:nvSpPr>
          <p:cNvPr id="6147" name="TextBox 1"/>
          <p:cNvSpPr txBox="1">
            <a:spLocks noChangeArrowheads="1"/>
          </p:cNvSpPr>
          <p:nvPr/>
        </p:nvSpPr>
        <p:spPr bwMode="auto">
          <a:xfrm>
            <a:off x="4849446" y="1647094"/>
            <a:ext cx="7342554" cy="493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lgn="just">
              <a:lnSpc>
                <a:spcPct val="150000"/>
              </a:lnSpc>
            </a:pPr>
            <a:r>
              <a:rPr lang="en-US" altLang="ko-KR" sz="3000" b="1" dirty="0" smtClean="0">
                <a:solidFill>
                  <a:srgbClr val="FF0000"/>
                </a:solidFill>
              </a:rPr>
              <a:t>2</a:t>
            </a:r>
            <a:r>
              <a:rPr lang="en-US" altLang="ko-KR" sz="3000" b="1" dirty="0">
                <a:solidFill>
                  <a:srgbClr val="FF0000"/>
                </a:solidFill>
              </a:rPr>
              <a:t>. CHẾ BIẾN THỰC PHẨM</a:t>
            </a:r>
          </a:p>
          <a:p>
            <a:pPr algn="just">
              <a:lnSpc>
                <a:spcPct val="150000"/>
              </a:lnSpc>
            </a:pPr>
            <a:r>
              <a:rPr lang="en-US" altLang="ko-KR" sz="3000" b="1" dirty="0">
                <a:solidFill>
                  <a:srgbClr val="0070C0"/>
                </a:solidFill>
              </a:rPr>
              <a:t>      </a:t>
            </a:r>
            <a:r>
              <a:rPr lang="en-US" altLang="ko-KR" sz="3000" b="1" dirty="0" smtClean="0">
                <a:solidFill>
                  <a:srgbClr val="0070C0"/>
                </a:solidFill>
              </a:rPr>
              <a:t>2.2. </a:t>
            </a:r>
            <a:r>
              <a:rPr lang="en-US" altLang="ko-KR" sz="3000" b="1" dirty="0" err="1" smtClean="0">
                <a:solidFill>
                  <a:srgbClr val="0070C0"/>
                </a:solidFill>
              </a:rPr>
              <a:t>Phương</a:t>
            </a:r>
            <a:r>
              <a:rPr lang="en-US" altLang="ko-KR" sz="3000" b="1" dirty="0" smtClean="0">
                <a:solidFill>
                  <a:srgbClr val="0070C0"/>
                </a:solidFill>
              </a:rPr>
              <a:t> </a:t>
            </a:r>
            <a:r>
              <a:rPr lang="en-US" altLang="ko-KR" sz="3000" b="1" dirty="0" err="1" smtClean="0">
                <a:solidFill>
                  <a:srgbClr val="0070C0"/>
                </a:solidFill>
              </a:rPr>
              <a:t>pháp</a:t>
            </a:r>
            <a:r>
              <a:rPr lang="en-US" altLang="ko-KR" sz="3000" b="1" dirty="0" smtClean="0">
                <a:solidFill>
                  <a:srgbClr val="0070C0"/>
                </a:solidFill>
              </a:rPr>
              <a:t> </a:t>
            </a:r>
            <a:r>
              <a:rPr lang="en-US" altLang="ko-KR" sz="3000" b="1" dirty="0" err="1" smtClean="0">
                <a:solidFill>
                  <a:srgbClr val="0070C0"/>
                </a:solidFill>
              </a:rPr>
              <a:t>chế</a:t>
            </a:r>
            <a:r>
              <a:rPr lang="en-US" altLang="ko-KR" sz="3000" b="1" dirty="0" smtClean="0">
                <a:solidFill>
                  <a:srgbClr val="0070C0"/>
                </a:solidFill>
              </a:rPr>
              <a:t> </a:t>
            </a:r>
            <a:r>
              <a:rPr lang="en-US" altLang="ko-KR" sz="3000" b="1" dirty="0" err="1" smtClean="0">
                <a:solidFill>
                  <a:srgbClr val="0070C0"/>
                </a:solidFill>
              </a:rPr>
              <a:t>biến</a:t>
            </a:r>
            <a:r>
              <a:rPr lang="en-US" altLang="ko-KR" sz="3000" b="1" dirty="0" smtClean="0">
                <a:solidFill>
                  <a:srgbClr val="0070C0"/>
                </a:solidFill>
              </a:rPr>
              <a:t> </a:t>
            </a:r>
            <a:r>
              <a:rPr lang="en-US" altLang="ko-KR" sz="3000" b="1" dirty="0" err="1" smtClean="0">
                <a:solidFill>
                  <a:srgbClr val="0070C0"/>
                </a:solidFill>
              </a:rPr>
              <a:t>thực</a:t>
            </a:r>
            <a:r>
              <a:rPr lang="en-US" altLang="ko-KR" sz="3000" b="1" dirty="0" smtClean="0">
                <a:solidFill>
                  <a:srgbClr val="0070C0"/>
                </a:solidFill>
              </a:rPr>
              <a:t> </a:t>
            </a:r>
            <a:r>
              <a:rPr lang="en-US" altLang="ko-KR" sz="3000" b="1" dirty="0" err="1" smtClean="0">
                <a:solidFill>
                  <a:srgbClr val="0070C0"/>
                </a:solidFill>
              </a:rPr>
              <a:t>phẩm</a:t>
            </a:r>
            <a:r>
              <a:rPr lang="en-US" altLang="ko-KR" sz="3000" b="1" dirty="0" smtClean="0">
                <a:solidFill>
                  <a:srgbClr val="0070C0"/>
                </a:solidFill>
              </a:rPr>
              <a:t> </a:t>
            </a:r>
            <a:r>
              <a:rPr lang="en-US" altLang="ko-KR" sz="3000" b="1" dirty="0" err="1" smtClean="0">
                <a:solidFill>
                  <a:srgbClr val="0070C0"/>
                </a:solidFill>
              </a:rPr>
              <a:t>không</a:t>
            </a:r>
            <a:r>
              <a:rPr lang="en-US" altLang="ko-KR" sz="3000" b="1" dirty="0" smtClean="0">
                <a:solidFill>
                  <a:srgbClr val="0070C0"/>
                </a:solidFill>
              </a:rPr>
              <a:t> </a:t>
            </a:r>
            <a:r>
              <a:rPr lang="en-US" altLang="ko-KR" sz="3000" b="1" dirty="0" err="1" smtClean="0">
                <a:solidFill>
                  <a:srgbClr val="0070C0"/>
                </a:solidFill>
              </a:rPr>
              <a:t>sử</a:t>
            </a:r>
            <a:r>
              <a:rPr lang="en-US" altLang="ko-KR" sz="3000" b="1" dirty="0" smtClean="0">
                <a:solidFill>
                  <a:srgbClr val="0070C0"/>
                </a:solidFill>
              </a:rPr>
              <a:t> </a:t>
            </a:r>
            <a:r>
              <a:rPr lang="en-US" altLang="ko-KR" sz="3000" b="1" dirty="0" err="1" smtClean="0">
                <a:solidFill>
                  <a:srgbClr val="0070C0"/>
                </a:solidFill>
              </a:rPr>
              <a:t>dụng</a:t>
            </a:r>
            <a:r>
              <a:rPr lang="en-US" altLang="ko-KR" sz="3000" b="1" dirty="0" smtClean="0">
                <a:solidFill>
                  <a:srgbClr val="0070C0"/>
                </a:solidFill>
              </a:rPr>
              <a:t> </a:t>
            </a:r>
            <a:r>
              <a:rPr lang="en-US" altLang="ko-KR" sz="3000" b="1" dirty="0" err="1" smtClean="0">
                <a:solidFill>
                  <a:srgbClr val="0070C0"/>
                </a:solidFill>
              </a:rPr>
              <a:t>nhiệt</a:t>
            </a:r>
            <a:r>
              <a:rPr lang="en-US" altLang="ko-KR" sz="3000" b="1" dirty="0" smtClean="0">
                <a:solidFill>
                  <a:srgbClr val="0070C0"/>
                </a:solidFill>
              </a:rPr>
              <a:t>.</a:t>
            </a:r>
          </a:p>
          <a:p>
            <a:pPr algn="just">
              <a:lnSpc>
                <a:spcPct val="150000"/>
              </a:lnSpc>
            </a:pPr>
            <a:r>
              <a:rPr lang="en-US" altLang="ko-KR" sz="3000" b="1" dirty="0">
                <a:solidFill>
                  <a:srgbClr val="0070C0"/>
                </a:solidFill>
              </a:rPr>
              <a:t> </a:t>
            </a:r>
            <a:r>
              <a:rPr lang="en-US" altLang="ko-KR" sz="3000" b="1" dirty="0" smtClean="0">
                <a:solidFill>
                  <a:srgbClr val="0070C0"/>
                </a:solidFill>
              </a:rPr>
              <a:t>     2.3. </a:t>
            </a:r>
            <a:r>
              <a:rPr lang="en-US" altLang="ko-KR" sz="3000" b="1" dirty="0" err="1" smtClean="0">
                <a:solidFill>
                  <a:srgbClr val="0070C0"/>
                </a:solidFill>
              </a:rPr>
              <a:t>Phương</a:t>
            </a:r>
            <a:r>
              <a:rPr lang="en-US" altLang="ko-KR" sz="3000" b="1" dirty="0" smtClean="0">
                <a:solidFill>
                  <a:srgbClr val="0070C0"/>
                </a:solidFill>
              </a:rPr>
              <a:t> </a:t>
            </a:r>
            <a:r>
              <a:rPr lang="en-US" altLang="ko-KR" sz="3000" b="1" dirty="0" err="1" smtClean="0">
                <a:solidFill>
                  <a:srgbClr val="0070C0"/>
                </a:solidFill>
              </a:rPr>
              <a:t>pháp</a:t>
            </a:r>
            <a:r>
              <a:rPr lang="en-US" altLang="ko-KR" sz="3000" b="1" dirty="0" smtClean="0">
                <a:solidFill>
                  <a:srgbClr val="0070C0"/>
                </a:solidFill>
              </a:rPr>
              <a:t> </a:t>
            </a:r>
            <a:r>
              <a:rPr lang="en-US" altLang="ko-KR" sz="3000" b="1" dirty="0" err="1" smtClean="0">
                <a:solidFill>
                  <a:srgbClr val="0070C0"/>
                </a:solidFill>
              </a:rPr>
              <a:t>chế</a:t>
            </a:r>
            <a:r>
              <a:rPr lang="en-US" altLang="ko-KR" sz="3000" b="1" dirty="0" smtClean="0">
                <a:solidFill>
                  <a:srgbClr val="0070C0"/>
                </a:solidFill>
              </a:rPr>
              <a:t> </a:t>
            </a:r>
            <a:r>
              <a:rPr lang="en-US" altLang="ko-KR" sz="3000" b="1" dirty="0" err="1" smtClean="0">
                <a:solidFill>
                  <a:srgbClr val="0070C0"/>
                </a:solidFill>
              </a:rPr>
              <a:t>biến</a:t>
            </a:r>
            <a:r>
              <a:rPr lang="en-US" altLang="ko-KR" sz="3000" b="1" dirty="0" smtClean="0">
                <a:solidFill>
                  <a:srgbClr val="0070C0"/>
                </a:solidFill>
              </a:rPr>
              <a:t> </a:t>
            </a:r>
            <a:r>
              <a:rPr lang="en-US" altLang="ko-KR" sz="3000" b="1" dirty="0" err="1" smtClean="0">
                <a:solidFill>
                  <a:srgbClr val="0070C0"/>
                </a:solidFill>
              </a:rPr>
              <a:t>thực</a:t>
            </a:r>
            <a:r>
              <a:rPr lang="en-US" altLang="ko-KR" sz="3000" b="1" dirty="0" smtClean="0">
                <a:solidFill>
                  <a:srgbClr val="0070C0"/>
                </a:solidFill>
              </a:rPr>
              <a:t> </a:t>
            </a:r>
            <a:r>
              <a:rPr lang="en-US" altLang="ko-KR" sz="3000" b="1" dirty="0" err="1" smtClean="0">
                <a:solidFill>
                  <a:srgbClr val="0070C0"/>
                </a:solidFill>
              </a:rPr>
              <a:t>phẩm</a:t>
            </a:r>
            <a:r>
              <a:rPr lang="en-US" altLang="ko-KR" sz="3000" b="1" dirty="0" smtClean="0">
                <a:solidFill>
                  <a:srgbClr val="0070C0"/>
                </a:solidFill>
              </a:rPr>
              <a:t> </a:t>
            </a:r>
            <a:r>
              <a:rPr lang="en-US" altLang="ko-KR" sz="3000" b="1" dirty="0" err="1" smtClean="0">
                <a:solidFill>
                  <a:srgbClr val="0070C0"/>
                </a:solidFill>
              </a:rPr>
              <a:t>có</a:t>
            </a:r>
            <a:r>
              <a:rPr lang="en-US" altLang="ko-KR" sz="3000" b="1" dirty="0" smtClean="0">
                <a:solidFill>
                  <a:srgbClr val="0070C0"/>
                </a:solidFill>
              </a:rPr>
              <a:t> </a:t>
            </a:r>
            <a:r>
              <a:rPr lang="en-US" altLang="ko-KR" sz="3000" b="1" dirty="0" err="1" smtClean="0">
                <a:solidFill>
                  <a:srgbClr val="0070C0"/>
                </a:solidFill>
              </a:rPr>
              <a:t>sử</a:t>
            </a:r>
            <a:r>
              <a:rPr lang="en-US" altLang="ko-KR" sz="3000" b="1" dirty="0" smtClean="0">
                <a:solidFill>
                  <a:srgbClr val="0070C0"/>
                </a:solidFill>
              </a:rPr>
              <a:t> </a:t>
            </a:r>
            <a:r>
              <a:rPr lang="en-US" altLang="ko-KR" sz="3000" b="1" dirty="0" err="1" smtClean="0">
                <a:solidFill>
                  <a:srgbClr val="0070C0"/>
                </a:solidFill>
              </a:rPr>
              <a:t>dụng</a:t>
            </a:r>
            <a:r>
              <a:rPr lang="en-US" altLang="ko-KR" sz="3000" b="1" dirty="0" smtClean="0">
                <a:solidFill>
                  <a:srgbClr val="0070C0"/>
                </a:solidFill>
              </a:rPr>
              <a:t> </a:t>
            </a:r>
            <a:r>
              <a:rPr lang="en-US" altLang="ko-KR" sz="3000" b="1" dirty="0" err="1" smtClean="0">
                <a:solidFill>
                  <a:srgbClr val="0070C0"/>
                </a:solidFill>
              </a:rPr>
              <a:t>nhiệt</a:t>
            </a:r>
            <a:r>
              <a:rPr lang="en-US" altLang="ko-KR" sz="3000" b="1" dirty="0" smtClean="0">
                <a:solidFill>
                  <a:srgbClr val="0070C0"/>
                </a:solidFill>
              </a:rPr>
              <a:t>.</a:t>
            </a:r>
            <a:endParaRPr lang="en-US" altLang="ko-KR" sz="3000" b="1" dirty="0">
              <a:solidFill>
                <a:srgbClr val="0070C0"/>
              </a:solidFill>
            </a:endParaRPr>
          </a:p>
          <a:p>
            <a:pPr algn="just">
              <a:lnSpc>
                <a:spcPct val="150000"/>
              </a:lnSpc>
            </a:pPr>
            <a:r>
              <a:rPr lang="en-US" altLang="ko-KR" sz="3000" b="1" dirty="0" smtClean="0">
                <a:solidFill>
                  <a:srgbClr val="FF0000"/>
                </a:solidFill>
              </a:rPr>
              <a:t>3. THỰC HÀNH CHẾ BIẾN MÓN ĂN KHÔNG SỬ DỤNG NHIỆT</a:t>
            </a:r>
          </a:p>
        </p:txBody>
      </p:sp>
    </p:spTree>
    <p:extLst>
      <p:ext uri="{BB962C8B-B14F-4D97-AF65-F5344CB8AC3E}">
        <p14:creationId xmlns:p14="http://schemas.microsoft.com/office/powerpoint/2010/main" val="3319475910"/>
      </p:ext>
    </p:extLst>
  </p:cSld>
  <p:clrMapOvr>
    <a:masterClrMapping/>
  </p:clrMapOvr>
  <p:transition>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0134" y="81963"/>
            <a:ext cx="3285066" cy="646331"/>
          </a:xfrm>
          <a:prstGeom prst="rect">
            <a:avLst/>
          </a:prstGeom>
          <a:no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VẬN DỤNG</a:t>
            </a:r>
          </a:p>
        </p:txBody>
      </p:sp>
      <p:sp>
        <p:nvSpPr>
          <p:cNvPr id="8" name="Rectangle 7"/>
          <p:cNvSpPr/>
          <p:nvPr/>
        </p:nvSpPr>
        <p:spPr>
          <a:xfrm>
            <a:off x="3725334" y="110098"/>
            <a:ext cx="8077200" cy="1815882"/>
          </a:xfrm>
          <a:prstGeom prst="rect">
            <a:avLst/>
          </a:prstGeom>
          <a:solidFill>
            <a:schemeClr val="bg1"/>
          </a:solidFill>
          <a:ln w="28575">
            <a:noFill/>
            <a:prstDash val="solid"/>
          </a:ln>
        </p:spPr>
        <p:txBody>
          <a:bodyPr wrap="square">
            <a:spAutoFit/>
          </a:bodyPr>
          <a:lstStyle/>
          <a:p>
            <a:pPr algn="just">
              <a:defRPr/>
            </a:pPr>
            <a:r>
              <a:rPr lang="en-US" sz="2800" b="1" dirty="0" err="1" smtClean="0">
                <a:latin typeface="Times New Roman" panose="02020603050405020304" pitchFamily="18" charset="0"/>
                <a:cs typeface="Times New Roman" panose="02020603050405020304" pitchFamily="18" charset="0"/>
              </a:rPr>
              <a:t>Câu</a:t>
            </a:r>
            <a:r>
              <a:rPr lang="en-US" sz="2800" b="1" dirty="0" smtClean="0">
                <a:latin typeface="Times New Roman" panose="02020603050405020304" pitchFamily="18" charset="0"/>
                <a:cs typeface="Times New Roman" panose="02020603050405020304" pitchFamily="18" charset="0"/>
              </a:rPr>
              <a:t> 2/SHS/62: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hãy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bày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món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thích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theo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nội</a:t>
            </a:r>
            <a:r>
              <a:rPr lang="en-US" sz="2800" dirty="0" smtClean="0">
                <a:latin typeface="Times New Roman" panose="02020603050405020304" pitchFamily="18" charset="0"/>
                <a:cs typeface="Times New Roman" panose="02020603050405020304" pitchFamily="18" charset="0"/>
              </a:rPr>
              <a:t> dung </a:t>
            </a:r>
            <a:r>
              <a:rPr lang="en-US" sz="2800" dirty="0" err="1" smtClean="0">
                <a:latin typeface="Times New Roman" panose="02020603050405020304" pitchFamily="18" charset="0"/>
                <a:cs typeface="Times New Roman" panose="02020603050405020304" pitchFamily="18" charset="0"/>
              </a:rPr>
              <a:t>gồm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Nguyên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liệu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Hương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vị</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món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ăn</a:t>
            </a:r>
            <a:endParaRPr lang="en-US" sz="2800" dirty="0" smtClean="0">
              <a:latin typeface="Times New Roman" panose="02020603050405020304" pitchFamily="18" charset="0"/>
              <a:cs typeface="Times New Roman" panose="02020603050405020304" pitchFamily="18" charset="0"/>
            </a:endParaRPr>
          </a:p>
        </p:txBody>
      </p:sp>
      <p:sp>
        <p:nvSpPr>
          <p:cNvPr id="11" name="Line Callout 2 (No Border) 10"/>
          <p:cNvSpPr/>
          <p:nvPr/>
        </p:nvSpPr>
        <p:spPr>
          <a:xfrm flipH="1">
            <a:off x="48383" y="1018039"/>
            <a:ext cx="2232780" cy="968561"/>
          </a:xfrm>
          <a:prstGeom prst="callout2">
            <a:avLst>
              <a:gd name="adj1" fmla="val 54715"/>
              <a:gd name="adj2" fmla="val 1117"/>
              <a:gd name="adj3" fmla="val 24744"/>
              <a:gd name="adj4" fmla="val -15586"/>
              <a:gd name="adj5" fmla="val 125986"/>
              <a:gd name="adj6" fmla="val -70991"/>
            </a:avLst>
          </a:prstGeom>
          <a:solidFill>
            <a:schemeClr val="accent2">
              <a:lumMod val="75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CÁ LÓC KHO TIÊU</a:t>
            </a:r>
            <a:endParaRPr lang="en-US" sz="2800" dirty="0">
              <a:latin typeface="Times New Roman" panose="02020603050405020304" pitchFamily="18" charset="0"/>
              <a:cs typeface="Times New Roman" panose="02020603050405020304" pitchFamily="18"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679882035"/>
              </p:ext>
            </p:extLst>
          </p:nvPr>
        </p:nvGraphicFramePr>
        <p:xfrm>
          <a:off x="1482876" y="2189599"/>
          <a:ext cx="10319658" cy="4663440"/>
        </p:xfrm>
        <a:graphic>
          <a:graphicData uri="http://schemas.openxmlformats.org/drawingml/2006/table">
            <a:tbl>
              <a:tblPr firstRow="1" bandRow="1">
                <a:tableStyleId>{93296810-A885-4BE3-A3E7-6D5BEEA58F35}</a:tableStyleId>
              </a:tblPr>
              <a:tblGrid>
                <a:gridCol w="2039234">
                  <a:extLst>
                    <a:ext uri="{9D8B030D-6E8A-4147-A177-3AD203B41FA5}">
                      <a16:colId xmlns="" xmlns:a16="http://schemas.microsoft.com/office/drawing/2014/main" val="4243657501"/>
                    </a:ext>
                  </a:extLst>
                </a:gridCol>
                <a:gridCol w="4840538">
                  <a:extLst>
                    <a:ext uri="{9D8B030D-6E8A-4147-A177-3AD203B41FA5}">
                      <a16:colId xmlns="" xmlns:a16="http://schemas.microsoft.com/office/drawing/2014/main" val="85959888"/>
                    </a:ext>
                  </a:extLst>
                </a:gridCol>
                <a:gridCol w="3439886">
                  <a:extLst>
                    <a:ext uri="{9D8B030D-6E8A-4147-A177-3AD203B41FA5}">
                      <a16:colId xmlns="" xmlns:a16="http://schemas.microsoft.com/office/drawing/2014/main" val="428955575"/>
                    </a:ext>
                  </a:extLst>
                </a:gridCol>
              </a:tblGrid>
              <a:tr h="382428">
                <a:tc>
                  <a:txBody>
                    <a:bodyPr/>
                    <a:lstStyle/>
                    <a:p>
                      <a:pPr algn="ctr"/>
                      <a:r>
                        <a:rPr lang="en-US" sz="2000" dirty="0" smtClean="0">
                          <a:solidFill>
                            <a:schemeClr val="tx2">
                              <a:lumMod val="50000"/>
                            </a:schemeClr>
                          </a:solidFill>
                          <a:latin typeface="Times New Roman" panose="02020603050405020304" pitchFamily="18" charset="0"/>
                          <a:cs typeface="Times New Roman" panose="02020603050405020304" pitchFamily="18" charset="0"/>
                        </a:rPr>
                        <a:t>NGUYÊN</a:t>
                      </a:r>
                      <a:r>
                        <a:rPr lang="en-US" sz="2000" baseline="0" dirty="0" smtClean="0">
                          <a:solidFill>
                            <a:schemeClr val="tx2">
                              <a:lumMod val="50000"/>
                            </a:schemeClr>
                          </a:solidFill>
                          <a:latin typeface="Times New Roman" panose="02020603050405020304" pitchFamily="18" charset="0"/>
                          <a:cs typeface="Times New Roman" panose="02020603050405020304" pitchFamily="18" charset="0"/>
                        </a:rPr>
                        <a:t> LIỆU</a:t>
                      </a:r>
                      <a:endParaRPr lang="en-US" sz="2000" dirty="0">
                        <a:solidFill>
                          <a:schemeClr val="tx2">
                            <a:lumMod val="50000"/>
                          </a:schemeClr>
                        </a:solidFill>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2">
                              <a:lumMod val="50000"/>
                            </a:schemeClr>
                          </a:solidFill>
                          <a:latin typeface="Times New Roman" panose="02020603050405020304" pitchFamily="18" charset="0"/>
                          <a:cs typeface="Times New Roman" panose="02020603050405020304" pitchFamily="18" charset="0"/>
                        </a:rPr>
                        <a:t>QUY TRÌNH</a:t>
                      </a:r>
                      <a:r>
                        <a:rPr lang="en-US" sz="2000" baseline="0" dirty="0" smtClean="0">
                          <a:solidFill>
                            <a:schemeClr val="tx2">
                              <a:lumMod val="50000"/>
                            </a:schemeClr>
                          </a:solidFill>
                          <a:latin typeface="Times New Roman" panose="02020603050405020304" pitchFamily="18" charset="0"/>
                          <a:cs typeface="Times New Roman" panose="02020603050405020304" pitchFamily="18" charset="0"/>
                        </a:rPr>
                        <a:t> CHẾ BIẾN</a:t>
                      </a:r>
                      <a:endParaRPr lang="en-US" sz="2000" dirty="0" smtClean="0">
                        <a:solidFill>
                          <a:schemeClr val="tx2">
                            <a:lumMod val="50000"/>
                          </a:schemeClr>
                        </a:solidFill>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2">
                              <a:lumMod val="50000"/>
                            </a:schemeClr>
                          </a:solidFill>
                          <a:latin typeface="Times New Roman" panose="02020603050405020304" pitchFamily="18" charset="0"/>
                          <a:cs typeface="Times New Roman" panose="02020603050405020304" pitchFamily="18" charset="0"/>
                        </a:rPr>
                        <a:t>HƯƠNG</a:t>
                      </a:r>
                      <a:r>
                        <a:rPr lang="en-US" sz="2000" baseline="0" dirty="0" smtClean="0">
                          <a:solidFill>
                            <a:schemeClr val="tx2">
                              <a:lumMod val="50000"/>
                            </a:schemeClr>
                          </a:solidFill>
                          <a:latin typeface="Times New Roman" panose="02020603050405020304" pitchFamily="18" charset="0"/>
                          <a:cs typeface="Times New Roman" panose="02020603050405020304" pitchFamily="18" charset="0"/>
                        </a:rPr>
                        <a:t> VỊ</a:t>
                      </a:r>
                      <a:endParaRPr lang="en-US" sz="2000" dirty="0" smtClean="0">
                        <a:solidFill>
                          <a:schemeClr val="tx2">
                            <a:lumMod val="5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2370432511"/>
                  </a:ext>
                </a:extLst>
              </a:tr>
              <a:tr h="382428">
                <a:tc>
                  <a:txBody>
                    <a:bodyPr/>
                    <a:lstStyle/>
                    <a:p>
                      <a:r>
                        <a:rPr lang="en-US" sz="2000" dirty="0" err="1" smtClean="0">
                          <a:latin typeface="Times New Roman" panose="02020603050405020304" pitchFamily="18" charset="0"/>
                          <a:cs typeface="Times New Roman" panose="02020603050405020304" pitchFamily="18" charset="0"/>
                        </a:rPr>
                        <a:t>Cá</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lóc</a:t>
                      </a:r>
                      <a:endParaRPr lang="en-US" sz="20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Times New Roman" panose="02020603050405020304" pitchFamily="18" charset="0"/>
                          <a:cs typeface="Times New Roman" panose="02020603050405020304" pitchFamily="18" charset="0"/>
                        </a:rPr>
                        <a:t>Cho </a:t>
                      </a:r>
                      <a:r>
                        <a:rPr lang="en-US" sz="2000" dirty="0" err="1" smtClean="0">
                          <a:latin typeface="Times New Roman" panose="02020603050405020304" pitchFamily="18" charset="0"/>
                          <a:cs typeface="Times New Roman" panose="02020603050405020304" pitchFamily="18" charset="0"/>
                        </a:rPr>
                        <a:t>cá</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đã</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ướp</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vào</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nồi</a:t>
                      </a:r>
                      <a:endParaRPr lang="en-US" sz="2000" dirty="0" smtClean="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err="1" smtClean="0">
                          <a:latin typeface="Times New Roman" panose="02020603050405020304" pitchFamily="18" charset="0"/>
                          <a:cs typeface="Times New Roman" panose="02020603050405020304" pitchFamily="18" charset="0"/>
                        </a:rPr>
                        <a:t>Vị</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mặn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ngọt</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hơi</a:t>
                      </a:r>
                      <a:r>
                        <a:rPr lang="en-US" sz="2000" baseline="0" dirty="0" smtClean="0">
                          <a:latin typeface="Times New Roman" panose="02020603050405020304" pitchFamily="18" charset="0"/>
                          <a:cs typeface="Times New Roman" panose="02020603050405020304" pitchFamily="18" charset="0"/>
                        </a:rPr>
                        <a:t> cay </a:t>
                      </a:r>
                      <a:r>
                        <a:rPr lang="en-US" sz="2000" baseline="0" dirty="0" err="1" smtClean="0">
                          <a:latin typeface="Times New Roman" panose="02020603050405020304" pitchFamily="18" charset="0"/>
                          <a:cs typeface="Times New Roman" panose="02020603050405020304" pitchFamily="18" charset="0"/>
                        </a:rPr>
                        <a:t>nhẹ</a:t>
                      </a:r>
                      <a:endParaRPr lang="en-US" sz="2000" dirty="0" smtClean="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584254168"/>
                  </a:ext>
                </a:extLst>
              </a:tr>
              <a:tr h="382428">
                <a:tc>
                  <a:txBody>
                    <a:bodyPr/>
                    <a:lstStyle/>
                    <a:p>
                      <a:r>
                        <a:rPr lang="en-US" sz="2000" dirty="0" err="1" smtClean="0">
                          <a:latin typeface="Times New Roman" panose="02020603050405020304" pitchFamily="18" charset="0"/>
                          <a:cs typeface="Times New Roman" panose="02020603050405020304" pitchFamily="18" charset="0"/>
                        </a:rPr>
                        <a:t>Hạt</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tiêu</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đen</a:t>
                      </a:r>
                      <a:endParaRPr lang="en-US" sz="20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err="1" smtClean="0">
                          <a:latin typeface="Times New Roman" panose="02020603050405020304" pitchFamily="18" charset="0"/>
                          <a:cs typeface="Times New Roman" panose="02020603050405020304" pitchFamily="18" charset="0"/>
                        </a:rPr>
                        <a:t>Chế</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nước</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dừa</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xăm</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xắp</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mặt</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cá</a:t>
                      </a:r>
                      <a:endParaRPr lang="en-US" sz="2000" dirty="0" smtClean="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err="1" smtClean="0">
                          <a:latin typeface="Times New Roman" panose="02020603050405020304" pitchFamily="18" charset="0"/>
                          <a:cs typeface="Times New Roman" panose="02020603050405020304" pitchFamily="18" charset="0"/>
                        </a:rPr>
                        <a:t>Thơm</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mùi</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gia</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vị</a:t>
                      </a:r>
                      <a:endParaRPr lang="en-US" sz="2000" dirty="0" smtClean="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939690365"/>
                  </a:ext>
                </a:extLst>
              </a:tr>
              <a:tr h="676603">
                <a:tc>
                  <a:txBody>
                    <a:bodyPr/>
                    <a:lstStyle/>
                    <a:p>
                      <a:r>
                        <a:rPr lang="en-US" sz="2000" dirty="0" err="1" smtClean="0">
                          <a:latin typeface="Times New Roman" panose="02020603050405020304" pitchFamily="18" charset="0"/>
                          <a:cs typeface="Times New Roman" panose="02020603050405020304" pitchFamily="18" charset="0"/>
                        </a:rPr>
                        <a:t>Nước</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màu</a:t>
                      </a:r>
                      <a:endParaRPr lang="en-US" sz="20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err="1" smtClean="0">
                          <a:latin typeface="Times New Roman" panose="02020603050405020304" pitchFamily="18" charset="0"/>
                          <a:cs typeface="Times New Roman" panose="02020603050405020304" pitchFamily="18" charset="0"/>
                        </a:rPr>
                        <a:t>Khi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nước</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sánh</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cá</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có</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màu</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sậm</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nêm</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nước</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mắm</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vừa</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ăn</a:t>
                      </a:r>
                      <a:endParaRPr lang="en-US" sz="2000" dirty="0" smtClean="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err="1" smtClean="0">
                          <a:latin typeface="Times New Roman" panose="02020603050405020304" pitchFamily="18" charset="0"/>
                          <a:cs typeface="Times New Roman" panose="02020603050405020304" pitchFamily="18" charset="0"/>
                        </a:rPr>
                        <a:t>Cá</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không</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tanh</a:t>
                      </a:r>
                      <a:endParaRPr lang="en-US" sz="2000" dirty="0" smtClean="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4027018188"/>
                  </a:ext>
                </a:extLst>
              </a:tr>
              <a:tr h="382428">
                <a:tc>
                  <a:txBody>
                    <a:bodyPr/>
                    <a:lstStyle/>
                    <a:p>
                      <a:r>
                        <a:rPr lang="en-US" sz="2000" dirty="0" err="1" smtClean="0">
                          <a:latin typeface="Times New Roman" panose="02020603050405020304" pitchFamily="18" charset="0"/>
                          <a:cs typeface="Times New Roman" panose="02020603050405020304" pitchFamily="18" charset="0"/>
                        </a:rPr>
                        <a:t>Đường</a:t>
                      </a:r>
                      <a:endParaRPr lang="en-US" sz="20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Times New Roman" panose="02020603050405020304" pitchFamily="18" charset="0"/>
                          <a:cs typeface="Times New Roman" panose="02020603050405020304" pitchFamily="18" charset="0"/>
                        </a:rPr>
                        <a:t>Cho </a:t>
                      </a:r>
                      <a:r>
                        <a:rPr lang="en-US" sz="2000" dirty="0" err="1" smtClean="0">
                          <a:latin typeface="Times New Roman" panose="02020603050405020304" pitchFamily="18" charset="0"/>
                          <a:cs typeface="Times New Roman" panose="02020603050405020304" pitchFamily="18" charset="0"/>
                        </a:rPr>
                        <a:t>hành</a:t>
                      </a:r>
                      <a:r>
                        <a:rPr lang="en-US" sz="2000" baseline="0" dirty="0" smtClean="0">
                          <a:latin typeface="Times New Roman" panose="02020603050405020304" pitchFamily="18" charset="0"/>
                          <a:cs typeface="Times New Roman" panose="02020603050405020304" pitchFamily="18" charset="0"/>
                        </a:rPr>
                        <a:t> phi </a:t>
                      </a:r>
                      <a:r>
                        <a:rPr lang="en-US" sz="2000" baseline="0" dirty="0" err="1" smtClean="0">
                          <a:latin typeface="Times New Roman" panose="02020603050405020304" pitchFamily="18" charset="0"/>
                          <a:cs typeface="Times New Roman" panose="02020603050405020304" pitchFamily="18" charset="0"/>
                        </a:rPr>
                        <a:t>vàng</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vào</a:t>
                      </a:r>
                      <a:endParaRPr lang="en-US" sz="2000" dirty="0" smtClean="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777697237"/>
                  </a:ext>
                </a:extLst>
              </a:tr>
              <a:tr h="3824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err="1" smtClean="0">
                          <a:latin typeface="Times New Roman" panose="02020603050405020304" pitchFamily="18" charset="0"/>
                          <a:cs typeface="Times New Roman" panose="02020603050405020304" pitchFamily="18" charset="0"/>
                        </a:rPr>
                        <a:t>Nước</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mắm</a:t>
                      </a:r>
                      <a:endParaRPr lang="en-US" sz="20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err="1" smtClean="0">
                          <a:latin typeface="Times New Roman" panose="02020603050405020304" pitchFamily="18" charset="0"/>
                          <a:cs typeface="Times New Roman" panose="02020603050405020304" pitchFamily="18" charset="0"/>
                        </a:rPr>
                        <a:t>Tiếp</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tục</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kho</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đến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khi</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nước</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sệt</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lại</a:t>
                      </a:r>
                      <a:endParaRPr lang="en-US" sz="2000" dirty="0" smtClean="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445805688"/>
                  </a:ext>
                </a:extLst>
              </a:tr>
              <a:tr h="3824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err="1" smtClean="0">
                          <a:latin typeface="Times New Roman" panose="02020603050405020304" pitchFamily="18" charset="0"/>
                          <a:cs typeface="Times New Roman" panose="02020603050405020304" pitchFamily="18" charset="0"/>
                        </a:rPr>
                        <a:t>Nước</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dừa</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tươi</a:t>
                      </a:r>
                      <a:endParaRPr lang="en-US" sz="2000" dirty="0" smtClean="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Times New Roman" panose="02020603050405020304" pitchFamily="18" charset="0"/>
                          <a:cs typeface="Times New Roman" panose="02020603050405020304" pitchFamily="18" charset="0"/>
                        </a:rPr>
                        <a:t>Cho</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hành</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lá</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trang</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trí</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ớt</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tỉa</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hoa</a:t>
                      </a:r>
                      <a:r>
                        <a:rPr lang="en-US" sz="2000" baseline="0" dirty="0" smtClean="0">
                          <a:latin typeface="Times New Roman" panose="02020603050405020304" pitchFamily="18" charset="0"/>
                          <a:cs typeface="Times New Roman" panose="02020603050405020304" pitchFamily="18" charset="0"/>
                        </a:rPr>
                        <a:t>.</a:t>
                      </a:r>
                      <a:endParaRPr lang="en-US" sz="2000" dirty="0" smtClean="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316571178"/>
                  </a:ext>
                </a:extLst>
              </a:tr>
              <a:tr h="382428">
                <a:tc>
                  <a:txBody>
                    <a:bodyPr/>
                    <a:lstStyle/>
                    <a:p>
                      <a:r>
                        <a:rPr lang="en-US" sz="2000" dirty="0" err="1" smtClean="0">
                          <a:latin typeface="Times New Roman" panose="02020603050405020304" pitchFamily="18" charset="0"/>
                          <a:cs typeface="Times New Roman" panose="02020603050405020304" pitchFamily="18" charset="0"/>
                        </a:rPr>
                        <a:t>Hành</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lá</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2382061228"/>
                  </a:ext>
                </a:extLst>
              </a:tr>
              <a:tr h="382428">
                <a:tc>
                  <a:txBody>
                    <a:bodyPr/>
                    <a:lstStyle/>
                    <a:p>
                      <a:r>
                        <a:rPr lang="en-US" sz="2000" dirty="0" err="1" smtClean="0">
                          <a:latin typeface="Times New Roman" panose="02020603050405020304" pitchFamily="18" charset="0"/>
                          <a:cs typeface="Times New Roman" panose="02020603050405020304" pitchFamily="18" charset="0"/>
                        </a:rPr>
                        <a:t>Ớt</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539072824"/>
                  </a:ext>
                </a:extLst>
              </a:tr>
              <a:tr h="382428">
                <a:tc>
                  <a:txBody>
                    <a:bodyPr/>
                    <a:lstStyle/>
                    <a:p>
                      <a:r>
                        <a:rPr lang="en-US" sz="2000" dirty="0" err="1" smtClean="0">
                          <a:latin typeface="Times New Roman" panose="02020603050405020304" pitchFamily="18" charset="0"/>
                          <a:cs typeface="Times New Roman" panose="02020603050405020304" pitchFamily="18" charset="0"/>
                        </a:rPr>
                        <a:t>Tỏi</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607721947"/>
                  </a:ext>
                </a:extLst>
              </a:tr>
              <a:tr h="382428">
                <a:tc>
                  <a:txBody>
                    <a:bodyPr/>
                    <a:lstStyle/>
                    <a:p>
                      <a:r>
                        <a:rPr lang="en-US" sz="2000" dirty="0" err="1" smtClean="0">
                          <a:latin typeface="Times New Roman" panose="02020603050405020304" pitchFamily="18" charset="0"/>
                          <a:cs typeface="Times New Roman" panose="02020603050405020304" pitchFamily="18" charset="0"/>
                        </a:rPr>
                        <a:t>Hành</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tím</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3429997694"/>
                  </a:ext>
                </a:extLst>
              </a:tr>
            </a:tbl>
          </a:graphicData>
        </a:graphic>
      </p:graphicFrame>
    </p:spTree>
    <p:extLst>
      <p:ext uri="{BB962C8B-B14F-4D97-AF65-F5344CB8AC3E}">
        <p14:creationId xmlns:p14="http://schemas.microsoft.com/office/powerpoint/2010/main" val="26591011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648430" y="570191"/>
            <a:ext cx="7228114" cy="1200329"/>
          </a:xfrm>
          <a:prstGeom prst="rect">
            <a:avLst/>
          </a:prstGeom>
        </p:spPr>
        <p:txBody>
          <a:bodyPr wrap="square">
            <a:spAutoFit/>
          </a:bodyPr>
          <a:lstStyle/>
          <a:p>
            <a:pPr algn="ctr">
              <a:defRPr/>
            </a:pPr>
            <a:r>
              <a:rPr lang="en-US" sz="3600" b="1" i="1" dirty="0" err="1" smtClean="0">
                <a:solidFill>
                  <a:schemeClr val="accent6">
                    <a:lumMod val="75000"/>
                  </a:schemeClr>
                </a:solidFill>
                <a:latin typeface="Times New Roman" panose="02020603050405020304" pitchFamily="18" charset="0"/>
                <a:cs typeface="Times New Roman" panose="02020603050405020304" pitchFamily="18" charset="0"/>
              </a:rPr>
              <a:t>Câu</a:t>
            </a:r>
            <a:r>
              <a:rPr lang="en-US" sz="3600" b="1" i="1" dirty="0" smtClean="0">
                <a:solidFill>
                  <a:schemeClr val="accent6">
                    <a:lumMod val="75000"/>
                  </a:schemeClr>
                </a:solidFill>
                <a:latin typeface="Times New Roman" panose="02020603050405020304" pitchFamily="18" charset="0"/>
                <a:cs typeface="Times New Roman" panose="02020603050405020304" pitchFamily="18" charset="0"/>
              </a:rPr>
              <a:t> 3/SHS/60: </a:t>
            </a:r>
            <a:r>
              <a:rPr lang="vi-VN" sz="3600" b="1" i="1" dirty="0" smtClean="0">
                <a:solidFill>
                  <a:schemeClr val="accent6">
                    <a:lumMod val="75000"/>
                  </a:schemeClr>
                </a:solidFill>
                <a:latin typeface="Times New Roman" panose="02020603050405020304" pitchFamily="18" charset="0"/>
                <a:cs typeface="Times New Roman" panose="02020603050405020304" pitchFamily="18" charset="0"/>
              </a:rPr>
              <a:t>Hãy </a:t>
            </a:r>
            <a:r>
              <a:rPr lang="vi-VN" sz="3600" b="1" i="1" dirty="0">
                <a:solidFill>
                  <a:schemeClr val="accent6">
                    <a:lumMod val="75000"/>
                  </a:schemeClr>
                </a:solidFill>
                <a:latin typeface="Times New Roman" panose="02020603050405020304" pitchFamily="18" charset="0"/>
                <a:cs typeface="Times New Roman" panose="02020603050405020304" pitchFamily="18" charset="0"/>
              </a:rPr>
              <a:t>kể tên một số món trộn hỗn hợp mà em từng </a:t>
            </a:r>
            <a:r>
              <a:rPr lang="vi-VN" sz="3600" b="1" i="1" dirty="0" smtClean="0">
                <a:solidFill>
                  <a:schemeClr val="accent6">
                    <a:lumMod val="75000"/>
                  </a:schemeClr>
                </a:solidFill>
                <a:latin typeface="Times New Roman" panose="02020603050405020304" pitchFamily="18" charset="0"/>
                <a:cs typeface="Times New Roman" panose="02020603050405020304" pitchFamily="18" charset="0"/>
              </a:rPr>
              <a:t>ăn</a:t>
            </a:r>
            <a:r>
              <a:rPr lang="en-US" sz="3600" b="1" i="1" dirty="0" smtClean="0">
                <a:solidFill>
                  <a:schemeClr val="accent6">
                    <a:lumMod val="75000"/>
                  </a:schemeClr>
                </a:solidFill>
                <a:latin typeface="Times New Roman" panose="02020603050405020304" pitchFamily="18" charset="0"/>
                <a:cs typeface="Times New Roman" panose="02020603050405020304" pitchFamily="18" charset="0"/>
              </a:rPr>
              <a:t>?</a:t>
            </a:r>
            <a:endParaRPr lang="en-US" sz="3600" b="1" i="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2" name="AutoShape 2" descr="Cách làm 14 món nộm ngon đơn giản, ăn mãi không ngán"/>
          <p:cNvSpPr>
            <a:spLocks noChangeAspect="1" noChangeArrowheads="1"/>
          </p:cNvSpPr>
          <p:nvPr/>
        </p:nvSpPr>
        <p:spPr bwMode="auto">
          <a:xfrm>
            <a:off x="-1364529" y="-107550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0" descr="Bep Lua Viet Co.,LTD"/>
          <p:cNvSpPr>
            <a:spLocks noChangeAspect="1" noChangeArrowheads="1"/>
          </p:cNvSpPr>
          <p:nvPr/>
        </p:nvSpPr>
        <p:spPr bwMode="auto">
          <a:xfrm>
            <a:off x="-1212129" y="-92310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2" descr="Bep Lua Viet Co.,LTD"/>
          <p:cNvSpPr>
            <a:spLocks noChangeAspect="1" noChangeArrowheads="1"/>
          </p:cNvSpPr>
          <p:nvPr/>
        </p:nvSpPr>
        <p:spPr bwMode="auto">
          <a:xfrm>
            <a:off x="-1059729" y="-77070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14" descr="Công nghệ 6 Bài 20: Thực hành: Trộn hỗn hợp nộm rau muống"/>
          <p:cNvSpPr>
            <a:spLocks noChangeAspect="1" noChangeArrowheads="1"/>
          </p:cNvSpPr>
          <p:nvPr/>
        </p:nvSpPr>
        <p:spPr bwMode="auto">
          <a:xfrm>
            <a:off x="-907329" y="-61830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8" descr="Chia sẻ cách làm gỏi ngó sen tôm thịt dân dã"/>
          <p:cNvSpPr>
            <a:spLocks noChangeAspect="1" noChangeArrowheads="1"/>
          </p:cNvSpPr>
          <p:nvPr/>
        </p:nvSpPr>
        <p:spPr bwMode="auto">
          <a:xfrm>
            <a:off x="3353488" y="146571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0" name="Group 19"/>
          <p:cNvGrpSpPr/>
          <p:nvPr/>
        </p:nvGrpSpPr>
        <p:grpSpPr>
          <a:xfrm>
            <a:off x="155575" y="4825022"/>
            <a:ext cx="2874686" cy="2084374"/>
            <a:chOff x="3262757" y="2919786"/>
            <a:chExt cx="2619375" cy="2084374"/>
          </a:xfrm>
        </p:grpSpPr>
        <p:pic>
          <p:nvPicPr>
            <p:cNvPr id="17" name="Picture 16"/>
            <p:cNvPicPr>
              <a:picLocks noChangeAspect="1"/>
            </p:cNvPicPr>
            <p:nvPr/>
          </p:nvPicPr>
          <p:blipFill>
            <a:blip r:embed="rId2"/>
            <a:stretch>
              <a:fillRect/>
            </a:stretch>
          </p:blipFill>
          <p:spPr>
            <a:xfrm>
              <a:off x="3262757" y="2919786"/>
              <a:ext cx="2619375" cy="1743075"/>
            </a:xfrm>
            <a:prstGeom prst="rect">
              <a:avLst/>
            </a:prstGeom>
          </p:spPr>
        </p:pic>
        <p:sp>
          <p:nvSpPr>
            <p:cNvPr id="18" name="TextBox 17"/>
            <p:cNvSpPr txBox="1"/>
            <p:nvPr/>
          </p:nvSpPr>
          <p:spPr>
            <a:xfrm>
              <a:off x="3316138" y="4542495"/>
              <a:ext cx="2527038" cy="461665"/>
            </a:xfrm>
            <a:prstGeom prst="rect">
              <a:avLst/>
            </a:prstGeom>
            <a:noFill/>
          </p:spPr>
          <p:txBody>
            <a:bodyPr wrap="none" rtlCol="0">
              <a:spAutoFit/>
            </a:bodyPr>
            <a:lstStyle/>
            <a:p>
              <a:r>
                <a:rPr lang="en-US" sz="2400" dirty="0" err="1" smtClean="0"/>
                <a:t>Gỏi</a:t>
              </a:r>
              <a:r>
                <a:rPr lang="en-US" sz="2400" dirty="0" smtClean="0"/>
                <a:t> </a:t>
              </a:r>
              <a:r>
                <a:rPr lang="en-US" sz="2400" dirty="0" err="1" smtClean="0"/>
                <a:t>xoài</a:t>
              </a:r>
              <a:r>
                <a:rPr lang="en-US" sz="2400" dirty="0" smtClean="0"/>
                <a:t> </a:t>
              </a:r>
              <a:r>
                <a:rPr lang="en-US" sz="2400" dirty="0" err="1" smtClean="0"/>
                <a:t>khô</a:t>
              </a:r>
              <a:r>
                <a:rPr lang="en-US" sz="2400" dirty="0" smtClean="0"/>
                <a:t> </a:t>
              </a:r>
              <a:r>
                <a:rPr lang="en-US" sz="2400" dirty="0" err="1" smtClean="0"/>
                <a:t>cá</a:t>
              </a:r>
              <a:r>
                <a:rPr lang="en-US" sz="2400" dirty="0" smtClean="0"/>
                <a:t> </a:t>
              </a:r>
              <a:r>
                <a:rPr lang="en-US" sz="2400" dirty="0" err="1" smtClean="0"/>
                <a:t>sặc</a:t>
              </a:r>
              <a:endParaRPr lang="en-US" sz="2400" dirty="0"/>
            </a:p>
          </p:txBody>
        </p:sp>
      </p:grpSp>
      <p:grpSp>
        <p:nvGrpSpPr>
          <p:cNvPr id="19" name="Group 18"/>
          <p:cNvGrpSpPr/>
          <p:nvPr/>
        </p:nvGrpSpPr>
        <p:grpSpPr>
          <a:xfrm>
            <a:off x="251965" y="2499777"/>
            <a:ext cx="2609850" cy="2236380"/>
            <a:chOff x="365125" y="4920823"/>
            <a:chExt cx="2609850" cy="2236380"/>
          </a:xfrm>
        </p:grpSpPr>
        <p:pic>
          <p:nvPicPr>
            <p:cNvPr id="1040" name="Picture 16" descr="Các món rau trộn ngon đơn giản cho người bận rộ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5" y="4920823"/>
              <a:ext cx="2609850" cy="1900922"/>
            </a:xfrm>
            <a:prstGeom prst="rect">
              <a:avLst/>
            </a:prstGeom>
            <a:noFill/>
            <a:extLst>
              <a:ext uri="{909E8E84-426E-40DD-AFC4-6F175D3DCCD1}">
                <a14:hiddenFill xmlns:a14="http://schemas.microsoft.com/office/drawing/2010/main">
                  <a:solidFill>
                    <a:srgbClr val="FFFFFF"/>
                  </a:solidFill>
                </a14:hiddenFill>
              </a:ext>
            </a:extLst>
          </p:spPr>
        </p:pic>
        <p:sp>
          <p:nvSpPr>
            <p:cNvPr id="164" name="TextBox 163"/>
            <p:cNvSpPr txBox="1"/>
            <p:nvPr/>
          </p:nvSpPr>
          <p:spPr>
            <a:xfrm>
              <a:off x="751099" y="6695538"/>
              <a:ext cx="1810111" cy="461665"/>
            </a:xfrm>
            <a:prstGeom prst="rect">
              <a:avLst/>
            </a:prstGeom>
            <a:noFill/>
          </p:spPr>
          <p:txBody>
            <a:bodyPr wrap="none" rtlCol="0">
              <a:spAutoFit/>
            </a:bodyPr>
            <a:lstStyle/>
            <a:p>
              <a:r>
                <a:rPr lang="en-US" sz="2400" dirty="0" err="1" smtClean="0"/>
                <a:t>Nộm</a:t>
              </a:r>
              <a:r>
                <a:rPr lang="en-US" sz="2400" dirty="0" smtClean="0"/>
                <a:t> </a:t>
              </a:r>
              <a:r>
                <a:rPr lang="en-US" sz="2400" dirty="0" err="1" smtClean="0"/>
                <a:t>dưa</a:t>
              </a:r>
              <a:r>
                <a:rPr lang="en-US" sz="2400" dirty="0" smtClean="0"/>
                <a:t> </a:t>
              </a:r>
              <a:r>
                <a:rPr lang="en-US" sz="2400" dirty="0" err="1" smtClean="0"/>
                <a:t>leo</a:t>
              </a:r>
              <a:endParaRPr lang="en-US" sz="2400" dirty="0"/>
            </a:p>
          </p:txBody>
        </p:sp>
      </p:grpSp>
      <p:grpSp>
        <p:nvGrpSpPr>
          <p:cNvPr id="140" name="Group 139"/>
          <p:cNvGrpSpPr/>
          <p:nvPr/>
        </p:nvGrpSpPr>
        <p:grpSpPr>
          <a:xfrm>
            <a:off x="3240793" y="4823767"/>
            <a:ext cx="2733121" cy="2104835"/>
            <a:chOff x="3240793" y="5014267"/>
            <a:chExt cx="2733121" cy="2104835"/>
          </a:xfrm>
        </p:grpSpPr>
        <p:pic>
          <p:nvPicPr>
            <p:cNvPr id="16" name="Picture 15"/>
            <p:cNvPicPr>
              <a:picLocks noChangeAspect="1"/>
            </p:cNvPicPr>
            <p:nvPr/>
          </p:nvPicPr>
          <p:blipFill>
            <a:blip r:embed="rId4"/>
            <a:stretch>
              <a:fillRect/>
            </a:stretch>
          </p:blipFill>
          <p:spPr>
            <a:xfrm>
              <a:off x="3277184" y="5014267"/>
              <a:ext cx="2604947" cy="1743075"/>
            </a:xfrm>
            <a:prstGeom prst="rect">
              <a:avLst/>
            </a:prstGeom>
          </p:spPr>
        </p:pic>
        <p:sp>
          <p:nvSpPr>
            <p:cNvPr id="165" name="TextBox 164"/>
            <p:cNvSpPr txBox="1"/>
            <p:nvPr/>
          </p:nvSpPr>
          <p:spPr>
            <a:xfrm>
              <a:off x="3240793" y="6657437"/>
              <a:ext cx="2733121" cy="461665"/>
            </a:xfrm>
            <a:prstGeom prst="rect">
              <a:avLst/>
            </a:prstGeom>
            <a:noFill/>
          </p:spPr>
          <p:txBody>
            <a:bodyPr wrap="none" rtlCol="0">
              <a:spAutoFit/>
            </a:bodyPr>
            <a:lstStyle/>
            <a:p>
              <a:r>
                <a:rPr lang="en-US" sz="2400" dirty="0" err="1" smtClean="0"/>
                <a:t>Gỏi</a:t>
              </a:r>
              <a:r>
                <a:rPr lang="en-US" sz="2400" dirty="0" smtClean="0"/>
                <a:t> </a:t>
              </a:r>
              <a:r>
                <a:rPr lang="en-US" sz="2400" dirty="0" err="1" smtClean="0"/>
                <a:t>ngó</a:t>
              </a:r>
              <a:r>
                <a:rPr lang="en-US" sz="2400" dirty="0" smtClean="0"/>
                <a:t> </a:t>
              </a:r>
              <a:r>
                <a:rPr lang="en-US" sz="2400" dirty="0" err="1" smtClean="0"/>
                <a:t>sen</a:t>
              </a:r>
              <a:r>
                <a:rPr lang="en-US" sz="2400" dirty="0" smtClean="0"/>
                <a:t> </a:t>
              </a:r>
              <a:r>
                <a:rPr lang="en-US" sz="2400" dirty="0" err="1" smtClean="0"/>
                <a:t>tôm</a:t>
              </a:r>
              <a:r>
                <a:rPr lang="en-US" sz="2400" dirty="0" smtClean="0"/>
                <a:t> </a:t>
              </a:r>
              <a:r>
                <a:rPr lang="en-US" sz="2400" dirty="0" err="1" smtClean="0"/>
                <a:t>thịt</a:t>
              </a:r>
              <a:endParaRPr lang="en-US" sz="2400" dirty="0"/>
            </a:p>
          </p:txBody>
        </p:sp>
      </p:grpSp>
      <p:grpSp>
        <p:nvGrpSpPr>
          <p:cNvPr id="139" name="Group 138"/>
          <p:cNvGrpSpPr/>
          <p:nvPr/>
        </p:nvGrpSpPr>
        <p:grpSpPr>
          <a:xfrm>
            <a:off x="6211962" y="4830776"/>
            <a:ext cx="2581275" cy="2078807"/>
            <a:chOff x="6211962" y="5021276"/>
            <a:chExt cx="2581275" cy="2078807"/>
          </a:xfrm>
        </p:grpSpPr>
        <p:pic>
          <p:nvPicPr>
            <p:cNvPr id="1044" name="Picture 20" descr="Gỏi khô bò xưa nhất Sài Gòn | Ẩm thực | Thanh Niê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1962" y="5021276"/>
              <a:ext cx="2581275" cy="1771651"/>
            </a:xfrm>
            <a:prstGeom prst="rect">
              <a:avLst/>
            </a:prstGeom>
            <a:noFill/>
            <a:extLst>
              <a:ext uri="{909E8E84-426E-40DD-AFC4-6F175D3DCCD1}">
                <a14:hiddenFill xmlns:a14="http://schemas.microsoft.com/office/drawing/2010/main">
                  <a:solidFill>
                    <a:srgbClr val="FFFFFF"/>
                  </a:solidFill>
                </a14:hiddenFill>
              </a:ext>
            </a:extLst>
          </p:spPr>
        </p:pic>
        <p:sp>
          <p:nvSpPr>
            <p:cNvPr id="166" name="TextBox 165"/>
            <p:cNvSpPr txBox="1"/>
            <p:nvPr/>
          </p:nvSpPr>
          <p:spPr>
            <a:xfrm>
              <a:off x="6383346" y="6638418"/>
              <a:ext cx="2337499" cy="461665"/>
            </a:xfrm>
            <a:prstGeom prst="rect">
              <a:avLst/>
            </a:prstGeom>
            <a:noFill/>
          </p:spPr>
          <p:txBody>
            <a:bodyPr wrap="none" rtlCol="0">
              <a:spAutoFit/>
            </a:bodyPr>
            <a:lstStyle/>
            <a:p>
              <a:r>
                <a:rPr lang="en-US" sz="2400" dirty="0" err="1" smtClean="0"/>
                <a:t>Gỏi</a:t>
              </a:r>
              <a:r>
                <a:rPr lang="en-US" sz="2400" dirty="0" smtClean="0"/>
                <a:t> </a:t>
              </a:r>
              <a:r>
                <a:rPr lang="en-US" sz="2400" dirty="0" err="1" smtClean="0"/>
                <a:t>đu</a:t>
              </a:r>
              <a:r>
                <a:rPr lang="en-US" sz="2400" dirty="0" smtClean="0"/>
                <a:t> </a:t>
              </a:r>
              <a:r>
                <a:rPr lang="en-US" sz="2400" dirty="0" err="1" smtClean="0"/>
                <a:t>đủ</a:t>
              </a:r>
              <a:r>
                <a:rPr lang="en-US" sz="2400" dirty="0" smtClean="0"/>
                <a:t> </a:t>
              </a:r>
              <a:r>
                <a:rPr lang="en-US" sz="2400" dirty="0" err="1" smtClean="0"/>
                <a:t>khô</a:t>
              </a:r>
              <a:r>
                <a:rPr lang="en-US" sz="2400" dirty="0" smtClean="0"/>
                <a:t> </a:t>
              </a:r>
              <a:r>
                <a:rPr lang="en-US" sz="2400" dirty="0" err="1" smtClean="0"/>
                <a:t>bò</a:t>
              </a:r>
              <a:endParaRPr lang="en-US" sz="2400" dirty="0"/>
            </a:p>
          </p:txBody>
        </p:sp>
      </p:grpSp>
      <p:grpSp>
        <p:nvGrpSpPr>
          <p:cNvPr id="136" name="Group 135"/>
          <p:cNvGrpSpPr/>
          <p:nvPr/>
        </p:nvGrpSpPr>
        <p:grpSpPr>
          <a:xfrm>
            <a:off x="9151208" y="4822874"/>
            <a:ext cx="2778444" cy="2125144"/>
            <a:chOff x="9151208" y="5013374"/>
            <a:chExt cx="2778444" cy="2125144"/>
          </a:xfrm>
        </p:grpSpPr>
        <p:pic>
          <p:nvPicPr>
            <p:cNvPr id="1046" name="Picture 22" descr="Đậm đà vị nhút Thanh Chươ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51208" y="5013374"/>
              <a:ext cx="2725336" cy="1768686"/>
            </a:xfrm>
            <a:prstGeom prst="rect">
              <a:avLst/>
            </a:prstGeom>
            <a:noFill/>
            <a:extLst>
              <a:ext uri="{909E8E84-426E-40DD-AFC4-6F175D3DCCD1}">
                <a14:hiddenFill xmlns:a14="http://schemas.microsoft.com/office/drawing/2010/main">
                  <a:solidFill>
                    <a:srgbClr val="FFFFFF"/>
                  </a:solidFill>
                </a14:hiddenFill>
              </a:ext>
            </a:extLst>
          </p:spPr>
        </p:pic>
        <p:sp>
          <p:nvSpPr>
            <p:cNvPr id="167" name="TextBox 166"/>
            <p:cNvSpPr txBox="1"/>
            <p:nvPr/>
          </p:nvSpPr>
          <p:spPr>
            <a:xfrm>
              <a:off x="9202623" y="6676853"/>
              <a:ext cx="2727029" cy="461665"/>
            </a:xfrm>
            <a:prstGeom prst="rect">
              <a:avLst/>
            </a:prstGeom>
            <a:noFill/>
          </p:spPr>
          <p:txBody>
            <a:bodyPr wrap="none" rtlCol="0">
              <a:spAutoFit/>
            </a:bodyPr>
            <a:lstStyle/>
            <a:p>
              <a:r>
                <a:rPr lang="en-US" sz="2400" dirty="0" err="1" smtClean="0"/>
                <a:t>Nhút</a:t>
              </a:r>
              <a:r>
                <a:rPr lang="en-US" sz="2400" dirty="0" smtClean="0"/>
                <a:t> </a:t>
              </a:r>
              <a:r>
                <a:rPr lang="en-US" sz="2400" dirty="0" err="1" smtClean="0"/>
                <a:t>Thanh</a:t>
              </a:r>
              <a:r>
                <a:rPr lang="en-US" sz="2400" dirty="0" smtClean="0"/>
                <a:t> </a:t>
              </a:r>
              <a:r>
                <a:rPr lang="en-US" sz="2400" dirty="0" err="1" smtClean="0"/>
                <a:t>Chương</a:t>
              </a:r>
              <a:endParaRPr lang="en-US" sz="2400" dirty="0"/>
            </a:p>
          </p:txBody>
        </p:sp>
      </p:grpSp>
      <p:grpSp>
        <p:nvGrpSpPr>
          <p:cNvPr id="21" name="Group 20"/>
          <p:cNvGrpSpPr/>
          <p:nvPr/>
        </p:nvGrpSpPr>
        <p:grpSpPr>
          <a:xfrm>
            <a:off x="3195276" y="2505395"/>
            <a:ext cx="2581275" cy="2249390"/>
            <a:chOff x="3195276" y="2695895"/>
            <a:chExt cx="2581275" cy="2249390"/>
          </a:xfrm>
        </p:grpSpPr>
        <p:pic>
          <p:nvPicPr>
            <p:cNvPr id="12" name="Picture 11"/>
            <p:cNvPicPr>
              <a:picLocks noChangeAspect="1"/>
            </p:cNvPicPr>
            <p:nvPr/>
          </p:nvPicPr>
          <p:blipFill>
            <a:blip r:embed="rId7"/>
            <a:stretch>
              <a:fillRect/>
            </a:stretch>
          </p:blipFill>
          <p:spPr>
            <a:xfrm>
              <a:off x="3195276" y="2695895"/>
              <a:ext cx="2581275" cy="1733550"/>
            </a:xfrm>
            <a:prstGeom prst="rect">
              <a:avLst/>
            </a:prstGeom>
          </p:spPr>
        </p:pic>
        <p:sp>
          <p:nvSpPr>
            <p:cNvPr id="169" name="TextBox 168"/>
            <p:cNvSpPr txBox="1"/>
            <p:nvPr/>
          </p:nvSpPr>
          <p:spPr>
            <a:xfrm>
              <a:off x="3416979" y="4483620"/>
              <a:ext cx="2214196" cy="461665"/>
            </a:xfrm>
            <a:prstGeom prst="rect">
              <a:avLst/>
            </a:prstGeom>
            <a:noFill/>
          </p:spPr>
          <p:txBody>
            <a:bodyPr wrap="none" rtlCol="0">
              <a:spAutoFit/>
            </a:bodyPr>
            <a:lstStyle/>
            <a:p>
              <a:r>
                <a:rPr lang="en-US" sz="2400" dirty="0" err="1" smtClean="0"/>
                <a:t>Nộm</a:t>
              </a:r>
              <a:r>
                <a:rPr lang="en-US" sz="2400" dirty="0" smtClean="0"/>
                <a:t> </a:t>
              </a:r>
              <a:r>
                <a:rPr lang="en-US" sz="2400" dirty="0" err="1" smtClean="0"/>
                <a:t>rau</a:t>
              </a:r>
              <a:r>
                <a:rPr lang="en-US" sz="2400" dirty="0" smtClean="0"/>
                <a:t> </a:t>
              </a:r>
              <a:r>
                <a:rPr lang="en-US" sz="2400" dirty="0" err="1" smtClean="0"/>
                <a:t>muống</a:t>
              </a:r>
              <a:endParaRPr lang="en-US" sz="2400" dirty="0"/>
            </a:p>
          </p:txBody>
        </p:sp>
      </p:grpSp>
      <p:grpSp>
        <p:nvGrpSpPr>
          <p:cNvPr id="131" name="Group 130"/>
          <p:cNvGrpSpPr/>
          <p:nvPr/>
        </p:nvGrpSpPr>
        <p:grpSpPr>
          <a:xfrm>
            <a:off x="6091169" y="2495870"/>
            <a:ext cx="2619375" cy="2258915"/>
            <a:chOff x="6091169" y="2686370"/>
            <a:chExt cx="2619375" cy="2258915"/>
          </a:xfrm>
        </p:grpSpPr>
        <p:pic>
          <p:nvPicPr>
            <p:cNvPr id="129" name="Picture 128"/>
            <p:cNvPicPr>
              <a:picLocks noChangeAspect="1"/>
            </p:cNvPicPr>
            <p:nvPr/>
          </p:nvPicPr>
          <p:blipFill>
            <a:blip r:embed="rId8"/>
            <a:stretch>
              <a:fillRect/>
            </a:stretch>
          </p:blipFill>
          <p:spPr>
            <a:xfrm>
              <a:off x="6091169" y="2686370"/>
              <a:ext cx="2619375" cy="1743075"/>
            </a:xfrm>
            <a:prstGeom prst="rect">
              <a:avLst/>
            </a:prstGeom>
          </p:spPr>
        </p:pic>
        <p:sp>
          <p:nvSpPr>
            <p:cNvPr id="170" name="TextBox 169"/>
            <p:cNvSpPr txBox="1"/>
            <p:nvPr/>
          </p:nvSpPr>
          <p:spPr>
            <a:xfrm>
              <a:off x="6951900" y="4483620"/>
              <a:ext cx="992579" cy="461665"/>
            </a:xfrm>
            <a:prstGeom prst="rect">
              <a:avLst/>
            </a:prstGeom>
            <a:noFill/>
          </p:spPr>
          <p:txBody>
            <a:bodyPr wrap="none" rtlCol="0">
              <a:spAutoFit/>
            </a:bodyPr>
            <a:lstStyle/>
            <a:p>
              <a:r>
                <a:rPr lang="en-US" sz="2400" dirty="0" err="1" smtClean="0"/>
                <a:t>Gỏi</a:t>
              </a:r>
              <a:r>
                <a:rPr lang="en-US" sz="2400" dirty="0" smtClean="0"/>
                <a:t> </a:t>
              </a:r>
              <a:r>
                <a:rPr lang="en-US" sz="2400" dirty="0" err="1" smtClean="0"/>
                <a:t>vịt</a:t>
              </a:r>
              <a:endParaRPr lang="en-US" sz="2400" dirty="0"/>
            </a:p>
          </p:txBody>
        </p:sp>
      </p:grpSp>
      <p:grpSp>
        <p:nvGrpSpPr>
          <p:cNvPr id="134" name="Group 133"/>
          <p:cNvGrpSpPr/>
          <p:nvPr/>
        </p:nvGrpSpPr>
        <p:grpSpPr>
          <a:xfrm>
            <a:off x="9066094" y="2512342"/>
            <a:ext cx="2810450" cy="2130490"/>
            <a:chOff x="9066094" y="2702842"/>
            <a:chExt cx="2810450" cy="2130490"/>
          </a:xfrm>
        </p:grpSpPr>
        <p:pic>
          <p:nvPicPr>
            <p:cNvPr id="132" name="Picture 131"/>
            <p:cNvPicPr>
              <a:picLocks noChangeAspect="1"/>
            </p:cNvPicPr>
            <p:nvPr/>
          </p:nvPicPr>
          <p:blipFill>
            <a:blip r:embed="rId9"/>
            <a:stretch>
              <a:fillRect/>
            </a:stretch>
          </p:blipFill>
          <p:spPr>
            <a:xfrm>
              <a:off x="9066094" y="2702842"/>
              <a:ext cx="2810450" cy="1762149"/>
            </a:xfrm>
            <a:prstGeom prst="rect">
              <a:avLst/>
            </a:prstGeom>
          </p:spPr>
        </p:pic>
        <p:sp>
          <p:nvSpPr>
            <p:cNvPr id="171" name="TextBox 170"/>
            <p:cNvSpPr txBox="1"/>
            <p:nvPr/>
          </p:nvSpPr>
          <p:spPr>
            <a:xfrm>
              <a:off x="9641914" y="4371667"/>
              <a:ext cx="1757854" cy="461665"/>
            </a:xfrm>
            <a:prstGeom prst="rect">
              <a:avLst/>
            </a:prstGeom>
            <a:noFill/>
          </p:spPr>
          <p:txBody>
            <a:bodyPr wrap="none" rtlCol="0">
              <a:spAutoFit/>
            </a:bodyPr>
            <a:lstStyle/>
            <a:p>
              <a:r>
                <a:rPr lang="en-US" sz="2400" dirty="0" smtClean="0"/>
                <a:t>Salad </a:t>
              </a:r>
              <a:r>
                <a:rPr lang="en-US" sz="2400" dirty="0" err="1" smtClean="0"/>
                <a:t>cá</a:t>
              </a:r>
              <a:r>
                <a:rPr lang="en-US" sz="2400" dirty="0" smtClean="0"/>
                <a:t> </a:t>
              </a:r>
              <a:r>
                <a:rPr lang="en-US" sz="2400" dirty="0" err="1" smtClean="0"/>
                <a:t>ngừ</a:t>
              </a:r>
              <a:endParaRPr lang="en-US" sz="2400" dirty="0"/>
            </a:p>
          </p:txBody>
        </p:sp>
      </p:grpSp>
      <p:pic>
        <p:nvPicPr>
          <p:cNvPr id="215" name="Picture Placeholder 137">
            <a:extLst>
              <a:ext uri="{FF2B5EF4-FFF2-40B4-BE49-F238E27FC236}">
                <a16:creationId xmlns:a16="http://schemas.microsoft.com/office/drawing/2014/main" xmlns="" id="{CC65DFFA-546D-4A48-AC03-9FC3892C7E3C}"/>
              </a:ext>
            </a:extLst>
          </p:cNvPr>
          <p:cNvPicPr>
            <a:picLocks noGrp="1" noChangeAspect="1"/>
          </p:cNvPicPr>
          <p:nvPr>
            <p:ph type="pic" sz="quarter" idx="10"/>
          </p:nvPr>
        </p:nvPicPr>
        <p:blipFill rotWithShape="1">
          <a:blip r:embed="rId10" cstate="print">
            <a:extLst>
              <a:ext uri="{28A0092B-C50C-407E-A947-70E740481C1C}">
                <a14:useLocalDpi xmlns:a14="http://schemas.microsoft.com/office/drawing/2010/main" val="0"/>
              </a:ext>
            </a:extLst>
          </a:blip>
          <a:srcRect l="19187" t="1084" r="9721" b="-1084"/>
          <a:stretch/>
        </p:blipFill>
        <p:spPr>
          <a:xfrm>
            <a:off x="0" y="0"/>
            <a:ext cx="1784300" cy="1671212"/>
          </a:xfrm>
        </p:spPr>
      </p:pic>
      <p:sp>
        <p:nvSpPr>
          <p:cNvPr id="216" name="TextBox 215">
            <a:extLst>
              <a:ext uri="{FF2B5EF4-FFF2-40B4-BE49-F238E27FC236}">
                <a16:creationId xmlns:a16="http://schemas.microsoft.com/office/drawing/2014/main" xmlns="" id="{3AF07756-8756-4379-96E2-BC4F24D757D4}"/>
              </a:ext>
            </a:extLst>
          </p:cNvPr>
          <p:cNvSpPr txBox="1"/>
          <p:nvPr/>
        </p:nvSpPr>
        <p:spPr>
          <a:xfrm>
            <a:off x="1296368" y="208431"/>
            <a:ext cx="3467785" cy="707886"/>
          </a:xfrm>
          <a:prstGeom prst="rect">
            <a:avLst/>
          </a:prstGeom>
          <a:noFill/>
        </p:spPr>
        <p:txBody>
          <a:bodyPr wrap="square" rtlCol="0">
            <a:spAutoFit/>
          </a:bodyPr>
          <a:lstStyle/>
          <a:p>
            <a:pPr algn="ctr"/>
            <a:r>
              <a:rPr lang="en-US" sz="4000" b="1" dirty="0" smtClean="0">
                <a:ln>
                  <a:solidFill>
                    <a:schemeClr val="accent2">
                      <a:lumMod val="75000"/>
                    </a:schemeClr>
                  </a:solidFill>
                </a:ln>
                <a:solidFill>
                  <a:srgbClr val="FFAC32"/>
                </a:solidFill>
                <a:effectLst/>
                <a:latin typeface="Times New Roman" panose="02020603050405020304" pitchFamily="18" charset="0"/>
                <a:cs typeface="Times New Roman" panose="02020603050405020304" pitchFamily="18" charset="0"/>
              </a:rPr>
              <a:t>VẬN DỤNG</a:t>
            </a:r>
            <a:endParaRPr lang="en-US" sz="4000" b="1" dirty="0">
              <a:ln>
                <a:solidFill>
                  <a:schemeClr val="accent2">
                    <a:lumMod val="75000"/>
                  </a:schemeClr>
                </a:solidFill>
              </a:ln>
              <a:solidFill>
                <a:srgbClr val="FFAC32"/>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735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40"/>
                                        </p:tgtEl>
                                        <p:attrNameLst>
                                          <p:attrName>style.visibility</p:attrName>
                                        </p:attrNameLst>
                                      </p:cBhvr>
                                      <p:to>
                                        <p:strVal val="visible"/>
                                      </p:to>
                                    </p:set>
                                    <p:anim calcmode="lin" valueType="num">
                                      <p:cBhvr additive="base">
                                        <p:cTn id="20" dur="500" fill="hold"/>
                                        <p:tgtEl>
                                          <p:spTgt spid="140"/>
                                        </p:tgtEl>
                                        <p:attrNameLst>
                                          <p:attrName>ppt_x</p:attrName>
                                        </p:attrNameLst>
                                      </p:cBhvr>
                                      <p:tavLst>
                                        <p:tav tm="0">
                                          <p:val>
                                            <p:strVal val="#ppt_x"/>
                                          </p:val>
                                        </p:tav>
                                        <p:tav tm="100000">
                                          <p:val>
                                            <p:strVal val="#ppt_x"/>
                                          </p:val>
                                        </p:tav>
                                      </p:tavLst>
                                    </p:anim>
                                    <p:anim calcmode="lin" valueType="num">
                                      <p:cBhvr additive="base">
                                        <p:cTn id="21" dur="500" fill="hold"/>
                                        <p:tgtEl>
                                          <p:spTgt spid="140"/>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39"/>
                                        </p:tgtEl>
                                        <p:attrNameLst>
                                          <p:attrName>style.visibility</p:attrName>
                                        </p:attrNameLst>
                                      </p:cBhvr>
                                      <p:to>
                                        <p:strVal val="visible"/>
                                      </p:to>
                                    </p:set>
                                    <p:anim calcmode="lin" valueType="num">
                                      <p:cBhvr additive="base">
                                        <p:cTn id="24" dur="500" fill="hold"/>
                                        <p:tgtEl>
                                          <p:spTgt spid="139"/>
                                        </p:tgtEl>
                                        <p:attrNameLst>
                                          <p:attrName>ppt_x</p:attrName>
                                        </p:attrNameLst>
                                      </p:cBhvr>
                                      <p:tavLst>
                                        <p:tav tm="0">
                                          <p:val>
                                            <p:strVal val="#ppt_x"/>
                                          </p:val>
                                        </p:tav>
                                        <p:tav tm="100000">
                                          <p:val>
                                            <p:strVal val="#ppt_x"/>
                                          </p:val>
                                        </p:tav>
                                      </p:tavLst>
                                    </p:anim>
                                    <p:anim calcmode="lin" valueType="num">
                                      <p:cBhvr additive="base">
                                        <p:cTn id="25" dur="500" fill="hold"/>
                                        <p:tgtEl>
                                          <p:spTgt spid="139"/>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36"/>
                                        </p:tgtEl>
                                        <p:attrNameLst>
                                          <p:attrName>style.visibility</p:attrName>
                                        </p:attrNameLst>
                                      </p:cBhvr>
                                      <p:to>
                                        <p:strVal val="visible"/>
                                      </p:to>
                                    </p:set>
                                    <p:anim calcmode="lin" valueType="num">
                                      <p:cBhvr additive="base">
                                        <p:cTn id="28" dur="500" fill="hold"/>
                                        <p:tgtEl>
                                          <p:spTgt spid="136"/>
                                        </p:tgtEl>
                                        <p:attrNameLst>
                                          <p:attrName>ppt_x</p:attrName>
                                        </p:attrNameLst>
                                      </p:cBhvr>
                                      <p:tavLst>
                                        <p:tav tm="0">
                                          <p:val>
                                            <p:strVal val="#ppt_x"/>
                                          </p:val>
                                        </p:tav>
                                        <p:tav tm="100000">
                                          <p:val>
                                            <p:strVal val="#ppt_x"/>
                                          </p:val>
                                        </p:tav>
                                      </p:tavLst>
                                    </p:anim>
                                    <p:anim calcmode="lin" valueType="num">
                                      <p:cBhvr additive="base">
                                        <p:cTn id="29" dur="500" fill="hold"/>
                                        <p:tgtEl>
                                          <p:spTgt spid="136"/>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ppt_x"/>
                                          </p:val>
                                        </p:tav>
                                        <p:tav tm="100000">
                                          <p:val>
                                            <p:strVal val="#ppt_x"/>
                                          </p:val>
                                        </p:tav>
                                      </p:tavLst>
                                    </p:anim>
                                    <p:anim calcmode="lin" valueType="num">
                                      <p:cBhvr additive="base">
                                        <p:cTn id="33" dur="500" fill="hold"/>
                                        <p:tgtEl>
                                          <p:spTgt spid="21"/>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31"/>
                                        </p:tgtEl>
                                        <p:attrNameLst>
                                          <p:attrName>style.visibility</p:attrName>
                                        </p:attrNameLst>
                                      </p:cBhvr>
                                      <p:to>
                                        <p:strVal val="visible"/>
                                      </p:to>
                                    </p:set>
                                    <p:anim calcmode="lin" valueType="num">
                                      <p:cBhvr additive="base">
                                        <p:cTn id="36" dur="500" fill="hold"/>
                                        <p:tgtEl>
                                          <p:spTgt spid="131"/>
                                        </p:tgtEl>
                                        <p:attrNameLst>
                                          <p:attrName>ppt_x</p:attrName>
                                        </p:attrNameLst>
                                      </p:cBhvr>
                                      <p:tavLst>
                                        <p:tav tm="0">
                                          <p:val>
                                            <p:strVal val="#ppt_x"/>
                                          </p:val>
                                        </p:tav>
                                        <p:tav tm="100000">
                                          <p:val>
                                            <p:strVal val="#ppt_x"/>
                                          </p:val>
                                        </p:tav>
                                      </p:tavLst>
                                    </p:anim>
                                    <p:anim calcmode="lin" valueType="num">
                                      <p:cBhvr additive="base">
                                        <p:cTn id="37" dur="500" fill="hold"/>
                                        <p:tgtEl>
                                          <p:spTgt spid="131"/>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34"/>
                                        </p:tgtEl>
                                        <p:attrNameLst>
                                          <p:attrName>style.visibility</p:attrName>
                                        </p:attrNameLst>
                                      </p:cBhvr>
                                      <p:to>
                                        <p:strVal val="visible"/>
                                      </p:to>
                                    </p:set>
                                    <p:anim calcmode="lin" valueType="num">
                                      <p:cBhvr additive="base">
                                        <p:cTn id="40" dur="500" fill="hold"/>
                                        <p:tgtEl>
                                          <p:spTgt spid="134"/>
                                        </p:tgtEl>
                                        <p:attrNameLst>
                                          <p:attrName>ppt_x</p:attrName>
                                        </p:attrNameLst>
                                      </p:cBhvr>
                                      <p:tavLst>
                                        <p:tav tm="0">
                                          <p:val>
                                            <p:strVal val="#ppt_x"/>
                                          </p:val>
                                        </p:tav>
                                        <p:tav tm="100000">
                                          <p:val>
                                            <p:strVal val="#ppt_x"/>
                                          </p:val>
                                        </p:tav>
                                      </p:tavLst>
                                    </p:anim>
                                    <p:anim calcmode="lin" valueType="num">
                                      <p:cBhvr additive="base">
                                        <p:cTn id="41" dur="500" fill="hold"/>
                                        <p:tgtEl>
                                          <p:spTgt spid="1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 xmlns:a16="http://schemas.microsoft.com/office/drawing/2014/main" id="{DD1B6888-93B2-4E1A-B977-F4D2459B14E3}"/>
              </a:ext>
            </a:extLst>
          </p:cNvPr>
          <p:cNvSpPr txBox="1"/>
          <p:nvPr/>
        </p:nvSpPr>
        <p:spPr>
          <a:xfrm>
            <a:off x="3001252" y="389874"/>
            <a:ext cx="6428498" cy="707886"/>
          </a:xfrm>
          <a:prstGeom prst="rect">
            <a:avLst/>
          </a:prstGeom>
          <a:noFill/>
        </p:spPr>
        <p:txBody>
          <a:bodyPr wrap="square" rtlCol="0" anchor="ctr">
            <a:spAutoFit/>
          </a:bodyPr>
          <a:lstStyle/>
          <a:p>
            <a:pPr algn="ctr"/>
            <a:r>
              <a:rPr lang="en-US" altLang="ko-KR" sz="4000" b="1" dirty="0" smtClean="0">
                <a:solidFill>
                  <a:srgbClr val="FF0000"/>
                </a:solidFill>
                <a:latin typeface="Times New Roman" panose="02020603050405020304" pitchFamily="18" charset="0"/>
                <a:cs typeface="Times New Roman" panose="02020603050405020304" pitchFamily="18" charset="0"/>
              </a:rPr>
              <a:t>HƯỚNG DẪN TỰ HỌC</a:t>
            </a:r>
            <a:endParaRPr lang="ko-KR" altLang="en-US" sz="4000" b="1" dirty="0">
              <a:solidFill>
                <a:srgbClr val="FF0000"/>
              </a:solidFill>
              <a:latin typeface="Times New Roman" panose="02020603050405020304" pitchFamily="18" charset="0"/>
              <a:cs typeface="Times New Roman" panose="02020603050405020304" pitchFamily="18" charset="0"/>
            </a:endParaRPr>
          </a:p>
        </p:txBody>
      </p:sp>
      <p:sp>
        <p:nvSpPr>
          <p:cNvPr id="50" name="Text Placeholder 13">
            <a:extLst>
              <a:ext uri="{FF2B5EF4-FFF2-40B4-BE49-F238E27FC236}">
                <a16:creationId xmlns="" xmlns:a16="http://schemas.microsoft.com/office/drawing/2014/main" id="{15429DA9-B110-4734-B100-43884F16EA12}"/>
              </a:ext>
            </a:extLst>
          </p:cNvPr>
          <p:cNvSpPr txBox="1">
            <a:spLocks/>
          </p:cNvSpPr>
          <p:nvPr/>
        </p:nvSpPr>
        <p:spPr>
          <a:xfrm>
            <a:off x="4300402" y="6048912"/>
            <a:ext cx="5129348" cy="983285"/>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r>
              <a:rPr lang="en-US" altLang="ko-KR" sz="3600" b="1" dirty="0" err="1" smtClean="0">
                <a:solidFill>
                  <a:schemeClr val="accent1"/>
                </a:solidFill>
                <a:latin typeface="+mj-lt"/>
                <a:cs typeface="Arial" pitchFamily="34" charset="0"/>
              </a:rPr>
              <a:t>Chúc</a:t>
            </a:r>
            <a:r>
              <a:rPr lang="en-US" altLang="ko-KR" sz="3600" b="1" dirty="0" smtClean="0">
                <a:solidFill>
                  <a:schemeClr val="accent1"/>
                </a:solidFill>
                <a:latin typeface="+mj-lt"/>
                <a:cs typeface="Arial" pitchFamily="34" charset="0"/>
              </a:rPr>
              <a:t> </a:t>
            </a:r>
            <a:r>
              <a:rPr lang="en-US" altLang="ko-KR" sz="3600" b="1" dirty="0" err="1" smtClean="0">
                <a:solidFill>
                  <a:schemeClr val="accent1"/>
                </a:solidFill>
                <a:latin typeface="+mj-lt"/>
                <a:cs typeface="Arial" pitchFamily="34" charset="0"/>
              </a:rPr>
              <a:t>các</a:t>
            </a:r>
            <a:r>
              <a:rPr lang="en-US" altLang="ko-KR" sz="3600" b="1" dirty="0" smtClean="0">
                <a:solidFill>
                  <a:schemeClr val="accent1"/>
                </a:solidFill>
                <a:latin typeface="+mj-lt"/>
                <a:cs typeface="Arial" pitchFamily="34" charset="0"/>
              </a:rPr>
              <a:t> </a:t>
            </a:r>
            <a:r>
              <a:rPr lang="en-US" altLang="ko-KR" sz="3600" b="1" dirty="0" err="1" smtClean="0">
                <a:solidFill>
                  <a:schemeClr val="accent1"/>
                </a:solidFill>
                <a:latin typeface="+mj-lt"/>
                <a:cs typeface="Arial" pitchFamily="34" charset="0"/>
              </a:rPr>
              <a:t>em</a:t>
            </a:r>
            <a:r>
              <a:rPr lang="en-US" altLang="ko-KR" sz="3600" b="1" dirty="0" smtClean="0">
                <a:solidFill>
                  <a:schemeClr val="accent1"/>
                </a:solidFill>
                <a:latin typeface="+mj-lt"/>
                <a:cs typeface="Arial" pitchFamily="34" charset="0"/>
              </a:rPr>
              <a:t> </a:t>
            </a:r>
            <a:r>
              <a:rPr lang="en-US" altLang="ko-KR" sz="3600" b="1" dirty="0" err="1" smtClean="0">
                <a:solidFill>
                  <a:schemeClr val="accent1"/>
                </a:solidFill>
                <a:latin typeface="+mj-lt"/>
                <a:cs typeface="Arial" pitchFamily="34" charset="0"/>
              </a:rPr>
              <a:t>học</a:t>
            </a:r>
            <a:r>
              <a:rPr lang="en-US" altLang="ko-KR" sz="3600" b="1" dirty="0" smtClean="0">
                <a:solidFill>
                  <a:schemeClr val="accent1"/>
                </a:solidFill>
                <a:latin typeface="+mj-lt"/>
                <a:cs typeface="Arial" pitchFamily="34" charset="0"/>
              </a:rPr>
              <a:t> </a:t>
            </a:r>
            <a:r>
              <a:rPr lang="en-US" altLang="ko-KR" sz="3600" b="1" dirty="0" err="1" smtClean="0">
                <a:solidFill>
                  <a:schemeClr val="accent1"/>
                </a:solidFill>
                <a:latin typeface="+mj-lt"/>
                <a:cs typeface="Arial" pitchFamily="34" charset="0"/>
              </a:rPr>
              <a:t>tốt</a:t>
            </a:r>
            <a:r>
              <a:rPr lang="en-US" altLang="ko-KR" sz="3600" b="1" dirty="0" smtClean="0">
                <a:solidFill>
                  <a:schemeClr val="accent1"/>
                </a:solidFill>
                <a:latin typeface="+mj-lt"/>
                <a:cs typeface="Arial" pitchFamily="34" charset="0"/>
              </a:rPr>
              <a:t>!</a:t>
            </a:r>
            <a:endParaRPr lang="en-US" altLang="ko-KR" sz="3600" b="1" dirty="0">
              <a:solidFill>
                <a:schemeClr val="accent1"/>
              </a:solidFill>
              <a:latin typeface="+mj-lt"/>
              <a:cs typeface="Arial" pitchFamily="34" charset="0"/>
            </a:endParaRPr>
          </a:p>
        </p:txBody>
      </p:sp>
      <p:sp>
        <p:nvSpPr>
          <p:cNvPr id="2" name="TextBox 1"/>
          <p:cNvSpPr txBox="1"/>
          <p:nvPr/>
        </p:nvSpPr>
        <p:spPr>
          <a:xfrm>
            <a:off x="324245" y="2159000"/>
            <a:ext cx="11601055" cy="1754326"/>
          </a:xfrm>
          <a:prstGeom prst="rect">
            <a:avLst/>
          </a:prstGeom>
          <a:noFill/>
        </p:spPr>
        <p:txBody>
          <a:bodyPr wrap="square" rtlCol="0">
            <a:spAutoFit/>
          </a:bodyPr>
          <a:lstStyle/>
          <a:p>
            <a:pPr marL="342900" indent="-342900">
              <a:buAutoNum type="arabicPeriod"/>
            </a:pP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Học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bài</a:t>
            </a:r>
            <a:r>
              <a:rPr lang="en-US" sz="3600" dirty="0" smtClean="0">
                <a:latin typeface="Times New Roman" pitchFamily="18" charset="0"/>
                <a:cs typeface="Times New Roman" pitchFamily="18" charset="0"/>
              </a:rPr>
              <a:t>.</a:t>
            </a:r>
          </a:p>
          <a:p>
            <a:pPr marL="342900" indent="-342900">
              <a:buAutoNum type="arabicPeriod"/>
            </a:pP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Làm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bài</a:t>
            </a:r>
            <a:r>
              <a:rPr lang="en-US" sz="3600" dirty="0" smtClean="0">
                <a:latin typeface="Times New Roman" pitchFamily="18" charset="0"/>
                <a:cs typeface="Times New Roman" pitchFamily="18" charset="0"/>
              </a:rPr>
              <a:t> 9 </a:t>
            </a:r>
            <a:r>
              <a:rPr lang="en-US" sz="3600" dirty="0" smtClean="0">
                <a:latin typeface="Times New Roman" pitchFamily="18" charset="0"/>
                <a:cs typeface="Times New Roman" pitchFamily="18" charset="0"/>
                <a:sym typeface="Wingdings" pitchFamily="2" charset="2"/>
              </a:rPr>
              <a:t> </a:t>
            </a:r>
            <a:r>
              <a:rPr lang="en-US" sz="3600" dirty="0" smtClean="0">
                <a:latin typeface="Times New Roman" pitchFamily="18" charset="0"/>
                <a:cs typeface="Times New Roman" pitchFamily="18" charset="0"/>
              </a:rPr>
              <a:t>24</a:t>
            </a:r>
            <a:r>
              <a:rPr lang="en-US" sz="3600" dirty="0" smtClean="0">
                <a:latin typeface="Times New Roman" pitchFamily="18" charset="0"/>
                <a:cs typeface="Times New Roman" pitchFamily="18" charset="0"/>
              </a:rPr>
              <a:t>/ SBT/ </a:t>
            </a:r>
            <a:r>
              <a:rPr lang="en-US" sz="3600" dirty="0" err="1" smtClean="0">
                <a:latin typeface="Times New Roman" pitchFamily="18" charset="0"/>
                <a:cs typeface="Times New Roman" pitchFamily="18" charset="0"/>
              </a:rPr>
              <a:t>Trang</a:t>
            </a:r>
            <a:r>
              <a:rPr lang="en-US" sz="3600" dirty="0" smtClean="0">
                <a:latin typeface="Times New Roman" pitchFamily="18" charset="0"/>
                <a:cs typeface="Times New Roman" pitchFamily="18" charset="0"/>
              </a:rPr>
              <a:t> </a:t>
            </a:r>
            <a:r>
              <a:rPr lang="en-US" sz="3600" dirty="0" smtClean="0">
                <a:latin typeface="Times New Roman" pitchFamily="18" charset="0"/>
                <a:cs typeface="Times New Roman" pitchFamily="18" charset="0"/>
              </a:rPr>
              <a:t>25 </a:t>
            </a:r>
            <a:r>
              <a:rPr lang="en-US" sz="3600" dirty="0" smtClean="0">
                <a:latin typeface="Times New Roman" pitchFamily="18" charset="0"/>
                <a:cs typeface="Times New Roman" pitchFamily="18" charset="0"/>
                <a:sym typeface="Wingdings" pitchFamily="2" charset="2"/>
              </a:rPr>
              <a:t> </a:t>
            </a:r>
            <a:r>
              <a:rPr lang="en-US" sz="3600" dirty="0" err="1" smtClean="0">
                <a:latin typeface="Times New Roman" pitchFamily="18" charset="0"/>
                <a:cs typeface="Times New Roman" pitchFamily="18" charset="0"/>
                <a:sym typeface="Wingdings" pitchFamily="2" charset="2"/>
              </a:rPr>
              <a:t>trang</a:t>
            </a:r>
            <a:r>
              <a:rPr lang="en-US" sz="3600" dirty="0" smtClean="0">
                <a:latin typeface="Times New Roman" pitchFamily="18" charset="0"/>
                <a:cs typeface="Times New Roman" pitchFamily="18" charset="0"/>
              </a:rPr>
              <a:t> </a:t>
            </a:r>
            <a:r>
              <a:rPr lang="en-US" sz="3600" dirty="0" smtClean="0">
                <a:latin typeface="Times New Roman" pitchFamily="18" charset="0"/>
                <a:cs typeface="Times New Roman" pitchFamily="18" charset="0"/>
              </a:rPr>
              <a:t>29</a:t>
            </a:r>
          </a:p>
          <a:p>
            <a:pPr marL="342900" indent="-342900">
              <a:buAutoNum type="arabicPeriod"/>
            </a:pP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Xem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và</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chuẩn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bị</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dự</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án</a:t>
            </a:r>
            <a:r>
              <a:rPr lang="en-US" sz="3600" dirty="0" smtClean="0">
                <a:latin typeface="Times New Roman" pitchFamily="18" charset="0"/>
                <a:cs typeface="Times New Roman" pitchFamily="18" charset="0"/>
              </a:rPr>
              <a:t> </a:t>
            </a:r>
            <a:r>
              <a:rPr lang="en-US" sz="3600" dirty="0" smtClean="0">
                <a:latin typeface="Times New Roman" pitchFamily="18" charset="0"/>
                <a:cs typeface="Times New Roman" pitchFamily="18" charset="0"/>
              </a:rPr>
              <a:t>2/</a:t>
            </a:r>
            <a:r>
              <a:rPr lang="en-US" sz="3600" dirty="0" err="1" smtClean="0">
                <a:latin typeface="Times New Roman" pitchFamily="18" charset="0"/>
                <a:cs typeface="Times New Roman" pitchFamily="18" charset="0"/>
              </a:rPr>
              <a:t>trang</a:t>
            </a:r>
            <a:r>
              <a:rPr lang="en-US" sz="3600" dirty="0" smtClean="0">
                <a:latin typeface="Times New Roman" pitchFamily="18" charset="0"/>
                <a:cs typeface="Times New Roman" pitchFamily="18" charset="0"/>
              </a:rPr>
              <a:t> 43 </a:t>
            </a:r>
            <a:r>
              <a:rPr lang="en-US" sz="3600" dirty="0" smtClean="0">
                <a:latin typeface="Times New Roman" pitchFamily="18" charset="0"/>
                <a:cs typeface="Times New Roman" pitchFamily="18" charset="0"/>
              </a:rPr>
              <a:t>SGK</a:t>
            </a:r>
          </a:p>
        </p:txBody>
      </p:sp>
      <p:pic>
        <p:nvPicPr>
          <p:cNvPr id="5" name="Picture 10" descr="Ảnh động slide học tập"/>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010034" y="3428999"/>
            <a:ext cx="3429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66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661" y="98865"/>
            <a:ext cx="11972277" cy="1477328"/>
          </a:xfrm>
          <a:prstGeom prst="rect">
            <a:avLst/>
          </a:prstGeom>
          <a:noFill/>
        </p:spPr>
        <p:txBody>
          <a:bodyPr wrap="square" rtlCol="0">
            <a:spAutoFit/>
          </a:bodyPr>
          <a:lstStyle/>
          <a:p>
            <a:r>
              <a:rPr lang="en-US" altLang="ko-KR" sz="3000" b="1" dirty="0">
                <a:solidFill>
                  <a:srgbClr val="FF0000"/>
                </a:solidFill>
                <a:latin typeface="Times New Roman" pitchFamily="18" charset="0"/>
                <a:cs typeface="Times New Roman" pitchFamily="18" charset="0"/>
              </a:rPr>
              <a:t>2. CHẾ BIẾN THỰC </a:t>
            </a:r>
            <a:r>
              <a:rPr lang="en-US" altLang="ko-KR" sz="3000" b="1" dirty="0" smtClean="0">
                <a:solidFill>
                  <a:srgbClr val="FF0000"/>
                </a:solidFill>
                <a:latin typeface="Times New Roman" pitchFamily="18" charset="0"/>
                <a:cs typeface="Times New Roman" pitchFamily="18" charset="0"/>
              </a:rPr>
              <a:t>PHẨM</a:t>
            </a:r>
          </a:p>
          <a:p>
            <a:r>
              <a:rPr lang="en-US" altLang="ko-KR" sz="3000" b="1" dirty="0">
                <a:solidFill>
                  <a:srgbClr val="0070C0"/>
                </a:solidFill>
                <a:latin typeface="Times New Roman" pitchFamily="18" charset="0"/>
                <a:cs typeface="Times New Roman" pitchFamily="18" charset="0"/>
              </a:rPr>
              <a:t> </a:t>
            </a:r>
            <a:r>
              <a:rPr lang="en-US" altLang="ko-KR" sz="3000" b="1" dirty="0" smtClean="0">
                <a:solidFill>
                  <a:srgbClr val="0070C0"/>
                </a:solidFill>
                <a:latin typeface="Times New Roman" pitchFamily="18" charset="0"/>
                <a:cs typeface="Times New Roman" pitchFamily="18" charset="0"/>
              </a:rPr>
              <a:t>  2.2</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Phương</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pháp</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chế</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biến</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thực</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phẩm</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không</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sử</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dụng</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nhiệt</a:t>
            </a:r>
            <a:r>
              <a:rPr lang="en-US" altLang="ko-KR" sz="3000" b="1" dirty="0" smtClean="0">
                <a:solidFill>
                  <a:srgbClr val="0070C0"/>
                </a:solidFill>
                <a:latin typeface="Times New Roman" pitchFamily="18" charset="0"/>
                <a:cs typeface="Times New Roman" pitchFamily="18" charset="0"/>
              </a:rPr>
              <a:t>.</a:t>
            </a:r>
          </a:p>
          <a:p>
            <a:r>
              <a:rPr lang="en-US" altLang="ko-KR" sz="3000" b="1" dirty="0" smtClean="0">
                <a:latin typeface="Times New Roman" pitchFamily="18" charset="0"/>
                <a:cs typeface="Times New Roman" pitchFamily="18" charset="0"/>
              </a:rPr>
              <a:t>      a. </a:t>
            </a:r>
            <a:r>
              <a:rPr lang="en-US" altLang="ko-KR" sz="3000" b="1" dirty="0" err="1" smtClean="0">
                <a:latin typeface="Times New Roman" pitchFamily="18" charset="0"/>
                <a:cs typeface="Times New Roman" pitchFamily="18" charset="0"/>
              </a:rPr>
              <a:t>Trộn</a:t>
            </a:r>
            <a:r>
              <a:rPr lang="en-US" altLang="ko-KR" sz="3000" b="1" dirty="0" smtClean="0">
                <a:latin typeface="Times New Roman" pitchFamily="18" charset="0"/>
                <a:cs typeface="Times New Roman" pitchFamily="18" charset="0"/>
              </a:rPr>
              <a:t> </a:t>
            </a:r>
            <a:r>
              <a:rPr lang="en-US" altLang="ko-KR" sz="3000" b="1" dirty="0" err="1" smtClean="0">
                <a:latin typeface="Times New Roman" pitchFamily="18" charset="0"/>
                <a:cs typeface="Times New Roman" pitchFamily="18" charset="0"/>
              </a:rPr>
              <a:t>hỗn</a:t>
            </a:r>
            <a:r>
              <a:rPr lang="en-US" altLang="ko-KR" sz="3000" b="1" dirty="0" smtClean="0">
                <a:latin typeface="Times New Roman" pitchFamily="18" charset="0"/>
                <a:cs typeface="Times New Roman" pitchFamily="18" charset="0"/>
              </a:rPr>
              <a:t> </a:t>
            </a:r>
            <a:r>
              <a:rPr lang="en-US" altLang="ko-KR" sz="3000" b="1" dirty="0" err="1" smtClean="0">
                <a:latin typeface="Times New Roman" pitchFamily="18" charset="0"/>
                <a:cs typeface="Times New Roman" pitchFamily="18" charset="0"/>
              </a:rPr>
              <a:t>hợp</a:t>
            </a:r>
            <a:r>
              <a:rPr lang="en-US" altLang="ko-KR" sz="3000" b="1" dirty="0" smtClean="0">
                <a:latin typeface="Times New Roman" pitchFamily="18" charset="0"/>
                <a:cs typeface="Times New Roman" pitchFamily="18" charset="0"/>
              </a:rPr>
              <a:t> </a:t>
            </a:r>
            <a:r>
              <a:rPr lang="en-US" altLang="ko-KR" sz="3000" b="1" dirty="0" err="1" smtClean="0">
                <a:latin typeface="Times New Roman" pitchFamily="18" charset="0"/>
                <a:cs typeface="Times New Roman" pitchFamily="18" charset="0"/>
              </a:rPr>
              <a:t>thực</a:t>
            </a:r>
            <a:r>
              <a:rPr lang="en-US" altLang="ko-KR" sz="3000" b="1" dirty="0" smtClean="0">
                <a:latin typeface="Times New Roman" pitchFamily="18" charset="0"/>
                <a:cs typeface="Times New Roman" pitchFamily="18" charset="0"/>
              </a:rPr>
              <a:t> </a:t>
            </a:r>
            <a:r>
              <a:rPr lang="en-US" altLang="ko-KR" sz="3000" b="1" dirty="0" err="1" smtClean="0">
                <a:latin typeface="Times New Roman" pitchFamily="18" charset="0"/>
                <a:cs typeface="Times New Roman" pitchFamily="18" charset="0"/>
              </a:rPr>
              <a:t>phẩm</a:t>
            </a:r>
            <a:endParaRPr lang="en-US" altLang="ko-KR" sz="3000" b="1" dirty="0">
              <a:latin typeface="Times New Roman" pitchFamily="18" charset="0"/>
              <a:cs typeface="Times New Roman" pitchFamily="18" charset="0"/>
            </a:endParaRPr>
          </a:p>
        </p:txBody>
      </p:sp>
      <p:cxnSp>
        <p:nvCxnSpPr>
          <p:cNvPr id="11" name="Straight Connector 10"/>
          <p:cNvCxnSpPr/>
          <p:nvPr/>
        </p:nvCxnSpPr>
        <p:spPr>
          <a:xfrm flipV="1">
            <a:off x="269631" y="1708250"/>
            <a:ext cx="11922369" cy="4354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433369" y="2204419"/>
            <a:ext cx="11406554" cy="1815882"/>
          </a:xfrm>
          <a:prstGeom prst="rect">
            <a:avLst/>
          </a:prstGeom>
        </p:spPr>
        <p:txBody>
          <a:bodyPr wrap="square">
            <a:spAutoFit/>
          </a:bodyPr>
          <a:lstStyle/>
          <a:p>
            <a:pPr algn="just">
              <a:defRPr/>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niệm</a:t>
            </a:r>
            <a:r>
              <a:rPr lang="en-US" sz="2800" b="1" dirty="0">
                <a:latin typeface="Times New Roman" panose="02020603050405020304" pitchFamily="18" charset="0"/>
                <a:cs typeface="Times New Roman" panose="02020603050405020304" pitchFamily="18" charset="0"/>
              </a:rPr>
              <a:t>: </a:t>
            </a:r>
          </a:p>
          <a:p>
            <a:pPr algn="just">
              <a:defRPr/>
            </a:pPr>
            <a:r>
              <a:rPr lang="vi-VN" sz="2800" dirty="0">
                <a:latin typeface="Times New Roman" panose="02020603050405020304" pitchFamily="18" charset="0"/>
                <a:cs typeface="Times New Roman" panose="02020603050405020304" pitchFamily="18" charset="0"/>
              </a:rPr>
              <a:t>Trộn hỗn hợp </a:t>
            </a:r>
            <a:r>
              <a:rPr lang="vi-VN" sz="2800" dirty="0" smtClean="0">
                <a:latin typeface="Times New Roman" panose="02020603050405020304" pitchFamily="18" charset="0"/>
                <a:cs typeface="Times New Roman" panose="02020603050405020304" pitchFamily="18" charset="0"/>
              </a:rPr>
              <a:t>là </a:t>
            </a:r>
            <a:r>
              <a:rPr lang="vi-VN" sz="2800" dirty="0">
                <a:latin typeface="Times New Roman" panose="02020603050405020304" pitchFamily="18" charset="0"/>
                <a:cs typeface="Times New Roman" panose="02020603050405020304" pitchFamily="18" charset="0"/>
              </a:rPr>
              <a:t>phương pháp trộn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nguyên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liệu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thực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phẩm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hỗn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hợp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trộn</a:t>
            </a: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tạo </a:t>
            </a:r>
            <a:r>
              <a:rPr lang="vi-VN" sz="2800" dirty="0">
                <a:latin typeface="Times New Roman" panose="02020603050405020304" pitchFamily="18" charset="0"/>
                <a:cs typeface="Times New Roman" panose="02020603050405020304" pitchFamily="18" charset="0"/>
              </a:rPr>
              <a:t>nên món ăn có hương vị đặc trưng. Các loại hỗn hợp nước trộn thường được sử dụng </a:t>
            </a:r>
            <a:r>
              <a:rPr lang="vi-VN" sz="2800" dirty="0"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dầu</a:t>
            </a:r>
            <a:r>
              <a:rPr lang="vi-VN" sz="2800" dirty="0" smtClean="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giấm, nước mắm chua ngọt hoặc các loại </a:t>
            </a:r>
            <a:r>
              <a:rPr lang="vi-VN" sz="2800" dirty="0" smtClean="0">
                <a:latin typeface="Times New Roman" panose="02020603050405020304" pitchFamily="18" charset="0"/>
                <a:cs typeface="Times New Roman" panose="02020603050405020304" pitchFamily="18" charset="0"/>
              </a:rPr>
              <a:t>sốt</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10" name="Picture 8" descr="Ảnh động Powerpoint CTU"/>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728235">
            <a:off x="-83413" y="4117405"/>
            <a:ext cx="1033565" cy="1033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5050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187569" y="1040806"/>
            <a:ext cx="10566400" cy="4354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0" y="23348"/>
            <a:ext cx="12192000" cy="1015663"/>
          </a:xfrm>
          <a:prstGeom prst="rect">
            <a:avLst/>
          </a:prstGeom>
          <a:noFill/>
        </p:spPr>
        <p:txBody>
          <a:bodyPr wrap="square" rtlCol="0">
            <a:spAutoFit/>
          </a:bodyPr>
          <a:lstStyle/>
          <a:p>
            <a:r>
              <a:rPr lang="en-US" altLang="ko-KR" sz="3000" b="1" dirty="0" smtClean="0">
                <a:solidFill>
                  <a:srgbClr val="0070C0"/>
                </a:solidFill>
                <a:latin typeface="Times New Roman" pitchFamily="18" charset="0"/>
                <a:cs typeface="Times New Roman" pitchFamily="18" charset="0"/>
              </a:rPr>
              <a:t>2.2</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Phương</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pháp</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chế</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biến</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thực</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phẩm</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không</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sử</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dụng</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nhiệt</a:t>
            </a:r>
            <a:r>
              <a:rPr lang="en-US" altLang="ko-KR" sz="3000" b="1" dirty="0">
                <a:solidFill>
                  <a:srgbClr val="0070C0"/>
                </a:solidFill>
                <a:latin typeface="Times New Roman" pitchFamily="18" charset="0"/>
                <a:cs typeface="Times New Roman" pitchFamily="18" charset="0"/>
              </a:rPr>
              <a:t>.</a:t>
            </a:r>
          </a:p>
          <a:p>
            <a:r>
              <a:rPr lang="en-US" altLang="ko-KR" sz="30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ko-KR" sz="3000" b="1" dirty="0" smtClean="0">
                <a:latin typeface="Times New Roman" panose="02020603050405020304" pitchFamily="18" charset="0"/>
                <a:cs typeface="Times New Roman" panose="02020603050405020304" pitchFamily="18" charset="0"/>
              </a:rPr>
              <a:t>a. </a:t>
            </a:r>
            <a:r>
              <a:rPr lang="en-US" altLang="ko-KR" sz="3000" b="1" dirty="0" err="1" smtClean="0">
                <a:latin typeface="Times New Roman" panose="02020603050405020304" pitchFamily="18" charset="0"/>
                <a:cs typeface="Times New Roman" panose="02020603050405020304" pitchFamily="18" charset="0"/>
              </a:rPr>
              <a:t>Trộn</a:t>
            </a:r>
            <a:r>
              <a:rPr lang="en-US" altLang="ko-KR" sz="3000" b="1" dirty="0" smtClean="0">
                <a:latin typeface="Times New Roman" panose="02020603050405020304" pitchFamily="18" charset="0"/>
                <a:cs typeface="Times New Roman" panose="02020603050405020304" pitchFamily="18" charset="0"/>
              </a:rPr>
              <a:t> </a:t>
            </a:r>
            <a:r>
              <a:rPr lang="en-US" altLang="ko-KR" sz="3000" b="1" dirty="0" err="1" smtClean="0">
                <a:latin typeface="Times New Roman" panose="02020603050405020304" pitchFamily="18" charset="0"/>
                <a:cs typeface="Times New Roman" panose="02020603050405020304" pitchFamily="18" charset="0"/>
              </a:rPr>
              <a:t>hỗn</a:t>
            </a:r>
            <a:r>
              <a:rPr lang="en-US" altLang="ko-KR" sz="3000" b="1" dirty="0" smtClean="0">
                <a:latin typeface="Times New Roman" panose="02020603050405020304" pitchFamily="18" charset="0"/>
                <a:cs typeface="Times New Roman" panose="02020603050405020304" pitchFamily="18" charset="0"/>
              </a:rPr>
              <a:t> </a:t>
            </a:r>
            <a:r>
              <a:rPr lang="en-US" altLang="ko-KR" sz="3000" b="1" dirty="0" err="1" smtClean="0">
                <a:latin typeface="Times New Roman" panose="02020603050405020304" pitchFamily="18" charset="0"/>
                <a:cs typeface="Times New Roman" panose="02020603050405020304" pitchFamily="18" charset="0"/>
              </a:rPr>
              <a:t>hợp</a:t>
            </a:r>
            <a:r>
              <a:rPr lang="en-US" altLang="ko-KR" sz="3000" b="1" dirty="0" smtClean="0">
                <a:latin typeface="Times New Roman" panose="02020603050405020304" pitchFamily="18" charset="0"/>
                <a:cs typeface="Times New Roman" panose="02020603050405020304" pitchFamily="18" charset="0"/>
              </a:rPr>
              <a:t> </a:t>
            </a:r>
            <a:r>
              <a:rPr lang="en-US" altLang="ko-KR" sz="3000" b="1" dirty="0" err="1" smtClean="0">
                <a:latin typeface="Times New Roman" panose="02020603050405020304" pitchFamily="18" charset="0"/>
                <a:cs typeface="Times New Roman" panose="02020603050405020304" pitchFamily="18" charset="0"/>
              </a:rPr>
              <a:t>thực</a:t>
            </a:r>
            <a:r>
              <a:rPr lang="en-US" altLang="ko-KR" sz="3000" b="1" dirty="0" smtClean="0">
                <a:latin typeface="Times New Roman" panose="02020603050405020304" pitchFamily="18" charset="0"/>
                <a:cs typeface="Times New Roman" panose="02020603050405020304" pitchFamily="18" charset="0"/>
              </a:rPr>
              <a:t> </a:t>
            </a:r>
            <a:r>
              <a:rPr lang="en-US" altLang="ko-KR" sz="3000" b="1" dirty="0" err="1" smtClean="0">
                <a:latin typeface="Times New Roman" panose="02020603050405020304" pitchFamily="18" charset="0"/>
                <a:cs typeface="Times New Roman" panose="02020603050405020304" pitchFamily="18" charset="0"/>
              </a:rPr>
              <a:t>phẩm</a:t>
            </a:r>
            <a:endParaRPr lang="en-US" altLang="ko-KR" sz="3000" b="1" dirty="0" smtClean="0">
              <a:latin typeface="Times New Roman" panose="02020603050405020304" pitchFamily="18" charset="0"/>
              <a:cs typeface="Times New Roman" panose="02020603050405020304" pitchFamily="18" charset="0"/>
            </a:endParaRPr>
          </a:p>
        </p:txBody>
      </p:sp>
      <p:pic>
        <p:nvPicPr>
          <p:cNvPr id="5" name="Picture 8" descr="Ảnh động Powerpoint CTU"/>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728235">
            <a:off x="9843266" y="-91662"/>
            <a:ext cx="1033565" cy="103356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04414" y="3832060"/>
            <a:ext cx="11887586" cy="2862322"/>
          </a:xfrm>
          <a:prstGeom prst="rect">
            <a:avLst/>
          </a:prstGeom>
          <a:solidFill>
            <a:schemeClr val="bg1"/>
          </a:solidFill>
          <a:ln w="28575">
            <a:noFill/>
            <a:prstDash val="solid"/>
          </a:ln>
        </p:spPr>
        <p:txBody>
          <a:bodyPr wrap="square">
            <a:spAutoFit/>
          </a:bodyPr>
          <a:lstStyle/>
          <a:p>
            <a:pPr algn="just">
              <a:defRPr/>
            </a:pP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Quy</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trình</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chung</a:t>
            </a:r>
            <a:endParaRPr lang="en-US" sz="3000" b="1" dirty="0" smtClean="0">
              <a:latin typeface="Times New Roman" panose="02020603050405020304" pitchFamily="18" charset="0"/>
              <a:cs typeface="Times New Roman" panose="02020603050405020304" pitchFamily="18" charset="0"/>
            </a:endParaRPr>
          </a:p>
          <a:p>
            <a:pPr marL="742950" indent="-742950" algn="just">
              <a:buAutoNum type="arabicPeriod"/>
              <a:defRPr/>
            </a:pPr>
            <a:r>
              <a:rPr lang="en-US" sz="3000" b="1" dirty="0" err="1" smtClean="0">
                <a:latin typeface="Times New Roman" panose="02020603050405020304" pitchFamily="18" charset="0"/>
                <a:cs typeface="Times New Roman" panose="02020603050405020304" pitchFamily="18" charset="0"/>
              </a:rPr>
              <a:t>Sơ</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chế</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nguyên</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liệu</a:t>
            </a:r>
            <a:r>
              <a:rPr lang="en-US" sz="3000" b="1"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làm</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sạch</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các</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loại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nguyên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liệu</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và</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cắt</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thái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phù</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hợp</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Đối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với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nguyên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liệu</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động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vật</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thì</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phải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làm</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chín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trước</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khi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cắt</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thái</a:t>
            </a:r>
            <a:r>
              <a:rPr lang="en-US" sz="3000" dirty="0" smtClean="0">
                <a:latin typeface="Times New Roman" panose="02020603050405020304" pitchFamily="18" charset="0"/>
                <a:cs typeface="Times New Roman" panose="02020603050405020304" pitchFamily="18" charset="0"/>
              </a:rPr>
              <a:t>.</a:t>
            </a:r>
            <a:endParaRPr lang="en-US" sz="3000" dirty="0" smtClean="0">
              <a:latin typeface="Times New Roman" panose="02020603050405020304" pitchFamily="18" charset="0"/>
              <a:cs typeface="Times New Roman" panose="02020603050405020304" pitchFamily="18" charset="0"/>
            </a:endParaRPr>
          </a:p>
          <a:p>
            <a:pPr marL="742950" indent="-742950" algn="just">
              <a:buAutoNum type="arabicPeriod"/>
              <a:defRPr/>
            </a:pPr>
            <a:r>
              <a:rPr lang="en-US" sz="3000" b="1" dirty="0" err="1" smtClean="0">
                <a:latin typeface="Times New Roman" panose="02020603050405020304" pitchFamily="18" charset="0"/>
                <a:cs typeface="Times New Roman" panose="02020603050405020304" pitchFamily="18" charset="0"/>
              </a:rPr>
              <a:t>Chế</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biến</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món</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ăn</a:t>
            </a:r>
            <a:r>
              <a:rPr lang="en-US" sz="3000" b="1"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pha</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hỗn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hợp</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nước</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trộn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sau</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đó</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trộn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đều</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nguyên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liệu</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với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hỗn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hợp</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nước</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trộn</a:t>
            </a:r>
            <a:endParaRPr lang="en-US" sz="3000" dirty="0" smtClean="0">
              <a:latin typeface="Times New Roman" panose="02020603050405020304" pitchFamily="18" charset="0"/>
              <a:cs typeface="Times New Roman" panose="02020603050405020304" pitchFamily="18" charset="0"/>
            </a:endParaRPr>
          </a:p>
          <a:p>
            <a:pPr marL="742950" indent="-742950" algn="just">
              <a:buAutoNum type="arabicPeriod"/>
              <a:defRPr/>
            </a:pPr>
            <a:r>
              <a:rPr lang="en-US" sz="3000" b="1" dirty="0" err="1" smtClean="0">
                <a:latin typeface="Times New Roman" panose="02020603050405020304" pitchFamily="18" charset="0"/>
                <a:cs typeface="Times New Roman" panose="02020603050405020304" pitchFamily="18" charset="0"/>
              </a:rPr>
              <a:t>Trình</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bày</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món</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ăn</a:t>
            </a:r>
            <a:r>
              <a:rPr lang="en-US" sz="3000" b="1"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sắp</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xếp</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món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ăn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lên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đĩa</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trang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trí</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đẹp</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mắt</a:t>
            </a:r>
            <a:r>
              <a:rPr lang="en-US" sz="3000" dirty="0" smtClean="0">
                <a:latin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cs typeface="Times New Roman" panose="02020603050405020304" pitchFamily="18" charset="0"/>
            </a:endParaRPr>
          </a:p>
        </p:txBody>
      </p:sp>
      <p:pic>
        <p:nvPicPr>
          <p:cNvPr id="8" name="Picture 15" descr="Screen Clipping"/>
          <p:cNvPicPr>
            <a:picLocks noChangeAspect="1"/>
          </p:cNvPicPr>
          <p:nvPr/>
        </p:nvPicPr>
        <p:blipFill>
          <a:blip r:embed="rId3">
            <a:extLst>
              <a:ext uri="{28A0092B-C50C-407E-A947-70E740481C1C}">
                <a14:useLocalDpi xmlns:a14="http://schemas.microsoft.com/office/drawing/2010/main" val="0"/>
              </a:ext>
            </a:extLst>
          </a:blip>
          <a:srcRect r="73483"/>
          <a:stretch>
            <a:fillRect/>
          </a:stretch>
        </p:blipFill>
        <p:spPr bwMode="auto">
          <a:xfrm>
            <a:off x="0" y="1148993"/>
            <a:ext cx="3341463" cy="265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descr="Screen Clipping"/>
          <p:cNvPicPr>
            <a:picLocks noChangeAspect="1"/>
          </p:cNvPicPr>
          <p:nvPr/>
        </p:nvPicPr>
        <p:blipFill>
          <a:blip r:embed="rId3">
            <a:extLst>
              <a:ext uri="{28A0092B-C50C-407E-A947-70E740481C1C}">
                <a14:useLocalDpi xmlns:a14="http://schemas.microsoft.com/office/drawing/2010/main" val="0"/>
              </a:ext>
            </a:extLst>
          </a:blip>
          <a:srcRect l="26115" r="29707"/>
          <a:stretch>
            <a:fillRect/>
          </a:stretch>
        </p:blipFill>
        <p:spPr bwMode="auto">
          <a:xfrm>
            <a:off x="3276600" y="1148993"/>
            <a:ext cx="5779476" cy="2683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6" descr="Screen Clipping"/>
          <p:cNvPicPr>
            <a:picLocks noChangeAspect="1"/>
          </p:cNvPicPr>
          <p:nvPr/>
        </p:nvPicPr>
        <p:blipFill>
          <a:blip r:embed="rId3">
            <a:extLst>
              <a:ext uri="{28A0092B-C50C-407E-A947-70E740481C1C}">
                <a14:useLocalDpi xmlns:a14="http://schemas.microsoft.com/office/drawing/2010/main" val="0"/>
              </a:ext>
            </a:extLst>
          </a:blip>
          <a:srcRect l="71217"/>
          <a:stretch>
            <a:fillRect/>
          </a:stretch>
        </p:blipFill>
        <p:spPr bwMode="auto">
          <a:xfrm>
            <a:off x="9066608" y="1160715"/>
            <a:ext cx="3200400" cy="265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1123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6096000" y="1633538"/>
            <a:ext cx="4059238"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r>
              <a:rPr lang="en-US" sz="3200" dirty="0">
                <a:solidFill>
                  <a:schemeClr val="bg1"/>
                </a:solidFill>
                <a:latin typeface="+mj-lt"/>
                <a:ea typeface="+mj-ea"/>
                <a:cs typeface="+mj-cs"/>
              </a:rPr>
              <a:t>N</a:t>
            </a:r>
            <a:r>
              <a:rPr lang="vi-VN" sz="3200" dirty="0">
                <a:solidFill>
                  <a:schemeClr val="bg1"/>
                </a:solidFill>
                <a:latin typeface="+mj-lt"/>
                <a:ea typeface="+mj-ea"/>
                <a:cs typeface="+mj-cs"/>
              </a:rPr>
              <a:t>gôi nhà được trang bị hệ thống điều khiển tự động hay bán tự động cho các thiết bị trong gia đình Điều đó giúp cuộc sống trở nên tiện nghi hơn đảm bảo an ninh an toàn và tiết kiệm năng lượng</a:t>
            </a:r>
            <a:r>
              <a:rPr lang="en-US" altLang="vi-VN" sz="3200" dirty="0">
                <a:solidFill>
                  <a:schemeClr val="bg1"/>
                </a:solidFill>
                <a:latin typeface="+mj-lt"/>
                <a:ea typeface="+mj-ea"/>
                <a:cs typeface="+mj-cs"/>
              </a:rPr>
              <a:t>.</a:t>
            </a:r>
          </a:p>
        </p:txBody>
      </p:sp>
      <p:sp>
        <p:nvSpPr>
          <p:cNvPr id="10" name="TextBox 9"/>
          <p:cNvSpPr txBox="1"/>
          <p:nvPr/>
        </p:nvSpPr>
        <p:spPr>
          <a:xfrm>
            <a:off x="137661" y="98865"/>
            <a:ext cx="11972277" cy="1477328"/>
          </a:xfrm>
          <a:prstGeom prst="rect">
            <a:avLst/>
          </a:prstGeom>
          <a:noFill/>
        </p:spPr>
        <p:txBody>
          <a:bodyPr wrap="square" rtlCol="0">
            <a:spAutoFit/>
          </a:bodyPr>
          <a:lstStyle/>
          <a:p>
            <a:r>
              <a:rPr lang="en-US" altLang="ko-KR" sz="3000" b="1" dirty="0">
                <a:solidFill>
                  <a:srgbClr val="FF0000"/>
                </a:solidFill>
                <a:latin typeface="Times New Roman" pitchFamily="18" charset="0"/>
                <a:cs typeface="Times New Roman" pitchFamily="18" charset="0"/>
              </a:rPr>
              <a:t>2. CHẾ BIẾN THỰC </a:t>
            </a:r>
            <a:r>
              <a:rPr lang="en-US" altLang="ko-KR" sz="3000" b="1" dirty="0" smtClean="0">
                <a:solidFill>
                  <a:srgbClr val="FF0000"/>
                </a:solidFill>
                <a:latin typeface="Times New Roman" pitchFamily="18" charset="0"/>
                <a:cs typeface="Times New Roman" pitchFamily="18" charset="0"/>
              </a:rPr>
              <a:t>PHẨM</a:t>
            </a:r>
          </a:p>
          <a:p>
            <a:r>
              <a:rPr lang="en-US" altLang="ko-KR" sz="3000" b="1" dirty="0">
                <a:solidFill>
                  <a:srgbClr val="0070C0"/>
                </a:solidFill>
                <a:latin typeface="Times New Roman" pitchFamily="18" charset="0"/>
                <a:cs typeface="Times New Roman" pitchFamily="18" charset="0"/>
              </a:rPr>
              <a:t> </a:t>
            </a:r>
            <a:r>
              <a:rPr lang="en-US" altLang="ko-KR" sz="3000" b="1" dirty="0" smtClean="0">
                <a:solidFill>
                  <a:srgbClr val="0070C0"/>
                </a:solidFill>
                <a:latin typeface="Times New Roman" pitchFamily="18" charset="0"/>
                <a:cs typeface="Times New Roman" pitchFamily="18" charset="0"/>
              </a:rPr>
              <a:t>  2.2</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Phương</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pháp</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chế</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biến</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thực</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phẩm</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không</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sử</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dụng</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nhiệt</a:t>
            </a:r>
            <a:r>
              <a:rPr lang="en-US" altLang="ko-KR" sz="3000" b="1" dirty="0" smtClean="0">
                <a:solidFill>
                  <a:srgbClr val="0070C0"/>
                </a:solidFill>
                <a:latin typeface="Times New Roman" pitchFamily="18" charset="0"/>
                <a:cs typeface="Times New Roman" pitchFamily="18" charset="0"/>
              </a:rPr>
              <a:t>.</a:t>
            </a:r>
          </a:p>
          <a:p>
            <a:r>
              <a:rPr lang="en-US" altLang="ko-KR" sz="3000" b="1" dirty="0" smtClean="0">
                <a:latin typeface="Times New Roman" pitchFamily="18" charset="0"/>
                <a:cs typeface="Times New Roman" pitchFamily="18" charset="0"/>
              </a:rPr>
              <a:t>      b. </a:t>
            </a:r>
            <a:r>
              <a:rPr lang="en-US" altLang="ko-KR" sz="3000" b="1" dirty="0" err="1" smtClean="0">
                <a:latin typeface="Times New Roman" pitchFamily="18" charset="0"/>
                <a:cs typeface="Times New Roman" pitchFamily="18" charset="0"/>
              </a:rPr>
              <a:t>Ngâm</a:t>
            </a:r>
            <a:r>
              <a:rPr lang="en-US" altLang="ko-KR" sz="3000" b="1" dirty="0" smtClean="0">
                <a:latin typeface="Times New Roman" pitchFamily="18" charset="0"/>
                <a:cs typeface="Times New Roman" pitchFamily="18" charset="0"/>
              </a:rPr>
              <a:t> </a:t>
            </a:r>
            <a:r>
              <a:rPr lang="en-US" altLang="ko-KR" sz="3000" b="1" dirty="0" err="1" smtClean="0">
                <a:latin typeface="Times New Roman" pitchFamily="18" charset="0"/>
                <a:cs typeface="Times New Roman" pitchFamily="18" charset="0"/>
              </a:rPr>
              <a:t>chua</a:t>
            </a:r>
            <a:r>
              <a:rPr lang="en-US" altLang="ko-KR" sz="3000" b="1" dirty="0" smtClean="0">
                <a:latin typeface="Times New Roman" pitchFamily="18" charset="0"/>
                <a:cs typeface="Times New Roman" pitchFamily="18" charset="0"/>
              </a:rPr>
              <a:t> </a:t>
            </a:r>
            <a:r>
              <a:rPr lang="en-US" altLang="ko-KR" sz="3000" b="1" dirty="0" err="1" smtClean="0">
                <a:latin typeface="Times New Roman" pitchFamily="18" charset="0"/>
                <a:cs typeface="Times New Roman" pitchFamily="18" charset="0"/>
              </a:rPr>
              <a:t>thực</a:t>
            </a:r>
            <a:r>
              <a:rPr lang="en-US" altLang="ko-KR" sz="3000" b="1" dirty="0" smtClean="0">
                <a:latin typeface="Times New Roman" pitchFamily="18" charset="0"/>
                <a:cs typeface="Times New Roman" pitchFamily="18" charset="0"/>
              </a:rPr>
              <a:t> </a:t>
            </a:r>
            <a:r>
              <a:rPr lang="en-US" altLang="ko-KR" sz="3000" b="1" dirty="0" err="1" smtClean="0">
                <a:latin typeface="Times New Roman" pitchFamily="18" charset="0"/>
                <a:cs typeface="Times New Roman" pitchFamily="18" charset="0"/>
              </a:rPr>
              <a:t>phẩm</a:t>
            </a:r>
            <a:endParaRPr lang="en-US" altLang="ko-KR" sz="3000" b="1" dirty="0">
              <a:latin typeface="Times New Roman" pitchFamily="18" charset="0"/>
              <a:cs typeface="Times New Roman" pitchFamily="18" charset="0"/>
            </a:endParaRPr>
          </a:p>
        </p:txBody>
      </p:sp>
      <p:cxnSp>
        <p:nvCxnSpPr>
          <p:cNvPr id="12" name="Straight Connector 11"/>
          <p:cNvCxnSpPr/>
          <p:nvPr/>
        </p:nvCxnSpPr>
        <p:spPr>
          <a:xfrm flipV="1">
            <a:off x="209275" y="1638240"/>
            <a:ext cx="11773450" cy="4354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32013" y="2197023"/>
            <a:ext cx="11327973" cy="1815882"/>
          </a:xfrm>
          <a:prstGeom prst="rect">
            <a:avLst/>
          </a:prstGeom>
        </p:spPr>
        <p:txBody>
          <a:bodyPr wrap="square">
            <a:spAutoFit/>
          </a:bodyPr>
          <a:lstStyle/>
          <a:p>
            <a:pPr algn="just">
              <a:defRPr/>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niệm</a:t>
            </a:r>
            <a:r>
              <a:rPr lang="en-US" sz="2800" b="1" dirty="0">
                <a:latin typeface="Times New Roman" panose="02020603050405020304" pitchFamily="18" charset="0"/>
                <a:cs typeface="Times New Roman" panose="02020603050405020304" pitchFamily="18" charset="0"/>
              </a:rPr>
              <a:t>: </a:t>
            </a:r>
          </a:p>
          <a:p>
            <a:pPr algn="just">
              <a:defRPr/>
            </a:pPr>
            <a:r>
              <a:rPr lang="vi-VN" sz="2800" dirty="0">
                <a:latin typeface="Times New Roman" panose="02020603050405020304" pitchFamily="18" charset="0"/>
                <a:cs typeface="Times New Roman" panose="02020603050405020304" pitchFamily="18" charset="0"/>
              </a:rPr>
              <a:t>Ngâm chua là phương pháp </a:t>
            </a:r>
            <a:r>
              <a:rPr lang="en-US" sz="2800" dirty="0" err="1" smtClean="0">
                <a:latin typeface="Times New Roman" panose="02020603050405020304" pitchFamily="18" charset="0"/>
                <a:cs typeface="Times New Roman" panose="02020603050405020304" pitchFamily="18" charset="0"/>
              </a:rPr>
              <a:t>ngâm</a:t>
            </a: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thực </a:t>
            </a:r>
            <a:r>
              <a:rPr lang="vi-VN" sz="2800" dirty="0">
                <a:latin typeface="Times New Roman" panose="02020603050405020304" pitchFamily="18" charset="0"/>
                <a:cs typeface="Times New Roman" panose="02020603050405020304" pitchFamily="18" charset="0"/>
              </a:rPr>
              <a:t>phẩm vào hỗn hợp nước ngâm một thời gian để thực phẩm </a:t>
            </a:r>
            <a:r>
              <a:rPr lang="vi-VN" sz="2800" dirty="0" smtClean="0">
                <a:latin typeface="Times New Roman" panose="02020603050405020304" pitchFamily="18" charset="0"/>
                <a:cs typeface="Times New Roman" panose="02020603050405020304" pitchFamily="18" charset="0"/>
              </a:rPr>
              <a:t>lê</a:t>
            </a:r>
            <a:r>
              <a:rPr lang="en-US" sz="2800" dirty="0" smtClean="0">
                <a:latin typeface="Times New Roman" panose="02020603050405020304" pitchFamily="18" charset="0"/>
                <a:cs typeface="Times New Roman" panose="02020603050405020304" pitchFamily="18" charset="0"/>
              </a:rPr>
              <a:t>n</a:t>
            </a:r>
            <a:r>
              <a:rPr lang="vi-VN" sz="2800" dirty="0" smtClean="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men vi sinh vật hoặc thấm hỗn hợp nước </a:t>
            </a:r>
            <a:r>
              <a:rPr lang="vi-VN" sz="2800" dirty="0" smtClean="0">
                <a:latin typeface="Times New Roman" panose="02020603050405020304" pitchFamily="18" charset="0"/>
                <a:cs typeface="Times New Roman" panose="02020603050405020304" pitchFamily="18" charset="0"/>
              </a:rPr>
              <a:t>ngâm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món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vị</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chua</a:t>
            </a:r>
            <a:r>
              <a:rPr lang="en-US" sz="2800" dirty="0" smtClean="0">
                <a:latin typeface="Times New Roman" panose="02020603050405020304" pitchFamily="18" charset="0"/>
                <a:cs typeface="Times New Roman" panose="02020603050405020304" pitchFamily="18" charset="0"/>
              </a:rPr>
              <a:t>.</a:t>
            </a:r>
            <a:r>
              <a:rPr lang="vi-VN"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13" name="Picture 8" descr="Ảnh động Powerpoint CTU"/>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728235">
            <a:off x="10629317" y="574375"/>
            <a:ext cx="1033565" cy="1033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2305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Ảnh động Powerpoint CTU"/>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728235">
            <a:off x="10366520" y="168001"/>
            <a:ext cx="1033565" cy="10335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37661" y="98865"/>
            <a:ext cx="11972277" cy="1015663"/>
          </a:xfrm>
          <a:prstGeom prst="rect">
            <a:avLst/>
          </a:prstGeom>
          <a:noFill/>
        </p:spPr>
        <p:txBody>
          <a:bodyPr wrap="square" rtlCol="0">
            <a:spAutoFit/>
          </a:bodyPr>
          <a:lstStyle/>
          <a:p>
            <a:r>
              <a:rPr lang="en-US" altLang="ko-KR" sz="3000" b="1" dirty="0" smtClean="0">
                <a:solidFill>
                  <a:srgbClr val="0070C0"/>
                </a:solidFill>
                <a:latin typeface="Times New Roman" pitchFamily="18" charset="0"/>
                <a:cs typeface="Times New Roman" pitchFamily="18" charset="0"/>
              </a:rPr>
              <a:t>2.2</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Phương</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pháp</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chế</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biến</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thực</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phẩm</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không</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sử</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dụng</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nhiệt</a:t>
            </a:r>
            <a:r>
              <a:rPr lang="en-US" altLang="ko-KR" sz="3000" b="1" dirty="0" smtClean="0">
                <a:solidFill>
                  <a:srgbClr val="0070C0"/>
                </a:solidFill>
                <a:latin typeface="Times New Roman" pitchFamily="18" charset="0"/>
                <a:cs typeface="Times New Roman" pitchFamily="18" charset="0"/>
              </a:rPr>
              <a:t>.</a:t>
            </a:r>
          </a:p>
          <a:p>
            <a:r>
              <a:rPr lang="en-US" altLang="ko-KR" sz="3000" b="1" dirty="0" smtClean="0">
                <a:latin typeface="Times New Roman" pitchFamily="18" charset="0"/>
                <a:cs typeface="Times New Roman" pitchFamily="18" charset="0"/>
              </a:rPr>
              <a:t>      b. </a:t>
            </a:r>
            <a:r>
              <a:rPr lang="en-US" altLang="ko-KR" sz="3000" b="1" dirty="0" err="1" smtClean="0">
                <a:latin typeface="Times New Roman" pitchFamily="18" charset="0"/>
                <a:cs typeface="Times New Roman" pitchFamily="18" charset="0"/>
              </a:rPr>
              <a:t>Ngâm</a:t>
            </a:r>
            <a:r>
              <a:rPr lang="en-US" altLang="ko-KR" sz="3000" b="1" dirty="0" smtClean="0">
                <a:latin typeface="Times New Roman" pitchFamily="18" charset="0"/>
                <a:cs typeface="Times New Roman" pitchFamily="18" charset="0"/>
              </a:rPr>
              <a:t> </a:t>
            </a:r>
            <a:r>
              <a:rPr lang="en-US" altLang="ko-KR" sz="3000" b="1" dirty="0" err="1" smtClean="0">
                <a:latin typeface="Times New Roman" pitchFamily="18" charset="0"/>
                <a:cs typeface="Times New Roman" pitchFamily="18" charset="0"/>
              </a:rPr>
              <a:t>chua</a:t>
            </a:r>
            <a:r>
              <a:rPr lang="en-US" altLang="ko-KR" sz="3000" b="1" dirty="0" smtClean="0">
                <a:latin typeface="Times New Roman" pitchFamily="18" charset="0"/>
                <a:cs typeface="Times New Roman" pitchFamily="18" charset="0"/>
              </a:rPr>
              <a:t> </a:t>
            </a:r>
            <a:r>
              <a:rPr lang="en-US" altLang="ko-KR" sz="3000" b="1" dirty="0" err="1" smtClean="0">
                <a:latin typeface="Times New Roman" pitchFamily="18" charset="0"/>
                <a:cs typeface="Times New Roman" pitchFamily="18" charset="0"/>
              </a:rPr>
              <a:t>thực</a:t>
            </a:r>
            <a:r>
              <a:rPr lang="en-US" altLang="ko-KR" sz="3000" b="1" dirty="0" smtClean="0">
                <a:latin typeface="Times New Roman" pitchFamily="18" charset="0"/>
                <a:cs typeface="Times New Roman" pitchFamily="18" charset="0"/>
              </a:rPr>
              <a:t> </a:t>
            </a:r>
            <a:r>
              <a:rPr lang="en-US" altLang="ko-KR" sz="3000" b="1" dirty="0" err="1" smtClean="0">
                <a:latin typeface="Times New Roman" pitchFamily="18" charset="0"/>
                <a:cs typeface="Times New Roman" pitchFamily="18" charset="0"/>
              </a:rPr>
              <a:t>phẩm</a:t>
            </a:r>
            <a:endParaRPr lang="en-US" altLang="ko-KR" sz="3000" b="1" dirty="0">
              <a:latin typeface="Times New Roman" pitchFamily="18" charset="0"/>
              <a:cs typeface="Times New Roman" pitchFamily="18" charset="0"/>
            </a:endParaRPr>
          </a:p>
        </p:txBody>
      </p:sp>
      <p:cxnSp>
        <p:nvCxnSpPr>
          <p:cNvPr id="8" name="Straight Connector 7"/>
          <p:cNvCxnSpPr/>
          <p:nvPr/>
        </p:nvCxnSpPr>
        <p:spPr>
          <a:xfrm flipV="1">
            <a:off x="187569" y="1118142"/>
            <a:ext cx="10566400" cy="4354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87569" y="4003123"/>
            <a:ext cx="10964092" cy="2862322"/>
          </a:xfrm>
          <a:prstGeom prst="rect">
            <a:avLst/>
          </a:prstGeom>
          <a:solidFill>
            <a:schemeClr val="bg1"/>
          </a:solidFill>
          <a:ln w="28575">
            <a:noFill/>
            <a:prstDash val="solid"/>
          </a:ln>
        </p:spPr>
        <p:txBody>
          <a:bodyPr wrap="square">
            <a:spAutoFit/>
          </a:bodyPr>
          <a:lstStyle/>
          <a:p>
            <a:pPr algn="just">
              <a:defRPr/>
            </a:pPr>
            <a:r>
              <a:rPr lang="en-US" altLang="ko-KR" sz="3000" b="1" dirty="0">
                <a:latin typeface="Times New Roman" panose="02020603050405020304" pitchFamily="18" charset="0"/>
                <a:cs typeface="Times New Roman" panose="02020603050405020304" pitchFamily="18" charset="0"/>
              </a:rPr>
              <a:t>* </a:t>
            </a:r>
            <a:r>
              <a:rPr lang="en-US" altLang="ko-KR" sz="3000" b="1" dirty="0" err="1">
                <a:latin typeface="Times New Roman" panose="02020603050405020304" pitchFamily="18" charset="0"/>
                <a:cs typeface="Times New Roman" panose="02020603050405020304" pitchFamily="18" charset="0"/>
              </a:rPr>
              <a:t>Quy</a:t>
            </a:r>
            <a:r>
              <a:rPr lang="en-US" altLang="ko-KR" sz="3000" b="1" dirty="0">
                <a:latin typeface="Times New Roman" panose="02020603050405020304" pitchFamily="18" charset="0"/>
                <a:cs typeface="Times New Roman" panose="02020603050405020304" pitchFamily="18" charset="0"/>
              </a:rPr>
              <a:t> </a:t>
            </a:r>
            <a:r>
              <a:rPr lang="en-US" altLang="ko-KR" sz="3000" b="1" dirty="0" err="1">
                <a:latin typeface="Times New Roman" panose="02020603050405020304" pitchFamily="18" charset="0"/>
                <a:cs typeface="Times New Roman" panose="02020603050405020304" pitchFamily="18" charset="0"/>
              </a:rPr>
              <a:t>trình</a:t>
            </a:r>
            <a:r>
              <a:rPr lang="en-US" altLang="ko-KR" sz="3000" b="1" dirty="0">
                <a:latin typeface="Times New Roman" panose="02020603050405020304" pitchFamily="18" charset="0"/>
                <a:cs typeface="Times New Roman" panose="02020603050405020304" pitchFamily="18" charset="0"/>
              </a:rPr>
              <a:t> </a:t>
            </a:r>
            <a:r>
              <a:rPr lang="en-US" altLang="ko-KR" sz="3000" b="1" dirty="0" err="1">
                <a:latin typeface="Times New Roman" panose="02020603050405020304" pitchFamily="18" charset="0"/>
                <a:cs typeface="Times New Roman" panose="02020603050405020304" pitchFamily="18" charset="0"/>
              </a:rPr>
              <a:t>chung</a:t>
            </a:r>
            <a:r>
              <a:rPr lang="en-US" altLang="ko-KR" sz="3000" b="1" dirty="0" smtClean="0">
                <a:latin typeface="Times New Roman" panose="02020603050405020304" pitchFamily="18" charset="0"/>
                <a:cs typeface="Times New Roman" panose="02020603050405020304" pitchFamily="18" charset="0"/>
              </a:rPr>
              <a:t>:</a:t>
            </a:r>
            <a:endParaRPr lang="en-US" sz="3000" b="1" dirty="0" smtClean="0">
              <a:latin typeface="Times New Roman" panose="02020603050405020304" pitchFamily="18" charset="0"/>
              <a:cs typeface="Times New Roman" panose="02020603050405020304" pitchFamily="18" charset="0"/>
            </a:endParaRPr>
          </a:p>
          <a:p>
            <a:pPr marL="742950" indent="-742950" algn="just">
              <a:buAutoNum type="arabicPeriod"/>
              <a:defRPr/>
            </a:pPr>
            <a:r>
              <a:rPr lang="en-US" sz="3000" b="1" dirty="0" err="1" smtClean="0">
                <a:latin typeface="Times New Roman" panose="02020603050405020304" pitchFamily="18" charset="0"/>
                <a:cs typeface="Times New Roman" panose="02020603050405020304" pitchFamily="18" charset="0"/>
              </a:rPr>
              <a:t>Sơ</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chế</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nguyên</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liệu</a:t>
            </a:r>
            <a:r>
              <a:rPr lang="en-US" sz="3000" b="1"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làm</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sạch</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các</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loại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nguyên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liệu</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và</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cắt</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thái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phù</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hợp</a:t>
            </a:r>
            <a:r>
              <a:rPr lang="en-US" sz="3000" dirty="0" smtClean="0">
                <a:latin typeface="Times New Roman" panose="02020603050405020304" pitchFamily="18" charset="0"/>
                <a:cs typeface="Times New Roman" panose="02020603050405020304" pitchFamily="18" charset="0"/>
              </a:rPr>
              <a:t>.</a:t>
            </a:r>
          </a:p>
          <a:p>
            <a:pPr marL="742950" indent="-742950" algn="just">
              <a:buAutoNum type="arabicPeriod"/>
              <a:defRPr/>
            </a:pPr>
            <a:r>
              <a:rPr lang="en-US" sz="3000" b="1" dirty="0" err="1" smtClean="0">
                <a:latin typeface="Times New Roman" panose="02020603050405020304" pitchFamily="18" charset="0"/>
                <a:cs typeface="Times New Roman" panose="02020603050405020304" pitchFamily="18" charset="0"/>
              </a:rPr>
              <a:t>Chế</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biến</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món</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ăn</a:t>
            </a:r>
            <a:r>
              <a:rPr lang="en-US" sz="3000" b="1"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pha</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hỗn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hợp</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nước</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ngâm</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sau</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đó</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ngâm</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các</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nguyên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liệu</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trong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hỗn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hợp</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nước</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ngâm</a:t>
            </a:r>
            <a:r>
              <a:rPr lang="en-US" sz="3000" dirty="0" smtClean="0">
                <a:latin typeface="Times New Roman" panose="02020603050405020304" pitchFamily="18" charset="0"/>
                <a:cs typeface="Times New Roman" panose="02020603050405020304" pitchFamily="18" charset="0"/>
              </a:rPr>
              <a:t>.</a:t>
            </a:r>
          </a:p>
          <a:p>
            <a:pPr marL="742950" indent="-742950" algn="just">
              <a:buAutoNum type="arabicPeriod"/>
              <a:defRPr/>
            </a:pPr>
            <a:r>
              <a:rPr lang="en-US" sz="3000" b="1" dirty="0" err="1" smtClean="0">
                <a:latin typeface="Times New Roman" panose="02020603050405020304" pitchFamily="18" charset="0"/>
                <a:cs typeface="Times New Roman" panose="02020603050405020304" pitchFamily="18" charset="0"/>
              </a:rPr>
              <a:t>Trình</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bày</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món</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ăn</a:t>
            </a:r>
            <a:r>
              <a:rPr lang="en-US" sz="3000" b="1"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sắp</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xếp</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món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ăn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lên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đĩa</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trang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trí</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đẹp</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mắt</a:t>
            </a:r>
            <a:r>
              <a:rPr lang="en-US" sz="3000" dirty="0" smtClean="0">
                <a:latin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cs typeface="Times New Roman" panose="02020603050405020304" pitchFamily="18" charset="0"/>
            </a:endParaRPr>
          </a:p>
        </p:txBody>
      </p:sp>
      <p:pic>
        <p:nvPicPr>
          <p:cNvPr id="6" name="Picture 3"/>
          <p:cNvPicPr>
            <a:picLocks noChangeAspect="1"/>
          </p:cNvPicPr>
          <p:nvPr/>
        </p:nvPicPr>
        <p:blipFill>
          <a:blip r:embed="rId3">
            <a:extLst>
              <a:ext uri="{28A0092B-C50C-407E-A947-70E740481C1C}">
                <a14:useLocalDpi xmlns:a14="http://schemas.microsoft.com/office/drawing/2010/main" val="0"/>
              </a:ext>
            </a:extLst>
          </a:blip>
          <a:srcRect r="73773"/>
          <a:stretch>
            <a:fillRect/>
          </a:stretch>
        </p:blipFill>
        <p:spPr bwMode="auto">
          <a:xfrm>
            <a:off x="0" y="1118142"/>
            <a:ext cx="3079750" cy="3022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p:cNvPicPr>
          <p:nvPr/>
        </p:nvPicPr>
        <p:blipFill>
          <a:blip r:embed="rId3">
            <a:extLst>
              <a:ext uri="{28A0092B-C50C-407E-A947-70E740481C1C}">
                <a14:useLocalDpi xmlns:a14="http://schemas.microsoft.com/office/drawing/2010/main" val="0"/>
              </a:ext>
            </a:extLst>
          </a:blip>
          <a:srcRect l="27982" r="24837"/>
          <a:stretch>
            <a:fillRect/>
          </a:stretch>
        </p:blipFill>
        <p:spPr bwMode="auto">
          <a:xfrm>
            <a:off x="3162440" y="1141588"/>
            <a:ext cx="5500687" cy="3022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p:nvPicPr>
        <p:blipFill>
          <a:blip r:embed="rId3">
            <a:extLst>
              <a:ext uri="{28A0092B-C50C-407E-A947-70E740481C1C}">
                <a14:useLocalDpi xmlns:a14="http://schemas.microsoft.com/office/drawing/2010/main" val="0"/>
              </a:ext>
            </a:extLst>
          </a:blip>
          <a:srcRect l="75960"/>
          <a:stretch>
            <a:fillRect/>
          </a:stretch>
        </p:blipFill>
        <p:spPr bwMode="auto">
          <a:xfrm>
            <a:off x="8858127" y="1141588"/>
            <a:ext cx="2822575" cy="305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31775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20" name="Picture 1"/>
          <p:cNvPicPr>
            <a:picLocks noChangeAspect="1"/>
          </p:cNvPicPr>
          <p:nvPr/>
        </p:nvPicPr>
        <p:blipFill>
          <a:blip r:embed="rId2">
            <a:extLst>
              <a:ext uri="{28A0092B-C50C-407E-A947-70E740481C1C}">
                <a14:useLocalDpi xmlns:a14="http://schemas.microsoft.com/office/drawing/2010/main" val="0"/>
              </a:ext>
            </a:extLst>
          </a:blip>
          <a:srcRect l="3413" t="7878" r="68596"/>
          <a:stretch>
            <a:fillRect/>
          </a:stretch>
        </p:blipFill>
        <p:spPr bwMode="auto">
          <a:xfrm>
            <a:off x="504787" y="1539681"/>
            <a:ext cx="3653516" cy="25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1"/>
          <p:cNvPicPr>
            <a:picLocks noChangeAspect="1"/>
          </p:cNvPicPr>
          <p:nvPr/>
        </p:nvPicPr>
        <p:blipFill>
          <a:blip r:embed="rId2">
            <a:extLst>
              <a:ext uri="{28A0092B-C50C-407E-A947-70E740481C1C}">
                <a14:useLocalDpi xmlns:a14="http://schemas.microsoft.com/office/drawing/2010/main" val="0"/>
              </a:ext>
            </a:extLst>
          </a:blip>
          <a:srcRect l="32768" t="6564" r="35146"/>
          <a:stretch>
            <a:fillRect/>
          </a:stretch>
        </p:blipFill>
        <p:spPr bwMode="auto">
          <a:xfrm>
            <a:off x="4433226" y="1576193"/>
            <a:ext cx="3638432" cy="2565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2" name="Picture 1"/>
          <p:cNvPicPr>
            <a:picLocks noChangeAspect="1"/>
          </p:cNvPicPr>
          <p:nvPr/>
        </p:nvPicPr>
        <p:blipFill>
          <a:blip r:embed="rId2">
            <a:extLst>
              <a:ext uri="{28A0092B-C50C-407E-A947-70E740481C1C}">
                <a14:useLocalDpi xmlns:a14="http://schemas.microsoft.com/office/drawing/2010/main" val="0"/>
              </a:ext>
            </a:extLst>
          </a:blip>
          <a:srcRect l="68951" t="4436" r="1694" b="-4436"/>
          <a:stretch>
            <a:fillRect/>
          </a:stretch>
        </p:blipFill>
        <p:spPr bwMode="auto">
          <a:xfrm>
            <a:off x="8362042" y="1576193"/>
            <a:ext cx="3586389" cy="25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45722" y="103945"/>
            <a:ext cx="11972277" cy="1477328"/>
          </a:xfrm>
          <a:prstGeom prst="rect">
            <a:avLst/>
          </a:prstGeom>
          <a:noFill/>
        </p:spPr>
        <p:txBody>
          <a:bodyPr wrap="square" rtlCol="0">
            <a:spAutoFit/>
          </a:bodyPr>
          <a:lstStyle/>
          <a:p>
            <a:r>
              <a:rPr lang="en-US" altLang="ko-KR" sz="3000" b="1" dirty="0">
                <a:solidFill>
                  <a:srgbClr val="FF0000"/>
                </a:solidFill>
                <a:latin typeface="Times New Roman" pitchFamily="18" charset="0"/>
                <a:cs typeface="Times New Roman" pitchFamily="18" charset="0"/>
              </a:rPr>
              <a:t>2. CHẾ BIẾN THỰC </a:t>
            </a:r>
            <a:r>
              <a:rPr lang="en-US" altLang="ko-KR" sz="3000" b="1" dirty="0" smtClean="0">
                <a:solidFill>
                  <a:srgbClr val="FF0000"/>
                </a:solidFill>
                <a:latin typeface="Times New Roman" pitchFamily="18" charset="0"/>
                <a:cs typeface="Times New Roman" pitchFamily="18" charset="0"/>
              </a:rPr>
              <a:t>PHẨM</a:t>
            </a:r>
          </a:p>
          <a:p>
            <a:r>
              <a:rPr lang="en-US" altLang="ko-KR" sz="3000" b="1" dirty="0">
                <a:solidFill>
                  <a:srgbClr val="0070C0"/>
                </a:solidFill>
                <a:latin typeface="Times New Roman" pitchFamily="18" charset="0"/>
                <a:cs typeface="Times New Roman" pitchFamily="18" charset="0"/>
              </a:rPr>
              <a:t> </a:t>
            </a:r>
            <a:r>
              <a:rPr lang="en-US" altLang="ko-KR" sz="3000" b="1" dirty="0" smtClean="0">
                <a:solidFill>
                  <a:srgbClr val="0070C0"/>
                </a:solidFill>
                <a:latin typeface="Times New Roman" pitchFamily="18" charset="0"/>
                <a:cs typeface="Times New Roman" pitchFamily="18" charset="0"/>
              </a:rPr>
              <a:t>  2.3. </a:t>
            </a:r>
            <a:r>
              <a:rPr lang="en-US" altLang="ko-KR" sz="3000" b="1" dirty="0" err="1">
                <a:solidFill>
                  <a:srgbClr val="0070C0"/>
                </a:solidFill>
                <a:latin typeface="Times New Roman" pitchFamily="18" charset="0"/>
                <a:cs typeface="Times New Roman" pitchFamily="18" charset="0"/>
              </a:rPr>
              <a:t>Phương</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pháp</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chế</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biến</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thực</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phẩm</a:t>
            </a:r>
            <a:r>
              <a:rPr lang="en-US" altLang="ko-KR" sz="3000" b="1" dirty="0">
                <a:solidFill>
                  <a:srgbClr val="0070C0"/>
                </a:solidFill>
                <a:latin typeface="Times New Roman" pitchFamily="18" charset="0"/>
                <a:cs typeface="Times New Roman" pitchFamily="18" charset="0"/>
              </a:rPr>
              <a:t> </a:t>
            </a:r>
            <a:r>
              <a:rPr lang="en-US" altLang="ko-KR" sz="3000" b="1" dirty="0" err="1" smtClean="0">
                <a:solidFill>
                  <a:srgbClr val="0070C0"/>
                </a:solidFill>
                <a:latin typeface="Times New Roman" pitchFamily="18" charset="0"/>
                <a:cs typeface="Times New Roman" pitchFamily="18" charset="0"/>
              </a:rPr>
              <a:t>có</a:t>
            </a:r>
            <a:r>
              <a:rPr lang="en-US" altLang="ko-KR" sz="3000" b="1" dirty="0" smtClean="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sử</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dụng</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nhiệt</a:t>
            </a:r>
            <a:r>
              <a:rPr lang="en-US" altLang="ko-KR" sz="3000" b="1" dirty="0" smtClean="0">
                <a:solidFill>
                  <a:srgbClr val="0070C0"/>
                </a:solidFill>
                <a:latin typeface="Times New Roman" pitchFamily="18" charset="0"/>
                <a:cs typeface="Times New Roman" pitchFamily="18" charset="0"/>
              </a:rPr>
              <a:t>.</a:t>
            </a:r>
          </a:p>
          <a:p>
            <a:r>
              <a:rPr lang="en-US" altLang="ko-KR" sz="3000" b="1" dirty="0" smtClean="0">
                <a:latin typeface="Times New Roman" pitchFamily="18" charset="0"/>
                <a:cs typeface="Times New Roman" pitchFamily="18" charset="0"/>
              </a:rPr>
              <a:t>      </a:t>
            </a:r>
            <a:r>
              <a:rPr lang="en-US" altLang="ko-KR" sz="3000" b="1" dirty="0">
                <a:latin typeface="Times New Roman" pitchFamily="18" charset="0"/>
                <a:cs typeface="Times New Roman" pitchFamily="18" charset="0"/>
              </a:rPr>
              <a:t>b</a:t>
            </a:r>
            <a:r>
              <a:rPr lang="en-US" altLang="ko-KR" sz="3000" b="1" dirty="0" smtClean="0">
                <a:latin typeface="Times New Roman" pitchFamily="18" charset="0"/>
                <a:cs typeface="Times New Roman" pitchFamily="18" charset="0"/>
              </a:rPr>
              <a:t>. </a:t>
            </a:r>
            <a:r>
              <a:rPr lang="en-US" altLang="ko-KR" sz="3000" b="1" dirty="0" err="1" smtClean="0">
                <a:latin typeface="Times New Roman" pitchFamily="18" charset="0"/>
                <a:cs typeface="Times New Roman" pitchFamily="18" charset="0"/>
              </a:rPr>
              <a:t>Phương</a:t>
            </a:r>
            <a:r>
              <a:rPr lang="en-US" altLang="ko-KR" sz="3000" b="1" dirty="0" smtClean="0">
                <a:latin typeface="Times New Roman" pitchFamily="18" charset="0"/>
                <a:cs typeface="Times New Roman" pitchFamily="18" charset="0"/>
              </a:rPr>
              <a:t> </a:t>
            </a:r>
            <a:r>
              <a:rPr lang="en-US" altLang="ko-KR" sz="3000" b="1" dirty="0" err="1" smtClean="0">
                <a:latin typeface="Times New Roman" pitchFamily="18" charset="0"/>
                <a:cs typeface="Times New Roman" pitchFamily="18" charset="0"/>
              </a:rPr>
              <a:t>pháp</a:t>
            </a:r>
            <a:r>
              <a:rPr lang="en-US" altLang="ko-KR" sz="3000" b="1" dirty="0" smtClean="0">
                <a:latin typeface="Times New Roman" pitchFamily="18" charset="0"/>
                <a:cs typeface="Times New Roman" pitchFamily="18" charset="0"/>
              </a:rPr>
              <a:t> </a:t>
            </a:r>
            <a:r>
              <a:rPr lang="en-US" altLang="ko-KR" sz="3000" b="1" dirty="0" err="1" smtClean="0">
                <a:latin typeface="Times New Roman" pitchFamily="18" charset="0"/>
                <a:cs typeface="Times New Roman" pitchFamily="18" charset="0"/>
              </a:rPr>
              <a:t>làm</a:t>
            </a:r>
            <a:r>
              <a:rPr lang="en-US" altLang="ko-KR" sz="3000" b="1" dirty="0" smtClean="0">
                <a:latin typeface="Times New Roman" pitchFamily="18" charset="0"/>
                <a:cs typeface="Times New Roman" pitchFamily="18" charset="0"/>
              </a:rPr>
              <a:t> </a:t>
            </a:r>
            <a:r>
              <a:rPr lang="en-US" altLang="ko-KR" sz="3000" b="1" dirty="0" err="1" smtClean="0">
                <a:latin typeface="Times New Roman" pitchFamily="18" charset="0"/>
                <a:cs typeface="Times New Roman" pitchFamily="18" charset="0"/>
              </a:rPr>
              <a:t>chín</a:t>
            </a:r>
            <a:r>
              <a:rPr lang="en-US" altLang="ko-KR" sz="3000" b="1" dirty="0" smtClean="0">
                <a:latin typeface="Times New Roman" pitchFamily="18" charset="0"/>
                <a:cs typeface="Times New Roman" pitchFamily="18" charset="0"/>
              </a:rPr>
              <a:t> </a:t>
            </a:r>
            <a:r>
              <a:rPr lang="en-US" altLang="ko-KR" sz="3000" b="1" dirty="0" err="1" smtClean="0">
                <a:latin typeface="Times New Roman" pitchFamily="18" charset="0"/>
                <a:cs typeface="Times New Roman" pitchFamily="18" charset="0"/>
              </a:rPr>
              <a:t>thực</a:t>
            </a:r>
            <a:r>
              <a:rPr lang="en-US" altLang="ko-KR" sz="3000" b="1" dirty="0" smtClean="0">
                <a:latin typeface="Times New Roman" pitchFamily="18" charset="0"/>
                <a:cs typeface="Times New Roman" pitchFamily="18" charset="0"/>
              </a:rPr>
              <a:t> </a:t>
            </a:r>
            <a:r>
              <a:rPr lang="en-US" altLang="ko-KR" sz="3000" b="1" dirty="0" err="1" smtClean="0">
                <a:latin typeface="Times New Roman" pitchFamily="18" charset="0"/>
                <a:cs typeface="Times New Roman" pitchFamily="18" charset="0"/>
              </a:rPr>
              <a:t>phẩm</a:t>
            </a:r>
            <a:r>
              <a:rPr lang="en-US" altLang="ko-KR" sz="3000" b="1" dirty="0" smtClean="0">
                <a:latin typeface="Times New Roman" pitchFamily="18" charset="0"/>
                <a:cs typeface="Times New Roman" pitchFamily="18" charset="0"/>
              </a:rPr>
              <a:t> </a:t>
            </a:r>
            <a:r>
              <a:rPr lang="en-US" altLang="ko-KR" sz="3000" b="1" dirty="0" err="1" smtClean="0">
                <a:latin typeface="Times New Roman" pitchFamily="18" charset="0"/>
                <a:cs typeface="Times New Roman" pitchFamily="18" charset="0"/>
              </a:rPr>
              <a:t>trong</a:t>
            </a:r>
            <a:r>
              <a:rPr lang="en-US" altLang="ko-KR" sz="3000" b="1" dirty="0" smtClean="0">
                <a:latin typeface="Times New Roman" pitchFamily="18" charset="0"/>
                <a:cs typeface="Times New Roman" pitchFamily="18" charset="0"/>
              </a:rPr>
              <a:t> </a:t>
            </a:r>
            <a:r>
              <a:rPr lang="en-US" altLang="ko-KR" sz="3000" b="1" dirty="0" err="1" smtClean="0">
                <a:latin typeface="Times New Roman" pitchFamily="18" charset="0"/>
                <a:cs typeface="Times New Roman" pitchFamily="18" charset="0"/>
              </a:rPr>
              <a:t>nước</a:t>
            </a:r>
            <a:r>
              <a:rPr lang="en-US" altLang="ko-KR" sz="3000" b="1" dirty="0" smtClean="0">
                <a:latin typeface="Times New Roman" pitchFamily="18" charset="0"/>
                <a:cs typeface="Times New Roman" pitchFamily="18" charset="0"/>
              </a:rPr>
              <a:t>.</a:t>
            </a:r>
            <a:endParaRPr lang="en-US" altLang="ko-KR" sz="3000" b="1" dirty="0">
              <a:latin typeface="Times New Roman" pitchFamily="18" charset="0"/>
              <a:cs typeface="Times New Roman" pitchFamily="18" charset="0"/>
            </a:endParaRPr>
          </a:p>
        </p:txBody>
      </p:sp>
      <p:sp>
        <p:nvSpPr>
          <p:cNvPr id="11" name="TextBox 10"/>
          <p:cNvSpPr txBox="1"/>
          <p:nvPr/>
        </p:nvSpPr>
        <p:spPr>
          <a:xfrm>
            <a:off x="598571" y="4182099"/>
            <a:ext cx="3420721" cy="1815882"/>
          </a:xfrm>
          <a:prstGeom prst="rect">
            <a:avLst/>
          </a:prstGeom>
          <a:noFill/>
          <a:ln w="28575">
            <a:solidFill>
              <a:srgbClr val="FF6600"/>
            </a:solidFill>
          </a:ln>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Luộc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mềm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thực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phẩm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môi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thích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hợp</a:t>
            </a:r>
            <a:r>
              <a:rPr lang="en-US" sz="2800" dirty="0" smtClean="0">
                <a:latin typeface="Times New Roman" panose="02020603050405020304" pitchFamily="18" charset="0"/>
                <a:cs typeface="Times New Roman" panose="02020603050405020304" pitchFamily="18" charset="0"/>
              </a:rPr>
              <a:t>.</a:t>
            </a:r>
            <a:endParaRPr lang="en-US" sz="2800" dirty="0"/>
          </a:p>
        </p:txBody>
      </p:sp>
      <p:sp>
        <p:nvSpPr>
          <p:cNvPr id="12" name="TextBox 11"/>
          <p:cNvSpPr txBox="1"/>
          <p:nvPr/>
        </p:nvSpPr>
        <p:spPr>
          <a:xfrm>
            <a:off x="4269242" y="4158653"/>
            <a:ext cx="3767761" cy="1815882"/>
          </a:xfrm>
          <a:prstGeom prst="rect">
            <a:avLst/>
          </a:prstGeom>
          <a:noFill/>
          <a:ln w="28575">
            <a:solidFill>
              <a:srgbClr val="FF6600"/>
            </a:solidFill>
          </a:ln>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Nấu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thực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phẩm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môi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nêm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vị</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vừa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ăn</a:t>
            </a:r>
            <a:r>
              <a:rPr lang="en-US" sz="2800" dirty="0" smtClean="0">
                <a:latin typeface="Times New Roman" panose="02020603050405020304" pitchFamily="18" charset="0"/>
                <a:cs typeface="Times New Roman" panose="02020603050405020304" pitchFamily="18" charset="0"/>
              </a:rPr>
              <a:t>. </a:t>
            </a:r>
            <a:endParaRPr lang="en-US" sz="2800" dirty="0"/>
          </a:p>
        </p:txBody>
      </p:sp>
      <p:sp>
        <p:nvSpPr>
          <p:cNvPr id="13" name="TextBox 12"/>
          <p:cNvSpPr txBox="1"/>
          <p:nvPr/>
        </p:nvSpPr>
        <p:spPr>
          <a:xfrm>
            <a:off x="8484576" y="4151579"/>
            <a:ext cx="3533423" cy="1815882"/>
          </a:xfrm>
          <a:prstGeom prst="rect">
            <a:avLst/>
          </a:prstGeom>
          <a:noFill/>
          <a:ln w="28575">
            <a:solidFill>
              <a:srgbClr val="FF6600"/>
            </a:solidFill>
          </a:ln>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Kho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mềm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thực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phẩm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lượng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vừa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vị</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mặn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đậm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đà</a:t>
            </a:r>
            <a:r>
              <a:rPr lang="en-US" sz="2800" dirty="0" smtClean="0">
                <a:latin typeface="Times New Roman" panose="02020603050405020304" pitchFamily="18" charset="0"/>
                <a:cs typeface="Times New Roman" panose="02020603050405020304" pitchFamily="18" charset="0"/>
              </a:rPr>
              <a:t>. </a:t>
            </a:r>
            <a:endParaRPr lang="en-US" sz="2800" dirty="0"/>
          </a:p>
        </p:txBody>
      </p:sp>
    </p:spTree>
    <p:extLst>
      <p:ext uri="{BB962C8B-B14F-4D97-AF65-F5344CB8AC3E}">
        <p14:creationId xmlns:p14="http://schemas.microsoft.com/office/powerpoint/2010/main" val="400469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5" name="Picture 2"/>
          <p:cNvPicPr>
            <a:picLocks noChangeAspect="1"/>
          </p:cNvPicPr>
          <p:nvPr/>
        </p:nvPicPr>
        <p:blipFill>
          <a:blip r:embed="rId2">
            <a:extLst>
              <a:ext uri="{28A0092B-C50C-407E-A947-70E740481C1C}">
                <a14:useLocalDpi xmlns:a14="http://schemas.microsoft.com/office/drawing/2010/main" val="0"/>
              </a:ext>
            </a:extLst>
          </a:blip>
          <a:srcRect t="8269" r="74355" b="17072"/>
          <a:stretch>
            <a:fillRect/>
          </a:stretch>
        </p:blipFill>
        <p:spPr bwMode="auto">
          <a:xfrm>
            <a:off x="386861" y="1557827"/>
            <a:ext cx="3957059" cy="276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2"/>
          <p:cNvPicPr>
            <a:picLocks noChangeAspect="1"/>
          </p:cNvPicPr>
          <p:nvPr/>
        </p:nvPicPr>
        <p:blipFill>
          <a:blip r:embed="rId2">
            <a:extLst>
              <a:ext uri="{28A0092B-C50C-407E-A947-70E740481C1C}">
                <a14:useLocalDpi xmlns:a14="http://schemas.microsoft.com/office/drawing/2010/main" val="0"/>
              </a:ext>
            </a:extLst>
          </a:blip>
          <a:srcRect l="35835" t="6573" r="41031" b="16357"/>
          <a:stretch>
            <a:fillRect/>
          </a:stretch>
        </p:blipFill>
        <p:spPr bwMode="auto">
          <a:xfrm>
            <a:off x="4444842" y="1501680"/>
            <a:ext cx="3667527" cy="281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8316859" y="1377853"/>
            <a:ext cx="3077971" cy="2863691"/>
            <a:chOff x="8211352" y="3816253"/>
            <a:chExt cx="3991676" cy="2922528"/>
          </a:xfrm>
        </p:grpSpPr>
        <p:pic>
          <p:nvPicPr>
            <p:cNvPr id="18444" name="Picture 2"/>
            <p:cNvPicPr>
              <a:picLocks noChangeAspect="1"/>
            </p:cNvPicPr>
            <p:nvPr/>
          </p:nvPicPr>
          <p:blipFill>
            <a:blip r:embed="rId2">
              <a:extLst>
                <a:ext uri="{28A0092B-C50C-407E-A947-70E740481C1C}">
                  <a14:useLocalDpi xmlns:a14="http://schemas.microsoft.com/office/drawing/2010/main" val="0"/>
                </a:ext>
              </a:extLst>
            </a:blip>
            <a:srcRect l="66599" t="5569" r="3258" b="31812"/>
            <a:stretch>
              <a:fillRect/>
            </a:stretch>
          </p:blipFill>
          <p:spPr bwMode="auto">
            <a:xfrm>
              <a:off x="8211352" y="3816253"/>
              <a:ext cx="3991676" cy="2439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843048" y="6299041"/>
              <a:ext cx="2927450" cy="439740"/>
            </a:xfrm>
            <a:prstGeom prst="rect">
              <a:avLst/>
            </a:prstGeom>
            <a:noFill/>
          </p:spPr>
          <p:txBody>
            <a:bodyPr wrap="none" rtlCol="0">
              <a:spAutoFit/>
            </a:bodyPr>
            <a:lstStyle/>
            <a:p>
              <a:r>
                <a:rPr lang="en-US" sz="2200" dirty="0" err="1" smtClean="0">
                  <a:latin typeface="Times New Roman" pitchFamily="18" charset="0"/>
                  <a:cs typeface="Times New Roman" pitchFamily="18" charset="0"/>
                </a:rPr>
                <a:t>Phương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pháp</a:t>
              </a:r>
              <a:r>
                <a:rPr lang="en-US" sz="2200" dirty="0" smtClean="0">
                  <a:latin typeface="Times New Roman" pitchFamily="18" charset="0"/>
                  <a:cs typeface="Times New Roman" pitchFamily="18" charset="0"/>
                </a:rPr>
                <a:t> rang</a:t>
              </a:r>
              <a:endParaRPr lang="en-US" sz="2200" dirty="0">
                <a:latin typeface="Times New Roman" pitchFamily="18" charset="0"/>
                <a:cs typeface="Times New Roman" pitchFamily="18" charset="0"/>
              </a:endParaRPr>
            </a:p>
          </p:txBody>
        </p:sp>
      </p:grpSp>
      <p:sp>
        <p:nvSpPr>
          <p:cNvPr id="11" name="TextBox 10"/>
          <p:cNvSpPr txBox="1"/>
          <p:nvPr/>
        </p:nvSpPr>
        <p:spPr>
          <a:xfrm>
            <a:off x="151229" y="33607"/>
            <a:ext cx="11972277" cy="1477328"/>
          </a:xfrm>
          <a:prstGeom prst="rect">
            <a:avLst/>
          </a:prstGeom>
          <a:noFill/>
        </p:spPr>
        <p:txBody>
          <a:bodyPr wrap="square" rtlCol="0">
            <a:spAutoFit/>
          </a:bodyPr>
          <a:lstStyle/>
          <a:p>
            <a:r>
              <a:rPr lang="en-US" altLang="ko-KR" sz="3000" b="1" dirty="0">
                <a:solidFill>
                  <a:srgbClr val="FF0000"/>
                </a:solidFill>
                <a:latin typeface="Times New Roman" pitchFamily="18" charset="0"/>
                <a:cs typeface="Times New Roman" pitchFamily="18" charset="0"/>
              </a:rPr>
              <a:t>2. CHẾ BIẾN THỰC </a:t>
            </a:r>
            <a:r>
              <a:rPr lang="en-US" altLang="ko-KR" sz="3000" b="1" dirty="0" smtClean="0">
                <a:solidFill>
                  <a:srgbClr val="FF0000"/>
                </a:solidFill>
                <a:latin typeface="Times New Roman" pitchFamily="18" charset="0"/>
                <a:cs typeface="Times New Roman" pitchFamily="18" charset="0"/>
              </a:rPr>
              <a:t>PHẨM</a:t>
            </a:r>
          </a:p>
          <a:p>
            <a:r>
              <a:rPr lang="en-US" altLang="ko-KR" sz="3000" b="1" dirty="0">
                <a:solidFill>
                  <a:srgbClr val="0070C0"/>
                </a:solidFill>
                <a:latin typeface="Times New Roman" pitchFamily="18" charset="0"/>
                <a:cs typeface="Times New Roman" pitchFamily="18" charset="0"/>
              </a:rPr>
              <a:t> </a:t>
            </a:r>
            <a:r>
              <a:rPr lang="en-US" altLang="ko-KR" sz="3000" b="1" dirty="0" smtClean="0">
                <a:solidFill>
                  <a:srgbClr val="0070C0"/>
                </a:solidFill>
                <a:latin typeface="Times New Roman" pitchFamily="18" charset="0"/>
                <a:cs typeface="Times New Roman" pitchFamily="18" charset="0"/>
              </a:rPr>
              <a:t>  2.3. </a:t>
            </a:r>
            <a:r>
              <a:rPr lang="en-US" altLang="ko-KR" sz="3000" b="1" dirty="0" err="1">
                <a:solidFill>
                  <a:srgbClr val="0070C0"/>
                </a:solidFill>
                <a:latin typeface="Times New Roman" pitchFamily="18" charset="0"/>
                <a:cs typeface="Times New Roman" pitchFamily="18" charset="0"/>
              </a:rPr>
              <a:t>Phương</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pháp</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chế</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biến</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thực</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phẩm</a:t>
            </a:r>
            <a:r>
              <a:rPr lang="en-US" altLang="ko-KR" sz="3000" b="1" dirty="0">
                <a:solidFill>
                  <a:srgbClr val="0070C0"/>
                </a:solidFill>
                <a:latin typeface="Times New Roman" pitchFamily="18" charset="0"/>
                <a:cs typeface="Times New Roman" pitchFamily="18" charset="0"/>
              </a:rPr>
              <a:t> </a:t>
            </a:r>
            <a:r>
              <a:rPr lang="en-US" altLang="ko-KR" sz="3000" b="1" dirty="0" err="1" smtClean="0">
                <a:solidFill>
                  <a:srgbClr val="0070C0"/>
                </a:solidFill>
                <a:latin typeface="Times New Roman" pitchFamily="18" charset="0"/>
                <a:cs typeface="Times New Roman" pitchFamily="18" charset="0"/>
              </a:rPr>
              <a:t>có</a:t>
            </a:r>
            <a:r>
              <a:rPr lang="en-US" altLang="ko-KR" sz="3000" b="1" dirty="0" smtClean="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sử</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dụng</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nhiệt</a:t>
            </a:r>
            <a:r>
              <a:rPr lang="en-US" altLang="ko-KR" sz="3000" b="1" dirty="0" smtClean="0">
                <a:solidFill>
                  <a:srgbClr val="0070C0"/>
                </a:solidFill>
                <a:latin typeface="Times New Roman" pitchFamily="18" charset="0"/>
                <a:cs typeface="Times New Roman" pitchFamily="18" charset="0"/>
              </a:rPr>
              <a:t>.</a:t>
            </a:r>
          </a:p>
          <a:p>
            <a:r>
              <a:rPr lang="en-US" altLang="ko-KR" sz="3000" b="1" dirty="0" smtClean="0">
                <a:latin typeface="Times New Roman" pitchFamily="18" charset="0"/>
                <a:cs typeface="Times New Roman" pitchFamily="18" charset="0"/>
              </a:rPr>
              <a:t>      </a:t>
            </a:r>
            <a:r>
              <a:rPr lang="en-US" altLang="ko-KR" sz="3000" b="1" dirty="0">
                <a:latin typeface="Times New Roman" pitchFamily="18" charset="0"/>
                <a:cs typeface="Times New Roman" pitchFamily="18" charset="0"/>
              </a:rPr>
              <a:t>b</a:t>
            </a:r>
            <a:r>
              <a:rPr lang="en-US" altLang="ko-KR" sz="3000" b="1" dirty="0" smtClean="0">
                <a:latin typeface="Times New Roman" pitchFamily="18" charset="0"/>
                <a:cs typeface="Times New Roman" pitchFamily="18" charset="0"/>
              </a:rPr>
              <a:t>. </a:t>
            </a:r>
            <a:r>
              <a:rPr lang="en-US" altLang="ko-KR" sz="3000" b="1" dirty="0" err="1" smtClean="0">
                <a:latin typeface="Times New Roman" pitchFamily="18" charset="0"/>
                <a:cs typeface="Times New Roman" pitchFamily="18" charset="0"/>
              </a:rPr>
              <a:t>Phương</a:t>
            </a:r>
            <a:r>
              <a:rPr lang="en-US" altLang="ko-KR" sz="3000" b="1" dirty="0" smtClean="0">
                <a:latin typeface="Times New Roman" pitchFamily="18" charset="0"/>
                <a:cs typeface="Times New Roman" pitchFamily="18" charset="0"/>
              </a:rPr>
              <a:t> </a:t>
            </a:r>
            <a:r>
              <a:rPr lang="en-US" altLang="ko-KR" sz="3000" b="1" dirty="0" err="1" smtClean="0">
                <a:latin typeface="Times New Roman" pitchFamily="18" charset="0"/>
                <a:cs typeface="Times New Roman" pitchFamily="18" charset="0"/>
              </a:rPr>
              <a:t>pháp</a:t>
            </a:r>
            <a:r>
              <a:rPr lang="en-US" altLang="ko-KR" sz="3000" b="1" dirty="0" smtClean="0">
                <a:latin typeface="Times New Roman" pitchFamily="18" charset="0"/>
                <a:cs typeface="Times New Roman" pitchFamily="18" charset="0"/>
              </a:rPr>
              <a:t> </a:t>
            </a:r>
            <a:r>
              <a:rPr lang="en-US" altLang="ko-KR" sz="3000" b="1" dirty="0" err="1" smtClean="0">
                <a:latin typeface="Times New Roman" pitchFamily="18" charset="0"/>
                <a:cs typeface="Times New Roman" pitchFamily="18" charset="0"/>
              </a:rPr>
              <a:t>làm</a:t>
            </a:r>
            <a:r>
              <a:rPr lang="en-US" altLang="ko-KR" sz="3000" b="1" dirty="0" smtClean="0">
                <a:latin typeface="Times New Roman" pitchFamily="18" charset="0"/>
                <a:cs typeface="Times New Roman" pitchFamily="18" charset="0"/>
              </a:rPr>
              <a:t> </a:t>
            </a:r>
            <a:r>
              <a:rPr lang="en-US" altLang="ko-KR" sz="3000" b="1" dirty="0" err="1" smtClean="0">
                <a:latin typeface="Times New Roman" pitchFamily="18" charset="0"/>
                <a:cs typeface="Times New Roman" pitchFamily="18" charset="0"/>
              </a:rPr>
              <a:t>chín</a:t>
            </a:r>
            <a:r>
              <a:rPr lang="en-US" altLang="ko-KR" sz="3000" b="1" dirty="0" smtClean="0">
                <a:latin typeface="Times New Roman" pitchFamily="18" charset="0"/>
                <a:cs typeface="Times New Roman" pitchFamily="18" charset="0"/>
              </a:rPr>
              <a:t> </a:t>
            </a:r>
            <a:r>
              <a:rPr lang="en-US" altLang="ko-KR" sz="3000" b="1" dirty="0" err="1" smtClean="0">
                <a:latin typeface="Times New Roman" pitchFamily="18" charset="0"/>
                <a:cs typeface="Times New Roman" pitchFamily="18" charset="0"/>
              </a:rPr>
              <a:t>thực</a:t>
            </a:r>
            <a:r>
              <a:rPr lang="en-US" altLang="ko-KR" sz="3000" b="1" dirty="0" smtClean="0">
                <a:latin typeface="Times New Roman" pitchFamily="18" charset="0"/>
                <a:cs typeface="Times New Roman" pitchFamily="18" charset="0"/>
              </a:rPr>
              <a:t> </a:t>
            </a:r>
            <a:r>
              <a:rPr lang="en-US" altLang="ko-KR" sz="3000" b="1" dirty="0" err="1" smtClean="0">
                <a:latin typeface="Times New Roman" pitchFamily="18" charset="0"/>
                <a:cs typeface="Times New Roman" pitchFamily="18" charset="0"/>
              </a:rPr>
              <a:t>phẩm</a:t>
            </a:r>
            <a:r>
              <a:rPr lang="en-US" altLang="ko-KR" sz="3000" b="1" dirty="0" smtClean="0">
                <a:latin typeface="Times New Roman" pitchFamily="18" charset="0"/>
                <a:cs typeface="Times New Roman" pitchFamily="18" charset="0"/>
              </a:rPr>
              <a:t> </a:t>
            </a:r>
            <a:r>
              <a:rPr lang="en-US" altLang="ko-KR" sz="3000" b="1" dirty="0" err="1" smtClean="0">
                <a:latin typeface="Times New Roman" pitchFamily="18" charset="0"/>
                <a:cs typeface="Times New Roman" pitchFamily="18" charset="0"/>
              </a:rPr>
              <a:t>trong</a:t>
            </a:r>
            <a:r>
              <a:rPr lang="en-US" altLang="ko-KR" sz="3000" b="1" dirty="0" smtClean="0">
                <a:latin typeface="Times New Roman" pitchFamily="18" charset="0"/>
                <a:cs typeface="Times New Roman" pitchFamily="18" charset="0"/>
              </a:rPr>
              <a:t> </a:t>
            </a:r>
            <a:r>
              <a:rPr lang="en-US" altLang="ko-KR" sz="3000" b="1" dirty="0" err="1" smtClean="0">
                <a:latin typeface="Times New Roman" pitchFamily="18" charset="0"/>
                <a:cs typeface="Times New Roman" pitchFamily="18" charset="0"/>
              </a:rPr>
              <a:t>chất</a:t>
            </a:r>
            <a:r>
              <a:rPr lang="en-US" altLang="ko-KR" sz="3000" b="1" dirty="0" smtClean="0">
                <a:latin typeface="Times New Roman" pitchFamily="18" charset="0"/>
                <a:cs typeface="Times New Roman" pitchFamily="18" charset="0"/>
              </a:rPr>
              <a:t> </a:t>
            </a:r>
            <a:r>
              <a:rPr lang="en-US" altLang="ko-KR" sz="3000" b="1" dirty="0" err="1" smtClean="0">
                <a:latin typeface="Times New Roman" pitchFamily="18" charset="0"/>
                <a:cs typeface="Times New Roman" pitchFamily="18" charset="0"/>
              </a:rPr>
              <a:t>béo</a:t>
            </a:r>
            <a:r>
              <a:rPr lang="en-US" altLang="ko-KR" sz="3000" b="1" dirty="0" smtClean="0">
                <a:latin typeface="Times New Roman" pitchFamily="18" charset="0"/>
                <a:cs typeface="Times New Roman" pitchFamily="18" charset="0"/>
              </a:rPr>
              <a:t>.</a:t>
            </a:r>
            <a:endParaRPr lang="en-US" altLang="ko-KR" sz="3000" b="1" dirty="0">
              <a:latin typeface="Times New Roman" pitchFamily="18" charset="0"/>
              <a:cs typeface="Times New Roman" pitchFamily="18" charset="0"/>
            </a:endParaRPr>
          </a:p>
        </p:txBody>
      </p:sp>
      <p:sp>
        <p:nvSpPr>
          <p:cNvPr id="12" name="TextBox 11"/>
          <p:cNvSpPr txBox="1"/>
          <p:nvPr/>
        </p:nvSpPr>
        <p:spPr>
          <a:xfrm>
            <a:off x="386861" y="4321642"/>
            <a:ext cx="3957059" cy="2492990"/>
          </a:xfrm>
          <a:prstGeom prst="rect">
            <a:avLst/>
          </a:prstGeom>
          <a:noFill/>
          <a:ln w="28575">
            <a:solidFill>
              <a:srgbClr val="FF6600"/>
            </a:solidFill>
          </a:ln>
        </p:spPr>
        <p:txBody>
          <a:bodyPr wrap="square" rtlCol="0">
            <a:spAutoFit/>
          </a:bodyPr>
          <a:lstStyle/>
          <a:p>
            <a:pPr algn="just"/>
            <a:r>
              <a:rPr lang="en-US" sz="2600" dirty="0" err="1" smtClean="0">
                <a:latin typeface="Times New Roman" panose="02020603050405020304" pitchFamily="18" charset="0"/>
                <a:cs typeface="Times New Roman" panose="02020603050405020304" pitchFamily="18" charset="0"/>
              </a:rPr>
              <a:t>Rán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chiên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là</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làm</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chín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thực</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phẩm</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với</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lượng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chất</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béo</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khá</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nhiều</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đun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với</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lửa</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vừa</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Thực</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phẩm</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sau</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khi</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tẩm</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ướp</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gia</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vị</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được</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rán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chín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vàng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đều</a:t>
            </a:r>
            <a:r>
              <a:rPr lang="en-US" sz="2600" dirty="0" smtClean="0">
                <a:latin typeface="Times New Roman" panose="02020603050405020304" pitchFamily="18" charset="0"/>
                <a:cs typeface="Times New Roman" panose="02020603050405020304" pitchFamily="18" charset="0"/>
              </a:rPr>
              <a:t> 2 </a:t>
            </a:r>
            <a:r>
              <a:rPr lang="en-US" sz="2600" dirty="0" err="1" smtClean="0">
                <a:latin typeface="Times New Roman" panose="02020603050405020304" pitchFamily="18" charset="0"/>
                <a:cs typeface="Times New Roman" panose="02020603050405020304" pitchFamily="18" charset="0"/>
              </a:rPr>
              <a:t>mặt</a:t>
            </a:r>
            <a:r>
              <a:rPr lang="en-US" sz="2600" dirty="0" smtClean="0"/>
              <a:t>.</a:t>
            </a:r>
            <a:endParaRPr lang="en-US" sz="2600" dirty="0"/>
          </a:p>
        </p:txBody>
      </p:sp>
      <p:sp>
        <p:nvSpPr>
          <p:cNvPr id="13" name="TextBox 12"/>
          <p:cNvSpPr txBox="1"/>
          <p:nvPr/>
        </p:nvSpPr>
        <p:spPr>
          <a:xfrm>
            <a:off x="4444842" y="4323605"/>
            <a:ext cx="3773035" cy="2492990"/>
          </a:xfrm>
          <a:prstGeom prst="rect">
            <a:avLst/>
          </a:prstGeom>
          <a:noFill/>
          <a:ln w="28575">
            <a:solidFill>
              <a:srgbClr val="FF6600"/>
            </a:solidFill>
          </a:ln>
        </p:spPr>
        <p:txBody>
          <a:bodyPr wrap="square" rtlCol="0">
            <a:spAutoFit/>
          </a:bodyPr>
          <a:lstStyle/>
          <a:p>
            <a:pPr algn="just"/>
            <a:r>
              <a:rPr lang="en-US" sz="2600" dirty="0" err="1" smtClean="0">
                <a:latin typeface="Times New Roman" panose="02020603050405020304" pitchFamily="18" charset="0"/>
                <a:cs typeface="Times New Roman" panose="02020603050405020304" pitchFamily="18" charset="0"/>
              </a:rPr>
              <a:t>Xào</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là</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làm</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chín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thực</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phẩm</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với</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lượng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chất</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béo</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vừa</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phải</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đun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với</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lửa</a:t>
            </a:r>
            <a:r>
              <a:rPr lang="en-US" sz="2600" dirty="0" smtClean="0">
                <a:latin typeface="Times New Roman" panose="02020603050405020304" pitchFamily="18" charset="0"/>
                <a:cs typeface="Times New Roman" panose="02020603050405020304" pitchFamily="18" charset="0"/>
              </a:rPr>
              <a:t> to </a:t>
            </a:r>
            <a:r>
              <a:rPr lang="en-US" sz="2600" dirty="0" err="1" smtClean="0">
                <a:latin typeface="Times New Roman" panose="02020603050405020304" pitchFamily="18" charset="0"/>
                <a:cs typeface="Times New Roman" panose="02020603050405020304" pitchFamily="18" charset="0"/>
              </a:rPr>
              <a:t>trong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thời</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gian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ngắn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Trong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khi</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xào</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người</a:t>
            </a:r>
            <a:r>
              <a:rPr lang="en-US" sz="2600" dirty="0" smtClean="0">
                <a:latin typeface="Times New Roman" panose="02020603050405020304" pitchFamily="18" charset="0"/>
                <a:cs typeface="Times New Roman" panose="02020603050405020304" pitchFamily="18" charset="0"/>
              </a:rPr>
              <a:t> ta </a:t>
            </a:r>
            <a:r>
              <a:rPr lang="en-US" sz="2600" dirty="0" err="1" smtClean="0">
                <a:latin typeface="Times New Roman" panose="02020603050405020304" pitchFamily="18" charset="0"/>
                <a:cs typeface="Times New Roman" panose="02020603050405020304" pitchFamily="18" charset="0"/>
              </a:rPr>
              <a:t>nêm</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nếm</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gia</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vị</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cho</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vừa</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ăn</a:t>
            </a:r>
            <a:r>
              <a:rPr lang="en-US" sz="2600" dirty="0" smtClean="0">
                <a:latin typeface="Times New Roman" panose="02020603050405020304" pitchFamily="18" charset="0"/>
                <a:cs typeface="Times New Roman" panose="02020603050405020304" pitchFamily="18" charset="0"/>
              </a:rPr>
              <a:t>.</a:t>
            </a:r>
            <a:endParaRPr lang="en-US" sz="2600" dirty="0"/>
          </a:p>
        </p:txBody>
      </p:sp>
      <p:sp>
        <p:nvSpPr>
          <p:cNvPr id="15" name="TextBox 14"/>
          <p:cNvSpPr txBox="1"/>
          <p:nvPr/>
        </p:nvSpPr>
        <p:spPr>
          <a:xfrm>
            <a:off x="8352028" y="4321891"/>
            <a:ext cx="3549967" cy="2492990"/>
          </a:xfrm>
          <a:prstGeom prst="rect">
            <a:avLst/>
          </a:prstGeom>
          <a:noFill/>
          <a:ln w="28575">
            <a:solidFill>
              <a:srgbClr val="FF6600"/>
            </a:solidFill>
          </a:ln>
        </p:spPr>
        <p:txBody>
          <a:bodyPr wrap="square" rtlCol="0">
            <a:spAutoFit/>
          </a:bodyPr>
          <a:lstStyle/>
          <a:p>
            <a:pPr algn="just"/>
            <a:r>
              <a:rPr lang="en-US" sz="2600" dirty="0" smtClean="0">
                <a:latin typeface="Times New Roman" panose="02020603050405020304" pitchFamily="18" charset="0"/>
                <a:cs typeface="Times New Roman" panose="02020603050405020304" pitchFamily="18" charset="0"/>
              </a:rPr>
              <a:t>Rang </a:t>
            </a:r>
            <a:r>
              <a:rPr lang="en-US" sz="2600" dirty="0" err="1" smtClean="0">
                <a:latin typeface="Times New Roman" panose="02020603050405020304" pitchFamily="18" charset="0"/>
                <a:cs typeface="Times New Roman" panose="02020603050405020304" pitchFamily="18" charset="0"/>
              </a:rPr>
              <a:t>là</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làm</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chín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thực</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phẩm</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với</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lượng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chất</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béo</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rất</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ít</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đun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với</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lửa</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vừa</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Trong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khi</a:t>
            </a:r>
            <a:r>
              <a:rPr lang="en-US" sz="2600" dirty="0" smtClean="0">
                <a:latin typeface="Times New Roman" panose="02020603050405020304" pitchFamily="18" charset="0"/>
                <a:cs typeface="Times New Roman" panose="02020603050405020304" pitchFamily="18" charset="0"/>
              </a:rPr>
              <a:t> rang, </a:t>
            </a:r>
            <a:r>
              <a:rPr lang="en-US" sz="2600" dirty="0" err="1" smtClean="0">
                <a:latin typeface="Times New Roman" panose="02020603050405020304" pitchFamily="18" charset="0"/>
                <a:cs typeface="Times New Roman" panose="02020603050405020304" pitchFamily="18" charset="0"/>
              </a:rPr>
              <a:t>người</a:t>
            </a:r>
            <a:r>
              <a:rPr lang="en-US" sz="2600" dirty="0" smtClean="0">
                <a:latin typeface="Times New Roman" panose="02020603050405020304" pitchFamily="18" charset="0"/>
                <a:cs typeface="Times New Roman" panose="02020603050405020304" pitchFamily="18" charset="0"/>
              </a:rPr>
              <a:t> ta </a:t>
            </a:r>
            <a:r>
              <a:rPr lang="en-US" sz="2600" dirty="0" err="1" smtClean="0">
                <a:latin typeface="Times New Roman" panose="02020603050405020304" pitchFamily="18" charset="0"/>
                <a:cs typeface="Times New Roman" panose="02020603050405020304" pitchFamily="18" charset="0"/>
              </a:rPr>
              <a:t>nêm</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nếm</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gia</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vị</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cho</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vừa</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ăn</a:t>
            </a:r>
            <a:r>
              <a:rPr lang="en-US" sz="2600" dirty="0" smtClean="0">
                <a:latin typeface="Times New Roman" panose="02020603050405020304" pitchFamily="18" charset="0"/>
                <a:cs typeface="Times New Roman" panose="02020603050405020304" pitchFamily="18" charset="0"/>
              </a:rPr>
              <a:t>.</a:t>
            </a:r>
            <a:endParaRPr lang="en-US" sz="2600" dirty="0"/>
          </a:p>
        </p:txBody>
      </p:sp>
    </p:spTree>
    <p:extLst>
      <p:ext uri="{BB962C8B-B14F-4D97-AF65-F5344CB8AC3E}">
        <p14:creationId xmlns:p14="http://schemas.microsoft.com/office/powerpoint/2010/main" val="338648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6862" y="1972600"/>
            <a:ext cx="11101754" cy="216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51229" y="33607"/>
            <a:ext cx="11972277" cy="1938992"/>
          </a:xfrm>
          <a:prstGeom prst="rect">
            <a:avLst/>
          </a:prstGeom>
          <a:noFill/>
        </p:spPr>
        <p:txBody>
          <a:bodyPr wrap="square" rtlCol="0">
            <a:spAutoFit/>
          </a:bodyPr>
          <a:lstStyle/>
          <a:p>
            <a:r>
              <a:rPr lang="en-US" altLang="ko-KR" sz="3000" b="1" dirty="0">
                <a:solidFill>
                  <a:srgbClr val="FF0000"/>
                </a:solidFill>
                <a:latin typeface="Times New Roman" pitchFamily="18" charset="0"/>
                <a:cs typeface="Times New Roman" pitchFamily="18" charset="0"/>
              </a:rPr>
              <a:t>2. CHẾ BIẾN THỰC </a:t>
            </a:r>
            <a:r>
              <a:rPr lang="en-US" altLang="ko-KR" sz="3000" b="1" dirty="0" smtClean="0">
                <a:solidFill>
                  <a:srgbClr val="FF0000"/>
                </a:solidFill>
                <a:latin typeface="Times New Roman" pitchFamily="18" charset="0"/>
                <a:cs typeface="Times New Roman" pitchFamily="18" charset="0"/>
              </a:rPr>
              <a:t>PHẨM</a:t>
            </a:r>
          </a:p>
          <a:p>
            <a:r>
              <a:rPr lang="en-US" altLang="ko-KR" sz="3000" b="1" dirty="0">
                <a:solidFill>
                  <a:srgbClr val="0070C0"/>
                </a:solidFill>
                <a:latin typeface="Times New Roman" pitchFamily="18" charset="0"/>
                <a:cs typeface="Times New Roman" pitchFamily="18" charset="0"/>
              </a:rPr>
              <a:t> </a:t>
            </a:r>
            <a:r>
              <a:rPr lang="en-US" altLang="ko-KR" sz="3000" b="1" dirty="0" smtClean="0">
                <a:solidFill>
                  <a:srgbClr val="0070C0"/>
                </a:solidFill>
                <a:latin typeface="Times New Roman" pitchFamily="18" charset="0"/>
                <a:cs typeface="Times New Roman" pitchFamily="18" charset="0"/>
              </a:rPr>
              <a:t>  2.3. </a:t>
            </a:r>
            <a:r>
              <a:rPr lang="en-US" altLang="ko-KR" sz="3000" b="1" dirty="0" err="1">
                <a:solidFill>
                  <a:srgbClr val="0070C0"/>
                </a:solidFill>
                <a:latin typeface="Times New Roman" pitchFamily="18" charset="0"/>
                <a:cs typeface="Times New Roman" pitchFamily="18" charset="0"/>
              </a:rPr>
              <a:t>Phương</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pháp</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chế</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biến</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thực</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phẩm</a:t>
            </a:r>
            <a:r>
              <a:rPr lang="en-US" altLang="ko-KR" sz="3000" b="1" dirty="0">
                <a:solidFill>
                  <a:srgbClr val="0070C0"/>
                </a:solidFill>
                <a:latin typeface="Times New Roman" pitchFamily="18" charset="0"/>
                <a:cs typeface="Times New Roman" pitchFamily="18" charset="0"/>
              </a:rPr>
              <a:t> </a:t>
            </a:r>
            <a:r>
              <a:rPr lang="en-US" altLang="ko-KR" sz="3000" b="1" dirty="0" err="1" smtClean="0">
                <a:solidFill>
                  <a:srgbClr val="0070C0"/>
                </a:solidFill>
                <a:latin typeface="Times New Roman" pitchFamily="18" charset="0"/>
                <a:cs typeface="Times New Roman" pitchFamily="18" charset="0"/>
              </a:rPr>
              <a:t>có</a:t>
            </a:r>
            <a:r>
              <a:rPr lang="en-US" altLang="ko-KR" sz="3000" b="1" dirty="0" smtClean="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sử</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dụng</a:t>
            </a:r>
            <a:r>
              <a:rPr lang="en-US" altLang="ko-KR" sz="3000" b="1" dirty="0">
                <a:solidFill>
                  <a:srgbClr val="0070C0"/>
                </a:solidFill>
                <a:latin typeface="Times New Roman" pitchFamily="18" charset="0"/>
                <a:cs typeface="Times New Roman" pitchFamily="18" charset="0"/>
              </a:rPr>
              <a:t> </a:t>
            </a:r>
            <a:r>
              <a:rPr lang="en-US" altLang="ko-KR" sz="3000" b="1" dirty="0" err="1">
                <a:solidFill>
                  <a:srgbClr val="0070C0"/>
                </a:solidFill>
                <a:latin typeface="Times New Roman" pitchFamily="18" charset="0"/>
                <a:cs typeface="Times New Roman" pitchFamily="18" charset="0"/>
              </a:rPr>
              <a:t>nhiệt</a:t>
            </a:r>
            <a:r>
              <a:rPr lang="en-US" altLang="ko-KR" sz="3000" b="1" dirty="0" smtClean="0">
                <a:solidFill>
                  <a:srgbClr val="0070C0"/>
                </a:solidFill>
                <a:latin typeface="Times New Roman" pitchFamily="18" charset="0"/>
                <a:cs typeface="Times New Roman" pitchFamily="18" charset="0"/>
              </a:rPr>
              <a:t>.</a:t>
            </a:r>
          </a:p>
          <a:p>
            <a:r>
              <a:rPr lang="en-US" altLang="ko-KR" sz="3000" b="1" dirty="0" smtClean="0">
                <a:latin typeface="Times New Roman" pitchFamily="18" charset="0"/>
                <a:cs typeface="Times New Roman" pitchFamily="18" charset="0"/>
              </a:rPr>
              <a:t>      </a:t>
            </a:r>
            <a:r>
              <a:rPr lang="en-US" altLang="ko-KR" sz="3000" b="1" dirty="0">
                <a:latin typeface="Times New Roman" pitchFamily="18" charset="0"/>
                <a:cs typeface="Times New Roman" pitchFamily="18" charset="0"/>
              </a:rPr>
              <a:t>c</a:t>
            </a:r>
            <a:r>
              <a:rPr lang="en-US" altLang="ko-KR" sz="3000" b="1" dirty="0" smtClean="0">
                <a:latin typeface="Times New Roman" pitchFamily="18" charset="0"/>
                <a:cs typeface="Times New Roman" pitchFamily="18" charset="0"/>
              </a:rPr>
              <a:t>. </a:t>
            </a:r>
            <a:r>
              <a:rPr lang="en-US" altLang="ko-KR" sz="3000" b="1" dirty="0" err="1" smtClean="0">
                <a:latin typeface="Times New Roman" pitchFamily="18" charset="0"/>
                <a:cs typeface="Times New Roman" pitchFamily="18" charset="0"/>
              </a:rPr>
              <a:t>Phương</a:t>
            </a:r>
            <a:r>
              <a:rPr lang="en-US" altLang="ko-KR" sz="3000" b="1" dirty="0" smtClean="0">
                <a:latin typeface="Times New Roman" pitchFamily="18" charset="0"/>
                <a:cs typeface="Times New Roman" pitchFamily="18" charset="0"/>
              </a:rPr>
              <a:t> </a:t>
            </a:r>
            <a:r>
              <a:rPr lang="en-US" altLang="ko-KR" sz="3000" b="1" dirty="0" err="1" smtClean="0">
                <a:latin typeface="Times New Roman" pitchFamily="18" charset="0"/>
                <a:cs typeface="Times New Roman" pitchFamily="18" charset="0"/>
              </a:rPr>
              <a:t>pháp</a:t>
            </a:r>
            <a:r>
              <a:rPr lang="en-US" altLang="ko-KR" sz="3000" b="1" dirty="0" smtClean="0">
                <a:latin typeface="Times New Roman" pitchFamily="18" charset="0"/>
                <a:cs typeface="Times New Roman" pitchFamily="18" charset="0"/>
              </a:rPr>
              <a:t> </a:t>
            </a:r>
            <a:r>
              <a:rPr lang="en-US" altLang="ko-KR" sz="3000" b="1" dirty="0" err="1" smtClean="0">
                <a:latin typeface="Times New Roman" pitchFamily="18" charset="0"/>
                <a:cs typeface="Times New Roman" pitchFamily="18" charset="0"/>
              </a:rPr>
              <a:t>làm</a:t>
            </a:r>
            <a:r>
              <a:rPr lang="en-US" altLang="ko-KR" sz="3000" b="1" dirty="0" smtClean="0">
                <a:latin typeface="Times New Roman" pitchFamily="18" charset="0"/>
                <a:cs typeface="Times New Roman" pitchFamily="18" charset="0"/>
              </a:rPr>
              <a:t> </a:t>
            </a:r>
            <a:r>
              <a:rPr lang="en-US" altLang="ko-KR" sz="3000" b="1" dirty="0" err="1" smtClean="0">
                <a:latin typeface="Times New Roman" pitchFamily="18" charset="0"/>
                <a:cs typeface="Times New Roman" pitchFamily="18" charset="0"/>
              </a:rPr>
              <a:t>chín</a:t>
            </a:r>
            <a:r>
              <a:rPr lang="en-US" altLang="ko-KR" sz="3000" b="1" dirty="0" smtClean="0">
                <a:latin typeface="Times New Roman" pitchFamily="18" charset="0"/>
                <a:cs typeface="Times New Roman" pitchFamily="18" charset="0"/>
              </a:rPr>
              <a:t> </a:t>
            </a:r>
            <a:r>
              <a:rPr lang="en-US" altLang="ko-KR" sz="3000" b="1" dirty="0" err="1" smtClean="0">
                <a:latin typeface="Times New Roman" pitchFamily="18" charset="0"/>
                <a:cs typeface="Times New Roman" pitchFamily="18" charset="0"/>
              </a:rPr>
              <a:t>thực</a:t>
            </a:r>
            <a:r>
              <a:rPr lang="en-US" altLang="ko-KR" sz="3000" b="1" dirty="0" smtClean="0">
                <a:latin typeface="Times New Roman" pitchFamily="18" charset="0"/>
                <a:cs typeface="Times New Roman" pitchFamily="18" charset="0"/>
              </a:rPr>
              <a:t> </a:t>
            </a:r>
            <a:r>
              <a:rPr lang="en-US" altLang="ko-KR" sz="3000" b="1" dirty="0" err="1" smtClean="0">
                <a:latin typeface="Times New Roman" pitchFamily="18" charset="0"/>
                <a:cs typeface="Times New Roman" pitchFamily="18" charset="0"/>
              </a:rPr>
              <a:t>phẩm</a:t>
            </a:r>
            <a:r>
              <a:rPr lang="en-US" altLang="ko-KR" sz="3000" b="1" dirty="0" smtClean="0">
                <a:latin typeface="Times New Roman" pitchFamily="18" charset="0"/>
                <a:cs typeface="Times New Roman" pitchFamily="18" charset="0"/>
              </a:rPr>
              <a:t> </a:t>
            </a:r>
            <a:r>
              <a:rPr lang="en-US" altLang="ko-KR" sz="3000" b="1" dirty="0" err="1" smtClean="0">
                <a:latin typeface="Times New Roman" pitchFamily="18" charset="0"/>
                <a:cs typeface="Times New Roman" pitchFamily="18" charset="0"/>
              </a:rPr>
              <a:t>bằng</a:t>
            </a:r>
            <a:r>
              <a:rPr lang="en-US" altLang="ko-KR" sz="3000" b="1" dirty="0" smtClean="0">
                <a:latin typeface="Times New Roman" pitchFamily="18" charset="0"/>
                <a:cs typeface="Times New Roman" pitchFamily="18" charset="0"/>
              </a:rPr>
              <a:t> </a:t>
            </a:r>
            <a:r>
              <a:rPr lang="en-US" altLang="ko-KR" sz="3000" b="1" dirty="0" err="1" smtClean="0">
                <a:latin typeface="Times New Roman" pitchFamily="18" charset="0"/>
                <a:cs typeface="Times New Roman" pitchFamily="18" charset="0"/>
              </a:rPr>
              <a:t>hơi</a:t>
            </a:r>
            <a:r>
              <a:rPr lang="en-US" altLang="ko-KR" sz="3000" b="1" dirty="0" smtClean="0">
                <a:latin typeface="Times New Roman" pitchFamily="18" charset="0"/>
                <a:cs typeface="Times New Roman" pitchFamily="18" charset="0"/>
              </a:rPr>
              <a:t> </a:t>
            </a:r>
            <a:r>
              <a:rPr lang="en-US" altLang="ko-KR" sz="3000" b="1" dirty="0" err="1" smtClean="0">
                <a:latin typeface="Times New Roman" pitchFamily="18" charset="0"/>
                <a:cs typeface="Times New Roman" pitchFamily="18" charset="0"/>
              </a:rPr>
              <a:t>nước</a:t>
            </a:r>
            <a:r>
              <a:rPr lang="en-US" altLang="ko-KR" sz="3000" b="1" dirty="0" smtClean="0">
                <a:latin typeface="Times New Roman" pitchFamily="18" charset="0"/>
                <a:cs typeface="Times New Roman" pitchFamily="18" charset="0"/>
              </a:rPr>
              <a:t> </a:t>
            </a:r>
            <a:r>
              <a:rPr lang="en-US" altLang="ko-KR" sz="3000" b="1" dirty="0" err="1" smtClean="0">
                <a:latin typeface="Times New Roman" pitchFamily="18" charset="0"/>
                <a:cs typeface="Times New Roman" pitchFamily="18" charset="0"/>
              </a:rPr>
              <a:t>và</a:t>
            </a:r>
            <a:r>
              <a:rPr lang="en-US" altLang="ko-KR" sz="3000" b="1" dirty="0" smtClean="0">
                <a:latin typeface="Times New Roman" pitchFamily="18" charset="0"/>
                <a:cs typeface="Times New Roman" pitchFamily="18" charset="0"/>
              </a:rPr>
              <a:t> </a:t>
            </a:r>
            <a:r>
              <a:rPr lang="en-US" altLang="ko-KR" sz="3000" b="1" dirty="0" err="1" smtClean="0">
                <a:latin typeface="Times New Roman" pitchFamily="18" charset="0"/>
                <a:cs typeface="Times New Roman" pitchFamily="18" charset="0"/>
              </a:rPr>
              <a:t>bằng</a:t>
            </a:r>
            <a:r>
              <a:rPr lang="en-US" altLang="ko-KR" sz="3000" b="1" dirty="0" smtClean="0">
                <a:latin typeface="Times New Roman" pitchFamily="18" charset="0"/>
                <a:cs typeface="Times New Roman" pitchFamily="18" charset="0"/>
              </a:rPr>
              <a:t> </a:t>
            </a:r>
            <a:r>
              <a:rPr lang="en-US" altLang="ko-KR" sz="3000" b="1" dirty="0" err="1" smtClean="0">
                <a:latin typeface="Times New Roman" pitchFamily="18" charset="0"/>
                <a:cs typeface="Times New Roman" pitchFamily="18" charset="0"/>
              </a:rPr>
              <a:t>nguồn</a:t>
            </a:r>
            <a:r>
              <a:rPr lang="en-US" altLang="ko-KR" sz="3000" b="1" dirty="0" smtClean="0">
                <a:latin typeface="Times New Roman" pitchFamily="18" charset="0"/>
                <a:cs typeface="Times New Roman" pitchFamily="18" charset="0"/>
              </a:rPr>
              <a:t> </a:t>
            </a:r>
            <a:r>
              <a:rPr lang="en-US" altLang="ko-KR" sz="3000" b="1" dirty="0" err="1" smtClean="0">
                <a:latin typeface="Times New Roman" pitchFamily="18" charset="0"/>
                <a:cs typeface="Times New Roman" pitchFamily="18" charset="0"/>
              </a:rPr>
              <a:t>nhiệt</a:t>
            </a:r>
            <a:r>
              <a:rPr lang="en-US" altLang="ko-KR" sz="3000" b="1" dirty="0" smtClean="0">
                <a:latin typeface="Times New Roman" pitchFamily="18" charset="0"/>
                <a:cs typeface="Times New Roman" pitchFamily="18" charset="0"/>
              </a:rPr>
              <a:t> </a:t>
            </a:r>
            <a:r>
              <a:rPr lang="en-US" altLang="ko-KR" sz="3000" b="1" dirty="0" err="1" smtClean="0">
                <a:latin typeface="Times New Roman" pitchFamily="18" charset="0"/>
                <a:cs typeface="Times New Roman" pitchFamily="18" charset="0"/>
              </a:rPr>
              <a:t>trực</a:t>
            </a:r>
            <a:r>
              <a:rPr lang="en-US" altLang="ko-KR" sz="3000" b="1" dirty="0" smtClean="0">
                <a:latin typeface="Times New Roman" pitchFamily="18" charset="0"/>
                <a:cs typeface="Times New Roman" pitchFamily="18" charset="0"/>
              </a:rPr>
              <a:t> </a:t>
            </a:r>
            <a:r>
              <a:rPr lang="en-US" altLang="ko-KR" sz="3000" b="1" dirty="0" err="1" smtClean="0">
                <a:latin typeface="Times New Roman" pitchFamily="18" charset="0"/>
                <a:cs typeface="Times New Roman" pitchFamily="18" charset="0"/>
              </a:rPr>
              <a:t>tiếp</a:t>
            </a:r>
            <a:r>
              <a:rPr lang="en-US" altLang="ko-KR" sz="3000" b="1" dirty="0" smtClean="0">
                <a:latin typeface="Times New Roman" pitchFamily="18" charset="0"/>
                <a:cs typeface="Times New Roman" pitchFamily="18" charset="0"/>
              </a:rPr>
              <a:t>.</a:t>
            </a:r>
            <a:endParaRPr lang="en-US" altLang="ko-KR" sz="3000" b="1" dirty="0">
              <a:latin typeface="Times New Roman" pitchFamily="18" charset="0"/>
              <a:cs typeface="Times New Roman" pitchFamily="18" charset="0"/>
            </a:endParaRPr>
          </a:p>
        </p:txBody>
      </p:sp>
      <p:sp>
        <p:nvSpPr>
          <p:cNvPr id="8" name="TextBox 7"/>
          <p:cNvSpPr txBox="1"/>
          <p:nvPr/>
        </p:nvSpPr>
        <p:spPr>
          <a:xfrm>
            <a:off x="480646" y="4108683"/>
            <a:ext cx="6013939" cy="1815882"/>
          </a:xfrm>
          <a:prstGeom prst="rect">
            <a:avLst/>
          </a:prstGeom>
          <a:noFill/>
          <a:ln w="28575">
            <a:solidFill>
              <a:srgbClr val="FF6600"/>
            </a:solidFill>
          </a:ln>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Hấp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đồ</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chưng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PP </a:t>
            </a:r>
            <a:r>
              <a:rPr lang="en-US" sz="2800" dirty="0" err="1" smtClean="0">
                <a:latin typeface="Times New Roman" panose="02020603050405020304" pitchFamily="18" charset="0"/>
                <a:cs typeface="Times New Roman" panose="02020603050405020304" pitchFamily="18" charset="0"/>
              </a:rPr>
              <a:t>làm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thực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phẩm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bằng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sức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nóng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đun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sôi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lửa</a:t>
            </a:r>
            <a:r>
              <a:rPr lang="en-US" sz="2800" dirty="0" smtClean="0">
                <a:latin typeface="Times New Roman" panose="02020603050405020304" pitchFamily="18" charset="0"/>
                <a:cs typeface="Times New Roman" panose="02020603050405020304" pitchFamily="18" charset="0"/>
              </a:rPr>
              <a:t> to </a:t>
            </a:r>
            <a:r>
              <a:rPr lang="en-US" sz="2800" dirty="0" err="1" smtClean="0">
                <a:latin typeface="Times New Roman" panose="02020603050405020304" pitchFamily="18" charset="0"/>
                <a:cs typeface="Times New Roman" panose="02020603050405020304" pitchFamily="18" charset="0"/>
              </a:rPr>
              <a:t>để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bốc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thực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phẩm</a:t>
            </a:r>
            <a:r>
              <a:rPr lang="en-US" sz="2800" dirty="0" smtClean="0"/>
              <a:t>.</a:t>
            </a:r>
            <a:endParaRPr lang="en-US" sz="2800" dirty="0"/>
          </a:p>
        </p:txBody>
      </p:sp>
      <p:sp>
        <p:nvSpPr>
          <p:cNvPr id="10" name="TextBox 9"/>
          <p:cNvSpPr txBox="1"/>
          <p:nvPr/>
        </p:nvSpPr>
        <p:spPr>
          <a:xfrm>
            <a:off x="7278564" y="4070583"/>
            <a:ext cx="4678974" cy="2246769"/>
          </a:xfrm>
          <a:prstGeom prst="rect">
            <a:avLst/>
          </a:prstGeom>
          <a:noFill/>
          <a:ln w="28575">
            <a:solidFill>
              <a:srgbClr val="FF6600"/>
            </a:solidFill>
          </a:ln>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Nướng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PP </a:t>
            </a:r>
            <a:r>
              <a:rPr lang="en-US" sz="2800" dirty="0" err="1" smtClean="0">
                <a:latin typeface="Times New Roman" panose="02020603050405020304" pitchFamily="18" charset="0"/>
                <a:cs typeface="Times New Roman" panose="02020603050405020304" pitchFamily="18" charset="0"/>
              </a:rPr>
              <a:t>làm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thực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phẩm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bằng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sức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nóng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trực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tiếp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nguồn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nhiệt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Thực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phẩm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sau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tẩm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ướp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vị</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mặt</a:t>
            </a:r>
            <a:r>
              <a:rPr lang="en-US" sz="2800" dirty="0" smtClean="0">
                <a:latin typeface="Times New Roman" panose="02020603050405020304" pitchFamily="18" charset="0"/>
                <a:cs typeface="Times New Roman" panose="02020603050405020304" pitchFamily="18" charset="0"/>
              </a:rPr>
              <a:t>.</a:t>
            </a:r>
            <a:endParaRPr lang="en-US" sz="2800" dirty="0"/>
          </a:p>
        </p:txBody>
      </p:sp>
    </p:spTree>
    <p:extLst>
      <p:ext uri="{BB962C8B-B14F-4D97-AF65-F5344CB8AC3E}">
        <p14:creationId xmlns:p14="http://schemas.microsoft.com/office/powerpoint/2010/main" val="417506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theme/theme1.xml><?xml version="1.0" encoding="utf-8"?>
<a:theme xmlns:a="http://schemas.openxmlformats.org/drawingml/2006/main" name="Contents Slide Master">
  <a:themeElements>
    <a:clrScheme name="ALLPPT - COLOR - 003">
      <a:dk1>
        <a:sysClr val="windowText" lastClr="000000"/>
      </a:dk1>
      <a:lt1>
        <a:sysClr val="window" lastClr="FFFFFF"/>
      </a:lt1>
      <a:dk2>
        <a:srgbClr val="1F497D"/>
      </a:dk2>
      <a:lt2>
        <a:srgbClr val="EEECE1"/>
      </a:lt2>
      <a:accent1>
        <a:srgbClr val="F8C391"/>
      </a:accent1>
      <a:accent2>
        <a:srgbClr val="FEE680"/>
      </a:accent2>
      <a:accent3>
        <a:srgbClr val="7AE8C8"/>
      </a:accent3>
      <a:accent4>
        <a:srgbClr val="7ADAE8"/>
      </a:accent4>
      <a:accent5>
        <a:srgbClr val="57687C"/>
      </a:accent5>
      <a:accent6>
        <a:srgbClr val="CBCBCB"/>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Break Slide Master">
  <a:themeElements>
    <a:clrScheme name="ALLPPT - COLOR - 003">
      <a:dk1>
        <a:sysClr val="windowText" lastClr="000000"/>
      </a:dk1>
      <a:lt1>
        <a:sysClr val="window" lastClr="FFFFFF"/>
      </a:lt1>
      <a:dk2>
        <a:srgbClr val="1F497D"/>
      </a:dk2>
      <a:lt2>
        <a:srgbClr val="EEECE1"/>
      </a:lt2>
      <a:accent1>
        <a:srgbClr val="FBDABB"/>
      </a:accent1>
      <a:accent2>
        <a:srgbClr val="FEFA75"/>
      </a:accent2>
      <a:accent3>
        <a:srgbClr val="C3FEAA"/>
      </a:accent3>
      <a:accent4>
        <a:srgbClr val="99D3FD"/>
      </a:accent4>
      <a:accent5>
        <a:srgbClr val="CBCBCB"/>
      </a:accent5>
      <a:accent6>
        <a:srgbClr val="57687C"/>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12254</TotalTime>
  <Words>1906</Words>
  <Application>Microsoft Office PowerPoint</Application>
  <PresentationFormat>Custom</PresentationFormat>
  <Paragraphs>214</Paragraphs>
  <Slides>22</Slides>
  <Notes>0</Notes>
  <HiddenSlides>0</HiddenSlides>
  <MMClips>0</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Contents Slide Master</vt:lpstr>
      <vt:lpstr>Section Break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THỰC HÀNH CHẾ BIẾN MÓN ĂN KHÔNG SỬ DỤNG NHIỆT 3.1. Quy trình chung </vt:lpstr>
      <vt:lpstr>3. THỰC HÀNH CHẾ BIẾN MÓN ĂN KHÔNG SỬ DỤNG NHIỆT  (Nộm dưa chuột, cà rốt)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Windows User</cp:lastModifiedBy>
  <cp:revision>291</cp:revision>
  <dcterms:created xsi:type="dcterms:W3CDTF">2020-01-20T05:08:25Z</dcterms:created>
  <dcterms:modified xsi:type="dcterms:W3CDTF">2021-11-17T09:07:16Z</dcterms:modified>
</cp:coreProperties>
</file>