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23"/>
  </p:notesMasterIdLst>
  <p:handoutMasterIdLst>
    <p:handoutMasterId r:id="rId24"/>
  </p:handoutMasterIdLst>
  <p:sldIdLst>
    <p:sldId id="259" r:id="rId2"/>
    <p:sldId id="396" r:id="rId3"/>
    <p:sldId id="398" r:id="rId4"/>
    <p:sldId id="300" r:id="rId5"/>
    <p:sldId id="397" r:id="rId6"/>
    <p:sldId id="302" r:id="rId7"/>
    <p:sldId id="303" r:id="rId8"/>
    <p:sldId id="306" r:id="rId9"/>
    <p:sldId id="307" r:id="rId10"/>
    <p:sldId id="400" r:id="rId11"/>
    <p:sldId id="308" r:id="rId12"/>
    <p:sldId id="311" r:id="rId13"/>
    <p:sldId id="312" r:id="rId14"/>
    <p:sldId id="313" r:id="rId15"/>
    <p:sldId id="314" r:id="rId16"/>
    <p:sldId id="315" r:id="rId17"/>
    <p:sldId id="395" r:id="rId18"/>
    <p:sldId id="282" r:id="rId19"/>
    <p:sldId id="290" r:id="rId20"/>
    <p:sldId id="283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5" autoAdjust="0"/>
    <p:restoredTop sz="95179" autoAdjust="0"/>
  </p:normalViewPr>
  <p:slideViewPr>
    <p:cSldViewPr>
      <p:cViewPr varScale="1">
        <p:scale>
          <a:sx n="57" d="100"/>
          <a:sy n="57" d="100"/>
        </p:scale>
        <p:origin x="6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4A0DF-D21C-4866-BE38-2324B9CC2920}" type="datetimeFigureOut">
              <a:rPr lang="en-US" smtClean="0"/>
              <a:pPr/>
              <a:t>10/20/2021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5F631-06CC-44ED-BD59-376E5EF807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3245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29078-EAE4-441C-BC9C-7C30CC2B138D}" type="datetimeFigureOut">
              <a:rPr lang="en-US" smtClean="0"/>
              <a:pPr/>
              <a:t>10/20/2021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DFF90-92E3-4429-95E1-2628B2946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7884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DFF90-92E3-4429-95E1-2628B2946ED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86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DFF90-92E3-4429-95E1-2628B2946ED4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858BFE-AB9D-47CC-818A-B93C1BE050C1}" type="datetime1">
              <a:rPr lang="en-US" smtClean="0"/>
              <a:pPr/>
              <a:t>10/20/2021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7F4FC88-73E8-4300-B29C-42DC2F0FF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C9D9B-11DF-44E1-AB84-B0440CF5C037}" type="datetime1">
              <a:rPr lang="en-US" smtClean="0"/>
              <a:pPr/>
              <a:t>10/20/2021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6EF1-EC6C-4E1D-8954-9D64C13F44FA}" type="datetime1">
              <a:rPr lang="en-US" smtClean="0"/>
              <a:pPr/>
              <a:t>10/20/2021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E4F2C6-50D5-423D-9A33-793753C357C7}" type="datetime1">
              <a:rPr lang="en-US" smtClean="0"/>
              <a:pPr/>
              <a:t>10/20/2021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F4FC88-73E8-4300-B29C-42DC2F0FF4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FAE166E-4318-47D9-919C-5AC2A1F69240}" type="datetime1">
              <a:rPr lang="en-US" smtClean="0"/>
              <a:pPr/>
              <a:t>10/20/2021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7F4FC88-73E8-4300-B29C-42DC2F0FF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9A44-0C4C-4B39-B4F7-E0531849DED4}" type="datetime1">
              <a:rPr lang="en-US" smtClean="0"/>
              <a:pPr/>
              <a:t>10/20/2021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0CE2-8CCB-481C-89DF-1A6AABB4730D}" type="datetime1">
              <a:rPr lang="en-US" smtClean="0"/>
              <a:pPr/>
              <a:t>10/20/2021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CCA4E4-BC22-4029-8DC0-18DBF366C275}" type="datetime1">
              <a:rPr lang="en-US" smtClean="0"/>
              <a:pPr/>
              <a:t>10/20/2021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F4FC88-73E8-4300-B29C-42DC2F0FF4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A417-43EE-4A38-94A6-79B608CC426B}" type="datetime1">
              <a:rPr lang="en-US" smtClean="0"/>
              <a:pPr/>
              <a:t>10/20/2021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894849-88EA-4F52-9DD0-D7521A52C937}" type="datetime1">
              <a:rPr lang="en-US" smtClean="0"/>
              <a:pPr/>
              <a:t>10/20/2021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F4FC88-73E8-4300-B29C-42DC2F0FF4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5617610-DC24-4BB9-BB55-7C35BA69CE05}" type="datetime1">
              <a:rPr lang="en-US" smtClean="0"/>
              <a:pPr/>
              <a:t>10/20/2021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F4FC88-73E8-4300-B29C-42DC2F0FF40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1">
              <a:lumMod val="95000"/>
            </a:schemeClr>
          </a:fgClr>
          <a:bgClr>
            <a:schemeClr val="accent4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0C1BAB-1F81-422F-9F40-97132A278E64}" type="datetime1">
              <a:rPr lang="en-US" smtClean="0"/>
              <a:pPr/>
              <a:t>10/20/2021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F4FC88-73E8-4300-B29C-42DC2F0FF40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22" y="2564904"/>
            <a:ext cx="8856984" cy="144016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GB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9756" y="459908"/>
            <a:ext cx="8648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GÒ VẤP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194" y="1976712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MÔN: CÔNG NGHỆ LỚP 6</a:t>
            </a:r>
          </a:p>
        </p:txBody>
      </p:sp>
      <p:pic>
        <p:nvPicPr>
          <p:cNvPr id="7" name="Picture 2" descr="C:\Users\USER\Desktop\fc7ee94c23e5fe9561e8b75e09c7b20e.jpg">
            <a:extLst>
              <a:ext uri="{FF2B5EF4-FFF2-40B4-BE49-F238E27FC236}">
                <a16:creationId xmlns:a16="http://schemas.microsoft.com/office/drawing/2014/main" id="{0F2339E5-46D7-2949-B422-2CD6B9249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03610"/>
            <a:ext cx="4392488" cy="232698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 prstMaterial="softEdge">
            <a:bevelT w="101600" prst="riblet"/>
            <a:bevelB prst="angle"/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1520" y="1405467"/>
            <a:ext cx="827820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Việc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bảo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quản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nhằm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tránh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phẩm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bị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hỏng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làm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hao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hụt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dinh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dưỡng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hoặc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nhiễm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vi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vật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gây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hại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sức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khỏe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phương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pháp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bảo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quản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làm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phẩm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thêm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đa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dạng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giúp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người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thuận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tiện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việc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sử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phương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pháp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bảo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quản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thông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lang="en-GB" sz="30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sấy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ướp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lạnh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ướp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muối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ngâm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ngâm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giấm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muối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chua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hút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chân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……</a:t>
            </a:r>
          </a:p>
        </p:txBody>
      </p:sp>
      <p:pic>
        <p:nvPicPr>
          <p:cNvPr id="5" name="Picture 11" descr="Book-0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475" y="1116879"/>
            <a:ext cx="755576" cy="577176"/>
          </a:xfrm>
          <a:prstGeom prst="rect">
            <a:avLst/>
          </a:prstGeom>
          <a:noFill/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312190" y="17112"/>
            <a:ext cx="8401080" cy="1130829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BẢO QUẢN VÀ CHẾ BIẾN THỰC PHẨM TRONG GIA ĐÌNH</a:t>
            </a:r>
            <a:endParaRPr lang="en-GB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9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95536" y="318450"/>
            <a:ext cx="8424482" cy="8640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3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BẢO QUẢN VÀ CHẾ BIẾN THỰC PHẨM TRONG GIA ĐÌNH</a:t>
            </a:r>
            <a:endParaRPr lang="en-GB" sz="3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Tong-hop-cac-loai-ca-kho-thom-ngon-hap-dan-khong-the-bo-qua-0-1200x6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81758"/>
            <a:ext cx="3717994" cy="192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o-quan-hai-san-di-xa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383541" cy="195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3883114"/>
            <a:ext cx="3708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4455" y="3955122"/>
            <a:ext cx="33851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Ướp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3995" y="1308727"/>
            <a:ext cx="6662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Admin\Desktop\mot-so-ky-thuat-bao-quan-thuc-pham-truyen-thong-co-the-ban-chua-biet-1-m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91" y="4458022"/>
            <a:ext cx="3622489" cy="170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san-pham-tu-may-hut-chan-khong-M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434214"/>
            <a:ext cx="3383541" cy="173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9490" y="6187370"/>
            <a:ext cx="3622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Ướp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6056" y="6187370"/>
            <a:ext cx="33835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974" y="2043354"/>
            <a:ext cx="373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02101" y="4400257"/>
            <a:ext cx="373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5536" y="4366392"/>
            <a:ext cx="373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00500" y="1988840"/>
            <a:ext cx="373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7108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51974" y="188640"/>
            <a:ext cx="8424482" cy="8640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3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BẢO QUẢN VÀ CHẾ BIẾN THỰC PHẨM TRONG GIA ĐÌNH</a:t>
            </a:r>
            <a:endParaRPr lang="en-GB" sz="3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9640" y="3955122"/>
            <a:ext cx="35923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2202" y="3955122"/>
            <a:ext cx="33273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giấm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034733"/>
            <a:ext cx="828092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9640" y="6187370"/>
            <a:ext cx="35923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02101" y="6187370"/>
            <a:ext cx="41903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974" y="2043354"/>
            <a:ext cx="373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02101" y="4400257"/>
            <a:ext cx="373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5536" y="4366392"/>
            <a:ext cx="373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00500" y="1988840"/>
            <a:ext cx="373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4098" name="Picture 2" descr="C:\Users\Admin\Desktop\bo-tui-10-cong-thuc-lam-dua-muoi-chua-gion-tuyet-ngon-dua-com-cho-bua-com-mua-he-4-1589792430-878-width960height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40" y="2132856"/>
            <a:ext cx="3592340" cy="189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lo-toi-ot-ngam-gi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02" y="2093296"/>
            <a:ext cx="3327394" cy="191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f0046880f9b0a323d42de288d0767b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40" y="4487054"/>
            <a:ext cx="3592340" cy="175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4-1200x6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87054"/>
            <a:ext cx="3383540" cy="175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29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51974" y="188640"/>
            <a:ext cx="8606306" cy="106613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 QUẢN VÀ CHẾ BIẾN THỰC PHẨM TRONG GIA ĐÌNH</a:t>
            </a:r>
            <a:endParaRPr lang="en-GB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224297" y="1577593"/>
            <a:ext cx="8898201" cy="1293239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9265"/>
            <a:ext cx="259228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ca-kho-to-mien-n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14" y="3509265"/>
            <a:ext cx="293965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tải xuống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9265"/>
            <a:ext cx="2338885" cy="242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59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51974" y="188640"/>
            <a:ext cx="8606306" cy="106613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 QUẢN VÀ CHẾ BIẾN THỰC PHẨM TRONG GIA ĐÌNH</a:t>
            </a:r>
            <a:endParaRPr lang="en-GB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251974" y="1271665"/>
            <a:ext cx="8263592" cy="1293239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2780928"/>
            <a:ext cx="82809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…………………….</a:t>
            </a:r>
          </a:p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………………………………………………...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687" y="3789040"/>
            <a:ext cx="79208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…………………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2774548"/>
            <a:ext cx="85493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3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3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3749551"/>
            <a:ext cx="20162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endParaRPr lang="en-US" sz="3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57" y="4978991"/>
            <a:ext cx="7715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5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0" grpId="0"/>
      <p:bldP spid="3" grpId="0"/>
      <p:bldP spid="1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51974" y="188640"/>
            <a:ext cx="8606306" cy="106613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 QUẢN VÀ CHẾ BIẾN THỰC PHẨM TRONG GIA ĐÌNH</a:t>
            </a:r>
            <a:endParaRPr lang="en-GB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580" y="1605827"/>
            <a:ext cx="7848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2938" y="5440656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6280" y="5445224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41" y="2658167"/>
            <a:ext cx="3493706" cy="262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dua-cai-muoi-4x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0581"/>
            <a:ext cx="3096344" cy="267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40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51974" y="44624"/>
            <a:ext cx="8606306" cy="106613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 QUẢN VÀ CHẾ BIẾN THỰC PHẨM TRONG GIA ĐÌNH</a:t>
            </a:r>
            <a:endParaRPr lang="en-GB" sz="3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529" y="1235000"/>
            <a:ext cx="7232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974" y="3933056"/>
            <a:ext cx="392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TP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3933056"/>
            <a:ext cx="4502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TP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meo-luoc-chin-trung-15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88998"/>
            <a:ext cx="2592288" cy="229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Huong-dan-cach-lam-mon-nem-ran-thap-cam-nem-ran-thap-cam-5-1548482312-width600height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424" y="1814162"/>
            <a:ext cx="2456935" cy="211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\Desktop\tải xuống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186" y="4414120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825" y="6241516"/>
            <a:ext cx="4303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TP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C:\Users\Admin\Desktop\lo-nuong-dien-mishio-26-lit-7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14120"/>
            <a:ext cx="3024336" cy="160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55977" y="5892527"/>
            <a:ext cx="4303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TP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4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>
                <a:latin typeface="Times New Roman (Body)"/>
              </a:rPr>
              <a:pPr/>
              <a:t>17</a:t>
            </a:fld>
            <a:endParaRPr lang="en-GB">
              <a:latin typeface="Times New Roman (Body)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2289646"/>
            <a:ext cx="103115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 (Body)"/>
              </a:rPr>
              <a:t>Thực</a:t>
            </a:r>
            <a:r>
              <a:rPr lang="en-US" sz="2400" dirty="0" smtClean="0">
                <a:latin typeface="Times New Roman (Body)"/>
              </a:rPr>
              <a:t> </a:t>
            </a:r>
          </a:p>
          <a:p>
            <a:r>
              <a:rPr lang="en-US" sz="2400" dirty="0" err="1" smtClean="0">
                <a:latin typeface="Times New Roman (Body)"/>
              </a:rPr>
              <a:t>Phẩm</a:t>
            </a:r>
            <a:endParaRPr lang="en-US" sz="2400" dirty="0">
              <a:latin typeface="Times New Roman (Body)"/>
            </a:endParaRPr>
          </a:p>
        </p:txBody>
      </p:sp>
      <p:cxnSp>
        <p:nvCxnSpPr>
          <p:cNvPr id="12" name="Straight Arrow Connector 11"/>
          <p:cNvCxnSpPr>
            <a:endCxn id="29" idx="1"/>
          </p:cNvCxnSpPr>
          <p:nvPr/>
        </p:nvCxnSpPr>
        <p:spPr>
          <a:xfrm>
            <a:off x="1120334" y="2554519"/>
            <a:ext cx="643354" cy="12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93458" y="908720"/>
            <a:ext cx="26876" cy="4668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8" idx="1"/>
          </p:cNvCxnSpPr>
          <p:nvPr/>
        </p:nvCxnSpPr>
        <p:spPr>
          <a:xfrm>
            <a:off x="1093458" y="908720"/>
            <a:ext cx="6702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33" idx="1"/>
          </p:cNvCxnSpPr>
          <p:nvPr/>
        </p:nvCxnSpPr>
        <p:spPr>
          <a:xfrm flipV="1">
            <a:off x="1120334" y="5575592"/>
            <a:ext cx="787370" cy="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2" idx="1"/>
          </p:cNvCxnSpPr>
          <p:nvPr/>
        </p:nvCxnSpPr>
        <p:spPr>
          <a:xfrm>
            <a:off x="1082742" y="4184607"/>
            <a:ext cx="75585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63688" y="447055"/>
            <a:ext cx="902459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 (Body)"/>
              </a:rPr>
              <a:t>Chất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dinh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dưỡng</a:t>
            </a:r>
            <a:endParaRPr lang="en-US" dirty="0">
              <a:latin typeface="Times New Roman (Body)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63688" y="1827981"/>
            <a:ext cx="934145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 (Body)"/>
              </a:rPr>
              <a:t>Chế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độ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ăn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uống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khoa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học</a:t>
            </a:r>
            <a:endParaRPr lang="en-US" dirty="0">
              <a:latin typeface="Times New Roman (Body)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38595" y="3861442"/>
            <a:ext cx="82755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 (Body)"/>
              </a:rPr>
              <a:t>Bảo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quản</a:t>
            </a:r>
            <a:endParaRPr lang="en-US" dirty="0">
              <a:latin typeface="Times New Roman (Body)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7704" y="5252426"/>
            <a:ext cx="75844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 (Body)"/>
              </a:rPr>
              <a:t>Chế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biến</a:t>
            </a:r>
            <a:endParaRPr lang="en-US" dirty="0">
              <a:latin typeface="Times New Roman (Body)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447764" y="5898757"/>
            <a:ext cx="0" cy="312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120334" y="6211669"/>
            <a:ext cx="309162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 (Body)"/>
              </a:rPr>
              <a:t>Vệ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sinh</a:t>
            </a:r>
            <a:r>
              <a:rPr lang="en-US" dirty="0" smtClean="0">
                <a:latin typeface="Times New Roman (Body)"/>
              </a:rPr>
              <a:t> an </a:t>
            </a:r>
            <a:r>
              <a:rPr lang="en-US" dirty="0" err="1" smtClean="0">
                <a:latin typeface="Times New Roman (Body)"/>
              </a:rPr>
              <a:t>toàn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thực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phẩm</a:t>
            </a:r>
            <a:endParaRPr lang="en-US" dirty="0">
              <a:latin typeface="Times New Roman (Body)"/>
            </a:endParaRPr>
          </a:p>
        </p:txBody>
      </p:sp>
      <p:cxnSp>
        <p:nvCxnSpPr>
          <p:cNvPr id="45" name="Straight Connector 44"/>
          <p:cNvCxnSpPr>
            <a:stCxn id="28" idx="3"/>
          </p:cNvCxnSpPr>
          <p:nvPr/>
        </p:nvCxnSpPr>
        <p:spPr>
          <a:xfrm>
            <a:off x="2666147" y="908720"/>
            <a:ext cx="465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131840" y="332656"/>
            <a:ext cx="0" cy="1310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58" idx="1"/>
          </p:cNvCxnSpPr>
          <p:nvPr/>
        </p:nvCxnSpPr>
        <p:spPr>
          <a:xfrm>
            <a:off x="3131840" y="332656"/>
            <a:ext cx="288032" cy="9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59" idx="1"/>
          </p:cNvCxnSpPr>
          <p:nvPr/>
        </p:nvCxnSpPr>
        <p:spPr>
          <a:xfrm flipV="1">
            <a:off x="3131840" y="761093"/>
            <a:ext cx="288032" cy="6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60" idx="1"/>
          </p:cNvCxnSpPr>
          <p:nvPr/>
        </p:nvCxnSpPr>
        <p:spPr>
          <a:xfrm>
            <a:off x="3131840" y="1202596"/>
            <a:ext cx="2880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61" idx="1"/>
          </p:cNvCxnSpPr>
          <p:nvPr/>
        </p:nvCxnSpPr>
        <p:spPr>
          <a:xfrm>
            <a:off x="3149842" y="1643315"/>
            <a:ext cx="2700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419872" y="157917"/>
            <a:ext cx="331236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 (Body)"/>
              </a:rPr>
              <a:t>Nhóm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chất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đường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bột</a:t>
            </a:r>
            <a:endParaRPr lang="en-US" dirty="0">
              <a:latin typeface="Times New Roman (Body)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19872" y="576427"/>
            <a:ext cx="331236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 (Body)"/>
              </a:rPr>
              <a:t>Nhóm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chất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đạm</a:t>
            </a:r>
            <a:endParaRPr lang="en-US" dirty="0">
              <a:latin typeface="Times New Roman (Body)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19871" y="1017930"/>
            <a:ext cx="331236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 (Body)"/>
              </a:rPr>
              <a:t>Nhóm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chất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béo</a:t>
            </a:r>
            <a:endParaRPr lang="en-US" dirty="0">
              <a:latin typeface="Times New Roman (Body)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19872" y="1458649"/>
            <a:ext cx="331236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 (Body)"/>
              </a:rPr>
              <a:t>Nhóm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chất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khoáng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và</a:t>
            </a:r>
            <a:r>
              <a:rPr lang="en-US" dirty="0" smtClean="0">
                <a:latin typeface="Times New Roman (Body)"/>
              </a:rPr>
              <a:t> vitamin</a:t>
            </a:r>
            <a:endParaRPr lang="en-US" dirty="0">
              <a:latin typeface="Times New Roman (Body)"/>
            </a:endParaRPr>
          </a:p>
        </p:txBody>
      </p:sp>
      <p:cxnSp>
        <p:nvCxnSpPr>
          <p:cNvPr id="67" name="Straight Connector 66"/>
          <p:cNvCxnSpPr>
            <a:endCxn id="70" idx="1"/>
          </p:cNvCxnSpPr>
          <p:nvPr/>
        </p:nvCxnSpPr>
        <p:spPr>
          <a:xfrm flipV="1">
            <a:off x="3158226" y="2104980"/>
            <a:ext cx="288032" cy="6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71" idx="1"/>
          </p:cNvCxnSpPr>
          <p:nvPr/>
        </p:nvCxnSpPr>
        <p:spPr>
          <a:xfrm>
            <a:off x="3158226" y="2546483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158843" y="3043712"/>
            <a:ext cx="2874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446258" y="1920314"/>
            <a:ext cx="328598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 (Body)"/>
              </a:rPr>
              <a:t>Bữa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ăn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dinh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dưỡng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và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hợp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lí</a:t>
            </a:r>
            <a:endParaRPr lang="en-US" dirty="0">
              <a:latin typeface="Times New Roman (Body)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46258" y="2361817"/>
            <a:ext cx="328598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 (Body)"/>
              </a:rPr>
              <a:t>Ăn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đúng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giờ</a:t>
            </a:r>
            <a:endParaRPr lang="en-US" dirty="0">
              <a:latin typeface="Times New Roman (Body)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3149842" y="2111876"/>
            <a:ext cx="9001" cy="916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697833" y="2551071"/>
            <a:ext cx="461010" cy="3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446258" y="2843644"/>
            <a:ext cx="328598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 (Body)"/>
              </a:rPr>
              <a:t>Ăn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đúng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cách</a:t>
            </a:r>
            <a:endParaRPr lang="en-US" dirty="0">
              <a:latin typeface="Times New Roman (Body)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2978377" y="3840277"/>
            <a:ext cx="492578" cy="14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2978377" y="4432054"/>
            <a:ext cx="4963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474767" y="3655611"/>
            <a:ext cx="325747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 (Body)"/>
              </a:rPr>
              <a:t>Giữ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thực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phẩm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lâu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hư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hỏng</a:t>
            </a:r>
            <a:endParaRPr lang="en-US" dirty="0">
              <a:latin typeface="Times New Roman (Body)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2978377" y="3840277"/>
            <a:ext cx="0" cy="591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461320" y="4200287"/>
            <a:ext cx="327092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 (Body)"/>
              </a:rPr>
              <a:t>Làm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cho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thực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phẩm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đa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dạng</a:t>
            </a:r>
            <a:endParaRPr lang="en-US" dirty="0">
              <a:latin typeface="Times New Roman (Body)"/>
            </a:endParaRPr>
          </a:p>
        </p:txBody>
      </p:sp>
      <p:cxnSp>
        <p:nvCxnSpPr>
          <p:cNvPr id="93" name="Straight Connector 92"/>
          <p:cNvCxnSpPr>
            <a:endCxn id="96" idx="1"/>
          </p:cNvCxnSpPr>
          <p:nvPr/>
        </p:nvCxnSpPr>
        <p:spPr>
          <a:xfrm>
            <a:off x="3219038" y="5206259"/>
            <a:ext cx="28741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219038" y="5921796"/>
            <a:ext cx="2874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506453" y="4883094"/>
            <a:ext cx="3225787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 (Body)"/>
              </a:rPr>
              <a:t>Làm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thực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phẩm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thơm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ngon</a:t>
            </a:r>
            <a:r>
              <a:rPr lang="en-US" dirty="0" smtClean="0">
                <a:latin typeface="Times New Roman (Body)"/>
              </a:rPr>
              <a:t>, </a:t>
            </a:r>
            <a:r>
              <a:rPr lang="en-US" dirty="0" err="1" smtClean="0">
                <a:latin typeface="Times New Roman (Body)"/>
              </a:rPr>
              <a:t>dễ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ăn</a:t>
            </a:r>
            <a:r>
              <a:rPr lang="en-US" dirty="0" smtClean="0">
                <a:latin typeface="Times New Roman (Body)"/>
              </a:rPr>
              <a:t>, </a:t>
            </a:r>
            <a:r>
              <a:rPr lang="en-US" dirty="0" err="1" smtClean="0">
                <a:latin typeface="Times New Roman (Body)"/>
              </a:rPr>
              <a:t>dễ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tiêu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hóa</a:t>
            </a:r>
            <a:endParaRPr lang="en-US" dirty="0">
              <a:latin typeface="Times New Roman (Body)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3219038" y="5206260"/>
            <a:ext cx="0" cy="692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3506452" y="5701132"/>
            <a:ext cx="322578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 (Body)"/>
              </a:rPr>
              <a:t>Làm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cho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món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ăn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đa</a:t>
            </a:r>
            <a:r>
              <a:rPr lang="en-US" dirty="0" smtClean="0">
                <a:latin typeface="Times New Roman (Body)"/>
              </a:rPr>
              <a:t> </a:t>
            </a:r>
            <a:r>
              <a:rPr lang="en-US" dirty="0" err="1" smtClean="0">
                <a:latin typeface="Times New Roman (Body)"/>
              </a:rPr>
              <a:t>dạng</a:t>
            </a:r>
            <a:endParaRPr lang="en-US" dirty="0">
              <a:latin typeface="Times New Roman (Body)"/>
            </a:endParaRPr>
          </a:p>
        </p:txBody>
      </p:sp>
      <p:cxnSp>
        <p:nvCxnSpPr>
          <p:cNvPr id="102" name="Straight Connector 101"/>
          <p:cNvCxnSpPr>
            <a:stCxn id="32" idx="3"/>
          </p:cNvCxnSpPr>
          <p:nvPr/>
        </p:nvCxnSpPr>
        <p:spPr>
          <a:xfrm flipV="1">
            <a:off x="2666147" y="4184607"/>
            <a:ext cx="26219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2697833" y="5547531"/>
            <a:ext cx="52120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endCxn id="132" idx="1"/>
          </p:cNvCxnSpPr>
          <p:nvPr/>
        </p:nvCxnSpPr>
        <p:spPr>
          <a:xfrm>
            <a:off x="7229642" y="1643314"/>
            <a:ext cx="16459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7264002" y="2795578"/>
            <a:ext cx="1302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7394239" y="1320149"/>
            <a:ext cx="162873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Đủ</a:t>
            </a:r>
            <a:r>
              <a:rPr lang="en-US" dirty="0" smtClean="0"/>
              <a:t> 4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endParaRPr lang="en-US" dirty="0"/>
          </a:p>
        </p:txBody>
      </p:sp>
      <p:cxnSp>
        <p:nvCxnSpPr>
          <p:cNvPr id="133" name="Straight Connector 132"/>
          <p:cNvCxnSpPr/>
          <p:nvPr/>
        </p:nvCxnSpPr>
        <p:spPr>
          <a:xfrm>
            <a:off x="7229642" y="1643314"/>
            <a:ext cx="0" cy="1152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7366865" y="2173385"/>
            <a:ext cx="165611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Tỉ</a:t>
            </a:r>
            <a:r>
              <a:rPr lang="en-US" dirty="0" smtClean="0"/>
              <a:t> </a:t>
            </a:r>
            <a:r>
              <a:rPr lang="en-US" dirty="0" err="1" smtClean="0"/>
              <a:t>lệ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endParaRPr lang="en-US" dirty="0"/>
          </a:p>
        </p:txBody>
      </p:sp>
      <p:cxnSp>
        <p:nvCxnSpPr>
          <p:cNvPr id="144" name="Straight Connector 143"/>
          <p:cNvCxnSpPr>
            <a:stCxn id="70" idx="3"/>
          </p:cNvCxnSpPr>
          <p:nvPr/>
        </p:nvCxnSpPr>
        <p:spPr>
          <a:xfrm>
            <a:off x="6732240" y="2104980"/>
            <a:ext cx="518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89" idx="3"/>
          </p:cNvCxnSpPr>
          <p:nvPr/>
        </p:nvCxnSpPr>
        <p:spPr>
          <a:xfrm>
            <a:off x="6732240" y="3840277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6740624" y="4397301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6884640" y="3840277"/>
            <a:ext cx="0" cy="557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6875948" y="4136165"/>
            <a:ext cx="518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7385575" y="3546583"/>
            <a:ext cx="165611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Phơi</a:t>
            </a:r>
            <a:r>
              <a:rPr lang="en-US" dirty="0" smtClean="0"/>
              <a:t> </a:t>
            </a:r>
            <a:r>
              <a:rPr lang="en-US" dirty="0" err="1" smtClean="0"/>
              <a:t>khô</a:t>
            </a:r>
            <a:r>
              <a:rPr lang="en-US" dirty="0" smtClean="0"/>
              <a:t>, </a:t>
            </a:r>
            <a:r>
              <a:rPr lang="en-US" dirty="0" err="1" smtClean="0"/>
              <a:t>ướp</a:t>
            </a:r>
            <a:r>
              <a:rPr lang="en-US" dirty="0" smtClean="0"/>
              <a:t> </a:t>
            </a:r>
            <a:r>
              <a:rPr lang="en-US" dirty="0" err="1" smtClean="0"/>
              <a:t>đá</a:t>
            </a:r>
            <a:r>
              <a:rPr lang="en-US" dirty="0" smtClean="0"/>
              <a:t>, </a:t>
            </a:r>
            <a:r>
              <a:rPr lang="en-US" dirty="0" err="1" smtClean="0"/>
              <a:t>ướp</a:t>
            </a:r>
            <a:r>
              <a:rPr lang="en-US" dirty="0" smtClean="0"/>
              <a:t> </a:t>
            </a:r>
            <a:r>
              <a:rPr lang="en-US" dirty="0" err="1" smtClean="0"/>
              <a:t>muối</a:t>
            </a:r>
            <a:r>
              <a:rPr lang="en-US" dirty="0" smtClean="0"/>
              <a:t>, </a:t>
            </a:r>
            <a:r>
              <a:rPr lang="en-US" dirty="0" err="1" smtClean="0"/>
              <a:t>hút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173" name="Straight Connector 172"/>
          <p:cNvCxnSpPr/>
          <p:nvPr/>
        </p:nvCxnSpPr>
        <p:spPr>
          <a:xfrm>
            <a:off x="7277723" y="5199632"/>
            <a:ext cx="7545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7236628" y="6351896"/>
            <a:ext cx="1302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7366865" y="4876467"/>
            <a:ext cx="1628736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endParaRPr lang="en-US" dirty="0"/>
          </a:p>
        </p:txBody>
      </p:sp>
      <p:cxnSp>
        <p:nvCxnSpPr>
          <p:cNvPr id="176" name="Straight Connector 175"/>
          <p:cNvCxnSpPr/>
          <p:nvPr/>
        </p:nvCxnSpPr>
        <p:spPr>
          <a:xfrm flipH="1">
            <a:off x="7285815" y="5199632"/>
            <a:ext cx="15931" cy="1158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7353178" y="6073169"/>
            <a:ext cx="165611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nhiệt</a:t>
            </a:r>
            <a:endParaRPr lang="en-US" dirty="0"/>
          </a:p>
        </p:txBody>
      </p:sp>
      <p:cxnSp>
        <p:nvCxnSpPr>
          <p:cNvPr id="179" name="Straight Connector 178"/>
          <p:cNvCxnSpPr/>
          <p:nvPr/>
        </p:nvCxnSpPr>
        <p:spPr>
          <a:xfrm>
            <a:off x="6745125" y="5206260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6731932" y="5976751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6876256" y="5199632"/>
            <a:ext cx="0" cy="738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6848574" y="5598675"/>
            <a:ext cx="4531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6853383" y="3889177"/>
            <a:ext cx="563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 (Body)"/>
              </a:rPr>
              <a:t>Bằng</a:t>
            </a:r>
            <a:endParaRPr lang="en-US" sz="1200" dirty="0">
              <a:latin typeface="Times New Roman (Body)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6875948" y="4132966"/>
            <a:ext cx="563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 (Body)"/>
              </a:rPr>
              <a:t>cách</a:t>
            </a:r>
            <a:endParaRPr lang="en-US" sz="1200" dirty="0">
              <a:latin typeface="Times New Roman (Body)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6857205" y="5332144"/>
            <a:ext cx="563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 (Body)"/>
              </a:rPr>
              <a:t>Bằng</a:t>
            </a:r>
            <a:endParaRPr lang="en-US" sz="1200" dirty="0">
              <a:latin typeface="Times New Roman (Body)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6853383" y="5613657"/>
            <a:ext cx="563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 (Body)"/>
              </a:rPr>
              <a:t>cách</a:t>
            </a:r>
            <a:endParaRPr lang="en-US" sz="1200" dirty="0">
              <a:latin typeface="Times New Roman (Body)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6738327" y="1827980"/>
            <a:ext cx="563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 (Body)"/>
              </a:rPr>
              <a:t>Đảm</a:t>
            </a:r>
            <a:endParaRPr lang="en-US" sz="1200" dirty="0">
              <a:latin typeface="Times New Roman (Body)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6778741" y="2151147"/>
            <a:ext cx="563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 (Body)"/>
              </a:rPr>
              <a:t>Bảo</a:t>
            </a:r>
            <a:endParaRPr lang="en-US" sz="1200" dirty="0">
              <a:latin typeface="Times New Roman (Body)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677486" y="2216377"/>
            <a:ext cx="563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 (Body)"/>
              </a:rPr>
              <a:t>Đảm</a:t>
            </a:r>
            <a:endParaRPr lang="en-US" sz="1200" dirty="0">
              <a:latin typeface="Times New Roman (Body)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2666147" y="2558619"/>
            <a:ext cx="563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 (Body)"/>
              </a:rPr>
              <a:t>Bảo</a:t>
            </a:r>
            <a:endParaRPr lang="en-US" sz="1200" dirty="0">
              <a:latin typeface="Times New Roman (Body)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2629124" y="3923289"/>
            <a:ext cx="502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 (Body)"/>
              </a:rPr>
              <a:t>có</a:t>
            </a:r>
            <a:endParaRPr lang="en-US" sz="1200" dirty="0">
              <a:latin typeface="Times New Roman (Body)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2875018" y="3551926"/>
            <a:ext cx="688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 (Body)"/>
              </a:rPr>
              <a:t>Vai</a:t>
            </a:r>
            <a:r>
              <a:rPr lang="en-US" sz="1200" dirty="0" smtClean="0">
                <a:latin typeface="Times New Roman (Body)"/>
              </a:rPr>
              <a:t> </a:t>
            </a:r>
            <a:r>
              <a:rPr lang="en-US" sz="1200" dirty="0" err="1" smtClean="0">
                <a:latin typeface="Times New Roman (Body)"/>
              </a:rPr>
              <a:t>trò</a:t>
            </a:r>
            <a:endParaRPr lang="en-US" sz="1200" dirty="0">
              <a:latin typeface="Times New Roman (Body)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2880208" y="4190992"/>
            <a:ext cx="827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 (Body)"/>
              </a:rPr>
              <a:t>Ý </a:t>
            </a:r>
            <a:r>
              <a:rPr lang="en-US" sz="1200" dirty="0" err="1" smtClean="0">
                <a:latin typeface="Times New Roman (Body)"/>
              </a:rPr>
              <a:t>nghĩa</a:t>
            </a:r>
            <a:endParaRPr lang="en-US" sz="1200" dirty="0">
              <a:latin typeface="Times New Roman (Body)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1120334" y="5921796"/>
            <a:ext cx="1327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 (Body)"/>
              </a:rPr>
              <a:t>Phải</a:t>
            </a:r>
            <a:r>
              <a:rPr lang="en-US" sz="1200" dirty="0" smtClean="0">
                <a:latin typeface="Times New Roman (Body)"/>
              </a:rPr>
              <a:t> </a:t>
            </a:r>
            <a:r>
              <a:rPr lang="en-US" sz="1200" dirty="0" err="1" smtClean="0">
                <a:latin typeface="Times New Roman (Body)"/>
              </a:rPr>
              <a:t>đảm</a:t>
            </a:r>
            <a:r>
              <a:rPr lang="en-US" sz="1200" dirty="0" smtClean="0">
                <a:latin typeface="Times New Roman (Body)"/>
              </a:rPr>
              <a:t> </a:t>
            </a:r>
            <a:r>
              <a:rPr lang="en-US" sz="1200" dirty="0" err="1" smtClean="0">
                <a:latin typeface="Times New Roman (Body)"/>
              </a:rPr>
              <a:t>bảo</a:t>
            </a:r>
            <a:endParaRPr lang="en-US" sz="1200" dirty="0">
              <a:latin typeface="Times New Roman (Body)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1138654" y="5006358"/>
            <a:ext cx="62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 (Body)"/>
              </a:rPr>
              <a:t>Để</a:t>
            </a:r>
            <a:r>
              <a:rPr lang="en-US" sz="1200" dirty="0" smtClean="0">
                <a:latin typeface="Times New Roman (Body)"/>
              </a:rPr>
              <a:t> </a:t>
            </a:r>
            <a:r>
              <a:rPr lang="en-US" sz="1200" dirty="0" err="1" smtClean="0">
                <a:latin typeface="Times New Roman (Body)"/>
              </a:rPr>
              <a:t>ăn</a:t>
            </a:r>
            <a:r>
              <a:rPr lang="en-US" sz="1200" dirty="0" smtClean="0">
                <a:latin typeface="Times New Roman (Body)"/>
              </a:rPr>
              <a:t> </a:t>
            </a:r>
            <a:r>
              <a:rPr lang="en-US" sz="1200" dirty="0" err="1" smtClean="0">
                <a:latin typeface="Times New Roman (Body)"/>
              </a:rPr>
              <a:t>được</a:t>
            </a:r>
            <a:r>
              <a:rPr lang="en-US" sz="1200" dirty="0" smtClean="0">
                <a:latin typeface="Times New Roman (Body)"/>
              </a:rPr>
              <a:t> </a:t>
            </a:r>
            <a:r>
              <a:rPr lang="en-US" sz="1200" dirty="0" err="1" smtClean="0">
                <a:latin typeface="Times New Roman (Body)"/>
              </a:rPr>
              <a:t>cần</a:t>
            </a:r>
            <a:endParaRPr lang="en-US" sz="1200" dirty="0">
              <a:latin typeface="Times New Roman (Body)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1106895" y="3367259"/>
            <a:ext cx="944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 (Body)"/>
              </a:rPr>
              <a:t>Để</a:t>
            </a:r>
            <a:r>
              <a:rPr lang="en-US" sz="1200" dirty="0" smtClean="0">
                <a:latin typeface="Times New Roman (Body)"/>
              </a:rPr>
              <a:t> </a:t>
            </a:r>
            <a:r>
              <a:rPr lang="en-US" sz="1200" dirty="0" err="1" smtClean="0">
                <a:latin typeface="Times New Roman (Body)"/>
              </a:rPr>
              <a:t>kéo</a:t>
            </a:r>
            <a:r>
              <a:rPr lang="en-US" sz="1200" dirty="0" smtClean="0">
                <a:latin typeface="Times New Roman (Body)"/>
              </a:rPr>
              <a:t> </a:t>
            </a:r>
            <a:r>
              <a:rPr lang="en-US" sz="1200" dirty="0" err="1" smtClean="0">
                <a:latin typeface="Times New Roman (Body)"/>
              </a:rPr>
              <a:t>dài</a:t>
            </a:r>
            <a:r>
              <a:rPr lang="en-US" sz="1200" dirty="0" smtClean="0">
                <a:latin typeface="Times New Roman (Body)"/>
              </a:rPr>
              <a:t> </a:t>
            </a:r>
            <a:r>
              <a:rPr lang="en-US" sz="1200" dirty="0" err="1" smtClean="0">
                <a:latin typeface="Times New Roman (Body)"/>
              </a:rPr>
              <a:t>thời</a:t>
            </a:r>
            <a:r>
              <a:rPr lang="en-US" sz="1200" dirty="0" smtClean="0">
                <a:latin typeface="Times New Roman (Body)"/>
              </a:rPr>
              <a:t> </a:t>
            </a:r>
            <a:r>
              <a:rPr lang="en-US" sz="1200" dirty="0" err="1" smtClean="0">
                <a:latin typeface="Times New Roman (Body)"/>
              </a:rPr>
              <a:t>hạn</a:t>
            </a:r>
            <a:r>
              <a:rPr lang="en-US" sz="1200" dirty="0" smtClean="0">
                <a:latin typeface="Times New Roman (Body)"/>
              </a:rPr>
              <a:t> </a:t>
            </a:r>
            <a:r>
              <a:rPr lang="en-US" sz="1200" dirty="0" err="1" smtClean="0">
                <a:latin typeface="Times New Roman (Body)"/>
              </a:rPr>
              <a:t>sử</a:t>
            </a:r>
            <a:r>
              <a:rPr lang="en-US" sz="1200" dirty="0" smtClean="0">
                <a:latin typeface="Times New Roman (Body)"/>
              </a:rPr>
              <a:t> </a:t>
            </a:r>
            <a:r>
              <a:rPr lang="en-US" sz="1200" dirty="0" err="1" smtClean="0">
                <a:latin typeface="Times New Roman (Body)"/>
              </a:rPr>
              <a:t>dụng</a:t>
            </a:r>
            <a:r>
              <a:rPr lang="en-US" sz="1200" dirty="0" smtClean="0">
                <a:latin typeface="Times New Roman (Body)"/>
              </a:rPr>
              <a:t> </a:t>
            </a:r>
            <a:r>
              <a:rPr lang="en-US" sz="1200" dirty="0" err="1" smtClean="0">
                <a:latin typeface="Times New Roman (Body)"/>
              </a:rPr>
              <a:t>cần</a:t>
            </a:r>
            <a:endParaRPr lang="en-US" sz="1200" dirty="0">
              <a:latin typeface="Times New Roman (Body)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116056" y="1748275"/>
            <a:ext cx="625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 (Body)"/>
              </a:rPr>
              <a:t>Để</a:t>
            </a:r>
            <a:r>
              <a:rPr lang="en-US" sz="1200" dirty="0" smtClean="0">
                <a:latin typeface="Times New Roman (Body)"/>
              </a:rPr>
              <a:t> </a:t>
            </a:r>
            <a:r>
              <a:rPr lang="en-US" sz="1200" dirty="0" err="1" smtClean="0">
                <a:latin typeface="Times New Roman (Body)"/>
              </a:rPr>
              <a:t>khỏe</a:t>
            </a:r>
            <a:r>
              <a:rPr lang="en-US" sz="1200" dirty="0" smtClean="0">
                <a:latin typeface="Times New Roman (Body)"/>
              </a:rPr>
              <a:t> </a:t>
            </a:r>
            <a:r>
              <a:rPr lang="en-US" sz="1200" dirty="0" err="1" smtClean="0">
                <a:latin typeface="Times New Roman (Body)"/>
              </a:rPr>
              <a:t>mạnh</a:t>
            </a:r>
            <a:r>
              <a:rPr lang="en-US" sz="1200" dirty="0" smtClean="0">
                <a:latin typeface="Times New Roman (Body)"/>
              </a:rPr>
              <a:t> </a:t>
            </a:r>
            <a:r>
              <a:rPr lang="en-US" sz="1200" dirty="0" err="1" smtClean="0">
                <a:latin typeface="Times New Roman (Body)"/>
              </a:rPr>
              <a:t>cần</a:t>
            </a:r>
            <a:endParaRPr lang="en-US" sz="1200" dirty="0">
              <a:latin typeface="Times New Roman (Body)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085918" y="403266"/>
            <a:ext cx="62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Times New Roman (Body)"/>
              </a:rPr>
              <a:t>Cung</a:t>
            </a:r>
            <a:r>
              <a:rPr lang="en-US" sz="1200" dirty="0" smtClean="0">
                <a:latin typeface="Times New Roman (Body)"/>
              </a:rPr>
              <a:t> </a:t>
            </a:r>
            <a:r>
              <a:rPr lang="en-US" sz="1200" dirty="0" err="1" smtClean="0">
                <a:latin typeface="Times New Roman (Body)"/>
              </a:rPr>
              <a:t>cấp</a:t>
            </a:r>
            <a:endParaRPr lang="en-US" sz="1200" dirty="0">
              <a:latin typeface="Times New Roman (Body)"/>
            </a:endParaRPr>
          </a:p>
        </p:txBody>
      </p:sp>
    </p:spTree>
    <p:extLst>
      <p:ext uri="{BB962C8B-B14F-4D97-AF65-F5344CB8AC3E}">
        <p14:creationId xmlns:p14="http://schemas.microsoft.com/office/powerpoint/2010/main" val="109550665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323" y="65971"/>
            <a:ext cx="7603992" cy="863392"/>
          </a:xfrm>
        </p:spPr>
        <p:txBody>
          <a:bodyPr>
            <a:norm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cs typeface="Times New Roman" pitchFamily="18" charset="0"/>
              </a:rPr>
              <a:t>LUYỆN </a:t>
            </a:r>
            <a:r>
              <a:rPr lang="vi-VN" sz="4000" b="1" dirty="0">
                <a:solidFill>
                  <a:srgbClr val="FF0000"/>
                </a:solidFill>
                <a:cs typeface="Times New Roman" pitchFamily="18" charset="0"/>
              </a:rPr>
              <a:t>TẬP</a:t>
            </a:r>
            <a:endParaRPr lang="en-GB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523030" y="978045"/>
            <a:ext cx="8215585" cy="2522963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a.Nấm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cút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Bún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6225" y="3645024"/>
            <a:ext cx="8215338" cy="1512962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Cho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TP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9512" y="5276485"/>
            <a:ext cx="8707775" cy="1340768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học,hãy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bà,của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mẹ,hoặc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GB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457200" y="1844428"/>
            <a:ext cx="7859216" cy="2304651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nl-NL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Dựa vào những kiến thức đã học em hãy</a:t>
            </a:r>
            <a: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nhờ mẹ trợ giúp để</a:t>
            </a:r>
            <a:r>
              <a:rPr lang="nl-NL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làm 1 món ăn bằng phương pháp </a:t>
            </a:r>
            <a: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trộn dầu giấm </a:t>
            </a:r>
            <a:r>
              <a:rPr lang="nl-NL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 đãi các thành viên trong gia đình mình.</a:t>
            </a:r>
            <a:endParaRPr lang="en-GB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6407" y="4797152"/>
            <a:ext cx="8023372" cy="72008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ý: Rau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lách,rau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48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57200" y="991227"/>
            <a:ext cx="80725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3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Tùy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trị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dinh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dưỡng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phẩm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chia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bao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gồm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phẩm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giàu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đạm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phẩm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giàu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bột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phẩm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giàu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béo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phẩm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giàu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khoáng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vitamin.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phẩm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cung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cấp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năng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lượng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cơ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triển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tăng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sức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kháng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chống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bệnh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tật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GB" sz="3000" b="1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GB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11" descr="Book-0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712"/>
            <a:ext cx="755576" cy="577176"/>
          </a:xfrm>
          <a:prstGeom prst="rect">
            <a:avLst/>
          </a:prstGeom>
          <a:noFill/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401080" cy="725470"/>
          </a:xfrm>
          <a:prstGeom prst="rect">
            <a:avLst/>
          </a:prstGeom>
        </p:spPr>
        <p:txBody>
          <a:bodyPr vert="horz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PHẨM VÀ DINH DƯỠNG</a:t>
            </a:r>
            <a:endParaRPr lang="en-GB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*</a:t>
            </a:r>
            <a:r>
              <a:rPr lang="vi-VN" sz="4000" b="1" dirty="0" smtClean="0">
                <a:solidFill>
                  <a:srgbClr val="FF0000"/>
                </a:solidFill>
              </a:rPr>
              <a:t> </a:t>
            </a:r>
            <a:r>
              <a:rPr lang="vi-VN" sz="4000" b="1" dirty="0">
                <a:solidFill>
                  <a:srgbClr val="FF0000"/>
                </a:solidFill>
              </a:rPr>
              <a:t>DẶN DÒ</a:t>
            </a:r>
            <a:endParaRPr lang="en-GB" sz="4000" b="1" u="sng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11560" y="2204864"/>
            <a:ext cx="7517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 kỹ n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ội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Google Shape;1058;p22" descr="B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1057" y="857250"/>
            <a:ext cx="814216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9" name="Google Shape;1059;p22"/>
          <p:cNvSpPr/>
          <p:nvPr/>
        </p:nvSpPr>
        <p:spPr>
          <a:xfrm>
            <a:off x="1557271" y="2228851"/>
            <a:ext cx="5919559" cy="571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993" tIns="40486" rIns="80993" bIns="40486" anchor="b" anchorCtr="0">
            <a:noAutofit/>
          </a:bodyPr>
          <a:lstStyle/>
          <a:p>
            <a:pPr marL="990082" indent="-990082"/>
            <a:endParaRPr sz="1125">
              <a:solidFill>
                <a:srgbClr val="0000FF"/>
              </a:solidFill>
            </a:endParaRPr>
          </a:p>
        </p:txBody>
      </p:sp>
      <p:sp>
        <p:nvSpPr>
          <p:cNvPr id="1060" name="Google Shape;1060;p22"/>
          <p:cNvSpPr/>
          <p:nvPr/>
        </p:nvSpPr>
        <p:spPr>
          <a:xfrm>
            <a:off x="1696607" y="1635133"/>
            <a:ext cx="5899605" cy="1458095"/>
          </a:xfrm>
          <a:prstGeom prst="rect">
            <a:avLst/>
          </a:prstGeom>
        </p:spPr>
        <p:txBody>
          <a:bodyPr lIns="81007" tIns="40503" rIns="81007" bIns="40503" numCol="1">
            <a:prstTxWarp prst="textPlain">
              <a:avLst/>
            </a:prstTxWarp>
          </a:bodyPr>
          <a:lstStyle/>
          <a:p>
            <a:pPr lvl="0" algn="ctr"/>
            <a:r>
              <a:rPr sz="1350" b="1" i="1" dirty="0"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2747BE"/>
                </a:solidFill>
                <a:latin typeface="Times New Roman"/>
              </a:rPr>
              <a:t>CHÚC CÁC EM </a:t>
            </a:r>
            <a:br>
              <a:rPr sz="1350" b="1" i="1" dirty="0"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2747BE"/>
                </a:solidFill>
                <a:latin typeface="Times New Roman"/>
              </a:rPr>
            </a:br>
            <a:r>
              <a:rPr lang="en-US" sz="1350" b="1" i="1" dirty="0"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2747BE"/>
                </a:solidFill>
                <a:latin typeface="Times New Roman"/>
              </a:rPr>
              <a:t>HỌC TỐT</a:t>
            </a:r>
            <a:endParaRPr sz="1350" b="1" i="1" dirty="0"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2747BE"/>
              </a:solidFill>
              <a:latin typeface="Times New Roman"/>
            </a:endParaRPr>
          </a:p>
        </p:txBody>
      </p:sp>
      <p:pic>
        <p:nvPicPr>
          <p:cNvPr id="1061" name="Google Shape;1061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31641" y="5600700"/>
            <a:ext cx="219243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22" descr="migio1td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83329" y="2997294"/>
            <a:ext cx="1867876" cy="187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54292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14"/>
    </mc:Choice>
    <mc:Fallback xmlns="">
      <p:transition spd="slow" advTm="14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THANH TAI\My Documents\Downloads\5948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"/>
            <a:ext cx="7992887" cy="599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5" y="6110264"/>
            <a:ext cx="7992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3436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672281"/>
            <a:ext cx="77855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1612382-0833-F548-A354-083C1B8FB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6148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90677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725470"/>
          </a:xfrm>
        </p:spPr>
        <p:txBody>
          <a:bodyPr>
            <a:normAutofit fontScale="90000"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PHẨM VÀ DINH DƯỠNG</a:t>
            </a:r>
            <a:endParaRPr lang="en-GB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3"/>
            <a:ext cx="5976664" cy="485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6183613"/>
            <a:ext cx="597666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28800"/>
            <a:ext cx="2411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84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725470"/>
          </a:xfrm>
        </p:spPr>
        <p:txBody>
          <a:bodyPr>
            <a:normAutofit fontScale="90000"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PHẨM VÀ DINH DƯỠNG</a:t>
            </a:r>
            <a:endParaRPr lang="en-GB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5573" y="1139053"/>
            <a:ext cx="8242707" cy="24053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/>
              <a:t>……………………….……………………………..….</a:t>
            </a:r>
          </a:p>
          <a:p>
            <a:pPr marL="0" indent="0">
              <a:buNone/>
            </a:pPr>
            <a:r>
              <a:rPr lang="en-US" sz="2800" dirty="0"/>
              <a:t>……………………………………………………….....</a:t>
            </a:r>
          </a:p>
          <a:p>
            <a:pPr marL="0" indent="0">
              <a:buNone/>
            </a:pPr>
            <a:r>
              <a:rPr lang="en-US" sz="2800" dirty="0"/>
              <a:t>………………………………………………………..…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65898" y="1614309"/>
            <a:ext cx="809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5898" y="2089565"/>
            <a:ext cx="8244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3679" y="2612785"/>
            <a:ext cx="8244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83352"/>
            <a:ext cx="2248203" cy="233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1461722859-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297" y="3683352"/>
            <a:ext cx="2668831" cy="228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huc-don-bua-com-gia-dinh-1-500x4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3683352"/>
            <a:ext cx="2469384" cy="228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6228020"/>
            <a:ext cx="216024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9592" y="6207640"/>
            <a:ext cx="216024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6733" y="6118810"/>
            <a:ext cx="216024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789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6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725470"/>
          </a:xfrm>
        </p:spPr>
        <p:txBody>
          <a:bodyPr>
            <a:normAutofit fontScale="90000"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PHẨM VÀ DINH DƯỠNG</a:t>
            </a:r>
            <a:endParaRPr lang="en-GB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60864" y="1340768"/>
            <a:ext cx="8883136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/>
              <a:t>……………………….……………………………..….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……………………………………………………….....</a:t>
            </a:r>
          </a:p>
          <a:p>
            <a:pPr marL="0" indent="0">
              <a:buNone/>
            </a:pPr>
            <a:r>
              <a:rPr lang="en-US" sz="2800" dirty="0"/>
              <a:t>………………………………………………………..….</a:t>
            </a:r>
          </a:p>
          <a:p>
            <a:pPr marL="0" indent="0">
              <a:buNone/>
            </a:pPr>
            <a:r>
              <a:rPr lang="en-US" sz="2800" dirty="0"/>
              <a:t>……………………………...……………………………</a:t>
            </a:r>
          </a:p>
          <a:p>
            <a:pPr marL="0" indent="0">
              <a:buNone/>
            </a:pPr>
            <a:r>
              <a:rPr lang="en-US" sz="2800" dirty="0"/>
              <a:t>…………………………………...………………………</a:t>
            </a:r>
          </a:p>
          <a:p>
            <a:pPr marL="0" indent="0">
              <a:buNone/>
            </a:pPr>
            <a:r>
              <a:rPr lang="en-US" sz="2800" dirty="0"/>
              <a:t>……………………………………………………………</a:t>
            </a:r>
          </a:p>
          <a:p>
            <a:pPr marL="0" indent="0">
              <a:buNone/>
            </a:pPr>
            <a:r>
              <a:rPr lang="en-US" sz="2800" dirty="0"/>
              <a:t>……………………………………………………………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4233" y="1787708"/>
            <a:ext cx="81622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1" y="4205160"/>
            <a:ext cx="8401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vi hay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endParaRPr lang="en-US" sz="3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249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51974" y="188640"/>
            <a:ext cx="8606306" cy="106613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 QUẢN VÀ CHẾ BIẾN THỰC PHẨM TRONG GIA ĐÌNH</a:t>
            </a:r>
            <a:endParaRPr lang="en-GB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254571" y="1719425"/>
            <a:ext cx="8357106" cy="1293239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rau-xanh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9" y="3501008"/>
            <a:ext cx="2033536" cy="224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143638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20" y="3524454"/>
            <a:ext cx="2132341" cy="224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bao-quan-hai-san-di-xa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761" y="3547900"/>
            <a:ext cx="2194594" cy="222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ải xuố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354" y="3547902"/>
            <a:ext cx="2141109" cy="222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3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4FC88-73E8-4300-B29C-42DC2F0FF40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51974" y="188640"/>
            <a:ext cx="8606306" cy="106613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 QUẢN VÀ CHẾ BIẾN THỰC PHẨM TRONG GIA ĐÌNH</a:t>
            </a:r>
            <a:endParaRPr lang="en-GB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251974" y="1757366"/>
            <a:ext cx="8606306" cy="122123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700" y="3481194"/>
            <a:ext cx="79208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………..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514" y="4478926"/>
            <a:ext cx="79208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……………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6016" y="3332389"/>
            <a:ext cx="17281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4330121"/>
            <a:ext cx="17281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endParaRPr lang="en-US" sz="3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0" grpId="0"/>
      <p:bldP spid="3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2586</TotalTime>
  <Words>1106</Words>
  <Application>Microsoft Office PowerPoint</Application>
  <PresentationFormat>On-screen Show (4:3)</PresentationFormat>
  <Paragraphs>159</Paragraphs>
  <Slides>21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Century Schoolbook</vt:lpstr>
      <vt:lpstr>Times New Roman</vt:lpstr>
      <vt:lpstr>Times New Roman (Body)</vt:lpstr>
      <vt:lpstr>Wingdings</vt:lpstr>
      <vt:lpstr>Wingdings 2</vt:lpstr>
      <vt:lpstr>Oriel</vt:lpstr>
      <vt:lpstr>Ôn tập chương 2 bảo quản và chế biến thực phẩm</vt:lpstr>
      <vt:lpstr>PowerPoint Presentation</vt:lpstr>
      <vt:lpstr>PowerPoint Presentation</vt:lpstr>
      <vt:lpstr>PowerPoint Presentation</vt:lpstr>
      <vt:lpstr>I. THỰC PHẨM VÀ DINH DƯỠNG</vt:lpstr>
      <vt:lpstr>I. THỰC PHẨM VÀ DINH DƯỠNG</vt:lpstr>
      <vt:lpstr>I. THỰC PHẨM VÀ DINH DƯỠNG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VẬN DỤNG</vt:lpstr>
      <vt:lpstr>* 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dc:creator>user</dc:creator>
  <cp:lastModifiedBy>CF-52</cp:lastModifiedBy>
  <cp:revision>292</cp:revision>
  <dcterms:created xsi:type="dcterms:W3CDTF">2015-09-19T09:29:10Z</dcterms:created>
  <dcterms:modified xsi:type="dcterms:W3CDTF">2021-10-20T13:44:11Z</dcterms:modified>
</cp:coreProperties>
</file>