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sldIdLst>
    <p:sldId id="273" r:id="rId3"/>
    <p:sldId id="257" r:id="rId4"/>
    <p:sldId id="258" r:id="rId5"/>
    <p:sldId id="281" r:id="rId6"/>
    <p:sldId id="259" r:id="rId7"/>
    <p:sldId id="260" r:id="rId8"/>
    <p:sldId id="261" r:id="rId9"/>
    <p:sldId id="274" r:id="rId10"/>
    <p:sldId id="262" r:id="rId11"/>
    <p:sldId id="278" r:id="rId12"/>
    <p:sldId id="279" r:id="rId13"/>
    <p:sldId id="263" r:id="rId14"/>
    <p:sldId id="275" r:id="rId15"/>
    <p:sldId id="277" r:id="rId16"/>
    <p:sldId id="276" r:id="rId17"/>
    <p:sldId id="280" r:id="rId18"/>
    <p:sldId id="26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F5C"/>
    <a:srgbClr val="0062AC"/>
    <a:srgbClr val="005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7" autoAdjust="0"/>
    <p:restoredTop sz="94660"/>
  </p:normalViewPr>
  <p:slideViewPr>
    <p:cSldViewPr>
      <p:cViewPr varScale="1">
        <p:scale>
          <a:sx n="63" d="100"/>
          <a:sy n="63" d="100"/>
        </p:scale>
        <p:origin x="764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A9A48C6-E75C-4105-A2B7-68E27FC44A3D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2.bin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31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3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4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7.wmf"/><Relationship Id="rId2" Type="http://schemas.openxmlformats.org/officeDocument/2006/relationships/oleObject" Target="../embeddings/oleObject37.bin"/><Relationship Id="rId16" Type="http://schemas.openxmlformats.org/officeDocument/2006/relationships/oleObject" Target="../embeddings/oleObject44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2.wmf"/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0.bin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0.wmf"/><Relationship Id="rId5" Type="http://schemas.openxmlformats.org/officeDocument/2006/relationships/image" Target="../media/image49.wmf"/><Relationship Id="rId15" Type="http://schemas.openxmlformats.org/officeDocument/2006/relationships/image" Target="../media/image53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0" y="1066801"/>
            <a:ext cx="510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3063557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&lt;?&gt;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2" name="Group 10"/>
          <p:cNvGrpSpPr/>
          <p:nvPr/>
        </p:nvGrpSpPr>
        <p:grpSpPr>
          <a:xfrm>
            <a:off x="2275840" y="4440238"/>
            <a:ext cx="7485698" cy="914400"/>
            <a:chOff x="751840" y="4440238"/>
            <a:chExt cx="7485698" cy="914400"/>
          </a:xfrm>
        </p:grpSpPr>
        <p:sp>
          <p:nvSpPr>
            <p:cNvPr id="6" name="TextBox 5"/>
            <p:cNvSpPr txBox="1"/>
            <p:nvPr/>
          </p:nvSpPr>
          <p:spPr>
            <a:xfrm>
              <a:off x="751840" y="4495800"/>
              <a:ext cx="5715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*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so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sánh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hữu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4786947"/>
                </p:ext>
              </p:extLst>
            </p:nvPr>
          </p:nvGraphicFramePr>
          <p:xfrm>
            <a:off x="6215063" y="4440238"/>
            <a:ext cx="2022475" cy="914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761760" imgH="393480" progId="Equation.DSMT4">
                    <p:embed/>
                  </p:oleObj>
                </mc:Choice>
                <mc:Fallback>
                  <p:oleObj name="Equation" r:id="rId3" imgW="761760" imgH="3934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5063" y="4440238"/>
                          <a:ext cx="2022475" cy="914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473450" y="1090614"/>
          <a:ext cx="2820988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393480" progId="Equation.DSMT4">
                  <p:embed/>
                </p:oleObj>
              </mc:Choice>
              <mc:Fallback>
                <p:oleObj name="Equation" r:id="rId2" imgW="9014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450" y="1090614"/>
                        <a:ext cx="2820988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3"/>
          <p:cNvSpPr/>
          <p:nvPr/>
        </p:nvSpPr>
        <p:spPr>
          <a:xfrm>
            <a:off x="1752601" y="152401"/>
            <a:ext cx="761999" cy="76199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?2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648200" y="2133601"/>
          <a:ext cx="1295400" cy="769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393480" progId="Equation.DSMT4">
                  <p:embed/>
                </p:oleObj>
              </mc:Choice>
              <mc:Fallback>
                <p:oleObj name="Equation" r:id="rId4" imgW="5331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133601"/>
                        <a:ext cx="1295400" cy="7692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4551364" y="2971801"/>
          <a:ext cx="2382837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760" imgH="393480" progId="Equation.DSMT4">
                  <p:embed/>
                </p:oleObj>
              </mc:Choice>
              <mc:Fallback>
                <p:oleObj name="Equation" r:id="rId6" imgW="7617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1364" y="2971801"/>
                        <a:ext cx="2382837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4579938" y="3733801"/>
          <a:ext cx="166846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3160" imgH="393480" progId="Equation.DSMT4">
                  <p:embed/>
                </p:oleObj>
              </mc:Choice>
              <mc:Fallback>
                <p:oleObj name="Equation" r:id="rId8" imgW="53316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38" y="3733801"/>
                        <a:ext cx="1668463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4648200" y="4495801"/>
          <a:ext cx="1668462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3160" imgH="393480" progId="Equation.DSMT4">
                  <p:embed/>
                </p:oleObj>
              </mc:Choice>
              <mc:Fallback>
                <p:oleObj name="Equation" r:id="rId10" imgW="5331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495801"/>
                        <a:ext cx="1668462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918332" y="4571081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3810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" name="Oval 14"/>
          <p:cNvSpPr/>
          <p:nvPr/>
        </p:nvSpPr>
        <p:spPr>
          <a:xfrm>
            <a:off x="4343400" y="1066800"/>
            <a:ext cx="838200" cy="8382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15" idx="5"/>
            <a:endCxn id="16" idx="0"/>
          </p:cNvCxnSpPr>
          <p:nvPr/>
        </p:nvCxnSpPr>
        <p:spPr>
          <a:xfrm rot="16200000" flipH="1">
            <a:off x="5573200" y="1267898"/>
            <a:ext cx="275151" cy="13038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5943600" y="2057400"/>
            <a:ext cx="838200" cy="838200"/>
            <a:chOff x="4419600" y="2057400"/>
            <a:chExt cx="838200" cy="838200"/>
          </a:xfrm>
        </p:grpSpPr>
        <p:sp>
          <p:nvSpPr>
            <p:cNvPr id="16" name="Oval 15"/>
            <p:cNvSpPr/>
            <p:nvPr/>
          </p:nvSpPr>
          <p:spPr>
            <a:xfrm>
              <a:off x="4419600" y="2057400"/>
              <a:ext cx="838200" cy="838200"/>
            </a:xfrm>
            <a:prstGeom prst="ellipse">
              <a:avLst/>
            </a:prstGeom>
            <a:no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68615" name="Object 7"/>
            <p:cNvGraphicFramePr>
              <a:graphicFrameLocks noChangeAspect="1"/>
            </p:cNvGraphicFramePr>
            <p:nvPr/>
          </p:nvGraphicFramePr>
          <p:xfrm>
            <a:off x="4419600" y="2157413"/>
            <a:ext cx="592138" cy="738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53800" imgH="393480" progId="Equation.DSMT4">
                    <p:embed/>
                  </p:oleObj>
                </mc:Choice>
                <mc:Fallback>
                  <p:oleObj name="Equation" r:id="rId12" imgW="25380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9600" y="2157413"/>
                          <a:ext cx="592138" cy="7381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571971" y="990601"/>
          <a:ext cx="2741612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393480" progId="Equation.DSMT4">
                  <p:embed/>
                </p:oleObj>
              </mc:Choice>
              <mc:Fallback>
                <p:oleObj name="Equation" r:id="rId2" imgW="8762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971" y="990601"/>
                        <a:ext cx="2741612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4681538" y="3276601"/>
          <a:ext cx="194786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080" imgH="393480" progId="Equation.DSMT4">
                  <p:embed/>
                </p:oleObj>
              </mc:Choice>
              <mc:Fallback>
                <p:oleObj name="Equation" r:id="rId4" imgW="6220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1538" y="3276601"/>
                        <a:ext cx="1947863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4662488" y="3962400"/>
          <a:ext cx="2424112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360" imgH="393480" progId="Equation.DSMT4">
                  <p:embed/>
                </p:oleObj>
              </mc:Choice>
              <mc:Fallback>
                <p:oleObj name="Equation" r:id="rId6" imgW="77436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488" y="3962400"/>
                        <a:ext cx="2424112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4665664" y="4724401"/>
          <a:ext cx="1430337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393480" progId="Equation.DSMT4">
                  <p:embed/>
                </p:oleObj>
              </mc:Choice>
              <mc:Fallback>
                <p:oleObj name="Equation" r:id="rId8" imgW="4572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4" y="4724401"/>
                        <a:ext cx="1430337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oup 24"/>
          <p:cNvGrpSpPr/>
          <p:nvPr/>
        </p:nvGrpSpPr>
        <p:grpSpPr>
          <a:xfrm>
            <a:off x="3810000" y="5434014"/>
            <a:ext cx="2286000" cy="738187"/>
            <a:chOff x="1676400" y="5434013"/>
            <a:chExt cx="2286000" cy="738187"/>
          </a:xfrm>
        </p:grpSpPr>
        <p:graphicFrame>
          <p:nvGraphicFramePr>
            <p:cNvPr id="69639" name="Object 7"/>
            <p:cNvGraphicFramePr>
              <a:graphicFrameLocks noChangeAspect="1"/>
            </p:cNvGraphicFramePr>
            <p:nvPr/>
          </p:nvGraphicFramePr>
          <p:xfrm>
            <a:off x="2532063" y="5434013"/>
            <a:ext cx="1430337" cy="738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457200" imgH="393480" progId="Equation.DSMT4">
                    <p:embed/>
                  </p:oleObj>
                </mc:Choice>
                <mc:Fallback>
                  <p:oleObj name="Equation" r:id="rId10" imgW="45720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2063" y="5434013"/>
                          <a:ext cx="1430337" cy="7381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1676400" y="5497417"/>
              <a:ext cx="1066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sp>
        <p:nvSpPr>
          <p:cNvPr id="15" name="Oval 3"/>
          <p:cNvSpPr/>
          <p:nvPr/>
        </p:nvSpPr>
        <p:spPr>
          <a:xfrm>
            <a:off x="1752601" y="152401"/>
            <a:ext cx="761999" cy="76199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?2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2286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7" name="Oval 16"/>
          <p:cNvSpPr/>
          <p:nvPr/>
        </p:nvSpPr>
        <p:spPr>
          <a:xfrm>
            <a:off x="4343400" y="914400"/>
            <a:ext cx="838200" cy="8382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410200" y="990600"/>
            <a:ext cx="838200" cy="8382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334000" y="2438400"/>
            <a:ext cx="838200" cy="8382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191000" y="2438400"/>
            <a:ext cx="838200" cy="8382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810001" y="2438400"/>
            <a:ext cx="2149475" cy="770320"/>
            <a:chOff x="2286000" y="2514600"/>
            <a:chExt cx="2149475" cy="770320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2286000" y="2514600"/>
            <a:ext cx="476250" cy="738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52280" imgH="393480" progId="Equation.DSMT4">
                    <p:embed/>
                  </p:oleObj>
                </mc:Choice>
                <mc:Fallback>
                  <p:oleObj name="Equation" r:id="rId12" imgW="152280" imgH="39348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2514600"/>
                          <a:ext cx="476250" cy="738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9640" name="Object 8"/>
            <p:cNvGraphicFramePr>
              <a:graphicFrameLocks noChangeAspect="1"/>
            </p:cNvGraphicFramePr>
            <p:nvPr/>
          </p:nvGraphicFramePr>
          <p:xfrm>
            <a:off x="2667000" y="2546732"/>
            <a:ext cx="793750" cy="738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53800" imgH="393480" progId="Equation.DSMT4">
                    <p:embed/>
                  </p:oleObj>
                </mc:Choice>
                <mc:Fallback>
                  <p:oleObj name="Equation" r:id="rId14" imgW="253800" imgH="3934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2546732"/>
                          <a:ext cx="793750" cy="738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9641" name="Object 9"/>
            <p:cNvGraphicFramePr>
              <a:graphicFrameLocks noChangeAspect="1"/>
            </p:cNvGraphicFramePr>
            <p:nvPr/>
          </p:nvGraphicFramePr>
          <p:xfrm>
            <a:off x="4038600" y="2809875"/>
            <a:ext cx="396875" cy="238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126720" imgH="126720" progId="Equation.DSMT4">
                    <p:embed/>
                  </p:oleObj>
                </mc:Choice>
                <mc:Fallback>
                  <p:oleObj name="Equation" r:id="rId16" imgW="126720" imgH="12672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600" y="2809875"/>
                          <a:ext cx="396875" cy="2381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9642" name="Object 10"/>
            <p:cNvGraphicFramePr>
              <a:graphicFrameLocks noChangeAspect="1"/>
            </p:cNvGraphicFramePr>
            <p:nvPr/>
          </p:nvGraphicFramePr>
          <p:xfrm>
            <a:off x="3505200" y="2833688"/>
            <a:ext cx="396875" cy="214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126720" imgH="114120" progId="Equation.DSMT4">
                    <p:embed/>
                  </p:oleObj>
                </mc:Choice>
                <mc:Fallback>
                  <p:oleObj name="Equation" r:id="rId18" imgW="126720" imgH="114120" progId="Equation.DSMT4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5200" y="2833688"/>
                          <a:ext cx="396875" cy="2143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7" name="Straight Arrow Connector 26"/>
          <p:cNvCxnSpPr>
            <a:stCxn id="17" idx="4"/>
            <a:endCxn id="19" idx="0"/>
          </p:cNvCxnSpPr>
          <p:nvPr/>
        </p:nvCxnSpPr>
        <p:spPr>
          <a:xfrm rot="16200000" flipH="1">
            <a:off x="4914900" y="1600200"/>
            <a:ext cx="6858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8" idx="4"/>
            <a:endCxn id="20" idx="0"/>
          </p:cNvCxnSpPr>
          <p:nvPr/>
        </p:nvCxnSpPr>
        <p:spPr>
          <a:xfrm rot="5400000">
            <a:off x="4914900" y="1524000"/>
            <a:ext cx="6096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1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28194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710362" y="3505200"/>
          <a:ext cx="2738438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310" imgH="393529" progId="Equation.DSMT4">
                  <p:embed/>
                </p:oleObj>
              </mc:Choice>
              <mc:Fallback>
                <p:oleObj name="Equation" r:id="rId2" imgW="1358310" imgH="393529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0362" y="3505200"/>
                        <a:ext cx="2738438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705601" y="4268788"/>
          <a:ext cx="3400425" cy="175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888840" progId="Equation.DSMT4">
                  <p:embed/>
                </p:oleObj>
              </mc:Choice>
              <mc:Fallback>
                <p:oleObj name="Equation" r:id="rId4" imgW="1726920" imgH="8888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1" y="4268788"/>
                        <a:ext cx="3400425" cy="175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2000" y="1447801"/>
            <a:ext cx="1082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 Q, để tính tổng đại số ta có thể đổi chỗ các số hạng, đặt dấu ngoặc để nhóm các số hạng một cách tuỳ ý.</a:t>
            </a:r>
            <a:endParaRPr lang="en-US" sz="2800" i="1" dirty="0">
              <a:solidFill>
                <a:srgbClr val="001F5C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52400" y="47369"/>
            <a:ext cx="3962400" cy="6756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209801" y="3352800"/>
          <a:ext cx="2542531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393480" progId="Equation.DSMT4">
                  <p:embed/>
                </p:oleObj>
              </mc:Choice>
              <mc:Fallback>
                <p:oleObj name="Equation" r:id="rId6" imgW="1371600" imgH="393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3352800"/>
                        <a:ext cx="2542531" cy="728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4" name="Object 16"/>
          <p:cNvGraphicFramePr>
            <a:graphicFrameLocks noChangeAspect="1"/>
          </p:cNvGraphicFramePr>
          <p:nvPr/>
        </p:nvGraphicFramePr>
        <p:xfrm>
          <a:off x="2209800" y="4038600"/>
          <a:ext cx="3128366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850680" progId="Equation.DSMT4">
                  <p:embed/>
                </p:oleObj>
              </mc:Choice>
              <mc:Fallback>
                <p:oleObj name="Equation" r:id="rId8" imgW="1663560" imgH="8506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38600"/>
                        <a:ext cx="3128366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3276600" cy="7734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10):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0" y="493455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728465"/>
              </p:ext>
            </p:extLst>
          </p:nvPr>
        </p:nvGraphicFramePr>
        <p:xfrm>
          <a:off x="2590800" y="2209800"/>
          <a:ext cx="5791200" cy="94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41320" imgH="431640" progId="Equation.DSMT4">
                  <p:embed/>
                </p:oleObj>
              </mc:Choice>
              <mc:Fallback>
                <p:oleObj name="Equation" r:id="rId2" imgW="264132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209800"/>
                        <a:ext cx="5791200" cy="946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19200" y="3810000"/>
            <a:ext cx="8686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600200" y="-762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1:</a:t>
            </a:r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/>
        </p:nvGraphicFramePr>
        <p:xfrm>
          <a:off x="2590800" y="76200"/>
          <a:ext cx="57912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41320" imgH="431640" progId="Equation.DSMT4">
                  <p:embed/>
                </p:oleObj>
              </mc:Choice>
              <mc:Fallback>
                <p:oleObj name="Equation" r:id="rId2" imgW="264132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76200"/>
                        <a:ext cx="5791200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2551495" y="946914"/>
          <a:ext cx="6850062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24080" imgH="431640" progId="Equation.DSMT4">
                  <p:embed/>
                </p:oleObj>
              </mc:Choice>
              <mc:Fallback>
                <p:oleObj name="Equation" r:id="rId4" imgW="312408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495" y="946914"/>
                        <a:ext cx="6850062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590801" y="1881188"/>
          <a:ext cx="5513387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14600" imgH="393480" progId="Equation.DSMT4">
                  <p:embed/>
                </p:oleObj>
              </mc:Choice>
              <mc:Fallback>
                <p:oleObj name="Equation" r:id="rId6" imgW="25146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1" y="1881188"/>
                        <a:ext cx="5513387" cy="862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/>
        </p:nvGraphicFramePr>
        <p:xfrm>
          <a:off x="2590800" y="2643188"/>
          <a:ext cx="2366962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393480" progId="Equation.DSMT4">
                  <p:embed/>
                </p:oleObj>
              </mc:Choice>
              <mc:Fallback>
                <p:oleObj name="Equation" r:id="rId8" imgW="10792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643188"/>
                        <a:ext cx="2366962" cy="86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1" name="Object 7"/>
          <p:cNvGraphicFramePr>
            <a:graphicFrameLocks noChangeAspect="1"/>
          </p:cNvGraphicFramePr>
          <p:nvPr/>
        </p:nvGraphicFramePr>
        <p:xfrm>
          <a:off x="2590801" y="3481388"/>
          <a:ext cx="2255837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393480" progId="Equation.DSMT4">
                  <p:embed/>
                </p:oleObj>
              </mc:Choice>
              <mc:Fallback>
                <p:oleObj name="Equation" r:id="rId10" imgW="102852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1" y="3481388"/>
                        <a:ext cx="2255837" cy="86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2" name="Object 8"/>
          <p:cNvGraphicFramePr>
            <a:graphicFrameLocks noChangeAspect="1"/>
          </p:cNvGraphicFramePr>
          <p:nvPr/>
        </p:nvGraphicFramePr>
        <p:xfrm>
          <a:off x="2590800" y="4167188"/>
          <a:ext cx="1252538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393480" progId="Equation.DSMT4">
                  <p:embed/>
                </p:oleObj>
              </mc:Choice>
              <mc:Fallback>
                <p:oleObj name="Equation" r:id="rId12" imgW="57132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167188"/>
                        <a:ext cx="1252538" cy="86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3" name="Object 9"/>
          <p:cNvGraphicFramePr>
            <a:graphicFrameLocks noChangeAspect="1"/>
          </p:cNvGraphicFramePr>
          <p:nvPr/>
        </p:nvGraphicFramePr>
        <p:xfrm>
          <a:off x="2647950" y="5005388"/>
          <a:ext cx="108585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95000" imgH="393480" progId="Equation.DSMT4">
                  <p:embed/>
                </p:oleObj>
              </mc:Choice>
              <mc:Fallback>
                <p:oleObj name="Equation" r:id="rId14" imgW="4950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950" y="5005388"/>
                        <a:ext cx="1085850" cy="86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2571750" y="5715000"/>
            <a:ext cx="1924050" cy="862012"/>
            <a:chOff x="3124200" y="5691188"/>
            <a:chExt cx="1924050" cy="862012"/>
          </a:xfrm>
        </p:grpSpPr>
        <p:graphicFrame>
          <p:nvGraphicFramePr>
            <p:cNvPr id="67595" name="Object 11"/>
            <p:cNvGraphicFramePr>
              <a:graphicFrameLocks noChangeAspect="1"/>
            </p:cNvGraphicFramePr>
            <p:nvPr/>
          </p:nvGraphicFramePr>
          <p:xfrm>
            <a:off x="3962400" y="5691188"/>
            <a:ext cx="1085850" cy="862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495000" imgH="393480" progId="Equation.DSMT4">
                    <p:embed/>
                  </p:oleObj>
                </mc:Choice>
                <mc:Fallback>
                  <p:oleObj name="Equation" r:id="rId16" imgW="495000" imgH="393480" progId="Equation.DSMT4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2400" y="5691188"/>
                          <a:ext cx="1085850" cy="8620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3124200" y="5791200"/>
              <a:ext cx="1447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dirty="0"/>
                <a:t> 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352800" y="1828800"/>
          <a:ext cx="467769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97080" imgH="393480" progId="Equation.DSMT4">
                  <p:embed/>
                </p:oleObj>
              </mc:Choice>
              <mc:Fallback>
                <p:oleObj name="Equation" r:id="rId2" imgW="21970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28800"/>
                        <a:ext cx="467769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3359524" y="2667000"/>
          <a:ext cx="5555877" cy="886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040" imgH="431640" progId="Equation.DSMT4">
                  <p:embed/>
                </p:oleObj>
              </mc:Choice>
              <mc:Fallback>
                <p:oleObj name="Equation" r:id="rId4" imgW="270504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524" y="2667000"/>
                        <a:ext cx="5555877" cy="8868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3352800" y="4343400"/>
          <a:ext cx="191729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90360" imgH="393480" progId="Equation.DSMT4">
                  <p:embed/>
                </p:oleObj>
              </mc:Choice>
              <mc:Fallback>
                <p:oleObj name="Equation" r:id="rId6" imgW="9903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343400"/>
                        <a:ext cx="191729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3352800" y="3581400"/>
          <a:ext cx="386653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393480" progId="Equation.DSMT4">
                  <p:embed/>
                </p:oleObj>
              </mc:Choice>
              <mc:Fallback>
                <p:oleObj name="Equation" r:id="rId8" imgW="18158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81400"/>
                        <a:ext cx="3866536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3352800" y="958850"/>
          <a:ext cx="57912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41320" imgH="431640" progId="Equation.DSMT4">
                  <p:embed/>
                </p:oleObj>
              </mc:Choice>
              <mc:Fallback>
                <p:oleObj name="Equation" r:id="rId10" imgW="264132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958850"/>
                        <a:ext cx="5791200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62200" y="7721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3352800" y="5029200"/>
          <a:ext cx="9588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95000" imgH="393480" progId="Equation.DSMT4">
                  <p:embed/>
                </p:oleObj>
              </mc:Choice>
              <mc:Fallback>
                <p:oleObj name="Equation" r:id="rId12" imgW="4950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029200"/>
                        <a:ext cx="95885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2482468" y="5715000"/>
            <a:ext cx="1797050" cy="762000"/>
            <a:chOff x="958468" y="5715000"/>
            <a:chExt cx="1797050" cy="762000"/>
          </a:xfrm>
        </p:grpSpPr>
        <p:graphicFrame>
          <p:nvGraphicFramePr>
            <p:cNvPr id="66569" name="Object 9"/>
            <p:cNvGraphicFramePr>
              <a:graphicFrameLocks noChangeAspect="1"/>
            </p:cNvGraphicFramePr>
            <p:nvPr/>
          </p:nvGraphicFramePr>
          <p:xfrm>
            <a:off x="1796668" y="5715000"/>
            <a:ext cx="95885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495000" imgH="393480" progId="Equation.DSMT4">
                    <p:embed/>
                  </p:oleObj>
                </mc:Choice>
                <mc:Fallback>
                  <p:oleObj name="Equation" r:id="rId14" imgW="495000" imgH="39348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6668" y="5715000"/>
                          <a:ext cx="958850" cy="762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958468" y="5781102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524000" y="2209800"/>
            <a:ext cx="2819400" cy="19050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NỘI DUNG CẦN NHỚ</a:t>
            </a:r>
          </a:p>
        </p:txBody>
      </p:sp>
      <p:sp>
        <p:nvSpPr>
          <p:cNvPr id="5" name="Rectangle 4"/>
          <p:cNvSpPr/>
          <p:nvPr/>
        </p:nvSpPr>
        <p:spPr>
          <a:xfrm>
            <a:off x="4648200" y="1066800"/>
            <a:ext cx="1981200" cy="1295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CỘNG TRỪ HAI SỐ HỮU TỈ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4191000"/>
            <a:ext cx="2286000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QUY TẮC CHUYỂN VẾ </a:t>
            </a:r>
          </a:p>
        </p:txBody>
      </p:sp>
      <p:cxnSp>
        <p:nvCxnSpPr>
          <p:cNvPr id="9" name="Straight Arrow Connector 8"/>
          <p:cNvCxnSpPr>
            <a:stCxn id="4" idx="7"/>
            <a:endCxn id="5" idx="1"/>
          </p:cNvCxnSpPr>
          <p:nvPr/>
        </p:nvCxnSpPr>
        <p:spPr>
          <a:xfrm rot="5400000" flipH="1" flipV="1">
            <a:off x="3902215" y="1742795"/>
            <a:ext cx="774281" cy="7176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5"/>
            <a:endCxn id="6" idx="1"/>
          </p:cNvCxnSpPr>
          <p:nvPr/>
        </p:nvCxnSpPr>
        <p:spPr>
          <a:xfrm rot="16200000" flipH="1">
            <a:off x="3730765" y="4035563"/>
            <a:ext cx="1040981" cy="6414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loud Callout 11"/>
          <p:cNvSpPr/>
          <p:nvPr/>
        </p:nvSpPr>
        <p:spPr>
          <a:xfrm>
            <a:off x="7391400" y="228600"/>
            <a:ext cx="2895600" cy="2057400"/>
          </a:xfrm>
          <a:prstGeom prst="cloudCallout">
            <a:avLst>
              <a:gd name="adj1" fmla="val -73251"/>
              <a:gd name="adj2" fmla="val 2652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7467600" y="3581400"/>
            <a:ext cx="2895600" cy="1905000"/>
          </a:xfrm>
          <a:prstGeom prst="cloudCallout">
            <a:avLst>
              <a:gd name="adj1" fmla="val -70675"/>
              <a:gd name="adj2" fmla="val 28379"/>
            </a:avLst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600200"/>
            <a:ext cx="998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Arial" charset="0"/>
              <a:buChar char="•"/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8,9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10.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90800" y="533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71778B-7A1F-41A5-B564-87FCF11CF1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50" t="48889" r="50000" b="28223"/>
          <a:stretch/>
        </p:blipFill>
        <p:spPr>
          <a:xfrm>
            <a:off x="457200" y="3278528"/>
            <a:ext cx="9601200" cy="3046072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273427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0" y="35560"/>
            <a:ext cx="43434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28600" y="1123890"/>
            <a:ext cx="10363200" cy="923330"/>
            <a:chOff x="0" y="1143000"/>
            <a:chExt cx="10363200" cy="923330"/>
          </a:xfrm>
        </p:grpSpPr>
        <p:sp>
          <p:nvSpPr>
            <p:cNvPr id="6" name="Rectangle 5"/>
            <p:cNvSpPr/>
            <p:nvPr/>
          </p:nvSpPr>
          <p:spPr>
            <a:xfrm>
              <a:off x="0" y="1143000"/>
              <a:ext cx="762000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?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5800" y="1371600"/>
              <a:ext cx="967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Nhắc lại quy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tắc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cộng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số?(cùng mẫu, khác mẫu)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85800" y="3585725"/>
            <a:ext cx="9525000" cy="156966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200" i="1" dirty="0" err="1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i="1" dirty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 cộng, trừ hai số hữu tỉ ta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thể </a:t>
            </a:r>
            <a:r>
              <a:rPr lang="en-US" sz="3200" i="1" dirty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viết chúng dưới dạng hai phân số có cùng mẫu dương sau đó áp dụng quy tắc cộng, trừ </a:t>
            </a:r>
            <a:r>
              <a:rPr lang="en-US" sz="3200" i="1" dirty="0" err="1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i="1" dirty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i="1" dirty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>
              <a:solidFill>
                <a:srgbClr val="001F5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28600" y="2291635"/>
            <a:ext cx="7467600" cy="923330"/>
            <a:chOff x="457200" y="2505670"/>
            <a:chExt cx="7467600" cy="923330"/>
          </a:xfrm>
        </p:grpSpPr>
        <p:sp>
          <p:nvSpPr>
            <p:cNvPr id="11" name="TextBox 10"/>
            <p:cNvSpPr txBox="1"/>
            <p:nvPr/>
          </p:nvSpPr>
          <p:spPr>
            <a:xfrm>
              <a:off x="1066800" y="2743200"/>
              <a:ext cx="6858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Muốn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cộng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hữu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thế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57200" y="2505670"/>
              <a:ext cx="609600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">
            <a:extLst>
              <a:ext uri="{FF2B5EF4-FFF2-40B4-BE49-F238E27FC236}">
                <a16:creationId xmlns:a16="http://schemas.microsoft.com/office/drawing/2014/main" id="{E2CE8C70-2793-4EC9-82DE-09FF7249E3AD}"/>
              </a:ext>
            </a:extLst>
          </p:cNvPr>
          <p:cNvSpPr/>
          <p:nvPr/>
        </p:nvSpPr>
        <p:spPr>
          <a:xfrm>
            <a:off x="0" y="25400"/>
            <a:ext cx="43434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EE6D69-80BE-45A6-9281-55D352F6EA50}"/>
              </a:ext>
            </a:extLst>
          </p:cNvPr>
          <p:cNvSpPr txBox="1"/>
          <p:nvPr/>
        </p:nvSpPr>
        <p:spPr>
          <a:xfrm>
            <a:off x="304800" y="990600"/>
            <a:ext cx="9525000" cy="156966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200" i="1" dirty="0" err="1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i="1" dirty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 cộng, trừ hai số hữu tỉ ta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thể </a:t>
            </a:r>
            <a:r>
              <a:rPr lang="en-US" sz="3200" i="1" dirty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viết chúng dưới dạng hai phân số có cùng mẫu dương sau đó áp dụng quy tắc cộng, trừ </a:t>
            </a:r>
            <a:r>
              <a:rPr lang="en-US" sz="3200" i="1" dirty="0" err="1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i="1" dirty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i="1" dirty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>
              <a:solidFill>
                <a:srgbClr val="001F5C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61ED0A-BC85-443E-8F35-EE69C93C3901}"/>
                  </a:ext>
                </a:extLst>
              </p:cNvPr>
              <p:cNvSpPr txBox="1"/>
              <p:nvPr/>
            </p:nvSpPr>
            <p:spPr>
              <a:xfrm>
                <a:off x="457200" y="2560260"/>
                <a:ext cx="8458200" cy="801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(a; b; m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𝜖</m:t>
                    </m:r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Z, m &gt;0), ta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61ED0A-BC85-443E-8F35-EE69C93C39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560260"/>
                <a:ext cx="8458200" cy="801630"/>
              </a:xfrm>
              <a:prstGeom prst="rect">
                <a:avLst/>
              </a:prstGeom>
              <a:blipFill>
                <a:blip r:embed="rId2"/>
                <a:stretch>
                  <a:fillRect l="-1801" b="-9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12FA45-ED02-416D-8F70-54FEF6CD5527}"/>
                  </a:ext>
                </a:extLst>
              </p:cNvPr>
              <p:cNvSpPr txBox="1"/>
              <p:nvPr/>
            </p:nvSpPr>
            <p:spPr>
              <a:xfrm>
                <a:off x="685800" y="3662420"/>
                <a:ext cx="5867400" cy="935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12FA45-ED02-416D-8F70-54FEF6CD55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662420"/>
                <a:ext cx="5867400" cy="935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F027C53-BE60-4D0B-840D-9FC7D398FA9A}"/>
                  </a:ext>
                </a:extLst>
              </p:cNvPr>
              <p:cNvSpPr txBox="1"/>
              <p:nvPr/>
            </p:nvSpPr>
            <p:spPr>
              <a:xfrm>
                <a:off x="609600" y="4897950"/>
                <a:ext cx="5867400" cy="935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F027C53-BE60-4D0B-840D-9FC7D398FA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4897950"/>
                <a:ext cx="5867400" cy="935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746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0160" y="5080"/>
            <a:ext cx="194056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066800"/>
            <a:ext cx="19050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3813045"/>
              </p:ext>
            </p:extLst>
          </p:nvPr>
        </p:nvGraphicFramePr>
        <p:xfrm>
          <a:off x="3282950" y="2596364"/>
          <a:ext cx="1289050" cy="1823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320" imgH="812520" progId="Equation.DSMT4">
                  <p:embed/>
                </p:oleObj>
              </mc:Choice>
              <mc:Fallback>
                <p:oleObj name="Equation" r:id="rId2" imgW="571320" imgH="81252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0" y="2596364"/>
                        <a:ext cx="1289050" cy="18232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743200" y="1828800"/>
          <a:ext cx="1371600" cy="945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252" imgH="393529" progId="Equation.DSMT4">
                  <p:embed/>
                </p:oleObj>
              </mc:Choice>
              <mc:Fallback>
                <p:oleObj name="Equation" r:id="rId4" imgW="571252" imgH="393529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1371600" cy="9450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555315"/>
              </p:ext>
            </p:extLst>
          </p:nvPr>
        </p:nvGraphicFramePr>
        <p:xfrm>
          <a:off x="6858000" y="1752600"/>
          <a:ext cx="1497003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419" imgH="393529" progId="Equation.DSMT4">
                  <p:embed/>
                </p:oleObj>
              </mc:Choice>
              <mc:Fallback>
                <p:oleObj name="Equation" r:id="rId6" imgW="647419" imgH="39352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752600"/>
                        <a:ext cx="1497003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7162800" y="3733800"/>
          <a:ext cx="1295401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40" imgH="393480" progId="Equation.DSMT4">
                  <p:embed/>
                </p:oleObj>
              </mc:Choice>
              <mc:Fallback>
                <p:oleObj name="Equation" r:id="rId8" imgW="419040" imgH="3934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733800"/>
                        <a:ext cx="1295401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959528"/>
              </p:ext>
            </p:extLst>
          </p:nvPr>
        </p:nvGraphicFramePr>
        <p:xfrm>
          <a:off x="7145243" y="2715088"/>
          <a:ext cx="212883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393480" progId="Equation.DSMT4">
                  <p:embed/>
                </p:oleObj>
              </mc:Choice>
              <mc:Fallback>
                <p:oleObj name="Equation" r:id="rId10" imgW="634680" imgH="393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5243" y="2715088"/>
                        <a:ext cx="2128838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0320" y="40630"/>
            <a:ext cx="180848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000375" y="1752600"/>
          <a:ext cx="14430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393480" progId="Equation.DSMT4">
                  <p:embed/>
                </p:oleObj>
              </mc:Choice>
              <mc:Fallback>
                <p:oleObj name="Equation" r:id="rId2" imgW="749160" imgH="3934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1752600"/>
                        <a:ext cx="144303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577710"/>
              </p:ext>
            </p:extLst>
          </p:nvPr>
        </p:nvGraphicFramePr>
        <p:xfrm>
          <a:off x="7256462" y="1752600"/>
          <a:ext cx="16589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393480" progId="Equation.DSMT4">
                  <p:embed/>
                </p:oleObj>
              </mc:Choice>
              <mc:Fallback>
                <p:oleObj name="Equation" r:id="rId4" imgW="863280" imgH="3934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6462" y="1752600"/>
                        <a:ext cx="165893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028950" y="2438400"/>
          <a:ext cx="1562100" cy="344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1625400" progId="Equation.DSMT4">
                  <p:embed/>
                </p:oleObj>
              </mc:Choice>
              <mc:Fallback>
                <p:oleObj name="Equation" r:id="rId6" imgW="736560" imgH="16254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2438400"/>
                        <a:ext cx="1562100" cy="3440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949267"/>
              </p:ext>
            </p:extLst>
          </p:nvPr>
        </p:nvGraphicFramePr>
        <p:xfrm>
          <a:off x="7391400" y="2463800"/>
          <a:ext cx="1295400" cy="408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2044440" progId="Equation.DSMT4">
                  <p:embed/>
                </p:oleObj>
              </mc:Choice>
              <mc:Fallback>
                <p:oleObj name="Equation" r:id="rId8" imgW="647640" imgH="204444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463800"/>
                        <a:ext cx="1295400" cy="408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1981200" y="1066800"/>
            <a:ext cx="2209800" cy="685800"/>
            <a:chOff x="457200" y="1066800"/>
            <a:chExt cx="2209800" cy="685800"/>
          </a:xfrm>
        </p:grpSpPr>
        <p:sp>
          <p:nvSpPr>
            <p:cNvPr id="4" name="Oval 3"/>
            <p:cNvSpPr/>
            <p:nvPr/>
          </p:nvSpPr>
          <p:spPr>
            <a:xfrm>
              <a:off x="457200" y="1066800"/>
              <a:ext cx="762000" cy="6858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?1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71600" y="1219200"/>
              <a:ext cx="1295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115550"/>
            <a:ext cx="3962400" cy="6756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5300" y="3429000"/>
            <a:ext cx="108966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i="1" dirty="0">
                <a:solidFill>
                  <a:srgbClr val="005EA4"/>
                </a:solidFill>
                <a:latin typeface="Times New Roman" pitchFamily="18" charset="0"/>
                <a:cs typeface="Times New Roman" pitchFamily="18" charset="0"/>
              </a:rPr>
              <a:t>Khi chuyển một số hạng tử từ vế này sang vế kia của một đẳng thức, ta phải đổi dấu số </a:t>
            </a:r>
            <a:r>
              <a:rPr lang="en-US" sz="3600" i="1" dirty="0" err="1">
                <a:solidFill>
                  <a:srgbClr val="005EA4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600" i="1" dirty="0">
                <a:solidFill>
                  <a:srgbClr val="005EA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5EA4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i="1" dirty="0">
                <a:solidFill>
                  <a:srgbClr val="005EA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5300" y="2078275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Z,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Q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975597"/>
            <a:ext cx="7467600" cy="923330"/>
            <a:chOff x="0" y="905470"/>
            <a:chExt cx="7467600" cy="923330"/>
          </a:xfrm>
        </p:grpSpPr>
        <p:sp>
          <p:nvSpPr>
            <p:cNvPr id="10" name="TextBox 9"/>
            <p:cNvSpPr txBox="1"/>
            <p:nvPr/>
          </p:nvSpPr>
          <p:spPr>
            <a:xfrm>
              <a:off x="609600" y="1066800"/>
              <a:ext cx="6858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Nhắc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quy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tắc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chuyển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vế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Z?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905470"/>
              <a:ext cx="762000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0"/>
            <a:ext cx="3962400" cy="6756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5300" y="990600"/>
            <a:ext cx="29718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754004"/>
              </p:ext>
            </p:extLst>
          </p:nvPr>
        </p:nvGraphicFramePr>
        <p:xfrm>
          <a:off x="4343400" y="1828800"/>
          <a:ext cx="1600200" cy="950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3920" imgH="393480" progId="Equation.DSMT4">
                  <p:embed/>
                </p:oleObj>
              </mc:Choice>
              <mc:Fallback>
                <p:oleObj name="Equation" r:id="rId2" imgW="5839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828800"/>
                        <a:ext cx="1600200" cy="9502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953001" y="3124201"/>
          <a:ext cx="1356851" cy="914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393480" progId="Equation.DSMT4">
                  <p:embed/>
                </p:oleObj>
              </mc:Choice>
              <mc:Fallback>
                <p:oleObj name="Equation" r:id="rId4" imgW="5839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1" y="3124201"/>
                        <a:ext cx="1356851" cy="9143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4962526" y="4779964"/>
          <a:ext cx="90487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393480" progId="Equation.DSMT4">
                  <p:embed/>
                </p:oleObj>
              </mc:Choice>
              <mc:Fallback>
                <p:oleObj name="Equation" r:id="rId6" imgW="3808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2526" y="4779964"/>
                        <a:ext cx="90487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4953000" y="3990976"/>
          <a:ext cx="1371600" cy="885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393480" progId="Equation.DSMT4">
                  <p:embed/>
                </p:oleObj>
              </mc:Choice>
              <mc:Fallback>
                <p:oleObj name="Equation" r:id="rId8" imgW="6094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990976"/>
                        <a:ext cx="1371600" cy="8858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4179983" y="5618164"/>
            <a:ext cx="2667000" cy="935037"/>
            <a:chOff x="2655983" y="5160963"/>
            <a:chExt cx="2667000" cy="935037"/>
          </a:xfrm>
        </p:grpSpPr>
        <p:sp>
          <p:nvSpPr>
            <p:cNvPr id="9" name="TextBox 8"/>
            <p:cNvSpPr txBox="1"/>
            <p:nvPr/>
          </p:nvSpPr>
          <p:spPr>
            <a:xfrm>
              <a:off x="2655983" y="5323902"/>
              <a:ext cx="2667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solidFill>
                    <a:srgbClr val="0062AC"/>
                  </a:solidFill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dirty="0"/>
                <a:t> </a:t>
              </a:r>
            </a:p>
          </p:txBody>
        </p:sp>
        <p:graphicFrame>
          <p:nvGraphicFramePr>
            <p:cNvPr id="35846" name="Object 6"/>
            <p:cNvGraphicFramePr>
              <a:graphicFrameLocks noChangeAspect="1"/>
            </p:cNvGraphicFramePr>
            <p:nvPr/>
          </p:nvGraphicFramePr>
          <p:xfrm>
            <a:off x="3438525" y="5160963"/>
            <a:ext cx="904875" cy="935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380880" imgH="393480" progId="Equation.DSMT4">
                    <p:embed/>
                  </p:oleObj>
                </mc:Choice>
                <mc:Fallback>
                  <p:oleObj name="Equation" r:id="rId10" imgW="380880" imgH="39348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8525" y="5160963"/>
                          <a:ext cx="904875" cy="9350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Oval 10"/>
          <p:cNvSpPr/>
          <p:nvPr/>
        </p:nvSpPr>
        <p:spPr>
          <a:xfrm>
            <a:off x="4648200" y="1828800"/>
            <a:ext cx="685800" cy="990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791200" y="3048000"/>
            <a:ext cx="685800" cy="990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1" idx="4"/>
            <a:endCxn id="13" idx="0"/>
          </p:cNvCxnSpPr>
          <p:nvPr/>
        </p:nvCxnSpPr>
        <p:spPr>
          <a:xfrm rot="16200000" flipH="1">
            <a:off x="5448300" y="2362200"/>
            <a:ext cx="2286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295400" y="1219200"/>
            <a:ext cx="5984386" cy="4169981"/>
            <a:chOff x="609601" y="4267202"/>
            <a:chExt cx="4115844" cy="2628901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1331167"/>
                </p:ext>
              </p:extLst>
            </p:nvPr>
          </p:nvGraphicFramePr>
          <p:xfrm>
            <a:off x="1681131" y="5227986"/>
            <a:ext cx="3044314" cy="1668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888840" imgH="812520" progId="Equation.DSMT4">
                    <p:embed/>
                  </p:oleObj>
                </mc:Choice>
                <mc:Fallback>
                  <p:oleObj name="Equation" r:id="rId2" imgW="888840" imgH="812520" progId="Equation.DSMT4">
                    <p:embed/>
                    <p:pic>
                      <p:nvPicPr>
                        <p:cNvPr id="0" name="Picture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1131" y="5227986"/>
                          <a:ext cx="3044314" cy="166811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" name="Group 13"/>
            <p:cNvGrpSpPr/>
            <p:nvPr/>
          </p:nvGrpSpPr>
          <p:grpSpPr>
            <a:xfrm>
              <a:off x="609601" y="4267202"/>
              <a:ext cx="2725194" cy="761999"/>
              <a:chOff x="609601" y="4572001"/>
              <a:chExt cx="2008038" cy="597430"/>
            </a:xfrm>
          </p:grpSpPr>
          <p:sp>
            <p:nvSpPr>
              <p:cNvPr id="9" name="Oval 3"/>
              <p:cNvSpPr/>
              <p:nvPr/>
            </p:nvSpPr>
            <p:spPr>
              <a:xfrm>
                <a:off x="609601" y="4572001"/>
                <a:ext cx="561473" cy="59743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?2 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246039" y="4710982"/>
                <a:ext cx="1371600" cy="3194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Tìm</a:t>
                </a:r>
                <a:r>
                  <a:rPr lang="en-US" sz="36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x, </a:t>
                </a:r>
                <a:r>
                  <a:rPr lang="en-US" sz="36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36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</p:txBody>
          </p:sp>
        </p:grpSp>
      </p:grpSp>
      <p:sp>
        <p:nvSpPr>
          <p:cNvPr id="11" name="Rounded Rectangle 10"/>
          <p:cNvSpPr/>
          <p:nvPr/>
        </p:nvSpPr>
        <p:spPr>
          <a:xfrm>
            <a:off x="111612" y="68402"/>
            <a:ext cx="1869588" cy="6756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1510</TotalTime>
  <Words>476</Words>
  <Application>Microsoft Office PowerPoint</Application>
  <PresentationFormat>Widescreen</PresentationFormat>
  <Paragraphs>58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Cambria Math</vt:lpstr>
      <vt:lpstr>Century Schoolbook</vt:lpstr>
      <vt:lpstr>Times New Roman</vt:lpstr>
      <vt:lpstr>Wingdings</vt:lpstr>
      <vt:lpstr>Wingdings 2</vt:lpstr>
      <vt:lpstr>Office Theme</vt:lpstr>
      <vt:lpstr>Oriel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Trần  Thu Nga</cp:lastModifiedBy>
  <cp:revision>31</cp:revision>
  <dcterms:created xsi:type="dcterms:W3CDTF">2016-08-03T03:40:51Z</dcterms:created>
  <dcterms:modified xsi:type="dcterms:W3CDTF">2021-09-04T01:48:09Z</dcterms:modified>
</cp:coreProperties>
</file>