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400" r:id="rId2"/>
    <p:sldId id="401" r:id="rId3"/>
    <p:sldId id="546" r:id="rId4"/>
    <p:sldId id="460" r:id="rId5"/>
    <p:sldId id="461" r:id="rId6"/>
    <p:sldId id="463" r:id="rId7"/>
    <p:sldId id="464" r:id="rId8"/>
    <p:sldId id="465" r:id="rId9"/>
    <p:sldId id="466" r:id="rId10"/>
    <p:sldId id="448" r:id="rId11"/>
    <p:sldId id="449" r:id="rId12"/>
    <p:sldId id="469" r:id="rId13"/>
    <p:sldId id="543" r:id="rId14"/>
    <p:sldId id="454" r:id="rId15"/>
    <p:sldId id="451" r:id="rId16"/>
    <p:sldId id="357" r:id="rId17"/>
    <p:sldId id="521" r:id="rId18"/>
    <p:sldId id="452" r:id="rId19"/>
    <p:sldId id="456" r:id="rId20"/>
    <p:sldId id="545" r:id="rId21"/>
    <p:sldId id="549" r:id="rId22"/>
    <p:sldId id="376" r:id="rId23"/>
    <p:sldId id="547" r:id="rId24"/>
    <p:sldId id="539" r:id="rId25"/>
    <p:sldId id="548" r:id="rId26"/>
    <p:sldId id="542" r:id="rId27"/>
    <p:sldId id="380" r:id="rId28"/>
  </p:sldIdLst>
  <p:sldSz cx="10475913" cy="5651500"/>
  <p:notesSz cx="6858000" cy="9144000"/>
  <p:embeddedFontLst>
    <p:embeddedFont>
      <p:font typeface="VNI-Times" pitchFamily="2" charset="0"/>
      <p:regular r:id="rId30"/>
      <p:bold r:id="rId31"/>
      <p:italic r:id="rId32"/>
      <p:boldItalic r:id="rId33"/>
    </p:embeddedFont>
    <p:embeddedFont>
      <p:font typeface="Cambria" pitchFamily="18" charset="0"/>
      <p:regular r:id="rId34"/>
      <p:bold r:id="rId35"/>
      <p:italic r:id="rId36"/>
      <p:boldItalic r:id="rId37"/>
    </p:embeddedFont>
    <p:embeddedFont>
      <p:font typeface="Ubuntu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7BE"/>
    <a:srgbClr val="FFFFC3"/>
    <a:srgbClr val="FFFE95"/>
    <a:srgbClr val="FF3300"/>
    <a:srgbClr val="FF9900"/>
    <a:srgbClr val="669900"/>
    <a:srgbClr val="E5EF3D"/>
    <a:srgbClr val="008080"/>
    <a:srgbClr val="12715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08" y="-246"/>
      </p:cViewPr>
      <p:guideLst>
        <p:guide orient="horz" pos="1780"/>
        <p:guide pos="32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399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58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709aee9b2_1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709aee9b2_1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8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" name="Google Shape;10;p2"/>
          <p:cNvSpPr/>
          <p:nvPr/>
        </p:nvSpPr>
        <p:spPr>
          <a:xfrm>
            <a:off x="312221" y="5232453"/>
            <a:ext cx="9855195" cy="652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1" name="Google Shape;11;p2"/>
          <p:cNvSpPr/>
          <p:nvPr/>
        </p:nvSpPr>
        <p:spPr>
          <a:xfrm>
            <a:off x="2668184" y="5232453"/>
            <a:ext cx="7499145" cy="65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2" name="Google Shape;12;p2"/>
          <p:cNvSpPr/>
          <p:nvPr/>
        </p:nvSpPr>
        <p:spPr>
          <a:xfrm>
            <a:off x="2661128" y="5232453"/>
            <a:ext cx="2567424" cy="652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3" name="Google Shape;13;p2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" name="Google Shape;14;p2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5" name="Google Shape;15;p2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6" name="Google Shape;16;p2"/>
          <p:cNvSpPr/>
          <p:nvPr/>
        </p:nvSpPr>
        <p:spPr>
          <a:xfrm>
            <a:off x="1854422" y="2104191"/>
            <a:ext cx="6767078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7" name="Google Shape;17;p2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8" name="Google Shape;18;p2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" name="Google Shape;19;p2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" name="Google Shape;20;p2"/>
          <p:cNvSpPr/>
          <p:nvPr/>
        </p:nvSpPr>
        <p:spPr>
          <a:xfrm>
            <a:off x="1950679" y="2176093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817142" y="1182263"/>
            <a:ext cx="8841629" cy="993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159443" y="2092379"/>
            <a:ext cx="6156661" cy="5719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539014" y="5232453"/>
            <a:ext cx="2628258" cy="65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" name="Google Shape;24;p2"/>
          <p:cNvSpPr/>
          <p:nvPr/>
        </p:nvSpPr>
        <p:spPr>
          <a:xfrm>
            <a:off x="8584566" y="3426171"/>
            <a:ext cx="237244" cy="44064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" name="Google Shape;25;p2"/>
          <p:cNvSpPr/>
          <p:nvPr/>
        </p:nvSpPr>
        <p:spPr>
          <a:xfrm>
            <a:off x="9034407" y="2942353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6" name="Google Shape;26;p2"/>
          <p:cNvSpPr/>
          <p:nvPr/>
        </p:nvSpPr>
        <p:spPr>
          <a:xfrm>
            <a:off x="9187581" y="90975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7" name="Google Shape;27;p2"/>
          <p:cNvSpPr/>
          <p:nvPr/>
        </p:nvSpPr>
        <p:spPr>
          <a:xfrm>
            <a:off x="1167423" y="3037016"/>
            <a:ext cx="314280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8" name="Google Shape;28;p2"/>
          <p:cNvSpPr/>
          <p:nvPr/>
        </p:nvSpPr>
        <p:spPr>
          <a:xfrm>
            <a:off x="1751878" y="750399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9" name="Google Shape;29;p2"/>
          <p:cNvSpPr/>
          <p:nvPr/>
        </p:nvSpPr>
        <p:spPr>
          <a:xfrm>
            <a:off x="9235384" y="4569027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0" name="Google Shape;30;p2"/>
          <p:cNvSpPr/>
          <p:nvPr/>
        </p:nvSpPr>
        <p:spPr>
          <a:xfrm>
            <a:off x="7870531" y="4102856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1" name="Google Shape;31;p2"/>
          <p:cNvSpPr/>
          <p:nvPr/>
        </p:nvSpPr>
        <p:spPr>
          <a:xfrm>
            <a:off x="4509206" y="794436"/>
            <a:ext cx="230595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2" name="Google Shape;32;p2"/>
          <p:cNvSpPr/>
          <p:nvPr/>
        </p:nvSpPr>
        <p:spPr>
          <a:xfrm>
            <a:off x="6915996" y="592781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" name="Google Shape;33;p2"/>
          <p:cNvSpPr/>
          <p:nvPr/>
        </p:nvSpPr>
        <p:spPr>
          <a:xfrm>
            <a:off x="3061992" y="457892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4" name="Google Shape;34;p2"/>
          <p:cNvSpPr/>
          <p:nvPr/>
        </p:nvSpPr>
        <p:spPr>
          <a:xfrm>
            <a:off x="1078687" y="4582774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5" name="Google Shape;35;p2"/>
          <p:cNvSpPr/>
          <p:nvPr/>
        </p:nvSpPr>
        <p:spPr>
          <a:xfrm>
            <a:off x="1572553" y="3636202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6" name="Google Shape;246;p15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7" name="Google Shape;247;p15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8" name="Google Shape;248;p15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9" name="Google Shape;249;p15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0" name="Google Shape;250;p15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765548" y="598048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015785" y="2485844"/>
            <a:ext cx="3473068" cy="926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015799" y="2080115"/>
            <a:ext cx="3473068" cy="3325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648510" y="3166216"/>
            <a:ext cx="177387" cy="156945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5" name="Google Shape;255;p15"/>
          <p:cNvSpPr/>
          <p:nvPr/>
        </p:nvSpPr>
        <p:spPr>
          <a:xfrm>
            <a:off x="817104" y="4688248"/>
            <a:ext cx="712435" cy="645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6" name="Google Shape;256;p15"/>
          <p:cNvSpPr/>
          <p:nvPr/>
        </p:nvSpPr>
        <p:spPr>
          <a:xfrm>
            <a:off x="1396923" y="1733190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7" name="Google Shape;257;p15"/>
          <p:cNvSpPr/>
          <p:nvPr/>
        </p:nvSpPr>
        <p:spPr>
          <a:xfrm>
            <a:off x="1529534" y="5227127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8" name="Google Shape;258;p15"/>
          <p:cNvSpPr/>
          <p:nvPr/>
        </p:nvSpPr>
        <p:spPr>
          <a:xfrm>
            <a:off x="4297623" y="4918165"/>
            <a:ext cx="343025" cy="3015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59" name="Google Shape;259;p15"/>
          <p:cNvSpPr/>
          <p:nvPr/>
        </p:nvSpPr>
        <p:spPr>
          <a:xfrm>
            <a:off x="2612836" y="4887431"/>
            <a:ext cx="179220" cy="30717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22" name="Google Shape;322;p19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23" name="Google Shape;323;p19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24" name="Google Shape;324;p19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25" name="Google Shape;325;p19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26" name="Google Shape;326;p19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765548" y="598048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425247" y="1667611"/>
            <a:ext cx="1526019" cy="301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140161" y="2093286"/>
            <a:ext cx="4096192" cy="6833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423529" y="3486095"/>
            <a:ext cx="1529456" cy="3045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138614" y="3917443"/>
            <a:ext cx="4099285" cy="6826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649156" y="3555468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3" name="Google Shape;333;p19"/>
          <p:cNvSpPr/>
          <p:nvPr/>
        </p:nvSpPr>
        <p:spPr>
          <a:xfrm>
            <a:off x="1324718" y="358606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4" name="Google Shape;334;p19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5" name="Google Shape;335;p19"/>
          <p:cNvSpPr/>
          <p:nvPr/>
        </p:nvSpPr>
        <p:spPr>
          <a:xfrm>
            <a:off x="657378" y="15301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6" name="Google Shape;336;p19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7" name="Google Shape;337;p19"/>
          <p:cNvSpPr/>
          <p:nvPr/>
        </p:nvSpPr>
        <p:spPr>
          <a:xfrm>
            <a:off x="649151" y="504562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8" name="Google Shape;338;p19"/>
          <p:cNvSpPr/>
          <p:nvPr/>
        </p:nvSpPr>
        <p:spPr>
          <a:xfrm>
            <a:off x="607835" y="244273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39" name="Google Shape;339;p19"/>
          <p:cNvSpPr/>
          <p:nvPr/>
        </p:nvSpPr>
        <p:spPr>
          <a:xfrm>
            <a:off x="1251052" y="53546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40" name="Google Shape;340;p19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41" name="Google Shape;341;p19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42" name="Google Shape;342;p19"/>
          <p:cNvSpPr/>
          <p:nvPr/>
        </p:nvSpPr>
        <p:spPr>
          <a:xfrm>
            <a:off x="548604" y="1255642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65" name="Google Shape;365;p21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66" name="Google Shape;366;p21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67" name="Google Shape;367;p21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68" name="Google Shape;368;p21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69" name="Google Shape;369;p21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138614" y="1845199"/>
            <a:ext cx="3995832" cy="6833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138614" y="3489981"/>
            <a:ext cx="4070071" cy="9041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271990" y="5159940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74" name="Google Shape;374;p21"/>
          <p:cNvSpPr/>
          <p:nvPr/>
        </p:nvSpPr>
        <p:spPr>
          <a:xfrm>
            <a:off x="8488815" y="5387780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75" name="Google Shape;375;p21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76" name="Google Shape;376;p21"/>
          <p:cNvSpPr/>
          <p:nvPr/>
        </p:nvSpPr>
        <p:spPr>
          <a:xfrm>
            <a:off x="826470" y="144647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77" name="Google Shape;377;p21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78" name="Google Shape;378;p21"/>
          <p:cNvSpPr/>
          <p:nvPr/>
        </p:nvSpPr>
        <p:spPr>
          <a:xfrm>
            <a:off x="911049" y="4878178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79" name="Google Shape;379;p21"/>
          <p:cNvSpPr/>
          <p:nvPr/>
        </p:nvSpPr>
        <p:spPr>
          <a:xfrm>
            <a:off x="2199458" y="5387757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0" name="Google Shape;380;p21"/>
          <p:cNvSpPr/>
          <p:nvPr/>
        </p:nvSpPr>
        <p:spPr>
          <a:xfrm>
            <a:off x="7402214" y="524268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1" name="Google Shape;381;p21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2" name="Google Shape;382;p21"/>
          <p:cNvSpPr/>
          <p:nvPr/>
        </p:nvSpPr>
        <p:spPr>
          <a:xfrm>
            <a:off x="5581913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3" name="Google Shape;383;p21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4" name="Google Shape;384;p21"/>
          <p:cNvSpPr/>
          <p:nvPr/>
        </p:nvSpPr>
        <p:spPr>
          <a:xfrm>
            <a:off x="1106218" y="133936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5" name="Google Shape;385;p21"/>
          <p:cNvSpPr/>
          <p:nvPr/>
        </p:nvSpPr>
        <p:spPr>
          <a:xfrm>
            <a:off x="2300481" y="207695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8" name="Google Shape;388;p22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89" name="Google Shape;389;p22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90" name="Google Shape;390;p22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91" name="Google Shape;391;p22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92" name="Google Shape;392;p22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765548" y="598048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132856" y="2410945"/>
            <a:ext cx="2628258" cy="3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171178" y="2800328"/>
            <a:ext cx="2551613" cy="9585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918801" y="2410121"/>
            <a:ext cx="2628258" cy="3131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954889" y="2802306"/>
            <a:ext cx="2556082" cy="9546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6704787" y="2410945"/>
            <a:ext cx="2628258" cy="3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6740875" y="2802306"/>
            <a:ext cx="2556082" cy="9546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24137" y="207695"/>
            <a:ext cx="8540294" cy="5250722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10273" y="116986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16" name="Google Shape;416;p23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17" name="Google Shape;417;p23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18" name="Google Shape;418;p23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19" name="Google Shape;419;p23"/>
          <p:cNvSpPr/>
          <p:nvPr/>
        </p:nvSpPr>
        <p:spPr>
          <a:xfrm>
            <a:off x="933627" y="587157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20" name="Google Shape;420;p23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210733" y="1990111"/>
            <a:ext cx="2552988" cy="802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057787" y="1989452"/>
            <a:ext cx="2549551" cy="803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210733" y="3820579"/>
            <a:ext cx="2549551" cy="803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057787" y="3820579"/>
            <a:ext cx="2549551" cy="803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271990" y="5159940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27" name="Google Shape;427;p23"/>
          <p:cNvSpPr/>
          <p:nvPr/>
        </p:nvSpPr>
        <p:spPr>
          <a:xfrm>
            <a:off x="8488815" y="5387780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28" name="Google Shape;428;p23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29" name="Google Shape;429;p23"/>
          <p:cNvSpPr/>
          <p:nvPr/>
        </p:nvSpPr>
        <p:spPr>
          <a:xfrm>
            <a:off x="826470" y="144647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0" name="Google Shape;430;p23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1" name="Google Shape;431;p23"/>
          <p:cNvSpPr/>
          <p:nvPr/>
        </p:nvSpPr>
        <p:spPr>
          <a:xfrm>
            <a:off x="911049" y="4878178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2" name="Google Shape;432;p23"/>
          <p:cNvSpPr/>
          <p:nvPr/>
        </p:nvSpPr>
        <p:spPr>
          <a:xfrm>
            <a:off x="2199458" y="5387757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3" name="Google Shape;433;p23"/>
          <p:cNvSpPr/>
          <p:nvPr/>
        </p:nvSpPr>
        <p:spPr>
          <a:xfrm>
            <a:off x="7402214" y="524268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4" name="Google Shape;434;p23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5" name="Google Shape;435;p23"/>
          <p:cNvSpPr/>
          <p:nvPr/>
        </p:nvSpPr>
        <p:spPr>
          <a:xfrm>
            <a:off x="5581913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6" name="Google Shape;436;p23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7" name="Google Shape;437;p23"/>
          <p:cNvSpPr/>
          <p:nvPr/>
        </p:nvSpPr>
        <p:spPr>
          <a:xfrm>
            <a:off x="1106218" y="133936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438" name="Google Shape;438;p23"/>
          <p:cNvSpPr/>
          <p:nvPr/>
        </p:nvSpPr>
        <p:spPr>
          <a:xfrm>
            <a:off x="2300481" y="207695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5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02" name="Google Shape;602;p30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03" name="Google Shape;603;p30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04" name="Google Shape;604;p30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939244" y="3215370"/>
            <a:ext cx="3134869" cy="426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939245" y="3859936"/>
            <a:ext cx="3132463" cy="426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939244" y="2518272"/>
            <a:ext cx="3134869" cy="426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939244" y="1871263"/>
            <a:ext cx="3134869" cy="426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0" name="Google Shape;610;p30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1" name="Google Shape;611;p30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2" name="Google Shape;612;p30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3" name="Google Shape;613;p30"/>
          <p:cNvSpPr/>
          <p:nvPr/>
        </p:nvSpPr>
        <p:spPr>
          <a:xfrm>
            <a:off x="657378" y="15301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4" name="Google Shape;614;p30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5" name="Google Shape;615;p30"/>
          <p:cNvSpPr/>
          <p:nvPr/>
        </p:nvSpPr>
        <p:spPr>
          <a:xfrm>
            <a:off x="649151" y="504562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6" name="Google Shape;616;p30"/>
          <p:cNvSpPr/>
          <p:nvPr/>
        </p:nvSpPr>
        <p:spPr>
          <a:xfrm>
            <a:off x="4117174" y="5179212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7" name="Google Shape;617;p30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8" name="Google Shape;618;p30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9" name="Google Shape;619;p30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20" name="Google Shape;620;p30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21" name="Google Shape;621;p30"/>
          <p:cNvSpPr/>
          <p:nvPr/>
        </p:nvSpPr>
        <p:spPr>
          <a:xfrm>
            <a:off x="548604" y="1255642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22" name="Google Shape;622;p30"/>
          <p:cNvSpPr/>
          <p:nvPr/>
        </p:nvSpPr>
        <p:spPr>
          <a:xfrm>
            <a:off x="2213656" y="519251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23" name="Google Shape;623;p30"/>
          <p:cNvSpPr/>
          <p:nvPr/>
        </p:nvSpPr>
        <p:spPr>
          <a:xfrm>
            <a:off x="377951" y="3034393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24" name="Google Shape;624;p30"/>
          <p:cNvSpPr/>
          <p:nvPr/>
        </p:nvSpPr>
        <p:spPr>
          <a:xfrm>
            <a:off x="4992661" y="5357251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764660" y="597618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80" y="226322"/>
            <a:ext cx="9428036" cy="9419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780" y="1318683"/>
            <a:ext cx="4626721" cy="37297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5094" y="1318683"/>
            <a:ext cx="4626721" cy="18014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5094" y="3245688"/>
            <a:ext cx="4626721" cy="180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3780" y="5146528"/>
            <a:ext cx="2444306" cy="39246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79162" y="5146528"/>
            <a:ext cx="3317272" cy="39246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507510" y="5146528"/>
            <a:ext cx="2444306" cy="39246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23780" y="226322"/>
            <a:ext cx="9428036" cy="9419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3780" y="1318683"/>
            <a:ext cx="4626721" cy="18014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5094" y="1318683"/>
            <a:ext cx="4626721" cy="18014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3780" y="3245688"/>
            <a:ext cx="4626721" cy="180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5094" y="3245688"/>
            <a:ext cx="4626721" cy="1802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3780" y="5146528"/>
            <a:ext cx="2444306" cy="39246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79162" y="5146528"/>
            <a:ext cx="3317272" cy="39246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07510" y="5146528"/>
            <a:ext cx="2444306" cy="39246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23780" y="226322"/>
            <a:ext cx="9428036" cy="48220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3780" y="5146528"/>
            <a:ext cx="2444306" cy="39246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79162" y="5146528"/>
            <a:ext cx="3317272" cy="39246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07510" y="5146528"/>
            <a:ext cx="2444306" cy="392465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3780" y="5146528"/>
            <a:ext cx="2444306" cy="392465"/>
          </a:xfrm>
        </p:spPr>
        <p:txBody>
          <a:bodyPr/>
          <a:lstStyle/>
          <a:p>
            <a:pPr lvl="0" eaLnBrk="1" fontAlgn="base" hangingPunct="1"/>
            <a:endParaRPr strike="noStrike" noProof="1"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9162" y="5146528"/>
            <a:ext cx="3317272" cy="392465"/>
          </a:xfrm>
        </p:spPr>
        <p:txBody>
          <a:bodyPr/>
          <a:lstStyle/>
          <a:p>
            <a:pPr lvl="0" eaLnBrk="1" fontAlgn="base" hangingPunct="1"/>
            <a:endParaRPr strike="noStrike" noProof="1"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7510" y="5146528"/>
            <a:ext cx="2444306" cy="39246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VNI-Times" pitchFamily="2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310273" y="122617"/>
            <a:ext cx="9855348" cy="5417530"/>
            <a:chOff x="270825" y="111595"/>
            <a:chExt cx="8602334" cy="4930561"/>
          </a:xfrm>
        </p:grpSpPr>
        <p:sp>
          <p:nvSpPr>
            <p:cNvPr id="38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373498" y="358613"/>
            <a:ext cx="2806032" cy="4996382"/>
            <a:chOff x="326011" y="326378"/>
            <a:chExt cx="2449272" cy="4547269"/>
          </a:xfrm>
        </p:grpSpPr>
        <p:sp>
          <p:nvSpPr>
            <p:cNvPr id="43" name="Google Shape;43;p3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80"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1274482" y="969056"/>
            <a:ext cx="7881681" cy="4094659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55" name="Google Shape;55;p3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56" name="Google Shape;56;p3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768441" y="647869"/>
            <a:ext cx="6738885" cy="426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855878" y="3147727"/>
            <a:ext cx="6764319" cy="16052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1" name="Google Shape;61;p4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2" name="Google Shape;62;p4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3" name="Google Shape;63;p4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4" name="Google Shape;64;p4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5" name="Google Shape;65;p4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834842" y="1279925"/>
            <a:ext cx="8824101" cy="37234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70" name="Google Shape;70;p5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71" name="Google Shape;71;p5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72" name="Google Shape;72;p5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73" name="Google Shape;73;p5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74" name="Google Shape;74;p5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765548" y="598048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512758" y="2389623"/>
            <a:ext cx="3153772" cy="426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649063" y="2829245"/>
            <a:ext cx="2881220" cy="1165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730762" y="2389623"/>
            <a:ext cx="3153085" cy="4268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855868" y="2830564"/>
            <a:ext cx="2880876" cy="1162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931339" y="5297658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1" name="Google Shape;81;p5"/>
          <p:cNvSpPr/>
          <p:nvPr/>
        </p:nvSpPr>
        <p:spPr>
          <a:xfrm>
            <a:off x="700362" y="3825121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2" name="Google Shape;82;p5"/>
          <p:cNvSpPr/>
          <p:nvPr/>
        </p:nvSpPr>
        <p:spPr>
          <a:xfrm>
            <a:off x="859952" y="136955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3" name="Google Shape;83;p5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4" name="Google Shape;84;p5"/>
          <p:cNvSpPr/>
          <p:nvPr/>
        </p:nvSpPr>
        <p:spPr>
          <a:xfrm>
            <a:off x="633398" y="502840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5" name="Google Shape;85;p5"/>
          <p:cNvSpPr/>
          <p:nvPr/>
        </p:nvSpPr>
        <p:spPr>
          <a:xfrm>
            <a:off x="509094" y="3066795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6" name="Google Shape;86;p5"/>
          <p:cNvSpPr/>
          <p:nvPr/>
        </p:nvSpPr>
        <p:spPr>
          <a:xfrm>
            <a:off x="373498" y="197516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7" name="Google Shape;87;p5"/>
          <p:cNvSpPr/>
          <p:nvPr/>
        </p:nvSpPr>
        <p:spPr>
          <a:xfrm>
            <a:off x="1575397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8" name="Google Shape;88;p5"/>
          <p:cNvSpPr/>
          <p:nvPr/>
        </p:nvSpPr>
        <p:spPr>
          <a:xfrm>
            <a:off x="1575388" y="528433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89" name="Google Shape;89;p5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90" name="Google Shape;90;p5"/>
          <p:cNvSpPr/>
          <p:nvPr/>
        </p:nvSpPr>
        <p:spPr>
          <a:xfrm>
            <a:off x="423821" y="117644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93" name="Google Shape;93;p6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94" name="Google Shape;94;p6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95" name="Google Shape;95;p6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96" name="Google Shape;96;p6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97" name="Google Shape;97;p6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271990" y="5159940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0" name="Google Shape;100;p6"/>
          <p:cNvSpPr/>
          <p:nvPr/>
        </p:nvSpPr>
        <p:spPr>
          <a:xfrm>
            <a:off x="8488815" y="5387780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1" name="Google Shape;101;p6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2" name="Google Shape;102;p6"/>
          <p:cNvSpPr/>
          <p:nvPr/>
        </p:nvSpPr>
        <p:spPr>
          <a:xfrm>
            <a:off x="826470" y="144647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3" name="Google Shape;103;p6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4" name="Google Shape;104;p6"/>
          <p:cNvSpPr/>
          <p:nvPr/>
        </p:nvSpPr>
        <p:spPr>
          <a:xfrm>
            <a:off x="649151" y="538053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5" name="Google Shape;105;p6"/>
          <p:cNvSpPr/>
          <p:nvPr/>
        </p:nvSpPr>
        <p:spPr>
          <a:xfrm>
            <a:off x="2199458" y="5387757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6" name="Google Shape;106;p6"/>
          <p:cNvSpPr/>
          <p:nvPr/>
        </p:nvSpPr>
        <p:spPr>
          <a:xfrm>
            <a:off x="7402214" y="524268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7" name="Google Shape;107;p6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8" name="Google Shape;108;p6"/>
          <p:cNvSpPr/>
          <p:nvPr/>
        </p:nvSpPr>
        <p:spPr>
          <a:xfrm>
            <a:off x="5581913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09" name="Google Shape;109;p6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10" name="Google Shape;110;p6"/>
          <p:cNvSpPr/>
          <p:nvPr/>
        </p:nvSpPr>
        <p:spPr>
          <a:xfrm>
            <a:off x="1106218" y="133936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11" name="Google Shape;111;p6"/>
          <p:cNvSpPr/>
          <p:nvPr/>
        </p:nvSpPr>
        <p:spPr>
          <a:xfrm>
            <a:off x="2300481" y="207695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12" name="Google Shape;112;p6"/>
          <p:cNvSpPr/>
          <p:nvPr/>
        </p:nvSpPr>
        <p:spPr>
          <a:xfrm>
            <a:off x="6914478" y="327059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37" name="Google Shape;137;p8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38" name="Google Shape;138;p8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39" name="Google Shape;139;p8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765548" y="584962"/>
            <a:ext cx="7417689" cy="5501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700362" y="3825121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2" name="Google Shape;142;p8"/>
          <p:cNvSpPr/>
          <p:nvPr/>
        </p:nvSpPr>
        <p:spPr>
          <a:xfrm>
            <a:off x="859952" y="136955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3" name="Google Shape;143;p8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4" name="Google Shape;144;p8"/>
          <p:cNvSpPr/>
          <p:nvPr/>
        </p:nvSpPr>
        <p:spPr>
          <a:xfrm>
            <a:off x="633398" y="502840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5" name="Google Shape;145;p8"/>
          <p:cNvSpPr/>
          <p:nvPr/>
        </p:nvSpPr>
        <p:spPr>
          <a:xfrm>
            <a:off x="509094" y="3066795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6" name="Google Shape;146;p8"/>
          <p:cNvSpPr/>
          <p:nvPr/>
        </p:nvSpPr>
        <p:spPr>
          <a:xfrm>
            <a:off x="373498" y="197516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7" name="Google Shape;147;p8"/>
          <p:cNvSpPr/>
          <p:nvPr/>
        </p:nvSpPr>
        <p:spPr>
          <a:xfrm>
            <a:off x="1575397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8" name="Google Shape;148;p8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49" name="Google Shape;149;p8"/>
          <p:cNvSpPr/>
          <p:nvPr/>
        </p:nvSpPr>
        <p:spPr>
          <a:xfrm>
            <a:off x="423821" y="117644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1" name="Google Shape;191;p11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2" name="Google Shape;192;p11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3" name="Google Shape;193;p11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218209" y="1503660"/>
            <a:ext cx="7548981" cy="21574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144378" y="3918198"/>
            <a:ext cx="4187272" cy="8158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7" name="Google Shape;197;p11"/>
          <p:cNvSpPr/>
          <p:nvPr/>
        </p:nvSpPr>
        <p:spPr>
          <a:xfrm>
            <a:off x="657378" y="15301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8" name="Google Shape;198;p11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199" name="Google Shape;199;p11"/>
          <p:cNvSpPr/>
          <p:nvPr/>
        </p:nvSpPr>
        <p:spPr>
          <a:xfrm>
            <a:off x="649151" y="504562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0" name="Google Shape;200;p11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1" name="Google Shape;201;p11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2" name="Google Shape;202;p11"/>
          <p:cNvSpPr/>
          <p:nvPr/>
        </p:nvSpPr>
        <p:spPr>
          <a:xfrm>
            <a:off x="548604" y="1255642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3" name="Google Shape;203;p11"/>
          <p:cNvSpPr/>
          <p:nvPr/>
        </p:nvSpPr>
        <p:spPr>
          <a:xfrm>
            <a:off x="1470245" y="524692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4" name="Google Shape;204;p11"/>
          <p:cNvSpPr/>
          <p:nvPr/>
        </p:nvSpPr>
        <p:spPr>
          <a:xfrm>
            <a:off x="633404" y="2737507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5" name="Google Shape;205;p11"/>
          <p:cNvSpPr/>
          <p:nvPr/>
        </p:nvSpPr>
        <p:spPr>
          <a:xfrm>
            <a:off x="1125386" y="736943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6" name="Google Shape;206;p11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7" name="Google Shape;207;p11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1764660" y="597618"/>
            <a:ext cx="5930164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28" name="Google Shape;228;p14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29" name="Google Shape;229;p14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30" name="Google Shape;230;p14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31" name="Google Shape;231;p14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32" name="Google Shape;232;p14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5547084" y="1904435"/>
            <a:ext cx="3874163" cy="9269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5547084" y="1675064"/>
            <a:ext cx="3473068" cy="3467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1790453" y="4572645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37" name="Google Shape;237;p14"/>
          <p:cNvSpPr/>
          <p:nvPr/>
        </p:nvSpPr>
        <p:spPr>
          <a:xfrm>
            <a:off x="1847683" y="1795477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38" name="Google Shape;238;p14"/>
          <p:cNvSpPr/>
          <p:nvPr/>
        </p:nvSpPr>
        <p:spPr>
          <a:xfrm>
            <a:off x="3082658" y="5140517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39" name="Google Shape;239;p14"/>
          <p:cNvSpPr/>
          <p:nvPr/>
        </p:nvSpPr>
        <p:spPr>
          <a:xfrm>
            <a:off x="552945" y="5319863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0" name="Google Shape;240;p14"/>
          <p:cNvSpPr/>
          <p:nvPr/>
        </p:nvSpPr>
        <p:spPr>
          <a:xfrm>
            <a:off x="4663653" y="4572645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1" name="Google Shape;241;p14"/>
          <p:cNvSpPr/>
          <p:nvPr/>
        </p:nvSpPr>
        <p:spPr>
          <a:xfrm>
            <a:off x="850268" y="4483453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2" name="Google Shape;242;p14"/>
          <p:cNvSpPr/>
          <p:nvPr/>
        </p:nvSpPr>
        <p:spPr>
          <a:xfrm>
            <a:off x="495060" y="1506762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  <p:sp>
        <p:nvSpPr>
          <p:cNvPr id="243" name="Google Shape;243;p14"/>
          <p:cNvSpPr/>
          <p:nvPr/>
        </p:nvSpPr>
        <p:spPr>
          <a:xfrm>
            <a:off x="708578" y="2437387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3865" y="488978"/>
            <a:ext cx="9414917" cy="62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678" y="1266300"/>
            <a:ext cx="9537961" cy="375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 panose="020B0504030602030204"/>
              <a:buChar char="●"/>
              <a:defRPr sz="1800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○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■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●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○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■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●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Char char="○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 panose="020B0504030602030204"/>
              <a:buChar char="■"/>
              <a:defRPr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Documents%20and%20Settings\All%20Users\Documents\My%20Music\Sample%20Music\tuoi_than_tien.mid" TargetMode="External"/><Relationship Id="rId1" Type="http://schemas.microsoft.com/office/2007/relationships/media" Target="file:///C:\Documents%20and%20Settings\All%20Users\Documents\My%20Music\Sample%20Music\tuoi_than_tien.mid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6735" y="1217930"/>
            <a:ext cx="5006975" cy="993775"/>
          </a:xfrm>
        </p:spPr>
        <p:txBody>
          <a:bodyPr/>
          <a:lstStyle/>
          <a:p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94005" y="2967724"/>
            <a:ext cx="3057525" cy="118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46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 panose="020B0504030602030204"/>
              <a:buNone/>
              <a:defRPr sz="52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r>
              <a:rPr lang="vi-VN" altLang="en-US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35" y="0"/>
            <a:ext cx="6855778" cy="5651500"/>
          </a:xfrm>
          <a:prstGeom prst="rect">
            <a:avLst/>
          </a:prstGeom>
        </p:spPr>
      </p:pic>
      <p:sp>
        <p:nvSpPr>
          <p:cNvPr id="690" name="Google Shape;690;p37"/>
          <p:cNvSpPr txBox="1">
            <a:spLocks noGrp="1"/>
          </p:cNvSpPr>
          <p:nvPr>
            <p:ph type="subTitle" idx="1"/>
          </p:nvPr>
        </p:nvSpPr>
        <p:spPr>
          <a:xfrm>
            <a:off x="90170" y="381635"/>
            <a:ext cx="3555365" cy="5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vi-VN" altLang="en-GB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MÔN: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 NGHỆ 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684530"/>
            <a:ext cx="7432040" cy="838835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CHUẨN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678815" y="383540"/>
            <a:ext cx="9232265" cy="3457575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</a:t>
            </a:r>
            <a:r>
              <a:rPr lang="vi-VN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 nhà ở</a:t>
            </a:r>
            <a:r>
              <a:rPr lang="vi-V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làm bằng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vi-VN" altLang="en-US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 sơ đồ nhà ở.</a:t>
            </a:r>
            <a:endParaRPr lang="vi-VN" altLang="en-US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8197" descr="Picture64">
            <a:hlinkClick r:id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835" y="3025140"/>
            <a:ext cx="2411095" cy="2411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2" y="3507475"/>
            <a:ext cx="1427898" cy="138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860" y="853440"/>
            <a:ext cx="6141720" cy="467995"/>
          </a:xfrm>
        </p:spPr>
        <p:txBody>
          <a:bodyPr/>
          <a:lstStyle/>
          <a:p>
            <a:r>
              <a:rPr lang="en-US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vi-VN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vi-V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 CÁO DỰ ÁN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398780" y="1720850"/>
            <a:ext cx="9677400" cy="3457575"/>
          </a:xfrm>
        </p:spPr>
        <p:txBody>
          <a:bodyPr/>
          <a:lstStyle/>
          <a:p>
            <a:pPr algn="ctr"/>
            <a:r>
              <a:rPr lang="vi-VN" altLang="en-US" sz="4800" b="1" i="1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cắt, dán, lắp, ghép, </a:t>
            </a:r>
            <a:r>
              <a:rPr lang="vi-VN" altLang="en-US" sz="4800" b="1" i="1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 thành mô hình nhà ở hoặc vẽ sơ đồ  ngôi nhà của mình bằng một số vật liệu sưu tầm được.</a:t>
            </a:r>
            <a:endParaRPr lang="vi-VN" altLang="en-US" sz="4800" b="1" i="1" dirty="0">
              <a:solidFill>
                <a:srgbClr val="2747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285875" y="1479550"/>
            <a:ext cx="2927985" cy="625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 panose="020B0504030602030204"/>
              <a:buNone/>
              <a:defRPr sz="2800" b="0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CHỦ ĐỀ DỰ ÁN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5" name="Picture 4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13" y="0"/>
            <a:ext cx="1413800" cy="128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300" y="684530"/>
            <a:ext cx="6504305" cy="523875"/>
          </a:xfrm>
        </p:spPr>
        <p:txBody>
          <a:bodyPr/>
          <a:lstStyle/>
          <a:p>
            <a:pPr algn="ctr"/>
            <a:r>
              <a:rPr lang="vi-VN" sz="36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TIÊU CHÍ ĐÁNH GIÁ</a:t>
            </a:r>
            <a:endParaRPr lang="vi-VN" sz="3600" i="1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723265" y="1289685"/>
            <a:ext cx="8935085" cy="1119505"/>
          </a:xfrm>
        </p:spPr>
        <p:txBody>
          <a:bodyPr/>
          <a:lstStyle/>
          <a:p>
            <a:pPr algn="l"/>
            <a:r>
              <a:rPr lang="vi-VN" altLang="en-US" sz="2800" b="1" i="1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Chuẩn bị: 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cắt, dán, lắp, ghép 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 thành mô hình nhà ở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vẽ sơ đồ ngôi nhà của mình bằng một số vật liệu sưu tầm được. </a:t>
            </a:r>
            <a:r>
              <a:rPr lang="vi-VN" alt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điểm)</a:t>
            </a:r>
          </a:p>
        </p:txBody>
      </p:sp>
      <p:sp>
        <p:nvSpPr>
          <p:cNvPr id="3" name="Subtitle 3"/>
          <p:cNvSpPr>
            <a:spLocks noGrp="1"/>
          </p:cNvSpPr>
          <p:nvPr/>
        </p:nvSpPr>
        <p:spPr>
          <a:xfrm>
            <a:off x="723265" y="2632075"/>
            <a:ext cx="9603740" cy="895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pPr algn="l"/>
            <a:r>
              <a:rPr lang="vi-VN" altLang="en-US" sz="2800" b="1" i="1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Trình bày: 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loát, tự tin. </a:t>
            </a:r>
            <a:r>
              <a:rPr lang="vi-VN" alt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 điểm)</a:t>
            </a:r>
            <a:endParaRPr lang="vi-VN" altLang="en-US" sz="28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altLang="en-US" sz="2800" b="1" i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3"/>
          <p:cNvSpPr>
            <a:spLocks noGrp="1"/>
          </p:cNvSpPr>
          <p:nvPr/>
        </p:nvSpPr>
        <p:spPr>
          <a:xfrm>
            <a:off x="207010" y="3616325"/>
            <a:ext cx="9603740" cy="895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pPr algn="r"/>
            <a:r>
              <a:rPr lang="vi-VN" altLang="en-US" sz="2800" b="1" i="1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Nội dung: 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 lí, k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 học 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thể hiện 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yếu tố thông minh)</a:t>
            </a:r>
          </a:p>
          <a:p>
            <a:pPr algn="r"/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(4 điểm)</a:t>
            </a:r>
            <a:endParaRPr lang="vi-VN" altLang="en-US" sz="28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vi-VN" altLang="en-US" sz="2800" b="1" i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3"/>
          <p:cNvSpPr>
            <a:spLocks noGrp="1"/>
          </p:cNvSpPr>
          <p:nvPr/>
        </p:nvSpPr>
        <p:spPr>
          <a:xfrm>
            <a:off x="700405" y="4431665"/>
            <a:ext cx="9603740" cy="895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600" b="0" i="0" u="none" strike="noStrike" cap="none">
                <a:solidFill>
                  <a:schemeClr val="dk2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pPr algn="l"/>
            <a:r>
              <a:rPr lang="vi-VN" altLang="en-US" sz="2800" b="1" i="1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Sản phẩm: </a:t>
            </a:r>
            <a:r>
              <a:rPr lang="vi-VN" altLang="en-US" sz="2800" b="1" i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đẹp, cân đối. </a:t>
            </a:r>
            <a:r>
              <a:rPr lang="vi-VN" altLang="en-US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 điểm)</a:t>
            </a:r>
            <a:endParaRPr lang="vi-VN" altLang="en-US" sz="28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altLang="en-US" sz="2800" b="1" i="1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751" y="234968"/>
            <a:ext cx="908950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846" y="3202082"/>
            <a:ext cx="816328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6" y="2935005"/>
            <a:ext cx="816328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1" y="235367"/>
            <a:ext cx="923602" cy="24489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WordArt 3"/>
          <p:cNvSpPr/>
          <p:nvPr/>
        </p:nvSpPr>
        <p:spPr>
          <a:xfrm>
            <a:off x="835660" y="234950"/>
            <a:ext cx="8730615" cy="516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vi-VN" altLang="en-US" sz="2965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NỘI DUNG TRÌNH BÀY DỰ ÁN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75715" y="1165860"/>
            <a:ext cx="7243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indent="-165100" algn="just"/>
            <a:r>
              <a:rPr lang="vi-VN" alt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vi-VN" altLang="en-US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en-US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Thực </a:t>
            </a:r>
            <a:r>
              <a:rPr lang="vi-VN" alt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hiện mô hình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theo kiểu nhà nào?</a:t>
            </a:r>
            <a:endParaRPr lang="vi-VN" alt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275715" y="1903095"/>
            <a:ext cx="678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indent="-165100" algn="just"/>
            <a:r>
              <a:rPr lang="vi-VN" alt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vi-VN" altLang="en-US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en-US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Trong </a:t>
            </a:r>
            <a:r>
              <a:rPr lang="vi-VN" alt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nhà có những khu vực nào?</a:t>
            </a:r>
            <a:endParaRPr lang="vi-VN" alt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275715" y="3794125"/>
            <a:ext cx="818218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indent="-165100" algn="just"/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vi-VN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Ngôi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nhà của em có thể hiện đặc điểm của ngôi nhà thông minh không?</a:t>
            </a:r>
            <a:endParaRPr lang="vi-VN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275715" y="2673350"/>
            <a:ext cx="83235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indent="-165100" algn="l"/>
            <a:r>
              <a:rPr lang="vi-VN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vi-VN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2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Đồ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dùng trong nhà sử dụng năng lượng gì? </a:t>
            </a:r>
            <a:r>
              <a:rPr lang="vi-VN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Có các đồ dùng, thiết bị tiết kệm năng lượng không?</a:t>
            </a:r>
            <a:endParaRPr lang="vi-VN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751" y="234968"/>
            <a:ext cx="908950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846" y="3202082"/>
            <a:ext cx="816328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6" y="2935005"/>
            <a:ext cx="816328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1" y="235367"/>
            <a:ext cx="923602" cy="24489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WordArt 3"/>
          <p:cNvSpPr/>
          <p:nvPr/>
        </p:nvSpPr>
        <p:spPr>
          <a:xfrm>
            <a:off x="835660" y="234950"/>
            <a:ext cx="8730615" cy="516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vi-VN" altLang="en-US" sz="2965">
                <a:ln w="1270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PHÂN CÔNG  NHÓM TRÌNH BÀY DỰ ÁN</a:t>
            </a:r>
          </a:p>
        </p:txBody>
      </p:sp>
      <p:sp>
        <p:nvSpPr>
          <p:cNvPr id="3" name="WordArt 3"/>
          <p:cNvSpPr/>
          <p:nvPr/>
        </p:nvSpPr>
        <p:spPr>
          <a:xfrm>
            <a:off x="4321810" y="946150"/>
            <a:ext cx="2019935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 1</a:t>
            </a:r>
            <a:endParaRPr lang="vi-VN" altLang="en-US" sz="2965" b="1" dirty="0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WordArt 3"/>
          <p:cNvSpPr/>
          <p:nvPr/>
        </p:nvSpPr>
        <p:spPr>
          <a:xfrm>
            <a:off x="4358005" y="2455545"/>
            <a:ext cx="2021205" cy="472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 2</a:t>
            </a:r>
            <a:endParaRPr lang="vi-VN" altLang="en-US" sz="2965" b="1" dirty="0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179320" y="1631315"/>
            <a:ext cx="678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indent="-165100" algn="just"/>
            <a:r>
              <a:rPr lang="vi-VN" alt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Thực hiện dự án</a:t>
            </a:r>
            <a:r>
              <a:rPr lang="vi-VN" sz="32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bằng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que gỗ </a:t>
            </a:r>
            <a:endParaRPr lang="vi-VN" alt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3"/>
          <p:cNvSpPr/>
          <p:nvPr/>
        </p:nvSpPr>
        <p:spPr>
          <a:xfrm>
            <a:off x="4359910" y="3894455"/>
            <a:ext cx="1948815" cy="472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NHÓM 3</a:t>
            </a:r>
            <a:endParaRPr lang="vi-VN" altLang="en-US" sz="2965" b="1" dirty="0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154555" y="3027680"/>
            <a:ext cx="6784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indent="-165100" algn="just"/>
            <a:r>
              <a:rPr lang="vi-VN" alt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Thực hiện dự án</a:t>
            </a:r>
            <a:r>
              <a:rPr lang="vi-VN" sz="32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bằng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giấy bìa </a:t>
            </a:r>
            <a:endParaRPr lang="vi-VN" alt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157095" y="4683760"/>
            <a:ext cx="716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5400" indent="-165100" algn="just"/>
            <a:r>
              <a:rPr lang="vi-VN" alt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Thực hiện dự án</a:t>
            </a:r>
            <a:r>
              <a:rPr lang="vi-VN" sz="32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bằng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ván đề can</a:t>
            </a:r>
            <a:endParaRPr lang="vi-VN" altLang="en-US" sz="32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AutoShape 6"/>
          <p:cNvSpPr/>
          <p:nvPr/>
        </p:nvSpPr>
        <p:spPr>
          <a:xfrm>
            <a:off x="1986915" y="236220"/>
            <a:ext cx="6501765" cy="308483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E5EF3D"/>
              </a:gs>
              <a:gs pos="100000">
                <a:srgbClr val="838309"/>
              </a:gs>
            </a:gsLst>
            <a:lin ang="5400000" scaled="0"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x-none" sz="1300" dirty="0">
              <a:latin typeface="VNI-Times" pitchFamily="2" charset="0"/>
            </a:endParaRPr>
          </a:p>
        </p:txBody>
      </p:sp>
      <p:pic>
        <p:nvPicPr>
          <p:cNvPr id="11269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93" y="236414"/>
            <a:ext cx="908950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191" y="2935382"/>
            <a:ext cx="816328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1" y="3046765"/>
            <a:ext cx="816328" cy="24489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1" descr="xsgs_9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71" y="347127"/>
            <a:ext cx="923602" cy="24489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7" name="Text Box 7"/>
          <p:cNvSpPr txBox="1"/>
          <p:nvPr/>
        </p:nvSpPr>
        <p:spPr>
          <a:xfrm>
            <a:off x="2751455" y="919480"/>
            <a:ext cx="5024755" cy="1900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1" indent="0" algn="ctr" eaLnBrk="1" hangingPunct="1">
              <a:spcBef>
                <a:spcPct val="20000"/>
              </a:spcBef>
              <a:buNone/>
            </a:pPr>
            <a:r>
              <a:rPr lang="vi-VN" sz="2800" b="1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CÁC NHÓM TRÌNH BÀY 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vi-VN" sz="2800" b="1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THỰC HIỆN DỰ ÁN CỦA NHÓM</a:t>
            </a:r>
          </a:p>
        </p:txBody>
      </p:sp>
      <p:pic>
        <p:nvPicPr>
          <p:cNvPr id="11266" name="Picture 5" descr="25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3707706" y="3162747"/>
            <a:ext cx="3060706" cy="24222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5" y="236220"/>
            <a:ext cx="1833245" cy="426720"/>
          </a:xfrm>
        </p:spPr>
        <p:txBody>
          <a:bodyPr/>
          <a:lstStyle/>
          <a:p>
            <a:pPr algn="l"/>
            <a:r>
              <a:rPr lang="vi-V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1: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980" y="109855"/>
            <a:ext cx="6271260" cy="678815"/>
          </a:xfrm>
        </p:spPr>
        <p:txBody>
          <a:bodyPr/>
          <a:lstStyle/>
          <a:p>
            <a:r>
              <a:rPr lang="vi-VN" altLang="en-US" sz="4000">
                <a:solidFill>
                  <a:srgbClr val="2747BE"/>
                </a:solidFill>
                <a:latin typeface="+mj-lt"/>
                <a:cs typeface="+mj-lt"/>
              </a:rPr>
              <a:t>NGÔI NHÀ CỦA EM</a:t>
            </a:r>
          </a:p>
        </p:txBody>
      </p:sp>
      <p:pic>
        <p:nvPicPr>
          <p:cNvPr id="100" name="Picture 99"/>
          <p:cNvPicPr/>
          <p:nvPr/>
        </p:nvPicPr>
        <p:blipFill>
          <a:blip r:embed="rId2"/>
          <a:srcRect l="10186" t="-374" r="20570" b="1508"/>
          <a:stretch>
            <a:fillRect/>
          </a:stretch>
        </p:blipFill>
        <p:spPr>
          <a:xfrm>
            <a:off x="1311910" y="663575"/>
            <a:ext cx="8814435" cy="513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WordArt 3"/>
          <p:cNvSpPr/>
          <p:nvPr/>
        </p:nvSpPr>
        <p:spPr>
          <a:xfrm>
            <a:off x="235585" y="1489710"/>
            <a:ext cx="963930" cy="294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vi-VN" altLang="en-US" sz="2965" b="1" dirty="0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5" y="236220"/>
            <a:ext cx="1833245" cy="426720"/>
          </a:xfrm>
        </p:spPr>
        <p:txBody>
          <a:bodyPr/>
          <a:lstStyle/>
          <a:p>
            <a:pPr algn="l"/>
            <a:r>
              <a:rPr lang="vi-V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1: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980" y="109855"/>
            <a:ext cx="6271260" cy="678815"/>
          </a:xfrm>
        </p:spPr>
        <p:txBody>
          <a:bodyPr/>
          <a:lstStyle/>
          <a:p>
            <a:r>
              <a:rPr lang="vi-VN" altLang="en-US" sz="4000">
                <a:solidFill>
                  <a:srgbClr val="2747BE"/>
                </a:solidFill>
                <a:latin typeface="+mj-lt"/>
                <a:cs typeface="+mj-lt"/>
              </a:rPr>
              <a:t>NGÔI NHÀ CỦA EM</a:t>
            </a:r>
          </a:p>
        </p:txBody>
      </p:sp>
      <p:sp>
        <p:nvSpPr>
          <p:cNvPr id="4" name="WordArt 3"/>
          <p:cNvSpPr/>
          <p:nvPr/>
        </p:nvSpPr>
        <p:spPr>
          <a:xfrm>
            <a:off x="1270635" y="1480820"/>
            <a:ext cx="963930" cy="294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vi-VN" altLang="en-US" sz="2965" b="1" dirty="0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11107"/>
          <a:stretch>
            <a:fillRect/>
          </a:stretch>
        </p:blipFill>
        <p:spPr>
          <a:xfrm>
            <a:off x="2339975" y="735965"/>
            <a:ext cx="6511925" cy="473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5" y="236220"/>
            <a:ext cx="1833245" cy="426720"/>
          </a:xfrm>
        </p:spPr>
        <p:txBody>
          <a:bodyPr/>
          <a:lstStyle/>
          <a:p>
            <a:pPr algn="l"/>
            <a:r>
              <a:rPr lang="vi-V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1: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980" y="109855"/>
            <a:ext cx="6271260" cy="678815"/>
          </a:xfrm>
        </p:spPr>
        <p:txBody>
          <a:bodyPr/>
          <a:lstStyle/>
          <a:p>
            <a:r>
              <a:rPr lang="vi-VN" altLang="en-US" sz="4000">
                <a:solidFill>
                  <a:srgbClr val="2747BE"/>
                </a:solidFill>
                <a:latin typeface="+mj-lt"/>
                <a:cs typeface="+mj-lt"/>
              </a:rPr>
              <a:t>NGÔI NHÀ CỦA EM</a:t>
            </a:r>
          </a:p>
        </p:txBody>
      </p:sp>
      <p:sp>
        <p:nvSpPr>
          <p:cNvPr id="4" name="WordArt 3"/>
          <p:cNvSpPr/>
          <p:nvPr/>
        </p:nvSpPr>
        <p:spPr>
          <a:xfrm>
            <a:off x="235585" y="1489710"/>
            <a:ext cx="963930" cy="294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vi-VN" altLang="en-US" sz="2965" b="1" dirty="0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15" y="662940"/>
            <a:ext cx="684974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05" y="236220"/>
            <a:ext cx="1833245" cy="426720"/>
          </a:xfrm>
        </p:spPr>
        <p:txBody>
          <a:bodyPr/>
          <a:lstStyle/>
          <a:p>
            <a:pPr algn="l"/>
            <a:r>
              <a:rPr lang="vi-VN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1: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980" y="109855"/>
            <a:ext cx="6271260" cy="678815"/>
          </a:xfrm>
        </p:spPr>
        <p:txBody>
          <a:bodyPr/>
          <a:lstStyle/>
          <a:p>
            <a:r>
              <a:rPr lang="vi-VN" altLang="en-US" sz="4000">
                <a:solidFill>
                  <a:srgbClr val="2747BE"/>
                </a:solidFill>
                <a:latin typeface="+mj-lt"/>
                <a:cs typeface="+mj-lt"/>
              </a:rPr>
              <a:t>NGÔI NHÀ CỦA EM</a:t>
            </a:r>
          </a:p>
        </p:txBody>
      </p:sp>
      <p:sp>
        <p:nvSpPr>
          <p:cNvPr id="4" name="WordArt 3"/>
          <p:cNvSpPr/>
          <p:nvPr/>
        </p:nvSpPr>
        <p:spPr>
          <a:xfrm>
            <a:off x="235585" y="1489710"/>
            <a:ext cx="963930" cy="294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Ó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 </a:t>
            </a:r>
          </a:p>
          <a:p>
            <a:pPr algn="ctr"/>
            <a:r>
              <a:rPr lang="vi-VN" sz="29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vi-VN" altLang="en-US" sz="2965" b="1" dirty="0">
              <a:ln w="1270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35" y="662940"/>
            <a:ext cx="8294370" cy="487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871" r="1506" b="21355"/>
          <a:stretch>
            <a:fillRect/>
          </a:stretch>
        </p:blipFill>
        <p:spPr>
          <a:xfrm>
            <a:off x="0" y="0"/>
            <a:ext cx="5279136" cy="5462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" b="96154" l="0" r="99243">
                        <a14:foregroundMark x1="10162" y1="5944" x2="10162" y2="5944"/>
                        <a14:foregroundMark x1="12432" y1="5245" x2="1297" y2="5944"/>
                        <a14:foregroundMark x1="10378" y1="6993" x2="23892" y2="8392"/>
                        <a14:foregroundMark x1="2270" y1="25874" x2="2270" y2="25874"/>
                        <a14:foregroundMark x1="2270" y1="25874" x2="2811" y2="93007"/>
                        <a14:foregroundMark x1="4865" y1="90559" x2="4865" y2="90559"/>
                        <a14:foregroundMark x1="3568" y1="91259" x2="42162" y2="91259"/>
                        <a14:foregroundMark x1="68000" y1="90559" x2="68000" y2="90559"/>
                        <a14:foregroundMark x1="68000" y1="91259" x2="96973" y2="93706"/>
                        <a14:foregroundMark x1="68541" y1="90559" x2="44216" y2="90559"/>
                        <a14:foregroundMark x1="27459" y1="8392" x2="27459" y2="8392"/>
                        <a14:foregroundMark x1="16541" y1="7692" x2="59676" y2="10140"/>
                        <a14:foregroundMark x1="16757" y1="5944" x2="16973" y2="350"/>
                        <a14:foregroundMark x1="57622" y1="10839" x2="57622" y2="10839"/>
                        <a14:foregroundMark x1="58162" y1="10140" x2="97189" y2="7692"/>
                        <a14:foregroundMark x1="98270" y1="24825" x2="98270" y2="24825"/>
                        <a14:foregroundMark x1="98270" y1="23077" x2="97730" y2="82517"/>
                        <a14:backgroundMark x1="45189" y1="5944" x2="45189" y2="5944"/>
                        <a14:backgroundMark x1="46703" y1="6993" x2="57405" y2="4196"/>
                        <a14:backgroundMark x1="20324" y1="2797" x2="20324" y2="2797"/>
                        <a14:backgroundMark x1="84324" y1="4196" x2="84324" y2="4196"/>
                        <a14:backgroundMark x1="83784" y1="5944" x2="73622" y2="3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3648" y="3808075"/>
            <a:ext cx="5351684" cy="16546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136" y="578040"/>
            <a:ext cx="4248531" cy="175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1"/>
          <p:cNvSpPr txBox="1">
            <a:spLocks noGrp="1"/>
          </p:cNvSpPr>
          <p:nvPr>
            <p:ph type="title"/>
          </p:nvPr>
        </p:nvSpPr>
        <p:spPr>
          <a:xfrm>
            <a:off x="165735" y="201295"/>
            <a:ext cx="1833245" cy="42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 ÁN 1: </a:t>
            </a:r>
            <a:endParaRPr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6" name="Google Shape;626;p21"/>
          <p:cNvSpPr txBox="1">
            <a:spLocks noGrp="1"/>
          </p:cNvSpPr>
          <p:nvPr>
            <p:ph type="subTitle" idx="1"/>
          </p:nvPr>
        </p:nvSpPr>
        <p:spPr>
          <a:xfrm>
            <a:off x="-61595" y="4938395"/>
            <a:ext cx="3383280" cy="7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2400" i="1">
                <a:solidFill>
                  <a:srgbClr val="2747BE"/>
                </a:solidFill>
                <a:latin typeface="Arial"/>
                <a:ea typeface="Arial"/>
                <a:cs typeface="Arial"/>
                <a:sym typeface="Arial"/>
              </a:rPr>
              <a:t>NGÔI NHÀ CỦA EM</a:t>
            </a:r>
            <a:endParaRPr sz="2400" i="1">
              <a:solidFill>
                <a:srgbClr val="2747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1"/>
          <p:cNvSpPr/>
          <p:nvPr/>
        </p:nvSpPr>
        <p:spPr>
          <a:xfrm>
            <a:off x="235585" y="1489710"/>
            <a:ext cx="963930" cy="2946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N</a:t>
            </a:r>
            <a:b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H</a:t>
            </a:r>
            <a:b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Ó</a:t>
            </a:r>
            <a:b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M </a:t>
            </a:r>
            <a:b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</a:br>
            <a: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3</a:t>
            </a:r>
          </a:p>
        </p:txBody>
      </p:sp>
      <p:pic>
        <p:nvPicPr>
          <p:cNvPr id="628" name="Google Shape;6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0" y="0"/>
            <a:ext cx="6951345" cy="549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1" descr="00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9515" y="2413000"/>
            <a:ext cx="1816100" cy="186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5"/>
          <p:cNvSpPr>
            <a:spLocks noChangeArrowheads="1" noChangeShapeType="1" noTextEdit="1"/>
          </p:cNvSpPr>
          <p:nvPr/>
        </p:nvSpPr>
        <p:spPr bwMode="auto">
          <a:xfrm>
            <a:off x="743864" y="1444272"/>
            <a:ext cx="8937263" cy="2825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Chân thành cảm ơn các em 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học sinh đã theo dõi và lắng nghe</a:t>
            </a:r>
            <a:endParaRPr lang="en-US" sz="36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pic>
        <p:nvPicPr>
          <p:cNvPr id="48131" name="Picture 6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6" y="439561"/>
            <a:ext cx="1087603" cy="87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330" y="376767"/>
            <a:ext cx="1087603" cy="87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9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9"/>
    </mc:Choice>
    <mc:Fallback xmlns="">
      <p:transition spd="slow" advTm="1014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0"/>
            <a:ext cx="9328150" cy="565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3"/>
          <p:cNvSpPr/>
          <p:nvPr/>
        </p:nvSpPr>
        <p:spPr>
          <a:xfrm>
            <a:off x="1784103" y="1507067"/>
            <a:ext cx="6781800" cy="627944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1117600" indent="-1117600" eaLnBrk="1" hangingPunct="1"/>
            <a:endParaRPr lang="vi-VN" altLang="en-US" sz="13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WordArt 4"/>
          <p:cNvSpPr>
            <a:spLocks noTextEdit="1"/>
          </p:cNvSpPr>
          <p:nvPr/>
        </p:nvSpPr>
        <p:spPr>
          <a:xfrm>
            <a:off x="2671445" y="758190"/>
            <a:ext cx="5132070" cy="841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vi-VN" altLang="en-US" sz="6600" b="1" i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2747BE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1752" name="tuoi_than_tien.mi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8698" y="5211939"/>
            <a:ext cx="251178" cy="2511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Subtitle 11"/>
          <p:cNvSpPr>
            <a:spLocks noGrp="1"/>
          </p:cNvSpPr>
          <p:nvPr/>
        </p:nvSpPr>
        <p:spPr>
          <a:xfrm>
            <a:off x="2139950" y="1863725"/>
            <a:ext cx="5781040" cy="19246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 panose="020B0504030602030204"/>
              <a:buNone/>
              <a:defRPr sz="18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504030602030204"/>
              <a:buNone/>
              <a:defRPr sz="14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pPr algn="just"/>
            <a:r>
              <a:rPr lang="vi-VN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sắp 1 số đồ đạc theo sơ đồ sao cho </a:t>
            </a:r>
            <a:r>
              <a:rPr lang="vi-V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thể hiện được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tiện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hàng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vi-VN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vi-VN" sz="2800" i="1" dirty="0" smtClean="0">
                <a:solidFill>
                  <a:srgbClr val="2747BE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vi-VN" altLang="en-US" sz="2800" b="1" i="1" dirty="0">
              <a:solidFill>
                <a:srgbClr val="2747BE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2"/>
                </p:tgtEl>
              </p:cMediaNode>
            </p:audio>
          </p:childTnLst>
        </p:cTn>
      </p:par>
    </p:tnLst>
    <p:bldLst>
      <p:bldP spid="31747" grpId="0"/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/>
          <p:nvPr>
            <p:extLst>
              <p:ext uri="{D42A27DB-BD31-4B8C-83A1-F6EECF244321}">
                <p14:modId xmlns:p14="http://schemas.microsoft.com/office/powerpoint/2010/main" val="3648364164"/>
              </p:ext>
            </p:extLst>
          </p:nvPr>
        </p:nvGraphicFramePr>
        <p:xfrm>
          <a:off x="0" y="0"/>
          <a:ext cx="10475913" cy="565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3" imgW="10336530" imgH="7045960" progId="CorelDRAW.Graphic.14">
                  <p:embed/>
                </p:oleObj>
              </mc:Choice>
              <mc:Fallback>
                <p:oleObj r:id="rId3" imgW="10336530" imgH="7045960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0475913" cy="565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/>
          <p:nvPr>
            <p:extLst>
              <p:ext uri="{D42A27DB-BD31-4B8C-83A1-F6EECF244321}">
                <p14:modId xmlns:p14="http://schemas.microsoft.com/office/powerpoint/2010/main" val="3448587531"/>
              </p:ext>
            </p:extLst>
          </p:nvPr>
        </p:nvGraphicFramePr>
        <p:xfrm>
          <a:off x="3166282" y="785935"/>
          <a:ext cx="6051882" cy="4318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5" imgW="7045960" imgH="5423535" progId="CorelDRAW.Graphic.14">
                  <p:embed/>
                </p:oleObj>
              </mc:Choice>
              <mc:Fallback>
                <p:oleObj r:id="rId5" imgW="7045960" imgH="5423535" progId="CorelDRAW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66282" y="785935"/>
                        <a:ext cx="6051882" cy="431832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637634" y="785936"/>
            <a:ext cx="252864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</a:t>
            </a:r>
            <a:r>
              <a:rPr lang="vi-VN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vi-VN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đầu giường</a:t>
            </a:r>
          </a:p>
          <a:p>
            <a:pPr marL="457200" indent="-457200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</a:t>
            </a:r>
            <a:r>
              <a:rPr lang="vi-VN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quần áo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</a:t>
            </a:r>
            <a:r>
              <a:rPr lang="vi-VN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học</a:t>
            </a:r>
          </a:p>
          <a:p>
            <a:pPr marL="457200" indent="-457200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Gh</a:t>
            </a:r>
            <a:r>
              <a:rPr lang="vi-VN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Gi</a:t>
            </a:r>
            <a:r>
              <a:rPr lang="vi-VN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sách</a:t>
            </a:r>
          </a:p>
        </p:txBody>
      </p:sp>
    </p:spTree>
    <p:extLst>
      <p:ext uri="{BB962C8B-B14F-4D97-AF65-F5344CB8AC3E}">
        <p14:creationId xmlns:p14="http://schemas.microsoft.com/office/powerpoint/2010/main" val="201416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6562"/>
            <a:ext cx="5117911" cy="4654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Rectangle 7"/>
          <p:cNvSpPr/>
          <p:nvPr/>
        </p:nvSpPr>
        <p:spPr>
          <a:xfrm>
            <a:off x="0" y="5687"/>
            <a:ext cx="10475913" cy="65017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6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956" y="996562"/>
            <a:ext cx="5242719" cy="4654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922"/>
            <a:ext cx="7342496" cy="48735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7594820" y="1037230"/>
            <a:ext cx="2750183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altLang="en-US" sz="3200" b="1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 được sắp xếp tạo sự thuận tiện ch</a:t>
            </a:r>
            <a:r>
              <a:rPr lang="en-US" sz="3200" b="1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altLang="en-US" sz="3200" b="1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hoạt, học tập, nghỉ ngơi.</a:t>
            </a:r>
            <a:endParaRPr lang="en-US" sz="3200" b="1" dirty="0">
              <a:solidFill>
                <a:srgbClr val="2747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0" y="0"/>
            <a:ext cx="10475913" cy="65017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25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25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62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6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 HOC NHA CH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660" y="147955"/>
            <a:ext cx="7353300" cy="5356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353695" y="678815"/>
            <a:ext cx="2530475" cy="398589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Ubuntu" panose="020B0504030602030204"/>
              <a:buNone/>
              <a:defRPr sz="28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r>
              <a:rPr lang="vi-VN" altLang="en-US" sz="3200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NGHỈ NGƠI, HỌC </a:t>
            </a:r>
            <a:r>
              <a:rPr lang="vi-VN" altLang="en-US" sz="3200" dirty="0" smtClean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altLang="en-US" sz="3200" dirty="0">
              <a:solidFill>
                <a:srgbClr val="2747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bor21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54610" y="-121920"/>
            <a:ext cx="9978390" cy="5773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 Box 6"/>
          <p:cNvSpPr txBox="1"/>
          <p:nvPr/>
        </p:nvSpPr>
        <p:spPr>
          <a:xfrm>
            <a:off x="1454785" y="1927860"/>
            <a:ext cx="818642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8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tập Chương 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vi-VN" sz="3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WordArt 4"/>
          <p:cNvSpPr>
            <a:spLocks noTextEdit="1"/>
          </p:cNvSpPr>
          <p:nvPr/>
        </p:nvSpPr>
        <p:spPr>
          <a:xfrm>
            <a:off x="2646680" y="775970"/>
            <a:ext cx="4350385" cy="6388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5000" lnSpcReduction="20000"/>
          </a:bodyPr>
          <a:lstStyle/>
          <a:p>
            <a:pPr algn="l"/>
            <a:r>
              <a:rPr lang="vi-VN" altLang="en-US" sz="6600" b="1" i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BÀI VỀ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"/>
          <p:cNvSpPr txBox="1">
            <a:spLocks noGrp="1"/>
          </p:cNvSpPr>
          <p:nvPr>
            <p:ph type="subTitle" idx="1"/>
          </p:nvPr>
        </p:nvSpPr>
        <p:spPr>
          <a:xfrm>
            <a:off x="0" y="9894"/>
            <a:ext cx="2011204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b="1" dirty="0">
                <a:solidFill>
                  <a:srgbClr val="0C5DE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CÔNG NGHỆ 6 </a:t>
            </a:r>
            <a:endParaRPr b="1" dirty="0">
              <a:solidFill>
                <a:srgbClr val="0C5DE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3"/>
          <p:cNvSpPr txBox="1"/>
          <p:nvPr/>
        </p:nvSpPr>
        <p:spPr>
          <a:xfrm>
            <a:off x="1855671" y="0"/>
            <a:ext cx="8619891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/>
              <a:buNone/>
            </a:pPr>
            <a:r>
              <a:rPr lang="vi-VN" sz="3600" b="1" i="1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DỰ ÁN 1: NGÔI NHÀ CỦA EM</a:t>
            </a:r>
            <a:endParaRPr sz="3600" b="1" i="1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507;p8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756" y="596704"/>
            <a:ext cx="8534400" cy="5054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3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8"/>
          <p:cNvSpPr txBox="1">
            <a:spLocks noGrp="1"/>
          </p:cNvSpPr>
          <p:nvPr>
            <p:ph type="title"/>
          </p:nvPr>
        </p:nvSpPr>
        <p:spPr>
          <a:xfrm>
            <a:off x="1916207" y="651936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altLang="en-GB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NHIỆM VỤ</a:t>
            </a:r>
            <a:endParaRPr lang="en-GB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4" name="Google Shape;744;p38"/>
          <p:cNvSpPr txBox="1">
            <a:spLocks noGrp="1"/>
          </p:cNvSpPr>
          <p:nvPr>
            <p:ph type="subTitle" idx="1"/>
          </p:nvPr>
        </p:nvSpPr>
        <p:spPr>
          <a:xfrm>
            <a:off x="410210" y="1260475"/>
            <a:ext cx="9655810" cy="3774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just"/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 dựng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thiết kế và lắp ráp được một mô hình nhà ở từ các vật liệu có sẵn.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algn="just"/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	* Sắp xếp mô hình các đồ dùng, thiết bị chủ yếu ở từng khu vực trong ngôi nhà.</a:t>
            </a:r>
          </a:p>
          <a:p>
            <a:pPr marL="0" algn="just"/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vi-VN" altLang="en-US" sz="2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en-US" sz="2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sz="2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giá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kết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dự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án</a:t>
            </a:r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marL="0" algn="just"/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	+ Phần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luận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những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vấn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dự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án</a:t>
            </a:r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0" algn="just"/>
            <a:r>
              <a:rPr lang="vi-VN" alt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	+ T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hực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trách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nhiệm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cá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phối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hợp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thành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nhóm</a:t>
            </a:r>
            <a:r>
              <a:rPr lang="en-US" sz="28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vi-VN" altLang="en-US" sz="2800" b="1" i="1" dirty="0">
              <a:solidFill>
                <a:schemeClr val="accent6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0"/>
          <p:cNvSpPr txBox="1">
            <a:spLocks noGrp="1"/>
          </p:cNvSpPr>
          <p:nvPr>
            <p:ph type="title"/>
          </p:nvPr>
        </p:nvSpPr>
        <p:spPr>
          <a:xfrm>
            <a:off x="1754280" y="661674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  <a:endParaRPr lang="en-US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4" name="Google Shape;784;p40"/>
          <p:cNvSpPr/>
          <p:nvPr/>
        </p:nvSpPr>
        <p:spPr>
          <a:xfrm>
            <a:off x="6281780" y="5270299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6876809" y="5270299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6" name="Google Shape;786;p40"/>
          <p:cNvGrpSpPr/>
          <p:nvPr/>
        </p:nvGrpSpPr>
        <p:grpSpPr>
          <a:xfrm>
            <a:off x="6779736" y="2630477"/>
            <a:ext cx="3357661" cy="2570473"/>
            <a:chOff x="4733195" y="2470041"/>
            <a:chExt cx="3357661" cy="2570473"/>
          </a:xfrm>
        </p:grpSpPr>
        <p:sp>
          <p:nvSpPr>
            <p:cNvPr id="787" name="Google Shape;787;p40"/>
            <p:cNvSpPr/>
            <p:nvPr/>
          </p:nvSpPr>
          <p:spPr>
            <a:xfrm>
              <a:off x="5800730" y="2859760"/>
              <a:ext cx="497754" cy="186220"/>
            </a:xfrm>
            <a:custGeom>
              <a:avLst/>
              <a:gdLst/>
              <a:ahLst/>
              <a:cxnLst/>
              <a:rect l="l" t="t" r="r" b="b"/>
              <a:pathLst>
                <a:path w="28007" h="10478" extrusionOk="0">
                  <a:moveTo>
                    <a:pt x="1119" y="0"/>
                  </a:moveTo>
                  <a:cubicBezTo>
                    <a:pt x="484" y="0"/>
                    <a:pt x="0" y="484"/>
                    <a:pt x="0" y="1089"/>
                  </a:cubicBezTo>
                  <a:lnTo>
                    <a:pt x="0" y="7259"/>
                  </a:lnTo>
                  <a:lnTo>
                    <a:pt x="0" y="10313"/>
                  </a:lnTo>
                  <a:cubicBezTo>
                    <a:pt x="0" y="10416"/>
                    <a:pt x="84" y="10477"/>
                    <a:pt x="166" y="10477"/>
                  </a:cubicBezTo>
                  <a:cubicBezTo>
                    <a:pt x="205" y="10477"/>
                    <a:pt x="243" y="10463"/>
                    <a:pt x="272" y="10434"/>
                  </a:cubicBezTo>
                  <a:lnTo>
                    <a:pt x="1694" y="8771"/>
                  </a:lnTo>
                  <a:lnTo>
                    <a:pt x="26918" y="8771"/>
                  </a:lnTo>
                  <a:cubicBezTo>
                    <a:pt x="27523" y="8771"/>
                    <a:pt x="28007" y="8287"/>
                    <a:pt x="28007" y="7682"/>
                  </a:cubicBezTo>
                  <a:lnTo>
                    <a:pt x="28007" y="1089"/>
                  </a:lnTo>
                  <a:cubicBezTo>
                    <a:pt x="28007" y="484"/>
                    <a:pt x="27523" y="0"/>
                    <a:pt x="26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5882965" y="2914571"/>
              <a:ext cx="337589" cy="2719"/>
            </a:xfrm>
            <a:custGeom>
              <a:avLst/>
              <a:gdLst/>
              <a:ahLst/>
              <a:cxnLst/>
              <a:rect l="l" t="t" r="r" b="b"/>
              <a:pathLst>
                <a:path w="18995" h="153" extrusionOk="0">
                  <a:moveTo>
                    <a:pt x="91" y="1"/>
                  </a:moveTo>
                  <a:cubicBezTo>
                    <a:pt x="61" y="1"/>
                    <a:pt x="1" y="31"/>
                    <a:pt x="1" y="61"/>
                  </a:cubicBezTo>
                  <a:cubicBezTo>
                    <a:pt x="1" y="122"/>
                    <a:pt x="61" y="152"/>
                    <a:pt x="91" y="152"/>
                  </a:cubicBezTo>
                  <a:lnTo>
                    <a:pt x="18903" y="152"/>
                  </a:lnTo>
                  <a:cubicBezTo>
                    <a:pt x="18964" y="152"/>
                    <a:pt x="18994" y="122"/>
                    <a:pt x="18994" y="61"/>
                  </a:cubicBezTo>
                  <a:cubicBezTo>
                    <a:pt x="18994" y="31"/>
                    <a:pt x="18964" y="1"/>
                    <a:pt x="18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882965" y="2960816"/>
              <a:ext cx="171487" cy="2701"/>
            </a:xfrm>
            <a:custGeom>
              <a:avLst/>
              <a:gdLst/>
              <a:ahLst/>
              <a:cxnLst/>
              <a:rect l="l" t="t" r="r" b="b"/>
              <a:pathLst>
                <a:path w="9649" h="152" extrusionOk="0">
                  <a:moveTo>
                    <a:pt x="91" y="0"/>
                  </a:moveTo>
                  <a:cubicBezTo>
                    <a:pt x="61" y="0"/>
                    <a:pt x="1" y="30"/>
                    <a:pt x="1" y="91"/>
                  </a:cubicBezTo>
                  <a:cubicBezTo>
                    <a:pt x="1" y="121"/>
                    <a:pt x="61" y="151"/>
                    <a:pt x="91" y="151"/>
                  </a:cubicBezTo>
                  <a:lnTo>
                    <a:pt x="9558" y="151"/>
                  </a:lnTo>
                  <a:cubicBezTo>
                    <a:pt x="9588" y="151"/>
                    <a:pt x="9649" y="121"/>
                    <a:pt x="9649" y="91"/>
                  </a:cubicBezTo>
                  <a:cubicBezTo>
                    <a:pt x="9649" y="30"/>
                    <a:pt x="9588" y="0"/>
                    <a:pt x="9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5221269" y="3075308"/>
              <a:ext cx="437026" cy="593868"/>
            </a:xfrm>
            <a:custGeom>
              <a:avLst/>
              <a:gdLst/>
              <a:ahLst/>
              <a:cxnLst/>
              <a:rect l="l" t="t" r="r" b="b"/>
              <a:pathLst>
                <a:path w="24590" h="33415" extrusionOk="0">
                  <a:moveTo>
                    <a:pt x="8832" y="0"/>
                  </a:moveTo>
                  <a:lnTo>
                    <a:pt x="1" y="5111"/>
                  </a:lnTo>
                  <a:lnTo>
                    <a:pt x="15032" y="31061"/>
                  </a:lnTo>
                  <a:cubicBezTo>
                    <a:pt x="15899" y="32556"/>
                    <a:pt x="17479" y="33414"/>
                    <a:pt x="19118" y="33414"/>
                  </a:cubicBezTo>
                  <a:cubicBezTo>
                    <a:pt x="19767" y="33414"/>
                    <a:pt x="20425" y="33280"/>
                    <a:pt x="21051" y="32997"/>
                  </a:cubicBezTo>
                  <a:cubicBezTo>
                    <a:pt x="23561" y="31878"/>
                    <a:pt x="24589" y="28853"/>
                    <a:pt x="23259" y="26434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5183111" y="3063027"/>
              <a:ext cx="324135" cy="354686"/>
            </a:xfrm>
            <a:custGeom>
              <a:avLst/>
              <a:gdLst/>
              <a:ahLst/>
              <a:cxnLst/>
              <a:rect l="l" t="t" r="r" b="b"/>
              <a:pathLst>
                <a:path w="18238" h="19957" extrusionOk="0">
                  <a:moveTo>
                    <a:pt x="9180" y="0"/>
                  </a:moveTo>
                  <a:cubicBezTo>
                    <a:pt x="8529" y="0"/>
                    <a:pt x="7856" y="175"/>
                    <a:pt x="7168" y="570"/>
                  </a:cubicBezTo>
                  <a:cubicBezTo>
                    <a:pt x="0" y="4714"/>
                    <a:pt x="8136" y="19957"/>
                    <a:pt x="8136" y="19957"/>
                  </a:cubicBezTo>
                  <a:lnTo>
                    <a:pt x="18238" y="11125"/>
                  </a:lnTo>
                  <a:cubicBezTo>
                    <a:pt x="18238" y="11125"/>
                    <a:pt x="14370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024329" y="3318384"/>
              <a:ext cx="125261" cy="86979"/>
            </a:xfrm>
            <a:custGeom>
              <a:avLst/>
              <a:gdLst/>
              <a:ahLst/>
              <a:cxnLst/>
              <a:rect l="l" t="t" r="r" b="b"/>
              <a:pathLst>
                <a:path w="7048" h="4894" extrusionOk="0">
                  <a:moveTo>
                    <a:pt x="6471" y="0"/>
                  </a:moveTo>
                  <a:cubicBezTo>
                    <a:pt x="6392" y="0"/>
                    <a:pt x="6311" y="17"/>
                    <a:pt x="6231" y="54"/>
                  </a:cubicBezTo>
                  <a:lnTo>
                    <a:pt x="4084" y="1022"/>
                  </a:lnTo>
                  <a:cubicBezTo>
                    <a:pt x="3509" y="1264"/>
                    <a:pt x="2965" y="1657"/>
                    <a:pt x="2511" y="2141"/>
                  </a:cubicBezTo>
                  <a:lnTo>
                    <a:pt x="1" y="4893"/>
                  </a:lnTo>
                  <a:lnTo>
                    <a:pt x="1" y="4893"/>
                  </a:lnTo>
                  <a:lnTo>
                    <a:pt x="3630" y="2897"/>
                  </a:lnTo>
                  <a:lnTo>
                    <a:pt x="6745" y="1052"/>
                  </a:lnTo>
                  <a:cubicBezTo>
                    <a:pt x="6927" y="961"/>
                    <a:pt x="7018" y="780"/>
                    <a:pt x="7048" y="598"/>
                  </a:cubicBezTo>
                  <a:cubicBezTo>
                    <a:pt x="7048" y="261"/>
                    <a:pt x="6779" y="0"/>
                    <a:pt x="6471" y="0"/>
                  </a:cubicBezTo>
                  <a:close/>
                </a:path>
              </a:pathLst>
            </a:custGeom>
            <a:solidFill>
              <a:srgbClr val="E9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5547558" y="3432219"/>
              <a:ext cx="411753" cy="229532"/>
            </a:xfrm>
            <a:custGeom>
              <a:avLst/>
              <a:gdLst/>
              <a:ahLst/>
              <a:cxnLst/>
              <a:rect l="l" t="t" r="r" b="b"/>
              <a:pathLst>
                <a:path w="23168" h="12915" extrusionOk="0">
                  <a:moveTo>
                    <a:pt x="22653" y="0"/>
                  </a:moveTo>
                  <a:lnTo>
                    <a:pt x="0" y="5021"/>
                  </a:lnTo>
                  <a:lnTo>
                    <a:pt x="2692" y="12915"/>
                  </a:lnTo>
                  <a:lnTo>
                    <a:pt x="23167" y="3720"/>
                  </a:lnTo>
                  <a:lnTo>
                    <a:pt x="22653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5944778" y="3318189"/>
              <a:ext cx="214247" cy="180160"/>
            </a:xfrm>
            <a:custGeom>
              <a:avLst/>
              <a:gdLst/>
              <a:ahLst/>
              <a:cxnLst/>
              <a:rect l="l" t="t" r="r" b="b"/>
              <a:pathLst>
                <a:path w="12055" h="10137" extrusionOk="0">
                  <a:moveTo>
                    <a:pt x="11390" y="0"/>
                  </a:moveTo>
                  <a:cubicBezTo>
                    <a:pt x="11324" y="0"/>
                    <a:pt x="11257" y="11"/>
                    <a:pt x="11191" y="35"/>
                  </a:cubicBezTo>
                  <a:lnTo>
                    <a:pt x="7350" y="1305"/>
                  </a:lnTo>
                  <a:cubicBezTo>
                    <a:pt x="6957" y="1426"/>
                    <a:pt x="6564" y="1607"/>
                    <a:pt x="6201" y="1849"/>
                  </a:cubicBezTo>
                  <a:lnTo>
                    <a:pt x="1" y="6537"/>
                  </a:lnTo>
                  <a:lnTo>
                    <a:pt x="817" y="10136"/>
                  </a:lnTo>
                  <a:cubicBezTo>
                    <a:pt x="817" y="10136"/>
                    <a:pt x="7411" y="8412"/>
                    <a:pt x="7834" y="2999"/>
                  </a:cubicBezTo>
                  <a:lnTo>
                    <a:pt x="11645" y="1184"/>
                  </a:lnTo>
                  <a:cubicBezTo>
                    <a:pt x="11826" y="1093"/>
                    <a:pt x="11947" y="912"/>
                    <a:pt x="11978" y="730"/>
                  </a:cubicBezTo>
                  <a:cubicBezTo>
                    <a:pt x="12054" y="322"/>
                    <a:pt x="11743" y="0"/>
                    <a:pt x="1139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5617974" y="3656368"/>
              <a:ext cx="406368" cy="39793"/>
            </a:xfrm>
            <a:custGeom>
              <a:avLst/>
              <a:gdLst/>
              <a:ahLst/>
              <a:cxnLst/>
              <a:rect l="l" t="t" r="r" b="b"/>
              <a:pathLst>
                <a:path w="22865" h="2239" extrusionOk="0">
                  <a:moveTo>
                    <a:pt x="2238" y="0"/>
                  </a:moveTo>
                  <a:cubicBezTo>
                    <a:pt x="998" y="0"/>
                    <a:pt x="0" y="998"/>
                    <a:pt x="0" y="2238"/>
                  </a:cubicBezTo>
                  <a:lnTo>
                    <a:pt x="19689" y="2238"/>
                  </a:lnTo>
                  <a:lnTo>
                    <a:pt x="22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5959298" y="3210753"/>
              <a:ext cx="778347" cy="485403"/>
            </a:xfrm>
            <a:custGeom>
              <a:avLst/>
              <a:gdLst/>
              <a:ahLst/>
              <a:cxnLst/>
              <a:rect l="l" t="t" r="r" b="b"/>
              <a:pathLst>
                <a:path w="43795" h="27312" extrusionOk="0">
                  <a:moveTo>
                    <a:pt x="11100" y="1"/>
                  </a:moveTo>
                  <a:cubicBezTo>
                    <a:pt x="9981" y="1"/>
                    <a:pt x="9013" y="787"/>
                    <a:pt x="8771" y="1876"/>
                  </a:cubicBezTo>
                  <a:lnTo>
                    <a:pt x="0" y="27311"/>
                  </a:lnTo>
                  <a:lnTo>
                    <a:pt x="35205" y="27311"/>
                  </a:lnTo>
                  <a:lnTo>
                    <a:pt x="43552" y="2148"/>
                  </a:lnTo>
                  <a:cubicBezTo>
                    <a:pt x="43794" y="1059"/>
                    <a:pt x="42948" y="1"/>
                    <a:pt x="4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6355985" y="3402876"/>
              <a:ext cx="107524" cy="106759"/>
            </a:xfrm>
            <a:custGeom>
              <a:avLst/>
              <a:gdLst/>
              <a:ahLst/>
              <a:cxnLst/>
              <a:rect l="l" t="t" r="r" b="b"/>
              <a:pathLst>
                <a:path w="6050" h="6007" extrusionOk="0">
                  <a:moveTo>
                    <a:pt x="3056" y="623"/>
                  </a:moveTo>
                  <a:cubicBezTo>
                    <a:pt x="3267" y="623"/>
                    <a:pt x="3509" y="653"/>
                    <a:pt x="3721" y="744"/>
                  </a:cubicBezTo>
                  <a:cubicBezTo>
                    <a:pt x="4840" y="1167"/>
                    <a:pt x="5354" y="2528"/>
                    <a:pt x="4870" y="3768"/>
                  </a:cubicBezTo>
                  <a:cubicBezTo>
                    <a:pt x="4483" y="4761"/>
                    <a:pt x="3591" y="5405"/>
                    <a:pt x="2677" y="5405"/>
                  </a:cubicBezTo>
                  <a:cubicBezTo>
                    <a:pt x="2449" y="5405"/>
                    <a:pt x="2220" y="5365"/>
                    <a:pt x="1997" y="5281"/>
                  </a:cubicBezTo>
                  <a:cubicBezTo>
                    <a:pt x="1483" y="5069"/>
                    <a:pt x="1059" y="4646"/>
                    <a:pt x="848" y="4071"/>
                  </a:cubicBezTo>
                  <a:cubicBezTo>
                    <a:pt x="636" y="3496"/>
                    <a:pt x="636" y="2861"/>
                    <a:pt x="848" y="2226"/>
                  </a:cubicBezTo>
                  <a:cubicBezTo>
                    <a:pt x="1241" y="1228"/>
                    <a:pt x="2148" y="623"/>
                    <a:pt x="3056" y="623"/>
                  </a:cubicBezTo>
                  <a:close/>
                  <a:moveTo>
                    <a:pt x="3049" y="1"/>
                  </a:moveTo>
                  <a:cubicBezTo>
                    <a:pt x="1891" y="1"/>
                    <a:pt x="757" y="771"/>
                    <a:pt x="303" y="2014"/>
                  </a:cubicBezTo>
                  <a:cubicBezTo>
                    <a:pt x="1" y="2770"/>
                    <a:pt x="1" y="3587"/>
                    <a:pt x="273" y="4283"/>
                  </a:cubicBezTo>
                  <a:cubicBezTo>
                    <a:pt x="545" y="5039"/>
                    <a:pt x="1090" y="5583"/>
                    <a:pt x="1785" y="5825"/>
                  </a:cubicBezTo>
                  <a:cubicBezTo>
                    <a:pt x="2088" y="5946"/>
                    <a:pt x="2390" y="6007"/>
                    <a:pt x="2693" y="6007"/>
                  </a:cubicBezTo>
                  <a:cubicBezTo>
                    <a:pt x="3842" y="6007"/>
                    <a:pt x="4961" y="5220"/>
                    <a:pt x="5445" y="3980"/>
                  </a:cubicBezTo>
                  <a:cubicBezTo>
                    <a:pt x="6050" y="2407"/>
                    <a:pt x="5384" y="714"/>
                    <a:pt x="3963" y="169"/>
                  </a:cubicBezTo>
                  <a:cubicBezTo>
                    <a:pt x="3665" y="55"/>
                    <a:pt x="3356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5736215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7028433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5473375" y="3697760"/>
              <a:ext cx="1809312" cy="73649"/>
            </a:xfrm>
            <a:custGeom>
              <a:avLst/>
              <a:gdLst/>
              <a:ahLst/>
              <a:cxnLst/>
              <a:rect l="l" t="t" r="r" b="b"/>
              <a:pathLst>
                <a:path w="101804" h="4144" extrusionOk="0">
                  <a:moveTo>
                    <a:pt x="0" y="0"/>
                  </a:moveTo>
                  <a:lnTo>
                    <a:pt x="0" y="4144"/>
                  </a:lnTo>
                  <a:lnTo>
                    <a:pt x="101803" y="4144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826819" y="3512835"/>
              <a:ext cx="263993" cy="184016"/>
            </a:xfrm>
            <a:custGeom>
              <a:avLst/>
              <a:gdLst/>
              <a:ahLst/>
              <a:cxnLst/>
              <a:rect l="l" t="t" r="r" b="b"/>
              <a:pathLst>
                <a:path w="14854" h="10354" extrusionOk="0">
                  <a:moveTo>
                    <a:pt x="1697" y="1"/>
                  </a:moveTo>
                  <a:cubicBezTo>
                    <a:pt x="1697" y="1"/>
                    <a:pt x="0" y="10354"/>
                    <a:pt x="7018" y="10354"/>
                  </a:cubicBezTo>
                  <a:cubicBezTo>
                    <a:pt x="7137" y="10354"/>
                    <a:pt x="7259" y="10351"/>
                    <a:pt x="7383" y="10345"/>
                  </a:cubicBezTo>
                  <a:cubicBezTo>
                    <a:pt x="14853" y="9982"/>
                    <a:pt x="13220" y="1"/>
                    <a:pt x="13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788164" y="3532705"/>
              <a:ext cx="116126" cy="114562"/>
            </a:xfrm>
            <a:custGeom>
              <a:avLst/>
              <a:gdLst/>
              <a:ahLst/>
              <a:cxnLst/>
              <a:rect l="l" t="t" r="r" b="b"/>
              <a:pathLst>
                <a:path w="6534" h="6446" extrusionOk="0">
                  <a:moveTo>
                    <a:pt x="3263" y="1030"/>
                  </a:moveTo>
                  <a:cubicBezTo>
                    <a:pt x="4447" y="1030"/>
                    <a:pt x="5415" y="1957"/>
                    <a:pt x="5444" y="3147"/>
                  </a:cubicBezTo>
                  <a:cubicBezTo>
                    <a:pt x="5505" y="4357"/>
                    <a:pt x="4537" y="5355"/>
                    <a:pt x="3327" y="5416"/>
                  </a:cubicBezTo>
                  <a:cubicBezTo>
                    <a:pt x="3309" y="5416"/>
                    <a:pt x="3290" y="5416"/>
                    <a:pt x="3272" y="5416"/>
                  </a:cubicBezTo>
                  <a:cubicBezTo>
                    <a:pt x="2087" y="5416"/>
                    <a:pt x="1119" y="4460"/>
                    <a:pt x="1059" y="3268"/>
                  </a:cubicBezTo>
                  <a:cubicBezTo>
                    <a:pt x="1029" y="2059"/>
                    <a:pt x="1997" y="1061"/>
                    <a:pt x="3206" y="1030"/>
                  </a:cubicBezTo>
                  <a:cubicBezTo>
                    <a:pt x="3225" y="1030"/>
                    <a:pt x="3244" y="1030"/>
                    <a:pt x="3263" y="1030"/>
                  </a:cubicBezTo>
                  <a:close/>
                  <a:moveTo>
                    <a:pt x="3286" y="0"/>
                  </a:moveTo>
                  <a:cubicBezTo>
                    <a:pt x="3250" y="0"/>
                    <a:pt x="3213" y="1"/>
                    <a:pt x="3176" y="2"/>
                  </a:cubicBezTo>
                  <a:cubicBezTo>
                    <a:pt x="1392" y="32"/>
                    <a:pt x="0" y="1544"/>
                    <a:pt x="31" y="3299"/>
                  </a:cubicBezTo>
                  <a:cubicBezTo>
                    <a:pt x="90" y="5046"/>
                    <a:pt x="1513" y="6446"/>
                    <a:pt x="3248" y="6446"/>
                  </a:cubicBezTo>
                  <a:cubicBezTo>
                    <a:pt x="3284" y="6446"/>
                    <a:pt x="3321" y="6445"/>
                    <a:pt x="3358" y="6444"/>
                  </a:cubicBezTo>
                  <a:cubicBezTo>
                    <a:pt x="5142" y="6384"/>
                    <a:pt x="6533" y="4902"/>
                    <a:pt x="6473" y="3117"/>
                  </a:cubicBezTo>
                  <a:cubicBezTo>
                    <a:pt x="6443" y="1370"/>
                    <a:pt x="4993" y="0"/>
                    <a:pt x="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767603" y="3492699"/>
              <a:ext cx="350474" cy="471682"/>
            </a:xfrm>
            <a:custGeom>
              <a:avLst/>
              <a:gdLst/>
              <a:ahLst/>
              <a:cxnLst/>
              <a:rect l="l" t="t" r="r" b="b"/>
              <a:pathLst>
                <a:path w="19720" h="26540" extrusionOk="0">
                  <a:moveTo>
                    <a:pt x="9786" y="1"/>
                  </a:moveTo>
                  <a:cubicBezTo>
                    <a:pt x="4844" y="1"/>
                    <a:pt x="1101" y="3588"/>
                    <a:pt x="575" y="7606"/>
                  </a:cubicBezTo>
                  <a:cubicBezTo>
                    <a:pt x="0" y="11992"/>
                    <a:pt x="7289" y="24029"/>
                    <a:pt x="7319" y="24029"/>
                  </a:cubicBezTo>
                  <a:lnTo>
                    <a:pt x="19720" y="26539"/>
                  </a:lnTo>
                  <a:lnTo>
                    <a:pt x="19720" y="4733"/>
                  </a:lnTo>
                  <a:cubicBezTo>
                    <a:pt x="16268" y="1339"/>
                    <a:pt x="12803" y="1"/>
                    <a:pt x="9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5654514" y="4640565"/>
              <a:ext cx="238685" cy="391102"/>
            </a:xfrm>
            <a:custGeom>
              <a:avLst/>
              <a:gdLst/>
              <a:ahLst/>
              <a:cxnLst/>
              <a:rect l="l" t="t" r="r" b="b"/>
              <a:pathLst>
                <a:path w="13430" h="22006" extrusionOk="0">
                  <a:moveTo>
                    <a:pt x="6655" y="1"/>
                  </a:moveTo>
                  <a:lnTo>
                    <a:pt x="575" y="17179"/>
                  </a:lnTo>
                  <a:cubicBezTo>
                    <a:pt x="1" y="18813"/>
                    <a:pt x="666" y="20597"/>
                    <a:pt x="2118" y="21474"/>
                  </a:cubicBezTo>
                  <a:cubicBezTo>
                    <a:pt x="2708" y="21836"/>
                    <a:pt x="3358" y="22006"/>
                    <a:pt x="3998" y="22006"/>
                  </a:cubicBezTo>
                  <a:cubicBezTo>
                    <a:pt x="5392" y="22006"/>
                    <a:pt x="6740" y="21199"/>
                    <a:pt x="7320" y="19811"/>
                  </a:cubicBezTo>
                  <a:lnTo>
                    <a:pt x="13429" y="5354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5709876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5781909" y="4893204"/>
              <a:ext cx="282760" cy="145681"/>
            </a:xfrm>
            <a:custGeom>
              <a:avLst/>
              <a:gdLst/>
              <a:ahLst/>
              <a:cxnLst/>
              <a:rect l="l" t="t" r="r" b="b"/>
              <a:pathLst>
                <a:path w="15910" h="8197" extrusionOk="0">
                  <a:moveTo>
                    <a:pt x="4779" y="1"/>
                  </a:moveTo>
                  <a:cubicBezTo>
                    <a:pt x="4779" y="1"/>
                    <a:pt x="1120" y="1603"/>
                    <a:pt x="1" y="8076"/>
                  </a:cubicBezTo>
                  <a:lnTo>
                    <a:pt x="13369" y="8197"/>
                  </a:lnTo>
                  <a:cubicBezTo>
                    <a:pt x="14851" y="8197"/>
                    <a:pt x="15909" y="6624"/>
                    <a:pt x="15909" y="5172"/>
                  </a:cubicBezTo>
                  <a:cubicBezTo>
                    <a:pt x="15909" y="3418"/>
                    <a:pt x="14397" y="2027"/>
                    <a:pt x="13127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649147" y="3964901"/>
              <a:ext cx="527861" cy="820805"/>
            </a:xfrm>
            <a:custGeom>
              <a:avLst/>
              <a:gdLst/>
              <a:ahLst/>
              <a:cxnLst/>
              <a:rect l="l" t="t" r="r" b="b"/>
              <a:pathLst>
                <a:path w="29701" h="46184" extrusionOk="0">
                  <a:moveTo>
                    <a:pt x="13701" y="0"/>
                  </a:moveTo>
                  <a:lnTo>
                    <a:pt x="0" y="42706"/>
                  </a:lnTo>
                  <a:lnTo>
                    <a:pt x="16332" y="46184"/>
                  </a:lnTo>
                  <a:lnTo>
                    <a:pt x="29700" y="6473"/>
                  </a:lnTo>
                  <a:lnTo>
                    <a:pt x="13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4843937" y="3697760"/>
              <a:ext cx="1364235" cy="474632"/>
            </a:xfrm>
            <a:custGeom>
              <a:avLst/>
              <a:gdLst/>
              <a:ahLst/>
              <a:cxnLst/>
              <a:rect l="l" t="t" r="r" b="b"/>
              <a:pathLst>
                <a:path w="76761" h="26706" extrusionOk="0">
                  <a:moveTo>
                    <a:pt x="14699" y="0"/>
                  </a:moveTo>
                  <a:cubicBezTo>
                    <a:pt x="14699" y="0"/>
                    <a:pt x="0" y="20778"/>
                    <a:pt x="18237" y="26706"/>
                  </a:cubicBezTo>
                  <a:lnTo>
                    <a:pt x="67476" y="26706"/>
                  </a:lnTo>
                  <a:cubicBezTo>
                    <a:pt x="70802" y="26706"/>
                    <a:pt x="73797" y="24649"/>
                    <a:pt x="75006" y="21504"/>
                  </a:cubicBezTo>
                  <a:cubicBezTo>
                    <a:pt x="76761" y="16846"/>
                    <a:pt x="73918" y="11735"/>
                    <a:pt x="69018" y="10767"/>
                  </a:cubicBezTo>
                  <a:lnTo>
                    <a:pt x="25194" y="4627"/>
                  </a:lnTo>
                  <a:lnTo>
                    <a:pt x="26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4744481" y="3697760"/>
              <a:ext cx="1364786" cy="474632"/>
            </a:xfrm>
            <a:custGeom>
              <a:avLst/>
              <a:gdLst/>
              <a:ahLst/>
              <a:cxnLst/>
              <a:rect l="l" t="t" r="r" b="b"/>
              <a:pathLst>
                <a:path w="76792" h="26706" extrusionOk="0">
                  <a:moveTo>
                    <a:pt x="14730" y="0"/>
                  </a:moveTo>
                  <a:cubicBezTo>
                    <a:pt x="14730" y="0"/>
                    <a:pt x="1" y="20778"/>
                    <a:pt x="18238" y="26706"/>
                  </a:cubicBezTo>
                  <a:lnTo>
                    <a:pt x="67507" y="26706"/>
                  </a:lnTo>
                  <a:cubicBezTo>
                    <a:pt x="70833" y="26706"/>
                    <a:pt x="73828" y="24649"/>
                    <a:pt x="75007" y="21504"/>
                  </a:cubicBezTo>
                  <a:cubicBezTo>
                    <a:pt x="76792" y="16846"/>
                    <a:pt x="73888" y="10949"/>
                    <a:pt x="68989" y="9981"/>
                  </a:cubicBezTo>
                  <a:lnTo>
                    <a:pt x="35659" y="5323"/>
                  </a:lnTo>
                  <a:lnTo>
                    <a:pt x="33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121083" y="4670672"/>
              <a:ext cx="264490" cy="347666"/>
            </a:xfrm>
            <a:custGeom>
              <a:avLst/>
              <a:gdLst/>
              <a:ahLst/>
              <a:cxnLst/>
              <a:rect l="l" t="t" r="r" b="b"/>
              <a:pathLst>
                <a:path w="14882" h="19562" extrusionOk="0">
                  <a:moveTo>
                    <a:pt x="8621" y="0"/>
                  </a:moveTo>
                  <a:lnTo>
                    <a:pt x="1" y="756"/>
                  </a:lnTo>
                  <a:lnTo>
                    <a:pt x="7441" y="17421"/>
                  </a:lnTo>
                  <a:cubicBezTo>
                    <a:pt x="8029" y="18750"/>
                    <a:pt x="9330" y="19561"/>
                    <a:pt x="10723" y="19561"/>
                  </a:cubicBezTo>
                  <a:cubicBezTo>
                    <a:pt x="10978" y="19561"/>
                    <a:pt x="11236" y="19534"/>
                    <a:pt x="11494" y="19478"/>
                  </a:cubicBezTo>
                  <a:cubicBezTo>
                    <a:pt x="13641" y="19024"/>
                    <a:pt x="14881" y="16756"/>
                    <a:pt x="14125" y="14669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6304924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6376424" y="4893204"/>
              <a:ext cx="283276" cy="145681"/>
            </a:xfrm>
            <a:custGeom>
              <a:avLst/>
              <a:gdLst/>
              <a:ahLst/>
              <a:cxnLst/>
              <a:rect l="l" t="t" r="r" b="b"/>
              <a:pathLst>
                <a:path w="15939" h="8197" extrusionOk="0">
                  <a:moveTo>
                    <a:pt x="4779" y="1"/>
                  </a:moveTo>
                  <a:cubicBezTo>
                    <a:pt x="4779" y="1"/>
                    <a:pt x="1119" y="1603"/>
                    <a:pt x="0" y="8076"/>
                  </a:cubicBezTo>
                  <a:lnTo>
                    <a:pt x="13398" y="8197"/>
                  </a:lnTo>
                  <a:cubicBezTo>
                    <a:pt x="14850" y="8197"/>
                    <a:pt x="15939" y="6624"/>
                    <a:pt x="15939" y="5172"/>
                  </a:cubicBezTo>
                  <a:cubicBezTo>
                    <a:pt x="15939" y="3418"/>
                    <a:pt x="14396" y="2027"/>
                    <a:pt x="13156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795345" y="3964901"/>
              <a:ext cx="585391" cy="897138"/>
            </a:xfrm>
            <a:custGeom>
              <a:avLst/>
              <a:gdLst/>
              <a:ahLst/>
              <a:cxnLst/>
              <a:rect l="l" t="t" r="r" b="b"/>
              <a:pathLst>
                <a:path w="32938" h="50479" extrusionOk="0">
                  <a:moveTo>
                    <a:pt x="15516" y="0"/>
                  </a:moveTo>
                  <a:lnTo>
                    <a:pt x="1" y="7592"/>
                  </a:lnTo>
                  <a:lnTo>
                    <a:pt x="17301" y="50478"/>
                  </a:lnTo>
                  <a:lnTo>
                    <a:pt x="32937" y="44944"/>
                  </a:lnTo>
                  <a:lnTo>
                    <a:pt x="15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4733195" y="3627878"/>
              <a:ext cx="862748" cy="584289"/>
            </a:xfrm>
            <a:custGeom>
              <a:avLst/>
              <a:gdLst/>
              <a:ahLst/>
              <a:cxnLst/>
              <a:rect l="l" t="t" r="r" b="b"/>
              <a:pathLst>
                <a:path w="48544" h="32876" extrusionOk="0">
                  <a:moveTo>
                    <a:pt x="2511" y="0"/>
                  </a:moveTo>
                  <a:cubicBezTo>
                    <a:pt x="2511" y="1"/>
                    <a:pt x="1" y="18631"/>
                    <a:pt x="9407" y="28944"/>
                  </a:cubicBezTo>
                  <a:cubicBezTo>
                    <a:pt x="11463" y="31212"/>
                    <a:pt x="16635" y="32876"/>
                    <a:pt x="19690" y="32876"/>
                  </a:cubicBezTo>
                  <a:lnTo>
                    <a:pt x="44853" y="32876"/>
                  </a:lnTo>
                  <a:cubicBezTo>
                    <a:pt x="45942" y="32876"/>
                    <a:pt x="46880" y="32090"/>
                    <a:pt x="47061" y="31031"/>
                  </a:cubicBezTo>
                  <a:cubicBezTo>
                    <a:pt x="47878" y="26283"/>
                    <a:pt x="48543" y="13973"/>
                    <a:pt x="33935" y="12159"/>
                  </a:cubicBezTo>
                  <a:cubicBezTo>
                    <a:pt x="15788" y="9860"/>
                    <a:pt x="8651" y="12431"/>
                    <a:pt x="2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5364784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848" y="0"/>
                  </a:moveTo>
                  <a:lnTo>
                    <a:pt x="1" y="182"/>
                  </a:lnTo>
                  <a:lnTo>
                    <a:pt x="10708" y="56587"/>
                  </a:lnTo>
                  <a:lnTo>
                    <a:pt x="11554" y="5640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4872409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10708" y="0"/>
                  </a:moveTo>
                  <a:lnTo>
                    <a:pt x="1" y="56406"/>
                  </a:lnTo>
                  <a:lnTo>
                    <a:pt x="848" y="56587"/>
                  </a:lnTo>
                  <a:lnTo>
                    <a:pt x="11554" y="182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4913268" y="3022078"/>
              <a:ext cx="545598" cy="675693"/>
            </a:xfrm>
            <a:custGeom>
              <a:avLst/>
              <a:gdLst/>
              <a:ahLst/>
              <a:cxnLst/>
              <a:rect l="l" t="t" r="r" b="b"/>
              <a:pathLst>
                <a:path w="30699" h="38019" extrusionOk="0">
                  <a:moveTo>
                    <a:pt x="15909" y="1"/>
                  </a:moveTo>
                  <a:lnTo>
                    <a:pt x="9104" y="999"/>
                  </a:lnTo>
                  <a:cubicBezTo>
                    <a:pt x="9104" y="999"/>
                    <a:pt x="2723" y="2299"/>
                    <a:pt x="1362" y="7350"/>
                  </a:cubicBezTo>
                  <a:cubicBezTo>
                    <a:pt x="1" y="12431"/>
                    <a:pt x="5233" y="38018"/>
                    <a:pt x="5233" y="38018"/>
                  </a:cubicBezTo>
                  <a:lnTo>
                    <a:pt x="24045" y="38018"/>
                  </a:lnTo>
                  <a:lnTo>
                    <a:pt x="29701" y="21958"/>
                  </a:lnTo>
                  <a:cubicBezTo>
                    <a:pt x="30124" y="20658"/>
                    <a:pt x="30427" y="19327"/>
                    <a:pt x="30517" y="17966"/>
                  </a:cubicBezTo>
                  <a:cubicBezTo>
                    <a:pt x="30699" y="15093"/>
                    <a:pt x="30366" y="12129"/>
                    <a:pt x="29187" y="9558"/>
                  </a:cubicBezTo>
                  <a:lnTo>
                    <a:pt x="26041" y="2693"/>
                  </a:lnTo>
                  <a:lnTo>
                    <a:pt x="21021" y="545"/>
                  </a:lnTo>
                  <a:lnTo>
                    <a:pt x="15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125599" y="3022078"/>
              <a:ext cx="253187" cy="100610"/>
            </a:xfrm>
            <a:custGeom>
              <a:avLst/>
              <a:gdLst/>
              <a:ahLst/>
              <a:cxnLst/>
              <a:rect l="l" t="t" r="r" b="b"/>
              <a:pathLst>
                <a:path w="14246" h="5661" extrusionOk="0">
                  <a:moveTo>
                    <a:pt x="3962" y="1"/>
                  </a:moveTo>
                  <a:lnTo>
                    <a:pt x="0" y="606"/>
                  </a:lnTo>
                  <a:cubicBezTo>
                    <a:pt x="1923" y="3865"/>
                    <a:pt x="5003" y="5661"/>
                    <a:pt x="8884" y="5661"/>
                  </a:cubicBezTo>
                  <a:cubicBezTo>
                    <a:pt x="9397" y="5661"/>
                    <a:pt x="9924" y="5629"/>
                    <a:pt x="10465" y="5566"/>
                  </a:cubicBezTo>
                  <a:cubicBezTo>
                    <a:pt x="14245" y="5142"/>
                    <a:pt x="11886" y="1755"/>
                    <a:pt x="11886" y="1755"/>
                  </a:cubicBezTo>
                  <a:lnTo>
                    <a:pt x="9557" y="757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415311" y="3156778"/>
              <a:ext cx="42494" cy="149680"/>
            </a:xfrm>
            <a:custGeom>
              <a:avLst/>
              <a:gdLst/>
              <a:ahLst/>
              <a:cxnLst/>
              <a:rect l="l" t="t" r="r" b="b"/>
              <a:pathLst>
                <a:path w="2391" h="8422" extrusionOk="0">
                  <a:moveTo>
                    <a:pt x="94" y="1"/>
                  </a:moveTo>
                  <a:cubicBezTo>
                    <a:pt x="82" y="1"/>
                    <a:pt x="70" y="4"/>
                    <a:pt x="61" y="13"/>
                  </a:cubicBezTo>
                  <a:cubicBezTo>
                    <a:pt x="1" y="13"/>
                    <a:pt x="1" y="74"/>
                    <a:pt x="1" y="104"/>
                  </a:cubicBezTo>
                  <a:cubicBezTo>
                    <a:pt x="1634" y="4187"/>
                    <a:pt x="2209" y="8330"/>
                    <a:pt x="2239" y="8361"/>
                  </a:cubicBezTo>
                  <a:cubicBezTo>
                    <a:pt x="2239" y="8391"/>
                    <a:pt x="2269" y="8421"/>
                    <a:pt x="2300" y="8421"/>
                  </a:cubicBezTo>
                  <a:lnTo>
                    <a:pt x="2330" y="8421"/>
                  </a:lnTo>
                  <a:cubicBezTo>
                    <a:pt x="2360" y="8421"/>
                    <a:pt x="2390" y="8391"/>
                    <a:pt x="2390" y="8330"/>
                  </a:cubicBezTo>
                  <a:cubicBezTo>
                    <a:pt x="2390" y="8300"/>
                    <a:pt x="1785" y="4157"/>
                    <a:pt x="152" y="43"/>
                  </a:cubicBezTo>
                  <a:cubicBezTo>
                    <a:pt x="152" y="22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726547" y="3471372"/>
              <a:ext cx="134147" cy="73738"/>
            </a:xfrm>
            <a:custGeom>
              <a:avLst/>
              <a:gdLst/>
              <a:ahLst/>
              <a:cxnLst/>
              <a:rect l="l" t="t" r="r" b="b"/>
              <a:pathLst>
                <a:path w="7548" h="4149" extrusionOk="0">
                  <a:moveTo>
                    <a:pt x="6932" y="0"/>
                  </a:moveTo>
                  <a:cubicBezTo>
                    <a:pt x="6870" y="0"/>
                    <a:pt x="6807" y="12"/>
                    <a:pt x="6745" y="35"/>
                  </a:cubicBezTo>
                  <a:lnTo>
                    <a:pt x="4507" y="731"/>
                  </a:lnTo>
                  <a:cubicBezTo>
                    <a:pt x="3872" y="943"/>
                    <a:pt x="3297" y="1275"/>
                    <a:pt x="2813" y="1699"/>
                  </a:cubicBezTo>
                  <a:lnTo>
                    <a:pt x="1" y="4149"/>
                  </a:lnTo>
                  <a:lnTo>
                    <a:pt x="3811" y="2546"/>
                  </a:lnTo>
                  <a:lnTo>
                    <a:pt x="7138" y="1094"/>
                  </a:lnTo>
                  <a:cubicBezTo>
                    <a:pt x="7320" y="1003"/>
                    <a:pt x="7441" y="852"/>
                    <a:pt x="7471" y="671"/>
                  </a:cubicBezTo>
                  <a:cubicBezTo>
                    <a:pt x="7547" y="314"/>
                    <a:pt x="7259" y="0"/>
                    <a:pt x="693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5236323" y="3589169"/>
              <a:ext cx="411220" cy="187073"/>
            </a:xfrm>
            <a:custGeom>
              <a:avLst/>
              <a:gdLst/>
              <a:ahLst/>
              <a:cxnLst/>
              <a:rect l="l" t="t" r="r" b="b"/>
              <a:pathLst>
                <a:path w="23138" h="10526" extrusionOk="0">
                  <a:moveTo>
                    <a:pt x="23077" y="1"/>
                  </a:moveTo>
                  <a:lnTo>
                    <a:pt x="1" y="2360"/>
                  </a:lnTo>
                  <a:lnTo>
                    <a:pt x="1755" y="10526"/>
                  </a:lnTo>
                  <a:lnTo>
                    <a:pt x="23138" y="3751"/>
                  </a:lnTo>
                  <a:lnTo>
                    <a:pt x="23077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5641078" y="3498120"/>
              <a:ext cx="225533" cy="157713"/>
            </a:xfrm>
            <a:custGeom>
              <a:avLst/>
              <a:gdLst/>
              <a:ahLst/>
              <a:cxnLst/>
              <a:rect l="l" t="t" r="r" b="b"/>
              <a:pathLst>
                <a:path w="12690" h="8874" extrusionOk="0">
                  <a:moveTo>
                    <a:pt x="11957" y="0"/>
                  </a:moveTo>
                  <a:cubicBezTo>
                    <a:pt x="11915" y="0"/>
                    <a:pt x="11871" y="4"/>
                    <a:pt x="11826" y="12"/>
                  </a:cubicBezTo>
                  <a:lnTo>
                    <a:pt x="7894" y="829"/>
                  </a:lnTo>
                  <a:cubicBezTo>
                    <a:pt x="7471" y="920"/>
                    <a:pt x="7078" y="1071"/>
                    <a:pt x="6685" y="1283"/>
                  </a:cubicBezTo>
                  <a:lnTo>
                    <a:pt x="1" y="5184"/>
                  </a:lnTo>
                  <a:lnTo>
                    <a:pt x="364" y="8874"/>
                  </a:lnTo>
                  <a:cubicBezTo>
                    <a:pt x="364" y="8874"/>
                    <a:pt x="7138" y="7936"/>
                    <a:pt x="8197" y="2583"/>
                  </a:cubicBezTo>
                  <a:lnTo>
                    <a:pt x="12159" y="1222"/>
                  </a:lnTo>
                  <a:cubicBezTo>
                    <a:pt x="12371" y="1162"/>
                    <a:pt x="12522" y="1010"/>
                    <a:pt x="12552" y="799"/>
                  </a:cubicBezTo>
                  <a:cubicBezTo>
                    <a:pt x="12689" y="387"/>
                    <a:pt x="12378" y="0"/>
                    <a:pt x="1195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4953577" y="3168294"/>
              <a:ext cx="384881" cy="611854"/>
            </a:xfrm>
            <a:custGeom>
              <a:avLst/>
              <a:gdLst/>
              <a:ahLst/>
              <a:cxnLst/>
              <a:rect l="l" t="t" r="r" b="b"/>
              <a:pathLst>
                <a:path w="21656" h="34427" extrusionOk="0">
                  <a:moveTo>
                    <a:pt x="9346" y="0"/>
                  </a:moveTo>
                  <a:lnTo>
                    <a:pt x="1" y="4083"/>
                  </a:lnTo>
                  <a:lnTo>
                    <a:pt x="11917" y="31575"/>
                  </a:lnTo>
                  <a:cubicBezTo>
                    <a:pt x="12687" y="33355"/>
                    <a:pt x="14412" y="34427"/>
                    <a:pt x="16242" y="34427"/>
                  </a:cubicBezTo>
                  <a:cubicBezTo>
                    <a:pt x="16714" y="34427"/>
                    <a:pt x="17193" y="34356"/>
                    <a:pt x="17664" y="34207"/>
                  </a:cubicBezTo>
                  <a:cubicBezTo>
                    <a:pt x="20295" y="33390"/>
                    <a:pt x="21656" y="30487"/>
                    <a:pt x="20628" y="27946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4877794" y="3085651"/>
              <a:ext cx="327369" cy="349798"/>
            </a:xfrm>
            <a:custGeom>
              <a:avLst/>
              <a:gdLst/>
              <a:ahLst/>
              <a:cxnLst/>
              <a:rect l="l" t="t" r="r" b="b"/>
              <a:pathLst>
                <a:path w="18420" h="19682" extrusionOk="0">
                  <a:moveTo>
                    <a:pt x="9268" y="1"/>
                  </a:moveTo>
                  <a:cubicBezTo>
                    <a:pt x="8737" y="1"/>
                    <a:pt x="8188" y="112"/>
                    <a:pt x="7622" y="356"/>
                  </a:cubicBezTo>
                  <a:cubicBezTo>
                    <a:pt x="0" y="3622"/>
                    <a:pt x="6473" y="19682"/>
                    <a:pt x="6473" y="19682"/>
                  </a:cubicBezTo>
                  <a:lnTo>
                    <a:pt x="18419" y="12363"/>
                  </a:lnTo>
                  <a:cubicBezTo>
                    <a:pt x="18419" y="12363"/>
                    <a:pt x="14862" y="1"/>
                    <a:pt x="9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5137951" y="3144959"/>
              <a:ext cx="68833" cy="176534"/>
            </a:xfrm>
            <a:custGeom>
              <a:avLst/>
              <a:gdLst/>
              <a:ahLst/>
              <a:cxnLst/>
              <a:rect l="l" t="t" r="r" b="b"/>
              <a:pathLst>
                <a:path w="3873" h="9933" extrusionOk="0">
                  <a:moveTo>
                    <a:pt x="107" y="0"/>
                  </a:moveTo>
                  <a:cubicBezTo>
                    <a:pt x="94" y="0"/>
                    <a:pt x="79" y="4"/>
                    <a:pt x="61" y="13"/>
                  </a:cubicBezTo>
                  <a:cubicBezTo>
                    <a:pt x="31" y="13"/>
                    <a:pt x="1" y="73"/>
                    <a:pt x="31" y="104"/>
                  </a:cubicBezTo>
                  <a:lnTo>
                    <a:pt x="3660" y="8995"/>
                  </a:lnTo>
                  <a:lnTo>
                    <a:pt x="2360" y="9782"/>
                  </a:lnTo>
                  <a:cubicBezTo>
                    <a:pt x="2330" y="9812"/>
                    <a:pt x="2330" y="9872"/>
                    <a:pt x="2360" y="9903"/>
                  </a:cubicBezTo>
                  <a:cubicBezTo>
                    <a:pt x="2360" y="9933"/>
                    <a:pt x="2390" y="9933"/>
                    <a:pt x="2420" y="9933"/>
                  </a:cubicBezTo>
                  <a:lnTo>
                    <a:pt x="2451" y="9933"/>
                  </a:lnTo>
                  <a:lnTo>
                    <a:pt x="3812" y="9116"/>
                  </a:lnTo>
                  <a:cubicBezTo>
                    <a:pt x="3842" y="9086"/>
                    <a:pt x="3872" y="9026"/>
                    <a:pt x="3842" y="8995"/>
                  </a:cubicBezTo>
                  <a:lnTo>
                    <a:pt x="182" y="43"/>
                  </a:lnTo>
                  <a:cubicBezTo>
                    <a:pt x="161" y="22"/>
                    <a:pt x="139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4966480" y="3338681"/>
              <a:ext cx="63448" cy="90320"/>
            </a:xfrm>
            <a:custGeom>
              <a:avLst/>
              <a:gdLst/>
              <a:ahLst/>
              <a:cxnLst/>
              <a:rect l="l" t="t" r="r" b="b"/>
              <a:pathLst>
                <a:path w="3570" h="5082" extrusionOk="0">
                  <a:moveTo>
                    <a:pt x="61" y="1"/>
                  </a:moveTo>
                  <a:cubicBezTo>
                    <a:pt x="1" y="31"/>
                    <a:pt x="1" y="92"/>
                    <a:pt x="1" y="122"/>
                  </a:cubicBezTo>
                  <a:lnTo>
                    <a:pt x="2118" y="5021"/>
                  </a:lnTo>
                  <a:cubicBezTo>
                    <a:pt x="2148" y="5052"/>
                    <a:pt x="2148" y="5052"/>
                    <a:pt x="2178" y="5082"/>
                  </a:cubicBezTo>
                  <a:lnTo>
                    <a:pt x="2209" y="5082"/>
                  </a:lnTo>
                  <a:cubicBezTo>
                    <a:pt x="2209" y="5082"/>
                    <a:pt x="2239" y="5082"/>
                    <a:pt x="2239" y="5052"/>
                  </a:cubicBezTo>
                  <a:lnTo>
                    <a:pt x="3509" y="4265"/>
                  </a:lnTo>
                  <a:cubicBezTo>
                    <a:pt x="3570" y="4265"/>
                    <a:pt x="3570" y="4205"/>
                    <a:pt x="3539" y="4175"/>
                  </a:cubicBezTo>
                  <a:cubicBezTo>
                    <a:pt x="3539" y="4139"/>
                    <a:pt x="3519" y="4124"/>
                    <a:pt x="3495" y="4124"/>
                  </a:cubicBezTo>
                  <a:cubicBezTo>
                    <a:pt x="3479" y="4124"/>
                    <a:pt x="3461" y="4132"/>
                    <a:pt x="3449" y="4144"/>
                  </a:cubicBezTo>
                  <a:lnTo>
                    <a:pt x="2239" y="4870"/>
                  </a:lnTo>
                  <a:lnTo>
                    <a:pt x="152" y="61"/>
                  </a:lnTo>
                  <a:cubicBezTo>
                    <a:pt x="152" y="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4879944" y="2679830"/>
              <a:ext cx="355326" cy="318483"/>
            </a:xfrm>
            <a:custGeom>
              <a:avLst/>
              <a:gdLst/>
              <a:ahLst/>
              <a:cxnLst/>
              <a:rect l="l" t="t" r="r" b="b"/>
              <a:pathLst>
                <a:path w="19993" h="17920" extrusionOk="0">
                  <a:moveTo>
                    <a:pt x="9997" y="0"/>
                  </a:moveTo>
                  <a:cubicBezTo>
                    <a:pt x="7511" y="0"/>
                    <a:pt x="5038" y="1030"/>
                    <a:pt x="3267" y="3047"/>
                  </a:cubicBezTo>
                  <a:cubicBezTo>
                    <a:pt x="1" y="6767"/>
                    <a:pt x="364" y="12423"/>
                    <a:pt x="4084" y="15689"/>
                  </a:cubicBezTo>
                  <a:cubicBezTo>
                    <a:pt x="5787" y="17185"/>
                    <a:pt x="7896" y="17919"/>
                    <a:pt x="9996" y="17919"/>
                  </a:cubicBezTo>
                  <a:cubicBezTo>
                    <a:pt x="12482" y="17919"/>
                    <a:pt x="14955" y="16889"/>
                    <a:pt x="16726" y="14872"/>
                  </a:cubicBezTo>
                  <a:cubicBezTo>
                    <a:pt x="19993" y="11152"/>
                    <a:pt x="19630" y="5497"/>
                    <a:pt x="15910" y="2230"/>
                  </a:cubicBezTo>
                  <a:cubicBezTo>
                    <a:pt x="14206" y="735"/>
                    <a:pt x="12097" y="0"/>
                    <a:pt x="9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5292768" y="2493163"/>
              <a:ext cx="237601" cy="148365"/>
            </a:xfrm>
            <a:custGeom>
              <a:avLst/>
              <a:gdLst/>
              <a:ahLst/>
              <a:cxnLst/>
              <a:rect l="l" t="t" r="r" b="b"/>
              <a:pathLst>
                <a:path w="13369" h="8348" extrusionOk="0">
                  <a:moveTo>
                    <a:pt x="5142" y="0"/>
                  </a:moveTo>
                  <a:lnTo>
                    <a:pt x="1" y="1785"/>
                  </a:lnTo>
                  <a:lnTo>
                    <a:pt x="8923" y="8348"/>
                  </a:lnTo>
                  <a:cubicBezTo>
                    <a:pt x="13369" y="2420"/>
                    <a:pt x="5142" y="0"/>
                    <a:pt x="5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4994453" y="2470041"/>
              <a:ext cx="389715" cy="348341"/>
            </a:xfrm>
            <a:custGeom>
              <a:avLst/>
              <a:gdLst/>
              <a:ahLst/>
              <a:cxnLst/>
              <a:rect l="l" t="t" r="r" b="b"/>
              <a:pathLst>
                <a:path w="21928" h="19600" extrusionOk="0">
                  <a:moveTo>
                    <a:pt x="14257" y="0"/>
                  </a:moveTo>
                  <a:cubicBezTo>
                    <a:pt x="11484" y="0"/>
                    <a:pt x="8573" y="633"/>
                    <a:pt x="6684" y="2783"/>
                  </a:cubicBezTo>
                  <a:cubicBezTo>
                    <a:pt x="0" y="10344"/>
                    <a:pt x="11584" y="19599"/>
                    <a:pt x="11584" y="19599"/>
                  </a:cubicBezTo>
                  <a:lnTo>
                    <a:pt x="21927" y="1301"/>
                  </a:lnTo>
                  <a:cubicBezTo>
                    <a:pt x="21927" y="1301"/>
                    <a:pt x="18233" y="0"/>
                    <a:pt x="1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5371288" y="2704552"/>
              <a:ext cx="117689" cy="96114"/>
            </a:xfrm>
            <a:custGeom>
              <a:avLst/>
              <a:gdLst/>
              <a:ahLst/>
              <a:cxnLst/>
              <a:rect l="l" t="t" r="r" b="b"/>
              <a:pathLst>
                <a:path w="6622" h="5408" extrusionOk="0">
                  <a:moveTo>
                    <a:pt x="3385" y="1"/>
                  </a:moveTo>
                  <a:cubicBezTo>
                    <a:pt x="2481" y="1"/>
                    <a:pt x="1751" y="788"/>
                    <a:pt x="1208" y="1626"/>
                  </a:cubicBezTo>
                  <a:cubicBezTo>
                    <a:pt x="663" y="2442"/>
                    <a:pt x="300" y="3350"/>
                    <a:pt x="119" y="4257"/>
                  </a:cubicBezTo>
                  <a:cubicBezTo>
                    <a:pt x="1" y="4846"/>
                    <a:pt x="573" y="5407"/>
                    <a:pt x="1274" y="5407"/>
                  </a:cubicBezTo>
                  <a:cubicBezTo>
                    <a:pt x="1292" y="5407"/>
                    <a:pt x="1310" y="5407"/>
                    <a:pt x="1329" y="5406"/>
                  </a:cubicBezTo>
                  <a:cubicBezTo>
                    <a:pt x="3839" y="5376"/>
                    <a:pt x="6621" y="1686"/>
                    <a:pt x="4353" y="295"/>
                  </a:cubicBezTo>
                  <a:cubicBezTo>
                    <a:pt x="4011" y="90"/>
                    <a:pt x="3688" y="1"/>
                    <a:pt x="3385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5163223" y="2785577"/>
              <a:ext cx="153750" cy="302630"/>
            </a:xfrm>
            <a:custGeom>
              <a:avLst/>
              <a:gdLst/>
              <a:ahLst/>
              <a:cxnLst/>
              <a:rect l="l" t="t" r="r" b="b"/>
              <a:pathLst>
                <a:path w="8651" h="17028" extrusionOk="0">
                  <a:moveTo>
                    <a:pt x="3357" y="0"/>
                  </a:moveTo>
                  <a:lnTo>
                    <a:pt x="0" y="14518"/>
                  </a:lnTo>
                  <a:lnTo>
                    <a:pt x="7410" y="17028"/>
                  </a:lnTo>
                  <a:lnTo>
                    <a:pt x="8650" y="341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5215902" y="2873730"/>
              <a:ext cx="98371" cy="118809"/>
            </a:xfrm>
            <a:custGeom>
              <a:avLst/>
              <a:gdLst/>
              <a:ahLst/>
              <a:cxnLst/>
              <a:rect l="l" t="t" r="r" b="b"/>
              <a:pathLst>
                <a:path w="5535" h="6685" extrusionOk="0">
                  <a:moveTo>
                    <a:pt x="0" y="0"/>
                  </a:moveTo>
                  <a:lnTo>
                    <a:pt x="4930" y="6684"/>
                  </a:lnTo>
                  <a:lnTo>
                    <a:pt x="5535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116997" y="2513211"/>
              <a:ext cx="348856" cy="400557"/>
            </a:xfrm>
            <a:custGeom>
              <a:avLst/>
              <a:gdLst/>
              <a:ahLst/>
              <a:cxnLst/>
              <a:rect l="l" t="t" r="r" b="b"/>
              <a:pathLst>
                <a:path w="19629" h="22538" extrusionOk="0">
                  <a:moveTo>
                    <a:pt x="9836" y="0"/>
                  </a:moveTo>
                  <a:cubicBezTo>
                    <a:pt x="1" y="0"/>
                    <a:pt x="2178" y="9730"/>
                    <a:pt x="2178" y="9730"/>
                  </a:cubicBezTo>
                  <a:lnTo>
                    <a:pt x="2843" y="12694"/>
                  </a:lnTo>
                  <a:cubicBezTo>
                    <a:pt x="2873" y="14267"/>
                    <a:pt x="2450" y="15235"/>
                    <a:pt x="4628" y="19015"/>
                  </a:cubicBezTo>
                  <a:cubicBezTo>
                    <a:pt x="6100" y="21557"/>
                    <a:pt x="8426" y="22538"/>
                    <a:pt x="10263" y="22538"/>
                  </a:cubicBezTo>
                  <a:cubicBezTo>
                    <a:pt x="10917" y="22538"/>
                    <a:pt x="11508" y="22413"/>
                    <a:pt x="11977" y="22191"/>
                  </a:cubicBezTo>
                  <a:cubicBezTo>
                    <a:pt x="16514" y="20043"/>
                    <a:pt x="17724" y="15658"/>
                    <a:pt x="18722" y="7734"/>
                  </a:cubicBezTo>
                  <a:cubicBezTo>
                    <a:pt x="19629" y="536"/>
                    <a:pt x="11765" y="112"/>
                    <a:pt x="11765" y="112"/>
                  </a:cubicBezTo>
                  <a:cubicBezTo>
                    <a:pt x="11076" y="36"/>
                    <a:pt x="10434" y="0"/>
                    <a:pt x="9836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 rot="1364483">
              <a:off x="5345969" y="2739653"/>
              <a:ext cx="18287" cy="44091"/>
            </a:xfrm>
            <a:custGeom>
              <a:avLst/>
              <a:gdLst/>
              <a:ahLst/>
              <a:cxnLst/>
              <a:rect l="l" t="t" r="r" b="b"/>
              <a:pathLst>
                <a:path w="1029" h="2481" extrusionOk="0">
                  <a:moveTo>
                    <a:pt x="333" y="1"/>
                  </a:moveTo>
                  <a:cubicBezTo>
                    <a:pt x="303" y="31"/>
                    <a:pt x="273" y="61"/>
                    <a:pt x="273" y="122"/>
                  </a:cubicBezTo>
                  <a:lnTo>
                    <a:pt x="847" y="1785"/>
                  </a:lnTo>
                  <a:lnTo>
                    <a:pt x="31" y="2330"/>
                  </a:lnTo>
                  <a:cubicBezTo>
                    <a:pt x="0" y="2360"/>
                    <a:pt x="0" y="2390"/>
                    <a:pt x="31" y="2451"/>
                  </a:cubicBezTo>
                  <a:cubicBezTo>
                    <a:pt x="31" y="2451"/>
                    <a:pt x="61" y="2481"/>
                    <a:pt x="91" y="2481"/>
                  </a:cubicBezTo>
                  <a:cubicBezTo>
                    <a:pt x="121" y="2481"/>
                    <a:pt x="121" y="2481"/>
                    <a:pt x="152" y="2451"/>
                  </a:cubicBezTo>
                  <a:lnTo>
                    <a:pt x="998" y="1876"/>
                  </a:lnTo>
                  <a:cubicBezTo>
                    <a:pt x="1029" y="1846"/>
                    <a:pt x="1029" y="1816"/>
                    <a:pt x="1029" y="1785"/>
                  </a:cubicBezTo>
                  <a:lnTo>
                    <a:pt x="454" y="61"/>
                  </a:lnTo>
                  <a:cubicBezTo>
                    <a:pt x="424" y="1"/>
                    <a:pt x="363" y="1"/>
                    <a:pt x="333" y="1"/>
                  </a:cubicBezTo>
                  <a:close/>
                </a:path>
              </a:pathLst>
            </a:custGeom>
            <a:solidFill>
              <a:srgbClr val="ED9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5390056" y="2654308"/>
              <a:ext cx="59698" cy="46884"/>
            </a:xfrm>
            <a:custGeom>
              <a:avLst/>
              <a:gdLst/>
              <a:ahLst/>
              <a:cxnLst/>
              <a:rect l="l" t="t" r="r" b="b"/>
              <a:pathLst>
                <a:path w="3359" h="2638" extrusionOk="0">
                  <a:moveTo>
                    <a:pt x="1430" y="1"/>
                  </a:moveTo>
                  <a:cubicBezTo>
                    <a:pt x="707" y="1"/>
                    <a:pt x="1" y="460"/>
                    <a:pt x="1" y="460"/>
                  </a:cubicBezTo>
                  <a:lnTo>
                    <a:pt x="3358" y="2638"/>
                  </a:lnTo>
                  <a:cubicBezTo>
                    <a:pt x="3358" y="2638"/>
                    <a:pt x="3025" y="793"/>
                    <a:pt x="2179" y="218"/>
                  </a:cubicBezTo>
                  <a:cubicBezTo>
                    <a:pt x="1948" y="59"/>
                    <a:pt x="1688" y="1"/>
                    <a:pt x="1430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229337" y="2634154"/>
              <a:ext cx="104840" cy="40166"/>
            </a:xfrm>
            <a:custGeom>
              <a:avLst/>
              <a:gdLst/>
              <a:ahLst/>
              <a:cxnLst/>
              <a:rect l="l" t="t" r="r" b="b"/>
              <a:pathLst>
                <a:path w="5899" h="2260" extrusionOk="0">
                  <a:moveTo>
                    <a:pt x="3704" y="0"/>
                  </a:moveTo>
                  <a:cubicBezTo>
                    <a:pt x="3486" y="0"/>
                    <a:pt x="3259" y="25"/>
                    <a:pt x="3025" y="82"/>
                  </a:cubicBezTo>
                  <a:cubicBezTo>
                    <a:pt x="1453" y="506"/>
                    <a:pt x="1" y="2260"/>
                    <a:pt x="1" y="2260"/>
                  </a:cubicBezTo>
                  <a:lnTo>
                    <a:pt x="5899" y="838"/>
                  </a:lnTo>
                  <a:cubicBezTo>
                    <a:pt x="5899" y="838"/>
                    <a:pt x="4972" y="0"/>
                    <a:pt x="370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292769" y="2809233"/>
              <a:ext cx="55379" cy="20225"/>
            </a:xfrm>
            <a:custGeom>
              <a:avLst/>
              <a:gdLst/>
              <a:ahLst/>
              <a:cxnLst/>
              <a:rect l="l" t="t" r="r" b="b"/>
              <a:pathLst>
                <a:path w="3116" h="1138" extrusionOk="0">
                  <a:moveTo>
                    <a:pt x="3114" y="997"/>
                  </a:moveTo>
                  <a:cubicBezTo>
                    <a:pt x="3115" y="998"/>
                    <a:pt x="3115" y="998"/>
                    <a:pt x="3115" y="998"/>
                  </a:cubicBezTo>
                  <a:cubicBezTo>
                    <a:pt x="3115" y="998"/>
                    <a:pt x="3115" y="997"/>
                    <a:pt x="3114" y="99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4" y="929"/>
                    <a:pt x="1941" y="1138"/>
                    <a:pt x="2456" y="1138"/>
                  </a:cubicBezTo>
                  <a:cubicBezTo>
                    <a:pt x="2877" y="1138"/>
                    <a:pt x="3096" y="997"/>
                    <a:pt x="3114" y="997"/>
                  </a:cubicBezTo>
                  <a:cubicBezTo>
                    <a:pt x="3114" y="997"/>
                    <a:pt x="3114" y="997"/>
                    <a:pt x="3114" y="997"/>
                  </a:cubicBezTo>
                  <a:lnTo>
                    <a:pt x="3114" y="997"/>
                  </a:lnTo>
                  <a:cubicBezTo>
                    <a:pt x="2086" y="2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292769" y="2809233"/>
              <a:ext cx="55841" cy="29804"/>
            </a:xfrm>
            <a:custGeom>
              <a:avLst/>
              <a:gdLst/>
              <a:ahLst/>
              <a:cxnLst/>
              <a:rect l="l" t="t" r="r" b="b"/>
              <a:pathLst>
                <a:path w="3142" h="1677" extrusionOk="0">
                  <a:moveTo>
                    <a:pt x="0" y="0"/>
                  </a:moveTo>
                  <a:cubicBezTo>
                    <a:pt x="0" y="0"/>
                    <a:pt x="303" y="1512"/>
                    <a:pt x="1906" y="1664"/>
                  </a:cubicBezTo>
                  <a:cubicBezTo>
                    <a:pt x="1994" y="1672"/>
                    <a:pt x="2076" y="1676"/>
                    <a:pt x="2152" y="1676"/>
                  </a:cubicBezTo>
                  <a:cubicBezTo>
                    <a:pt x="3141" y="1676"/>
                    <a:pt x="3115" y="998"/>
                    <a:pt x="3115" y="9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5104093" y="2491706"/>
              <a:ext cx="279544" cy="179929"/>
            </a:xfrm>
            <a:custGeom>
              <a:avLst/>
              <a:gdLst/>
              <a:ahLst/>
              <a:cxnLst/>
              <a:rect l="l" t="t" r="r" b="b"/>
              <a:pathLst>
                <a:path w="15729" h="10124" extrusionOk="0">
                  <a:moveTo>
                    <a:pt x="12213" y="1"/>
                  </a:moveTo>
                  <a:cubicBezTo>
                    <a:pt x="10352" y="1"/>
                    <a:pt x="7933" y="438"/>
                    <a:pt x="5415" y="2079"/>
                  </a:cubicBezTo>
                  <a:cubicBezTo>
                    <a:pt x="1" y="5557"/>
                    <a:pt x="2753" y="10124"/>
                    <a:pt x="2753" y="10124"/>
                  </a:cubicBezTo>
                  <a:cubicBezTo>
                    <a:pt x="2753" y="10124"/>
                    <a:pt x="2755" y="10124"/>
                    <a:pt x="2759" y="10124"/>
                  </a:cubicBezTo>
                  <a:cubicBezTo>
                    <a:pt x="3045" y="10124"/>
                    <a:pt x="14593" y="10065"/>
                    <a:pt x="15728" y="566"/>
                  </a:cubicBezTo>
                  <a:cubicBezTo>
                    <a:pt x="15728" y="566"/>
                    <a:pt x="14331" y="1"/>
                    <a:pt x="1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5128815" y="2631844"/>
              <a:ext cx="69899" cy="98389"/>
            </a:xfrm>
            <a:custGeom>
              <a:avLst/>
              <a:gdLst/>
              <a:ahLst/>
              <a:cxnLst/>
              <a:rect l="l" t="t" r="r" b="b"/>
              <a:pathLst>
                <a:path w="3933" h="5536" extrusionOk="0">
                  <a:moveTo>
                    <a:pt x="3932" y="0"/>
                  </a:moveTo>
                  <a:lnTo>
                    <a:pt x="1" y="2118"/>
                  </a:lnTo>
                  <a:lnTo>
                    <a:pt x="1846" y="5535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5073454" y="2684113"/>
              <a:ext cx="101072" cy="105195"/>
            </a:xfrm>
            <a:custGeom>
              <a:avLst/>
              <a:gdLst/>
              <a:ahLst/>
              <a:cxnLst/>
              <a:rect l="l" t="t" r="r" b="b"/>
              <a:pathLst>
                <a:path w="5687" h="5919" extrusionOk="0">
                  <a:moveTo>
                    <a:pt x="3169" y="1"/>
                  </a:moveTo>
                  <a:cubicBezTo>
                    <a:pt x="2993" y="1"/>
                    <a:pt x="2804" y="27"/>
                    <a:pt x="2601" y="84"/>
                  </a:cubicBezTo>
                  <a:cubicBezTo>
                    <a:pt x="0" y="810"/>
                    <a:pt x="1724" y="5135"/>
                    <a:pt x="4114" y="5861"/>
                  </a:cubicBezTo>
                  <a:cubicBezTo>
                    <a:pt x="4249" y="5900"/>
                    <a:pt x="4385" y="5918"/>
                    <a:pt x="4518" y="5918"/>
                  </a:cubicBezTo>
                  <a:cubicBezTo>
                    <a:pt x="5096" y="5918"/>
                    <a:pt x="5601" y="5566"/>
                    <a:pt x="5626" y="5074"/>
                  </a:cubicBezTo>
                  <a:cubicBezTo>
                    <a:pt x="5686" y="4106"/>
                    <a:pt x="5596" y="3169"/>
                    <a:pt x="5263" y="2231"/>
                  </a:cubicBezTo>
                  <a:cubicBezTo>
                    <a:pt x="4922" y="1105"/>
                    <a:pt x="4310" y="1"/>
                    <a:pt x="3169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121831" y="2714416"/>
              <a:ext cx="32275" cy="39455"/>
            </a:xfrm>
            <a:custGeom>
              <a:avLst/>
              <a:gdLst/>
              <a:ahLst/>
              <a:cxnLst/>
              <a:rect l="l" t="t" r="r" b="b"/>
              <a:pathLst>
                <a:path w="1816" h="2220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cubicBezTo>
                    <a:pt x="0" y="103"/>
                    <a:pt x="31" y="133"/>
                    <a:pt x="61" y="163"/>
                  </a:cubicBezTo>
                  <a:cubicBezTo>
                    <a:pt x="121" y="163"/>
                    <a:pt x="1452" y="436"/>
                    <a:pt x="1664" y="2159"/>
                  </a:cubicBezTo>
                  <a:cubicBezTo>
                    <a:pt x="1664" y="2190"/>
                    <a:pt x="1694" y="2220"/>
                    <a:pt x="1755" y="2220"/>
                  </a:cubicBezTo>
                  <a:cubicBezTo>
                    <a:pt x="1785" y="2220"/>
                    <a:pt x="1815" y="2159"/>
                    <a:pt x="1815" y="2129"/>
                  </a:cubicBezTo>
                  <a:cubicBezTo>
                    <a:pt x="1573" y="315"/>
                    <a:pt x="121" y="12"/>
                    <a:pt x="91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7332684" y="4441168"/>
              <a:ext cx="513874" cy="597725"/>
            </a:xfrm>
            <a:custGeom>
              <a:avLst/>
              <a:gdLst/>
              <a:ahLst/>
              <a:cxnLst/>
              <a:rect l="l" t="t" r="r" b="b"/>
              <a:pathLst>
                <a:path w="28914" h="33632" extrusionOk="0">
                  <a:moveTo>
                    <a:pt x="14699" y="0"/>
                  </a:moveTo>
                  <a:lnTo>
                    <a:pt x="2571" y="2208"/>
                  </a:lnTo>
                  <a:cubicBezTo>
                    <a:pt x="2934" y="2783"/>
                    <a:pt x="3266" y="3750"/>
                    <a:pt x="3539" y="4658"/>
                  </a:cubicBezTo>
                  <a:cubicBezTo>
                    <a:pt x="3962" y="6110"/>
                    <a:pt x="4144" y="7652"/>
                    <a:pt x="4083" y="9164"/>
                  </a:cubicBezTo>
                  <a:lnTo>
                    <a:pt x="3176" y="30728"/>
                  </a:lnTo>
                  <a:cubicBezTo>
                    <a:pt x="0" y="30728"/>
                    <a:pt x="272" y="33632"/>
                    <a:pt x="272" y="33632"/>
                  </a:cubicBezTo>
                  <a:lnTo>
                    <a:pt x="27341" y="33632"/>
                  </a:lnTo>
                  <a:cubicBezTo>
                    <a:pt x="28914" y="18147"/>
                    <a:pt x="21383" y="12310"/>
                    <a:pt x="17512" y="8559"/>
                  </a:cubicBezTo>
                  <a:cubicBezTo>
                    <a:pt x="13640" y="4839"/>
                    <a:pt x="14699" y="0"/>
                    <a:pt x="1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 rot="-9430309">
              <a:off x="7823689" y="4846006"/>
              <a:ext cx="267167" cy="192791"/>
            </a:xfrm>
            <a:custGeom>
              <a:avLst/>
              <a:gdLst/>
              <a:ahLst/>
              <a:cxnLst/>
              <a:rect l="l" t="t" r="r" b="b"/>
              <a:pathLst>
                <a:path w="15033" h="10848" extrusionOk="0">
                  <a:moveTo>
                    <a:pt x="13248" y="1"/>
                  </a:moveTo>
                  <a:cubicBezTo>
                    <a:pt x="12316" y="6095"/>
                    <a:pt x="9466" y="7544"/>
                    <a:pt x="6801" y="7544"/>
                  </a:cubicBezTo>
                  <a:cubicBezTo>
                    <a:pt x="5313" y="7544"/>
                    <a:pt x="3882" y="7092"/>
                    <a:pt x="2874" y="6745"/>
                  </a:cubicBezTo>
                  <a:cubicBezTo>
                    <a:pt x="2646" y="6673"/>
                    <a:pt x="2377" y="6622"/>
                    <a:pt x="2098" y="6622"/>
                  </a:cubicBezTo>
                  <a:cubicBezTo>
                    <a:pt x="1452" y="6622"/>
                    <a:pt x="753" y="6895"/>
                    <a:pt x="394" y="7804"/>
                  </a:cubicBezTo>
                  <a:cubicBezTo>
                    <a:pt x="1" y="8832"/>
                    <a:pt x="817" y="9951"/>
                    <a:pt x="1997" y="10284"/>
                  </a:cubicBezTo>
                  <a:cubicBezTo>
                    <a:pt x="3446" y="10674"/>
                    <a:pt x="4734" y="10847"/>
                    <a:pt x="5878" y="10847"/>
                  </a:cubicBezTo>
                  <a:cubicBezTo>
                    <a:pt x="14937" y="10847"/>
                    <a:pt x="15032" y="1"/>
                    <a:pt x="1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7410617" y="4726527"/>
              <a:ext cx="347790" cy="313987"/>
            </a:xfrm>
            <a:custGeom>
              <a:avLst/>
              <a:gdLst/>
              <a:ahLst/>
              <a:cxnLst/>
              <a:rect l="l" t="t" r="r" b="b"/>
              <a:pathLst>
                <a:path w="19569" h="17667" extrusionOk="0">
                  <a:moveTo>
                    <a:pt x="10741" y="0"/>
                  </a:moveTo>
                  <a:cubicBezTo>
                    <a:pt x="9807" y="0"/>
                    <a:pt x="8807" y="192"/>
                    <a:pt x="7743" y="639"/>
                  </a:cubicBezTo>
                  <a:cubicBezTo>
                    <a:pt x="242" y="3784"/>
                    <a:pt x="3630" y="13493"/>
                    <a:pt x="4084" y="14703"/>
                  </a:cubicBezTo>
                  <a:cubicBezTo>
                    <a:pt x="3025" y="14733"/>
                    <a:pt x="2239" y="15035"/>
                    <a:pt x="1724" y="15610"/>
                  </a:cubicBezTo>
                  <a:cubicBezTo>
                    <a:pt x="999" y="16427"/>
                    <a:pt x="1089" y="17546"/>
                    <a:pt x="1089" y="17576"/>
                  </a:cubicBezTo>
                  <a:cubicBezTo>
                    <a:pt x="1120" y="17636"/>
                    <a:pt x="1150" y="17667"/>
                    <a:pt x="1180" y="17667"/>
                  </a:cubicBezTo>
                  <a:lnTo>
                    <a:pt x="1210" y="17667"/>
                  </a:lnTo>
                  <a:cubicBezTo>
                    <a:pt x="1241" y="17667"/>
                    <a:pt x="1271" y="17606"/>
                    <a:pt x="1271" y="17546"/>
                  </a:cubicBezTo>
                  <a:cubicBezTo>
                    <a:pt x="1271" y="17546"/>
                    <a:pt x="1180" y="16487"/>
                    <a:pt x="1876" y="15731"/>
                  </a:cubicBezTo>
                  <a:cubicBezTo>
                    <a:pt x="2360" y="15156"/>
                    <a:pt x="3146" y="14884"/>
                    <a:pt x="4204" y="14884"/>
                  </a:cubicBezTo>
                  <a:cubicBezTo>
                    <a:pt x="4235" y="14884"/>
                    <a:pt x="4265" y="14854"/>
                    <a:pt x="4295" y="14854"/>
                  </a:cubicBezTo>
                  <a:cubicBezTo>
                    <a:pt x="4295" y="14824"/>
                    <a:pt x="4295" y="14793"/>
                    <a:pt x="4295" y="14763"/>
                  </a:cubicBezTo>
                  <a:cubicBezTo>
                    <a:pt x="4235" y="14642"/>
                    <a:pt x="1" y="4087"/>
                    <a:pt x="7834" y="790"/>
                  </a:cubicBezTo>
                  <a:cubicBezTo>
                    <a:pt x="8860" y="361"/>
                    <a:pt x="9827" y="177"/>
                    <a:pt x="10731" y="177"/>
                  </a:cubicBezTo>
                  <a:cubicBezTo>
                    <a:pt x="16196" y="177"/>
                    <a:pt x="19361" y="6913"/>
                    <a:pt x="19387" y="6990"/>
                  </a:cubicBezTo>
                  <a:cubicBezTo>
                    <a:pt x="19417" y="7051"/>
                    <a:pt x="19478" y="7051"/>
                    <a:pt x="19508" y="7051"/>
                  </a:cubicBezTo>
                  <a:cubicBezTo>
                    <a:pt x="19569" y="7021"/>
                    <a:pt x="19569" y="6960"/>
                    <a:pt x="19569" y="6930"/>
                  </a:cubicBezTo>
                  <a:cubicBezTo>
                    <a:pt x="19517" y="6826"/>
                    <a:pt x="16315" y="0"/>
                    <a:pt x="10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7340735" y="4289887"/>
              <a:ext cx="273625" cy="242026"/>
            </a:xfrm>
            <a:custGeom>
              <a:avLst/>
              <a:gdLst/>
              <a:ahLst/>
              <a:cxnLst/>
              <a:rect l="l" t="t" r="r" b="b"/>
              <a:pathLst>
                <a:path w="15396" h="13618" extrusionOk="0">
                  <a:moveTo>
                    <a:pt x="7679" y="0"/>
                  </a:moveTo>
                  <a:cubicBezTo>
                    <a:pt x="6250" y="0"/>
                    <a:pt x="4806" y="447"/>
                    <a:pt x="3570" y="1375"/>
                  </a:cubicBezTo>
                  <a:cubicBezTo>
                    <a:pt x="575" y="3643"/>
                    <a:pt x="1" y="7907"/>
                    <a:pt x="2269" y="10932"/>
                  </a:cubicBezTo>
                  <a:cubicBezTo>
                    <a:pt x="3604" y="12694"/>
                    <a:pt x="5630" y="13618"/>
                    <a:pt x="7682" y="13618"/>
                  </a:cubicBezTo>
                  <a:cubicBezTo>
                    <a:pt x="9116" y="13618"/>
                    <a:pt x="10564" y="13166"/>
                    <a:pt x="11796" y="12232"/>
                  </a:cubicBezTo>
                  <a:cubicBezTo>
                    <a:pt x="14790" y="9964"/>
                    <a:pt x="15395" y="5699"/>
                    <a:pt x="13127" y="2705"/>
                  </a:cubicBezTo>
                  <a:cubicBezTo>
                    <a:pt x="11786" y="935"/>
                    <a:pt x="9747" y="0"/>
                    <a:pt x="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7302044" y="4355166"/>
              <a:ext cx="76333" cy="125261"/>
            </a:xfrm>
            <a:custGeom>
              <a:avLst/>
              <a:gdLst/>
              <a:ahLst/>
              <a:cxnLst/>
              <a:rect l="l" t="t" r="r" b="b"/>
              <a:pathLst>
                <a:path w="4295" h="7048" extrusionOk="0">
                  <a:moveTo>
                    <a:pt x="2299" y="0"/>
                  </a:moveTo>
                  <a:cubicBezTo>
                    <a:pt x="2299" y="0"/>
                    <a:pt x="0" y="4265"/>
                    <a:pt x="4295" y="7047"/>
                  </a:cubicBezTo>
                  <a:lnTo>
                    <a:pt x="3720" y="21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7328525" y="4353407"/>
              <a:ext cx="27814" cy="24348"/>
            </a:xfrm>
            <a:custGeom>
              <a:avLst/>
              <a:gdLst/>
              <a:ahLst/>
              <a:cxnLst/>
              <a:rect l="l" t="t" r="r" b="b"/>
              <a:pathLst>
                <a:path w="1565" h="1370" extrusionOk="0">
                  <a:moveTo>
                    <a:pt x="459" y="1"/>
                  </a:moveTo>
                  <a:cubicBezTo>
                    <a:pt x="194" y="1"/>
                    <a:pt x="0" y="274"/>
                    <a:pt x="83" y="523"/>
                  </a:cubicBezTo>
                  <a:lnTo>
                    <a:pt x="355" y="1369"/>
                  </a:lnTo>
                  <a:lnTo>
                    <a:pt x="1565" y="220"/>
                  </a:lnTo>
                  <a:lnTo>
                    <a:pt x="537" y="8"/>
                  </a:lnTo>
                  <a:cubicBezTo>
                    <a:pt x="510" y="3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7398247" y="4342761"/>
              <a:ext cx="22056" cy="21558"/>
            </a:xfrm>
            <a:custGeom>
              <a:avLst/>
              <a:gdLst/>
              <a:ahLst/>
              <a:cxnLst/>
              <a:rect l="l" t="t" r="r" b="b"/>
              <a:pathLst>
                <a:path w="1241" h="1213" extrusionOk="0">
                  <a:moveTo>
                    <a:pt x="656" y="0"/>
                  </a:moveTo>
                  <a:cubicBezTo>
                    <a:pt x="639" y="0"/>
                    <a:pt x="623" y="1"/>
                    <a:pt x="606" y="2"/>
                  </a:cubicBezTo>
                  <a:cubicBezTo>
                    <a:pt x="273" y="2"/>
                    <a:pt x="1" y="275"/>
                    <a:pt x="1" y="607"/>
                  </a:cubicBezTo>
                  <a:cubicBezTo>
                    <a:pt x="1" y="940"/>
                    <a:pt x="273" y="1212"/>
                    <a:pt x="606" y="1212"/>
                  </a:cubicBezTo>
                  <a:cubicBezTo>
                    <a:pt x="969" y="1212"/>
                    <a:pt x="1241" y="940"/>
                    <a:pt x="1241" y="607"/>
                  </a:cubicBezTo>
                  <a:cubicBezTo>
                    <a:pt x="1241" y="290"/>
                    <a:pt x="993" y="0"/>
                    <a:pt x="656" y="0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7485333" y="4229247"/>
              <a:ext cx="75800" cy="105498"/>
            </a:xfrm>
            <a:custGeom>
              <a:avLst/>
              <a:gdLst/>
              <a:ahLst/>
              <a:cxnLst/>
              <a:rect l="l" t="t" r="r" b="b"/>
              <a:pathLst>
                <a:path w="4265" h="5936" extrusionOk="0">
                  <a:moveTo>
                    <a:pt x="3490" y="0"/>
                  </a:moveTo>
                  <a:cubicBezTo>
                    <a:pt x="3369" y="0"/>
                    <a:pt x="3244" y="51"/>
                    <a:pt x="3146" y="159"/>
                  </a:cubicBezTo>
                  <a:lnTo>
                    <a:pt x="0" y="3667"/>
                  </a:lnTo>
                  <a:lnTo>
                    <a:pt x="4265" y="5936"/>
                  </a:lnTo>
                  <a:lnTo>
                    <a:pt x="3932" y="431"/>
                  </a:lnTo>
                  <a:cubicBezTo>
                    <a:pt x="3913" y="160"/>
                    <a:pt x="3707" y="0"/>
                    <a:pt x="3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7485333" y="4236374"/>
              <a:ext cx="51611" cy="71499"/>
            </a:xfrm>
            <a:custGeom>
              <a:avLst/>
              <a:gdLst/>
              <a:ahLst/>
              <a:cxnLst/>
              <a:rect l="l" t="t" r="r" b="b"/>
              <a:pathLst>
                <a:path w="2904" h="4023" extrusionOk="0">
                  <a:moveTo>
                    <a:pt x="2904" y="0"/>
                  </a:moveTo>
                  <a:lnTo>
                    <a:pt x="0" y="3266"/>
                  </a:lnTo>
                  <a:lnTo>
                    <a:pt x="1422" y="4023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F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7411701" y="4395262"/>
              <a:ext cx="82784" cy="17435"/>
            </a:xfrm>
            <a:custGeom>
              <a:avLst/>
              <a:gdLst/>
              <a:ahLst/>
              <a:cxnLst/>
              <a:rect l="l" t="t" r="r" b="b"/>
              <a:pathLst>
                <a:path w="4658" h="981" extrusionOk="0">
                  <a:moveTo>
                    <a:pt x="92" y="1"/>
                  </a:moveTo>
                  <a:cubicBezTo>
                    <a:pt x="63" y="1"/>
                    <a:pt x="30" y="29"/>
                    <a:pt x="30" y="73"/>
                  </a:cubicBezTo>
                  <a:cubicBezTo>
                    <a:pt x="0" y="133"/>
                    <a:pt x="60" y="164"/>
                    <a:pt x="91" y="164"/>
                  </a:cubicBezTo>
                  <a:lnTo>
                    <a:pt x="4537" y="980"/>
                  </a:lnTo>
                  <a:cubicBezTo>
                    <a:pt x="4597" y="980"/>
                    <a:pt x="4627" y="950"/>
                    <a:pt x="4627" y="890"/>
                  </a:cubicBezTo>
                  <a:cubicBezTo>
                    <a:pt x="4658" y="859"/>
                    <a:pt x="4627" y="799"/>
                    <a:pt x="4567" y="799"/>
                  </a:cubicBezTo>
                  <a:lnTo>
                    <a:pt x="121" y="12"/>
                  </a:lnTo>
                  <a:cubicBezTo>
                    <a:pt x="113" y="4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7407933" y="4410315"/>
              <a:ext cx="76333" cy="33554"/>
            </a:xfrm>
            <a:custGeom>
              <a:avLst/>
              <a:gdLst/>
              <a:ahLst/>
              <a:cxnLst/>
              <a:rect l="l" t="t" r="r" b="b"/>
              <a:pathLst>
                <a:path w="4295" h="1888" extrusionOk="0">
                  <a:moveTo>
                    <a:pt x="92" y="0"/>
                  </a:moveTo>
                  <a:cubicBezTo>
                    <a:pt x="61" y="0"/>
                    <a:pt x="22" y="28"/>
                    <a:pt x="0" y="73"/>
                  </a:cubicBezTo>
                  <a:cubicBezTo>
                    <a:pt x="0" y="103"/>
                    <a:pt x="0" y="163"/>
                    <a:pt x="61" y="163"/>
                  </a:cubicBezTo>
                  <a:lnTo>
                    <a:pt x="4174" y="1887"/>
                  </a:lnTo>
                  <a:lnTo>
                    <a:pt x="4204" y="1887"/>
                  </a:lnTo>
                  <a:cubicBezTo>
                    <a:pt x="4235" y="1887"/>
                    <a:pt x="4265" y="1887"/>
                    <a:pt x="4295" y="1857"/>
                  </a:cubicBezTo>
                  <a:cubicBezTo>
                    <a:pt x="4295" y="1797"/>
                    <a:pt x="4295" y="1736"/>
                    <a:pt x="4235" y="1736"/>
                  </a:cubicBezTo>
                  <a:lnTo>
                    <a:pt x="121" y="12"/>
                  </a:lnTo>
                  <a:cubicBezTo>
                    <a:pt x="113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7400398" y="4426826"/>
              <a:ext cx="62915" cy="48750"/>
            </a:xfrm>
            <a:custGeom>
              <a:avLst/>
              <a:gdLst/>
              <a:ahLst/>
              <a:cxnLst/>
              <a:rect l="l" t="t" r="r" b="b"/>
              <a:pathLst>
                <a:path w="3540" h="2743" extrusionOk="0">
                  <a:moveTo>
                    <a:pt x="103" y="1"/>
                  </a:moveTo>
                  <a:cubicBezTo>
                    <a:pt x="77" y="1"/>
                    <a:pt x="49" y="16"/>
                    <a:pt x="31" y="51"/>
                  </a:cubicBezTo>
                  <a:cubicBezTo>
                    <a:pt x="1" y="81"/>
                    <a:pt x="1" y="142"/>
                    <a:pt x="31" y="172"/>
                  </a:cubicBezTo>
                  <a:lnTo>
                    <a:pt x="3388" y="2713"/>
                  </a:lnTo>
                  <a:cubicBezTo>
                    <a:pt x="3388" y="2743"/>
                    <a:pt x="3418" y="2743"/>
                    <a:pt x="3449" y="2743"/>
                  </a:cubicBezTo>
                  <a:cubicBezTo>
                    <a:pt x="3449" y="2743"/>
                    <a:pt x="3479" y="2743"/>
                    <a:pt x="3509" y="2713"/>
                  </a:cubicBezTo>
                  <a:cubicBezTo>
                    <a:pt x="3539" y="2652"/>
                    <a:pt x="3539" y="2592"/>
                    <a:pt x="3479" y="2592"/>
                  </a:cubicBezTo>
                  <a:lnTo>
                    <a:pt x="152" y="21"/>
                  </a:lnTo>
                  <a:cubicBezTo>
                    <a:pt x="140" y="8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57" name="Google Shape;857;p40"/>
            <p:cNvGrpSpPr/>
            <p:nvPr/>
          </p:nvGrpSpPr>
          <p:grpSpPr>
            <a:xfrm rot="1967215">
              <a:off x="5246842" y="2682044"/>
              <a:ext cx="86200" cy="63019"/>
              <a:chOff x="2659716" y="2883799"/>
              <a:chExt cx="199141" cy="136442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60" name="Google Shape;860;p40"/>
            <p:cNvGrpSpPr/>
            <p:nvPr/>
          </p:nvGrpSpPr>
          <p:grpSpPr>
            <a:xfrm rot="2033874">
              <a:off x="5364361" y="2685651"/>
              <a:ext cx="84622" cy="76738"/>
              <a:chOff x="2670033" y="2838481"/>
              <a:chExt cx="245934" cy="192965"/>
            </a:xfrm>
          </p:grpSpPr>
          <p:sp>
            <p:nvSpPr>
              <p:cNvPr id="861" name="Google Shape;861;p40"/>
              <p:cNvSpPr/>
              <p:nvPr/>
            </p:nvSpPr>
            <p:spPr>
              <a:xfrm rot="-1808353">
                <a:off x="2695747" y="2873475"/>
                <a:ext cx="194506" cy="122978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 rot="-1808353">
                <a:off x="2722285" y="2866414"/>
                <a:ext cx="132616" cy="14147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rgbClr val="1C1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69" name="Google Shape;869;p40">
            <a:hlinkClick r:id=""/>
          </p:cNvPr>
          <p:cNvSpPr/>
          <p:nvPr/>
        </p:nvSpPr>
        <p:spPr>
          <a:xfrm>
            <a:off x="7912240" y="949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72" name="Google Shape;872;p40"/>
          <p:cNvGrpSpPr/>
          <p:nvPr/>
        </p:nvGrpSpPr>
        <p:grpSpPr>
          <a:xfrm>
            <a:off x="7601127" y="950541"/>
            <a:ext cx="195284" cy="195284"/>
            <a:chOff x="5660400" y="238125"/>
            <a:chExt cx="481825" cy="481825"/>
          </a:xfrm>
        </p:grpSpPr>
        <p:sp>
          <p:nvSpPr>
            <p:cNvPr id="873" name="Google Shape;873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75" name="Google Shape;875;p40">
            <a:hlinkClick r:id=""/>
          </p:cNvPr>
          <p:cNvSpPr/>
          <p:nvPr/>
        </p:nvSpPr>
        <p:spPr>
          <a:xfrm>
            <a:off x="7600431" y="935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6" name="Google Shape;876;p40">
            <a:hlinkClick r:id="" action="ppaction://hlinkshowjump?jump=nextslide"/>
          </p:cNvPr>
          <p:cNvSpPr/>
          <p:nvPr/>
        </p:nvSpPr>
        <p:spPr>
          <a:xfrm>
            <a:off x="8536175" y="949854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7" name="Google Shape;877;p40">
            <a:hlinkClick r:id="" action="ppaction://hlinkshowjump?jump=previousslide"/>
          </p:cNvPr>
          <p:cNvSpPr/>
          <p:nvPr/>
        </p:nvSpPr>
        <p:spPr>
          <a:xfrm rot="10800000">
            <a:off x="8241182" y="949856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 descr="dau cham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" y="1238250"/>
            <a:ext cx="755015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6" name="AutoShape 6"/>
          <p:cNvSpPr/>
          <p:nvPr/>
        </p:nvSpPr>
        <p:spPr>
          <a:xfrm>
            <a:off x="486410" y="1864360"/>
            <a:ext cx="6074410" cy="334581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x-none" dirty="0">
              <a:latin typeface="VNI-Times" pitchFamily="2" charset="0"/>
            </a:endParaRPr>
          </a:p>
        </p:txBody>
      </p:sp>
      <p:sp>
        <p:nvSpPr>
          <p:cNvPr id="5147" name="Text Box 7"/>
          <p:cNvSpPr txBox="1"/>
          <p:nvPr/>
        </p:nvSpPr>
        <p:spPr>
          <a:xfrm>
            <a:off x="939800" y="2791460"/>
            <a:ext cx="5095875" cy="1642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1" eaLnBrk="1" hangingPunct="1">
              <a:spcBef>
                <a:spcPct val="20000"/>
              </a:spcBef>
              <a:buChar char="•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q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uan s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 các hình sau đây:</a:t>
            </a:r>
          </a:p>
          <a:p>
            <a:pPr lvl="1" indent="0" eaLnBrk="1" hangingPunct="1">
              <a:spcBef>
                <a:spcPct val="20000"/>
              </a:spcBef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hãy cho biết những mô hình ngôi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ở</a:t>
            </a:r>
            <a:r>
              <a:rPr lang="vi-VN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400" b="1" dirty="0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sau đây được làm từ những vật liệu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24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</a:t>
            </a:r>
            <a:endParaRPr sz="2400" b="1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" y="-148590"/>
            <a:ext cx="10100945" cy="612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015" y="778510"/>
            <a:ext cx="2132330" cy="3791585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/>
          <a:lstStyle/>
          <a:p>
            <a:r>
              <a:rPr lang="vi-V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BẰNG </a:t>
            </a:r>
            <a:r>
              <a:rPr lang="vi-V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GỖ</a:t>
            </a:r>
            <a:endParaRPr lang="vi-V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9525"/>
            <a:ext cx="7524750" cy="564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60" y="0"/>
            <a:ext cx="7470140" cy="563753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7876540" y="1298575"/>
            <a:ext cx="2503170" cy="361569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Ubuntu" panose="020B0504030602030204"/>
              <a:buNone/>
              <a:defRPr sz="28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pPr algn="l"/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BẰNG </a:t>
            </a:r>
            <a:r>
              <a:rPr lang="vi-VN" altLang="en-US" sz="3600" dirty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3600" dirty="0" smtClean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vi-VN" altLang="en-US" sz="3600" dirty="0" smtClean="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 BÌA,</a:t>
            </a:r>
            <a:r>
              <a:rPr lang="vi-V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vi-VN" altLang="en-US" sz="3600" dirty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 XỐP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b268ddd3410c864e3e34987d5f89b0c&amp;zimken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06675" y="-332740"/>
            <a:ext cx="7684770" cy="635571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353695" y="1335405"/>
            <a:ext cx="2132330" cy="37915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Ubuntu" panose="020B0504030602030204"/>
              <a:buNone/>
              <a:defRPr sz="2800" b="1" i="0" u="none" strike="noStrike" cap="none">
                <a:solidFill>
                  <a:schemeClr val="accent4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buntu" panose="020B0504030602030204"/>
              <a:buNone/>
              <a:defRPr sz="3500" b="1" i="0" u="none" strike="noStrike" cap="none">
                <a:solidFill>
                  <a:schemeClr val="dk1"/>
                </a:solidFill>
                <a:latin typeface="Ubuntu" panose="020B0504030602030204"/>
                <a:ea typeface="Ubuntu" panose="020B0504030602030204"/>
                <a:cs typeface="Ubuntu" panose="020B0504030602030204"/>
                <a:sym typeface="Ubuntu" panose="020B0504030602030204"/>
              </a:defRPr>
            </a:lvl9pPr>
          </a:lstStyle>
          <a:p>
            <a:r>
              <a:rPr lang="vi-VN" altLang="en-US" sz="4000">
                <a:solidFill>
                  <a:srgbClr val="2747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BẰNG VÁN DECAN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603</Words>
  <Application>Microsoft Office PowerPoint</Application>
  <PresentationFormat>Custom</PresentationFormat>
  <Paragraphs>91</Paragraphs>
  <Slides>27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VNI-Times</vt:lpstr>
      <vt:lpstr>Times New Roman</vt:lpstr>
      <vt:lpstr>Wingdings</vt:lpstr>
      <vt:lpstr>Cambria</vt:lpstr>
      <vt:lpstr>Ubuntu</vt:lpstr>
      <vt:lpstr>Online Learning Planner by Sildesgo</vt:lpstr>
      <vt:lpstr>CorelDRAW.Graphic.14</vt:lpstr>
      <vt:lpstr>CHƯƠNG I:</vt:lpstr>
      <vt:lpstr>PowerPoint Presentation</vt:lpstr>
      <vt:lpstr>PowerPoint Presentation</vt:lpstr>
      <vt:lpstr>MỤC TIÊU - NHIỆM VỤ</vt:lpstr>
      <vt:lpstr>KHỞI ĐỘNG:</vt:lpstr>
      <vt:lpstr>PowerPoint Presentation</vt:lpstr>
      <vt:lpstr>NHÀ BẰNG QUE GỖ</vt:lpstr>
      <vt:lpstr>PowerPoint Presentation</vt:lpstr>
      <vt:lpstr>PowerPoint Presentation</vt:lpstr>
      <vt:lpstr>1. CHUẨN BỊ </vt:lpstr>
      <vt:lpstr>2. BÁO CÁO DỰ ÁN </vt:lpstr>
      <vt:lpstr>TIÊU CHÍ ĐÁNH GIÁ</vt:lpstr>
      <vt:lpstr>PowerPoint Presentation</vt:lpstr>
      <vt:lpstr>PowerPoint Presentation</vt:lpstr>
      <vt:lpstr>PowerPoint Presentation</vt:lpstr>
      <vt:lpstr>DỰ ÁN 1: </vt:lpstr>
      <vt:lpstr>DỰ ÁN 1: </vt:lpstr>
      <vt:lpstr>DỰ ÁN 1: </vt:lpstr>
      <vt:lpstr>DỰ ÁN 1: </vt:lpstr>
      <vt:lpstr>DỰ ÁN 1: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 NHÀ Ở ĐỐI VỚI CON NGƯỜI</dc:title>
  <dc:creator>PC</dc:creator>
  <cp:lastModifiedBy>Windows User</cp:lastModifiedBy>
  <cp:revision>60</cp:revision>
  <dcterms:created xsi:type="dcterms:W3CDTF">2021-08-22T12:29:00Z</dcterms:created>
  <dcterms:modified xsi:type="dcterms:W3CDTF">2021-10-19T00:18:12Z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3196D26870D5469D97584389FA9F42BD</vt:lpwstr>
  </property>
  <property fmtid="{D5CDD505-2E9C-101B-9397-08002B2CF9AE}" pid="3" name="KSOProductBuildVer">
    <vt:lpwstr>1033-11.2.0.10323</vt:lpwstr>
  </property>
</Properties>
</file>