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20"/>
  </p:notesMasterIdLst>
  <p:sldIdLst>
    <p:sldId id="335" r:id="rId3"/>
    <p:sldId id="313" r:id="rId4"/>
    <p:sldId id="409" r:id="rId5"/>
    <p:sldId id="422" r:id="rId6"/>
    <p:sldId id="421" r:id="rId7"/>
    <p:sldId id="410" r:id="rId8"/>
    <p:sldId id="423" r:id="rId9"/>
    <p:sldId id="415" r:id="rId10"/>
    <p:sldId id="416" r:id="rId11"/>
    <p:sldId id="411" r:id="rId12"/>
    <p:sldId id="412" r:id="rId13"/>
    <p:sldId id="417" r:id="rId14"/>
    <p:sldId id="426" r:id="rId15"/>
    <p:sldId id="418" r:id="rId16"/>
    <p:sldId id="420" r:id="rId17"/>
    <p:sldId id="419" r:id="rId18"/>
    <p:sldId id="3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33CC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82" y="-72"/>
      </p:cViewPr>
      <p:guideLst>
        <p:guide orient="horz" pos="28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2D0D2-26E9-4BD2-B1E1-05791D5D476B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0E9FE-915D-437E-A509-81D04C67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8582fade1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8582fade1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8582fade1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8582fade1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13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8582fade18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8582fade18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81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3625" y="-1"/>
            <a:ext cx="363855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073C10-8640-4F3C-B2E4-C837BE5509C5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="" xmlns:a16="http://schemas.microsoft.com/office/drawing/2014/main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="" xmlns:a16="http://schemas.microsoft.com/office/drawing/2014/main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1709633-A92F-4ED9-99D1-042A99AAC6A5}"/>
              </a:ext>
            </a:extLst>
          </p:cNvPr>
          <p:cNvSpPr/>
          <p:nvPr userDrawn="1"/>
        </p:nvSpPr>
        <p:spPr>
          <a:xfrm>
            <a:off x="0" y="1581150"/>
            <a:ext cx="12192000" cy="406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326" y="599613"/>
            <a:ext cx="4477497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DFFED1C-7347-44FB-B415-96ADEBB15B5A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5A844D3-5676-40C9-8B70-99FCB08E080B}"/>
              </a:ext>
            </a:extLst>
          </p:cNvPr>
          <p:cNvGrpSpPr/>
          <p:nvPr userDrawn="1"/>
        </p:nvGrpSpPr>
        <p:grpSpPr>
          <a:xfrm>
            <a:off x="9172759" y="1907887"/>
            <a:ext cx="2266766" cy="3984856"/>
            <a:chOff x="4871870" y="1763729"/>
            <a:chExt cx="2448272" cy="4303935"/>
          </a:xfrm>
        </p:grpSpPr>
        <p:grpSp>
          <p:nvGrpSpPr>
            <p:cNvPr id="7" name="Group 3">
              <a:extLst>
                <a:ext uri="{FF2B5EF4-FFF2-40B4-BE49-F238E27FC236}">
                  <a16:creationId xmlns="" xmlns:a16="http://schemas.microsoft.com/office/drawing/2014/main" id="{FE5FA093-4730-40D3-9808-FCB8F275430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="" xmlns:a16="http://schemas.microsoft.com/office/drawing/2014/main" id="{3F26B978-F2BA-4435-BD7D-8BA75383445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0" name="Rectangle 5">
                <a:extLst>
                  <a:ext uri="{FF2B5EF4-FFF2-40B4-BE49-F238E27FC236}">
                    <a16:creationId xmlns="" xmlns:a16="http://schemas.microsoft.com/office/drawing/2014/main" id="{A9EE186C-4FA2-483F-9560-BC0FB4295DB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1" name="Group 6">
                <a:extLst>
                  <a:ext uri="{FF2B5EF4-FFF2-40B4-BE49-F238E27FC236}">
                    <a16:creationId xmlns="" xmlns:a16="http://schemas.microsoft.com/office/drawing/2014/main" id="{AAB42CB8-FB70-4384-9995-4093F4013C6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2" name="Oval 7">
                  <a:extLst>
                    <a:ext uri="{FF2B5EF4-FFF2-40B4-BE49-F238E27FC236}">
                      <a16:creationId xmlns="" xmlns:a16="http://schemas.microsoft.com/office/drawing/2014/main" id="{744D317D-5CFC-48E4-9BF4-98C3EF35219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3" name="Rounded Rectangle 8">
                  <a:extLst>
                    <a:ext uri="{FF2B5EF4-FFF2-40B4-BE49-F238E27FC236}">
                      <a16:creationId xmlns="" xmlns:a16="http://schemas.microsoft.com/office/drawing/2014/main" id="{2D06F3B8-61E2-4783-87B7-3B516CEFD8FC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8" name="Picture Placeholder 2">
              <a:extLst>
                <a:ext uri="{FF2B5EF4-FFF2-40B4-BE49-F238E27FC236}">
                  <a16:creationId xmlns="" xmlns:a16="http://schemas.microsoft.com/office/drawing/2014/main" id="{96F46C5E-6300-4590-BCDF-772B5093F309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" name="그림 개체 틀 2">
            <a:extLst>
              <a:ext uri="{FF2B5EF4-FFF2-40B4-BE49-F238E27FC236}">
                <a16:creationId xmlns="" xmlns:a16="http://schemas.microsoft.com/office/drawing/2014/main" id="{C047C560-DD35-4A91-83AA-295EE29936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97577" y="2240329"/>
            <a:ext cx="2046697" cy="3226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6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000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099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65" name="Google Shape;365;p21"/>
          <p:cNvSpPr/>
          <p:nvPr/>
        </p:nvSpPr>
        <p:spPr>
          <a:xfrm>
            <a:off x="643534" y="334368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66" name="Google Shape;366;p21"/>
          <p:cNvSpPr/>
          <p:nvPr/>
        </p:nvSpPr>
        <p:spPr>
          <a:xfrm>
            <a:off x="807566" y="334368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8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68" name="Google Shape;368;p21"/>
          <p:cNvSpPr/>
          <p:nvPr/>
        </p:nvSpPr>
        <p:spPr>
          <a:xfrm>
            <a:off x="1086567" y="719338"/>
            <a:ext cx="9909866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69" name="Google Shape;369;p21"/>
          <p:cNvSpPr/>
          <p:nvPr/>
        </p:nvSpPr>
        <p:spPr>
          <a:xfrm>
            <a:off x="1455992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4"/>
            <a:ext cx="8649200" cy="637600"/>
          </a:xfrm>
          <a:prstGeom prst="rect">
            <a:avLst/>
          </a:prstGeom>
        </p:spPr>
        <p:txBody>
          <a:bodyPr spcFirstLastPara="1" wrap="square" lIns="107991" tIns="107991" rIns="107991" bIns="10799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8"/>
            <a:ext cx="4650400" cy="829200"/>
          </a:xfrm>
          <a:prstGeom prst="rect">
            <a:avLst/>
          </a:prstGeom>
        </p:spPr>
        <p:txBody>
          <a:bodyPr spcFirstLastPara="1" wrap="square" lIns="107991" tIns="107991" rIns="107991" bIns="107991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4" y="4235033"/>
            <a:ext cx="4736800" cy="1097200"/>
          </a:xfrm>
          <a:prstGeom prst="rect">
            <a:avLst/>
          </a:prstGeom>
        </p:spPr>
        <p:txBody>
          <a:bodyPr spcFirstLastPara="1" wrap="square" lIns="107991" tIns="107991" rIns="107991" bIns="10799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74" name="Google Shape;374;p21"/>
          <p:cNvSpPr/>
          <p:nvPr/>
        </p:nvSpPr>
        <p:spPr>
          <a:xfrm>
            <a:off x="9879390" y="6537981"/>
            <a:ext cx="553526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20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76" name="Google Shape;376;p21"/>
          <p:cNvSpPr/>
          <p:nvPr/>
        </p:nvSpPr>
        <p:spPr>
          <a:xfrm>
            <a:off x="961856" y="1755271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77" name="Google Shape;377;p21"/>
          <p:cNvSpPr/>
          <p:nvPr/>
        </p:nvSpPr>
        <p:spPr>
          <a:xfrm>
            <a:off x="506756" y="1039853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7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2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4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81" name="Google Shape;381;p21"/>
          <p:cNvSpPr/>
          <p:nvPr/>
        </p:nvSpPr>
        <p:spPr>
          <a:xfrm>
            <a:off x="549598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5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</p:spTree>
    <p:extLst>
      <p:ext uri="{BB962C8B-B14F-4D97-AF65-F5344CB8AC3E}">
        <p14:creationId xmlns:p14="http://schemas.microsoft.com/office/powerpoint/2010/main" val="3808477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099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02" name="Google Shape;602;p30"/>
          <p:cNvSpPr/>
          <p:nvPr/>
        </p:nvSpPr>
        <p:spPr>
          <a:xfrm>
            <a:off x="643534" y="334368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03" name="Google Shape;603;p30"/>
          <p:cNvSpPr/>
          <p:nvPr/>
        </p:nvSpPr>
        <p:spPr>
          <a:xfrm>
            <a:off x="807566" y="334368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8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107991" tIns="107991" rIns="107991" bIns="10799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8" y="4683967"/>
            <a:ext cx="3645600" cy="518000"/>
          </a:xfrm>
          <a:prstGeom prst="rect">
            <a:avLst/>
          </a:prstGeom>
        </p:spPr>
        <p:txBody>
          <a:bodyPr spcFirstLastPara="1" wrap="square" lIns="107991" tIns="107991" rIns="107991" bIns="10799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107991" tIns="107991" rIns="107991" bIns="10799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6"/>
            <a:ext cx="3648400" cy="518000"/>
          </a:xfrm>
          <a:prstGeom prst="rect">
            <a:avLst/>
          </a:prstGeom>
        </p:spPr>
        <p:txBody>
          <a:bodyPr spcFirstLastPara="1" wrap="square" lIns="107991" tIns="107991" rIns="107991" bIns="107991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4" y="334368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0" name="Google Shape;610;p30"/>
          <p:cNvSpPr/>
          <p:nvPr/>
        </p:nvSpPr>
        <p:spPr>
          <a:xfrm>
            <a:off x="807566" y="334368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8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20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1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4" name="Google Shape;614;p30"/>
          <p:cNvSpPr/>
          <p:nvPr/>
        </p:nvSpPr>
        <p:spPr>
          <a:xfrm>
            <a:off x="506756" y="1039853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7"/>
            <a:ext cx="85743" cy="85742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7" name="Google Shape;617;p30"/>
          <p:cNvSpPr/>
          <p:nvPr/>
        </p:nvSpPr>
        <p:spPr>
          <a:xfrm>
            <a:off x="1086567" y="719338"/>
            <a:ext cx="9909866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8" name="Google Shape;618;p30"/>
          <p:cNvSpPr/>
          <p:nvPr/>
        </p:nvSpPr>
        <p:spPr>
          <a:xfrm>
            <a:off x="1455992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19" name="Google Shape;619;p30"/>
          <p:cNvSpPr/>
          <p:nvPr/>
        </p:nvSpPr>
        <p:spPr>
          <a:xfrm>
            <a:off x="549598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21" name="Google Shape;621;p30"/>
          <p:cNvSpPr/>
          <p:nvPr/>
        </p:nvSpPr>
        <p:spPr>
          <a:xfrm>
            <a:off x="638473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23" name="Google Shape;623;p30"/>
          <p:cNvSpPr/>
          <p:nvPr/>
        </p:nvSpPr>
        <p:spPr>
          <a:xfrm>
            <a:off x="439865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07991" tIns="107991" rIns="107991" bIns="10799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107991" tIns="107991" rIns="107991" bIns="107991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335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352438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="" xmlns:a16="http://schemas.microsoft.com/office/drawing/2014/main" id="{193C3917-5565-466A-887F-9A51D013E131}"/>
              </a:ext>
            </a:extLst>
          </p:cNvPr>
          <p:cNvSpPr/>
          <p:nvPr userDrawn="1"/>
        </p:nvSpPr>
        <p:spPr>
          <a:xfrm rot="5400000">
            <a:off x="1548042" y="126203"/>
            <a:ext cx="3509501" cy="6605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="" xmlns:a16="http://schemas.microsoft.com/office/drawing/2014/main" id="{AA5DBC2F-2573-4478-81A6-229D479F1BA5}"/>
              </a:ext>
            </a:extLst>
          </p:cNvPr>
          <p:cNvSpPr/>
          <p:nvPr userDrawn="1"/>
        </p:nvSpPr>
        <p:spPr>
          <a:xfrm rot="5400000">
            <a:off x="1582454" y="188115"/>
            <a:ext cx="3316851" cy="648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="" xmlns:a16="http://schemas.microsoft.com/office/drawing/2014/main" id="{BEEA2D1A-FA3E-4C74-A09D-E1A106AB24E6}"/>
              </a:ext>
            </a:extLst>
          </p:cNvPr>
          <p:cNvSpPr/>
          <p:nvPr userDrawn="1"/>
        </p:nvSpPr>
        <p:spPr>
          <a:xfrm rot="5400000">
            <a:off x="1621631" y="245268"/>
            <a:ext cx="3124198" cy="63674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E5F47ABD-950C-435F-867F-66F849BD95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77552" y="1941194"/>
            <a:ext cx="2975610" cy="29756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="" xmlns:a16="http://schemas.microsoft.com/office/drawing/2014/main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="" xmlns:a16="http://schemas.microsoft.com/office/drawing/2014/main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="" xmlns:a16="http://schemas.microsoft.com/office/drawing/2014/main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="" xmlns:a16="http://schemas.microsoft.com/office/drawing/2014/main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2.jpg"/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12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jpeg"/><Relationship Id="rId11" Type="http://schemas.openxmlformats.org/officeDocument/2006/relationships/image" Target="../media/image25.jpeg"/><Relationship Id="rId5" Type="http://schemas.openxmlformats.org/officeDocument/2006/relationships/image" Target="../media/image15.jpe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jpeg"/><Relationship Id="rId7" Type="http://schemas.openxmlformats.org/officeDocument/2006/relationships/image" Target="../media/image3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00AA7CE-96B9-4FAC-96EB-A91DF9DFF52A}"/>
              </a:ext>
            </a:extLst>
          </p:cNvPr>
          <p:cNvSpPr txBox="1"/>
          <p:nvPr/>
        </p:nvSpPr>
        <p:spPr>
          <a:xfrm>
            <a:off x="1" y="0"/>
            <a:ext cx="12191999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sz="3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GÒ </a:t>
            </a:r>
            <a:r>
              <a:rPr lang="en-U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endParaRPr lang="en-US" sz="32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÷÷÷÷÷÷÷÷÷÷÷÷÷÷÷÷</a:t>
            </a:r>
          </a:p>
          <a:p>
            <a:pPr algn="ctr"/>
            <a:r>
              <a:rPr lang="en-U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GIẢNG CÔNG NGHỆ LỚP </a:t>
            </a:r>
            <a:r>
              <a:rPr lang="en-US" sz="32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AE028D-57AD-4A3E-B0E3-D1040D7764FE}"/>
              </a:ext>
            </a:extLst>
          </p:cNvPr>
          <p:cNvSpPr txBox="1"/>
          <p:nvPr/>
        </p:nvSpPr>
        <p:spPr>
          <a:xfrm>
            <a:off x="0" y="4728500"/>
            <a:ext cx="12191998" cy="1508105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sz="4000" b="1" u="sng" dirty="0" smtClean="0">
                <a:ln w="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ÁN 2: </a:t>
            </a:r>
            <a:r>
              <a:rPr lang="en-US" sz="4000" b="1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 ĂN CHO BỮA CƠM GIA ĐÌNH</a:t>
            </a:r>
          </a:p>
          <a:p>
            <a:pPr algn="ctr"/>
            <a:r>
              <a:rPr lang="en-US" sz="4000" b="1" dirty="0" smtClean="0">
                <a:ln w="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(0,5 </a:t>
            </a:r>
            <a:r>
              <a:rPr lang="en-US" sz="4000" b="1" dirty="0" err="1" smtClean="0">
                <a:ln w="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n w="0">
                  <a:solidFill>
                    <a:srgbClr val="C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="" xmlns:a16="http://schemas.microsoft.com/office/drawing/2014/main" id="{5DFC2936-ADAC-4082-8407-255FFE347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686" y="0"/>
            <a:ext cx="11186944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009" tIns="54004" rIns="108009" bIns="54004" anchor="ctr"/>
          <a:lstStyle/>
          <a:p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9380" name="Picture 4">
            <a:extLst>
              <a:ext uri="{FF2B5EF4-FFF2-40B4-BE49-F238E27FC236}">
                <a16:creationId xmlns="" xmlns:a16="http://schemas.microsoft.com/office/drawing/2014/main" id="{CEF7AF4A-2627-4C36-A40D-74DF3457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" y="0"/>
            <a:ext cx="913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2" name="Rectangle 6">
            <a:extLst>
              <a:ext uri="{FF2B5EF4-FFF2-40B4-BE49-F238E27FC236}">
                <a16:creationId xmlns="" xmlns:a16="http://schemas.microsoft.com/office/drawing/2014/main" id="{F383ABF9-9B47-4568-9436-94AE3C6A5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834" y="260350"/>
            <a:ext cx="11077796" cy="57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9" tIns="54004" rIns="108009" bIns="54004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SINH LẬP KẾ HOẠCH DỰ ÁN, THỰC HIỆN DỰ ÁN </a:t>
            </a:r>
          </a:p>
        </p:txBody>
      </p:sp>
      <p:sp>
        <p:nvSpPr>
          <p:cNvPr id="229383" name="Text Box 7">
            <a:extLst>
              <a:ext uri="{FF2B5EF4-FFF2-40B4-BE49-F238E27FC236}">
                <a16:creationId xmlns="" xmlns:a16="http://schemas.microsoft.com/office/drawing/2014/main" id="{42D588A4-9177-4E58-9251-A4D7E676C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375" y="3284539"/>
            <a:ext cx="5318163" cy="33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5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E92067-414E-44B2-A0F8-E0ADABEBEC24}"/>
              </a:ext>
            </a:extLst>
          </p:cNvPr>
          <p:cNvSpPr txBox="1"/>
          <p:nvPr/>
        </p:nvSpPr>
        <p:spPr>
          <a:xfrm>
            <a:off x="1030079" y="857090"/>
            <a:ext cx="11077796" cy="2263499"/>
          </a:xfrm>
          <a:prstGeom prst="rect">
            <a:avLst/>
          </a:prstGeom>
          <a:noFill/>
        </p:spPr>
        <p:txBody>
          <a:bodyPr wrap="square" lIns="108009" tIns="54004" rIns="108009" bIns="54004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D79639-3EA2-4FDE-8433-93223366AA34}"/>
              </a:ext>
            </a:extLst>
          </p:cNvPr>
          <p:cNvSpPr txBox="1"/>
          <p:nvPr/>
        </p:nvSpPr>
        <p:spPr>
          <a:xfrm>
            <a:off x="1030079" y="3122678"/>
            <a:ext cx="10982290" cy="1401724"/>
          </a:xfrm>
          <a:prstGeom prst="rect">
            <a:avLst/>
          </a:prstGeom>
          <a:noFill/>
        </p:spPr>
        <p:txBody>
          <a:bodyPr wrap="square" lIns="108009" tIns="54004" rIns="108009" bIns="54004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01DEDF-A709-437F-BCF7-0DEBE1DCCE0B}"/>
              </a:ext>
            </a:extLst>
          </p:cNvPr>
          <p:cNvSpPr txBox="1"/>
          <p:nvPr/>
        </p:nvSpPr>
        <p:spPr>
          <a:xfrm>
            <a:off x="1125584" y="4533168"/>
            <a:ext cx="9311665" cy="970837"/>
          </a:xfrm>
          <a:prstGeom prst="rect">
            <a:avLst/>
          </a:prstGeom>
          <a:noFill/>
        </p:spPr>
        <p:txBody>
          <a:bodyPr wrap="square" lIns="108009" tIns="54004" rIns="108009" bIns="54004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- 45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7052B8-07D3-4AAB-9718-522537812E29}"/>
              </a:ext>
            </a:extLst>
          </p:cNvPr>
          <p:cNvSpPr txBox="1"/>
          <p:nvPr/>
        </p:nvSpPr>
        <p:spPr>
          <a:xfrm>
            <a:off x="1030079" y="5504005"/>
            <a:ext cx="9311665" cy="970837"/>
          </a:xfrm>
          <a:prstGeom prst="rect">
            <a:avLst/>
          </a:prstGeom>
          <a:noFill/>
        </p:spPr>
        <p:txBody>
          <a:bodyPr wrap="square" lIns="108009" tIns="54004" rIns="108009" bIns="54004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khoa, internet,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4105836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7462" y="76201"/>
            <a:ext cx="4092534" cy="570728"/>
          </a:xfrm>
          <a:prstGeom prst="rect">
            <a:avLst/>
          </a:prstGeom>
          <a:noFill/>
        </p:spPr>
        <p:txBody>
          <a:bodyPr wrap="square" lIns="108009" tIns="54004" rIns="108009" bIns="54004" rtlCol="0">
            <a:spAutoFit/>
          </a:bodyPr>
          <a:lstStyle/>
          <a:p>
            <a:pPr defTabSz="890102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GIÁ DỰ ÁN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" y="599419"/>
            <a:ext cx="12191999" cy="62585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defTabSz="890102"/>
            <a:endParaRPr lang="en-US" sz="23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11142" y="45162"/>
            <a:ext cx="179817" cy="3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007" tIns="44504" rIns="89007" bIns="44504" numCol="1" anchor="ctr" anchorCtr="0" compatLnSpc="1">
            <a:prstTxWarp prst="textNoShape">
              <a:avLst/>
            </a:prstTxWarp>
            <a:spAutoFit/>
          </a:bodyPr>
          <a:lstStyle/>
          <a:p>
            <a:pPr defTabSz="89010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711142" y="2702638"/>
            <a:ext cx="179817" cy="3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007" tIns="44504" rIns="89007" bIns="44504" numCol="1" anchor="ctr" anchorCtr="0" compatLnSpc="1">
            <a:prstTxWarp prst="textNoShape">
              <a:avLst/>
            </a:prstTxWarp>
            <a:spAutoFit/>
          </a:bodyPr>
          <a:lstStyle/>
          <a:p>
            <a:pPr defTabSz="890102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37611"/>
              </p:ext>
            </p:extLst>
          </p:nvPr>
        </p:nvGraphicFramePr>
        <p:xfrm>
          <a:off x="177365" y="1515658"/>
          <a:ext cx="11828885" cy="5532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5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54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37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5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tối đa</a:t>
                      </a:r>
                      <a:endParaRPr lang="en-US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 đạt dược</a:t>
                      </a:r>
                      <a:endParaRPr lang="en-US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20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905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món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dưỡng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204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905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lvl="0" indent="0" algn="just" defTabSz="75355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0550" algn="l"/>
                        </a:tabLst>
                        <a:defRPr/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phú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hấp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368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905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lvl="0" indent="0" algn="just" defTabSz="75355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0550" algn="l"/>
                        </a:tabLst>
                        <a:defRPr/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dự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trôi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thuyết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r>
                        <a:rPr lang="en-US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18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marL="0" marR="0" lvl="0" indent="0" algn="just" defTabSz="75355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0550" algn="l"/>
                        </a:tabLst>
                        <a:defRPr/>
                      </a:pP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5773" marR="657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endParaRPr lang="en-US" sz="2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773" marR="65773" marT="0" marB="0"/>
                </a:tc>
                <a:extLst>
                  <a:ext uri="{0D108BD9-81ED-4DB2-BD59-A6C34878D82A}">
                    <a16:rowId xmlns="" xmlns:a16="http://schemas.microsoft.com/office/drawing/2014/main" val="2147255523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82330" y="793033"/>
            <a:ext cx="11209669" cy="44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07" tIns="44504" rIns="89007" bIns="4450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90102" fontAlgn="base">
              <a:spcBef>
                <a:spcPct val="0"/>
              </a:spcBef>
              <a:spcAft>
                <a:spcPct val="0"/>
              </a:spcAft>
              <a:tabLst>
                <a:tab pos="574857" algn="l"/>
              </a:tabLst>
            </a:pPr>
            <a:r>
              <a:rPr lang="en-US" sz="23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ĐÁNH GIÁ THỰC HIỆN DỰ ÁN MÓN ĂN CHO BỮA CƠM GIA ĐÌNH 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WordArt 4">
            <a:extLst>
              <a:ext uri="{FF2B5EF4-FFF2-40B4-BE49-F238E27FC236}">
                <a16:creationId xmlns:a16="http://schemas.microsoft.com/office/drawing/2014/main" xmlns="" id="{B5456F8C-68E2-47A5-A403-36AAC51C8AE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9304" y="554804"/>
            <a:ext cx="11637876" cy="2216971"/>
          </a:xfrm>
          <a:prstGeom prst="rect">
            <a:avLst/>
          </a:prstGeom>
        </p:spPr>
        <p:txBody>
          <a:bodyPr wrap="none" lIns="108009" tIns="54004" rIns="108009" bIns="54004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890102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kern="10" spc="-351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300" b="1" kern="10" spc="-351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0" spc="-351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300" b="1" kern="10" spc="-351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0" spc="-351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300" b="1" kern="10" spc="-351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0" spc="-351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300" b="1" kern="10" spc="-351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0" spc="-351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300" b="1" kern="10" spc="-351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0" spc="-351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3300" b="1" kern="10" spc="-351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kern="10" spc="-351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kern="10" spc="-351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1926" name="Picture 7" descr="POINSET2">
            <a:extLst>
              <a:ext uri="{FF2B5EF4-FFF2-40B4-BE49-F238E27FC236}">
                <a16:creationId xmlns:a16="http://schemas.microsoft.com/office/drawing/2014/main" xmlns="" id="{0AB0C6F1-7EED-48E8-8DBE-0F5F04283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6419" y="2774088"/>
            <a:ext cx="3927493" cy="424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8CB439-3F53-4FC9-9082-F766709E5BDA}"/>
              </a:ext>
            </a:extLst>
          </p:cNvPr>
          <p:cNvSpPr txBox="1"/>
          <p:nvPr/>
        </p:nvSpPr>
        <p:spPr>
          <a:xfrm>
            <a:off x="1937372" y="2725521"/>
            <a:ext cx="10109808" cy="2955996"/>
          </a:xfrm>
          <a:prstGeom prst="rect">
            <a:avLst/>
          </a:prstGeom>
          <a:noFill/>
        </p:spPr>
        <p:txBody>
          <a:bodyPr wrap="square" lIns="108009" tIns="54004" rIns="108009" bIns="54004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3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2031" y="398585"/>
            <a:ext cx="4021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đơn</a:t>
            </a:r>
            <a:r>
              <a:rPr lang="en-US" sz="4000" b="1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mẫu</a:t>
            </a:r>
            <a:endParaRPr lang="en-US" sz="4000" b="1" dirty="0">
              <a:solidFill>
                <a:srgbClr val="FF0000"/>
              </a:solidFill>
              <a:latin typeface="Amazone" pitchFamily="66" charset="0"/>
              <a:cs typeface="Times New Roman" pitchFamily="18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86154" y="1184031"/>
            <a:ext cx="5275384" cy="3985846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9881" y="1187045"/>
            <a:ext cx="383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5861538" y="1184031"/>
            <a:ext cx="6330461" cy="5533292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08278" y="1330625"/>
            <a:ext cx="4454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5723" y="2743198"/>
            <a:ext cx="3493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Cơm</a:t>
            </a:r>
            <a:endParaRPr lang="en-US" sz="2800" b="1" dirty="0" smtClean="0">
              <a:solidFill>
                <a:srgbClr val="00B050"/>
              </a:solidFill>
              <a:latin typeface="Amazone" pitchFamily="66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Thịt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kho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trứng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cút</a:t>
            </a:r>
            <a:endParaRPr lang="en-US" sz="2800" b="1" dirty="0" smtClean="0">
              <a:solidFill>
                <a:srgbClr val="00B050"/>
              </a:solidFill>
              <a:latin typeface="Amazone" pitchFamily="66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Canh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cua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đay</a:t>
            </a:r>
            <a:endParaRPr lang="en-US" sz="2800" b="1" dirty="0" smtClean="0">
              <a:solidFill>
                <a:srgbClr val="00B050"/>
              </a:solidFill>
              <a:latin typeface="Amazone" pitchFamily="66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Súp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lơ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luộc</a:t>
            </a:r>
            <a:endParaRPr lang="en-US" sz="2800" b="1" dirty="0" smtClean="0">
              <a:solidFill>
                <a:srgbClr val="00B050"/>
              </a:solidFill>
              <a:latin typeface="Amazone" pitchFamily="66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5.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pháo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muối</a:t>
            </a:r>
            <a:r>
              <a:rPr lang="en-US" sz="2800" b="1" dirty="0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mazone" pitchFamily="66" charset="0"/>
                <a:cs typeface="Times New Roman" pitchFamily="18" charset="0"/>
              </a:rPr>
              <a:t>chua</a:t>
            </a:r>
            <a:endParaRPr lang="en-US" sz="2800" b="1" dirty="0">
              <a:solidFill>
                <a:srgbClr val="00B050"/>
              </a:solidFill>
              <a:latin typeface="Amazone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66" y="2483027"/>
            <a:ext cx="904875" cy="7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hinh-nen-dong-day-ngang-dep-1-55_10423676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94" y="1713169"/>
            <a:ext cx="40957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hinh-nen-dong-day-ngang-dep-1-84_1042370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61" y="1853845"/>
            <a:ext cx="4964724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anh-dong-dep-276_11443789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39" y="2722281"/>
            <a:ext cx="568569" cy="244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anh-dong-dep-66_11443536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60" y="2965935"/>
            <a:ext cx="762000" cy="3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14493" y="2901595"/>
            <a:ext cx="40092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Nộm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chuối</a:t>
            </a:r>
            <a:endParaRPr lang="en-US" sz="2800" dirty="0" smtClean="0">
              <a:solidFill>
                <a:srgbClr val="FF0000"/>
              </a:solidFill>
              <a:latin typeface="Amazone" pitchFamily="66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Súp</a:t>
            </a:r>
            <a:r>
              <a:rPr lang="en-US" sz="2800" dirty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cua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khoai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môn</a:t>
            </a:r>
            <a:endParaRPr lang="en-US" sz="2800" dirty="0" smtClean="0">
              <a:solidFill>
                <a:srgbClr val="FF0000"/>
              </a:solidFill>
              <a:latin typeface="Amazone" pitchFamily="66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Cơm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rang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thập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cẩm</a:t>
            </a:r>
            <a:endParaRPr lang="en-US" sz="2800" dirty="0" smtClean="0">
              <a:solidFill>
                <a:srgbClr val="FF0000"/>
              </a:solidFill>
              <a:latin typeface="Amazone" pitchFamily="66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Thịt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bò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nướng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rau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củ</a:t>
            </a:r>
            <a:endParaRPr lang="en-US" sz="2800" dirty="0" smtClean="0">
              <a:solidFill>
                <a:srgbClr val="FF0000"/>
              </a:solidFill>
              <a:latin typeface="Amazone" pitchFamily="66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Lẩu</a:t>
            </a:r>
            <a:r>
              <a:rPr lang="en-US" sz="2800" dirty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hải</a:t>
            </a:r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sản</a:t>
            </a:r>
            <a:endParaRPr lang="en-US" sz="2800" dirty="0" smtClean="0">
              <a:solidFill>
                <a:srgbClr val="FF0000"/>
              </a:solidFill>
              <a:latin typeface="Amazone" pitchFamily="66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6. Rau </a:t>
            </a:r>
            <a:r>
              <a:rPr lang="en-US" sz="2800" dirty="0" err="1" smtClean="0">
                <a:solidFill>
                  <a:srgbClr val="FF0000"/>
                </a:solidFill>
                <a:latin typeface="Amazone" pitchFamily="66" charset="0"/>
                <a:cs typeface="Times New Roman" pitchFamily="18" charset="0"/>
              </a:rPr>
              <a:t>câu</a:t>
            </a:r>
            <a:endParaRPr lang="en-US" sz="2800" dirty="0" smtClean="0">
              <a:solidFill>
                <a:srgbClr val="FF0000"/>
              </a:solidFill>
              <a:latin typeface="Amazone" pitchFamily="66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sz="2800" dirty="0">
              <a:solidFill>
                <a:srgbClr val="FF0000"/>
              </a:solidFill>
              <a:latin typeface="Amazone" pitchFamily="66" charset="0"/>
              <a:cs typeface="Times New Roman" pitchFamily="18" charset="0"/>
            </a:endParaRPr>
          </a:p>
        </p:txBody>
      </p:sp>
      <p:pic>
        <p:nvPicPr>
          <p:cNvPr id="1035" name="Picture 11" descr="C:\Users\Admin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51" y="5572581"/>
            <a:ext cx="1594338" cy="114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43" y="5572581"/>
            <a:ext cx="1704608" cy="11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91B8246-A7DB-4F80-B66D-CA421BA5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705" y="778202"/>
            <a:ext cx="5430097" cy="54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89010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u="sng" kern="1200" dirty="0">
                <a:solidFill>
                  <a:srgbClr val="FF0066"/>
                </a:solidFill>
                <a:ea typeface="+mn-ea"/>
                <a:cs typeface="+mn-cs"/>
              </a:rPr>
              <a:t>TÌM TÒI MỞ RỘNG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CFC1ABBB-DCCB-4064-B248-DD2C379C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43" y="1583273"/>
            <a:ext cx="5307308" cy="355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9" tIns="54004" rIns="108009" bIns="54004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890102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dirty="0">
                <a:solidFill>
                  <a:schemeClr val="accent5">
                    <a:lumMod val="10000"/>
                  </a:schemeClr>
                </a:solidFill>
              </a:rPr>
              <a:t>Em hãy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tìm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hiểu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qua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người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thân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bà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mẹ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…)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hoặc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các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kênh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thông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tin: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sách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báo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, internet,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facebook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…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tự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lập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thực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đơn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cho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bữa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cơm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gia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đình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mình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trong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một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tuần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.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Thực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đơn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đảm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bảo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hợp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lý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đa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dạng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thực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phẩm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;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thay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đổi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phương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pháp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chế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</a:rPr>
              <a:t>biến</a:t>
            </a:r>
            <a:endParaRPr lang="en-US" altLang="en-US" sz="31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AA60FE-165F-41B9-A546-7D3071742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220" y="1806670"/>
            <a:ext cx="5089013" cy="459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3ABD268A-7C99-41C1-AA22-C88DC25B3B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1C7214-CAED-4A5A-84EE-24B8D4AC72C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93D355FA-3A8C-4280-8D4C-63B0B90F1EC9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D56227A-356C-4574-913A-4ED5AC29103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19F8B1E-19A8-478F-974E-E31767F9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F48613E-23DB-45FF-BF39-67C6CB768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1" y="0"/>
            <a:ext cx="1137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 descr="C:\Documents and Settings\THANH TAI\My Documents\Downloads\tep-rang-dua.jpg">
            <a:extLst>
              <a:ext uri="{FF2B5EF4-FFF2-40B4-BE49-F238E27FC236}">
                <a16:creationId xmlns:a16="http://schemas.microsoft.com/office/drawing/2014/main" xmlns="" id="{59D5A425-AA34-452E-844D-6A9E8A2248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9" y="0"/>
            <a:ext cx="5050712" cy="3505199"/>
          </a:xfrm>
          <a:noFill/>
        </p:spPr>
      </p:pic>
      <p:pic>
        <p:nvPicPr>
          <p:cNvPr id="8197" name="Picture 2" descr="C:\Documents and Settings\THANH TAI\My Documents\Downloads\tải xuống.jpg">
            <a:extLst>
              <a:ext uri="{FF2B5EF4-FFF2-40B4-BE49-F238E27FC236}">
                <a16:creationId xmlns:a16="http://schemas.microsoft.com/office/drawing/2014/main" xmlns="" id="{13DC0F38-99A0-4B15-AB18-E54105AA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8" y="0"/>
            <a:ext cx="5349913" cy="3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C:\Documents and Settings\THANH TAI\My Documents\Downloads\tải xuống (1).jpg">
            <a:extLst>
              <a:ext uri="{FF2B5EF4-FFF2-40B4-BE49-F238E27FC236}">
                <a16:creationId xmlns:a16="http://schemas.microsoft.com/office/drawing/2014/main" xmlns="" id="{253CB17E-8B7E-4CBE-87E0-A1DB2C94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81" y="3505199"/>
            <a:ext cx="4977630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Documents and Settings\THANH TAI\My Documents\Downloads\images (2).jpg">
            <a:extLst>
              <a:ext uri="{FF2B5EF4-FFF2-40B4-BE49-F238E27FC236}">
                <a16:creationId xmlns:a16="http://schemas.microsoft.com/office/drawing/2014/main" xmlns="" id="{321073BF-13B7-4861-A457-6BCA3823A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8" y="3505199"/>
            <a:ext cx="5349913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494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1B6888-93B2-4E1A-B977-F4D2459B14E3}"/>
              </a:ext>
            </a:extLst>
          </p:cNvPr>
          <p:cNvSpPr txBox="1"/>
          <p:nvPr/>
        </p:nvSpPr>
        <p:spPr>
          <a:xfrm>
            <a:off x="3001252" y="389874"/>
            <a:ext cx="642849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ko-KR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Placeholder 13">
            <a:extLst>
              <a:ext uri="{FF2B5EF4-FFF2-40B4-BE49-F238E27FC236}">
                <a16:creationId xmlns="" xmlns:a16="http://schemas.microsoft.com/office/drawing/2014/main" id="{15429DA9-B110-4734-B100-43884F16EA12}"/>
              </a:ext>
            </a:extLst>
          </p:cNvPr>
          <p:cNvSpPr txBox="1">
            <a:spLocks/>
          </p:cNvSpPr>
          <p:nvPr/>
        </p:nvSpPr>
        <p:spPr>
          <a:xfrm>
            <a:off x="4300402" y="6048912"/>
            <a:ext cx="5129348" cy="98328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Chúc</a:t>
            </a:r>
            <a:r>
              <a:rPr lang="en-US" altLang="ko-KR" sz="3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các</a:t>
            </a:r>
            <a:r>
              <a:rPr lang="en-US" altLang="ko-KR" sz="3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em</a:t>
            </a:r>
            <a:r>
              <a:rPr lang="en-US" altLang="ko-KR" sz="3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học</a:t>
            </a:r>
            <a:r>
              <a:rPr lang="en-US" altLang="ko-KR" sz="3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tốt</a:t>
            </a:r>
            <a:r>
              <a:rPr lang="en-US" altLang="ko-KR" sz="3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!</a:t>
            </a:r>
            <a:endParaRPr lang="en-US" altLang="ko-KR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245" y="2159000"/>
            <a:ext cx="1160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2/43 SGK</a:t>
            </a:r>
          </a:p>
        </p:txBody>
      </p:sp>
      <p:pic>
        <p:nvPicPr>
          <p:cNvPr id="5" name="Picture 10" descr="Ảnh động slide học tậ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34" y="342899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806" y="0"/>
            <a:ext cx="11573197" cy="724247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3BE0B2AB-0E11-4259-A172-D89567147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68859"/>
              </p:ext>
            </p:extLst>
          </p:nvPr>
        </p:nvGraphicFramePr>
        <p:xfrm>
          <a:off x="1775764" y="841208"/>
          <a:ext cx="3302135" cy="4303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7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0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7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7396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Xây</a:t>
                      </a:r>
                      <a:r>
                        <a:rPr lang="nl-NL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dựng được bữa ăn dinh dưỡng hợp lí cho gia đình</a:t>
                      </a:r>
                      <a:endParaRPr lang="en-US" altLang="ko-KR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5F6255AF-493B-4D65-B615-5FC5379B6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22484"/>
              </p:ext>
            </p:extLst>
          </p:nvPr>
        </p:nvGraphicFramePr>
        <p:xfrm>
          <a:off x="6588370" y="854345"/>
          <a:ext cx="3845168" cy="4355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82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34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24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Chế biến được một món ăn theo phương</a:t>
                      </a:r>
                      <a:r>
                        <a:rPr lang="nl-NL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pháp chế biến </a:t>
                      </a:r>
                      <a:r>
                        <a:rPr lang="nl-NL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sử dụng nhiệt.</a:t>
                      </a:r>
                      <a:endParaRPr lang="en-US" sz="28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>
            <a:extLst>
              <a:ext uri="{FF2B5EF4-FFF2-40B4-BE49-F238E27FC236}">
                <a16:creationId xmlns="" xmlns:a16="http://schemas.microsoft.com/office/drawing/2014/main" id="{3EAA867F-48EE-4851-A94E-1F379F2A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951" y="3962402"/>
            <a:ext cx="1607782" cy="38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>
            <a:spAutoFit/>
          </a:bodyPr>
          <a:lstStyle/>
          <a:p>
            <a:pPr defTabSz="890102"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5" name="Text Box 7">
            <a:extLst>
              <a:ext uri="{FF2B5EF4-FFF2-40B4-BE49-F238E27FC236}">
                <a16:creationId xmlns="" xmlns:a16="http://schemas.microsoft.com/office/drawing/2014/main" id="{20C37337-E09A-46B3-A65D-20A96B529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03" y="-16730"/>
            <a:ext cx="11681828" cy="57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9" tIns="54004" rIns="108009" bIns="54004">
            <a:spAutoFit/>
          </a:bodyPr>
          <a:lstStyle/>
          <a:p>
            <a:pPr defTabSz="8901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="" xmlns:a16="http://schemas.microsoft.com/office/drawing/2014/main" id="{2EA9190C-2C70-486D-B342-09127AA67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52" y="6231768"/>
            <a:ext cx="1315457" cy="47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>
            <a:spAutoFit/>
          </a:bodyPr>
          <a:lstStyle/>
          <a:p>
            <a:pPr algn="ctr" defTabSz="8901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="" xmlns:a16="http://schemas.microsoft.com/office/drawing/2014/main" id="{0DEBDD17-CFDB-4017-BC7A-A0DFA2FEA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876" y="2957943"/>
            <a:ext cx="2923239" cy="47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>
            <a:spAutoFit/>
          </a:bodyPr>
          <a:lstStyle/>
          <a:p>
            <a:pPr algn="ctr" defTabSz="8901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tàu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6" name="Text Box 18">
            <a:extLst>
              <a:ext uri="{FF2B5EF4-FFF2-40B4-BE49-F238E27FC236}">
                <a16:creationId xmlns="" xmlns:a16="http://schemas.microsoft.com/office/drawing/2014/main" id="{ED1E197A-86D1-46E0-A8A8-15DD32E9F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911" y="2794427"/>
            <a:ext cx="2802085" cy="47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9" tIns="54004" rIns="108009" bIns="54004">
            <a:spAutoFit/>
          </a:bodyPr>
          <a:lstStyle/>
          <a:p>
            <a:pPr defTabSz="8901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Lươn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318" name="Text Box 30">
            <a:extLst>
              <a:ext uri="{FF2B5EF4-FFF2-40B4-BE49-F238E27FC236}">
                <a16:creationId xmlns="" xmlns:a16="http://schemas.microsoft.com/office/drawing/2014/main" id="{64EDDA21-D144-43F7-A714-07E125F5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489" y="5414229"/>
            <a:ext cx="3617507" cy="47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9" tIns="54004" rIns="108009" bIns="54004">
            <a:spAutoFit/>
          </a:bodyPr>
          <a:lstStyle/>
          <a:p>
            <a:pPr defTabSz="8901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dứa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DA104C7-850F-42D9-8E2D-194C7040CBA8}"/>
              </a:ext>
            </a:extLst>
          </p:cNvPr>
          <p:cNvGrpSpPr/>
          <p:nvPr/>
        </p:nvGrpSpPr>
        <p:grpSpPr>
          <a:xfrm>
            <a:off x="1912233" y="668216"/>
            <a:ext cx="8769717" cy="5378888"/>
            <a:chOff x="1224365" y="215791"/>
            <a:chExt cx="7781258" cy="4592656"/>
          </a:xfrm>
        </p:grpSpPr>
        <p:pic>
          <p:nvPicPr>
            <p:cNvPr id="12325" name="Picture 37">
              <a:extLst>
                <a:ext uri="{FF2B5EF4-FFF2-40B4-BE49-F238E27FC236}">
                  <a16:creationId xmlns="" xmlns:a16="http://schemas.microsoft.com/office/drawing/2014/main" id="{DF259D2C-4215-4607-942E-339B10926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545" y="215791"/>
              <a:ext cx="3642078" cy="1876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28" name="Picture 40">
              <a:extLst>
                <a:ext uri="{FF2B5EF4-FFF2-40B4-BE49-F238E27FC236}">
                  <a16:creationId xmlns="" xmlns:a16="http://schemas.microsoft.com/office/drawing/2014/main" id="{20F6894F-AA00-49A8-87D2-FCE765261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517" y="2648481"/>
              <a:ext cx="3328106" cy="2159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F40AB32-8C48-4F18-A0D3-5F27AE7DF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4365" y="2648481"/>
              <a:ext cx="3574031" cy="2159965"/>
            </a:xfrm>
            <a:prstGeom prst="rect">
              <a:avLst/>
            </a:prstGeom>
          </p:spPr>
        </p:pic>
      </p:grpSp>
      <p:sp>
        <p:nvSpPr>
          <p:cNvPr id="36" name="Text Box 13">
            <a:extLst>
              <a:ext uri="{FF2B5EF4-FFF2-40B4-BE49-F238E27FC236}">
                <a16:creationId xmlns="" xmlns:a16="http://schemas.microsoft.com/office/drawing/2014/main" id="{0DEBDD17-CFDB-4017-BC7A-A0DFA2FEA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1057" y="6047103"/>
            <a:ext cx="2923239" cy="84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>
            <a:spAutoFit/>
          </a:bodyPr>
          <a:lstStyle/>
          <a:p>
            <a:pPr algn="ctr" defTabSz="8901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  <a:cs typeface="Times New Roman" pitchFamily="18" charset="0"/>
              </a:rPr>
              <a:t>dứa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34" y="553998"/>
            <a:ext cx="4028042" cy="24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7598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7D7E1AA-3AB7-48EE-8887-12CB539F4DC6}"/>
              </a:ext>
            </a:extLst>
          </p:cNvPr>
          <p:cNvGrpSpPr/>
          <p:nvPr/>
        </p:nvGrpSpPr>
        <p:grpSpPr>
          <a:xfrm>
            <a:off x="1214286" y="1019908"/>
            <a:ext cx="9981251" cy="5100095"/>
            <a:chOff x="1197790" y="502356"/>
            <a:chExt cx="7807832" cy="4834809"/>
          </a:xfrm>
        </p:grpSpPr>
        <p:pic>
          <p:nvPicPr>
            <p:cNvPr id="3" name="Picture 40">
              <a:extLst>
                <a:ext uri="{FF2B5EF4-FFF2-40B4-BE49-F238E27FC236}">
                  <a16:creationId xmlns="" xmlns:a16="http://schemas.microsoft.com/office/drawing/2014/main" id="{5E25FF0D-9008-450A-AADB-7083D4B47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928" y="502356"/>
              <a:ext cx="3202517" cy="2064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1">
              <a:extLst>
                <a:ext uri="{FF2B5EF4-FFF2-40B4-BE49-F238E27FC236}">
                  <a16:creationId xmlns="" xmlns:a16="http://schemas.microsoft.com/office/drawing/2014/main" id="{CF906321-2556-49F1-AA97-005C89EE7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290" y="502356"/>
              <a:ext cx="3328105" cy="1946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2">
              <a:extLst>
                <a:ext uri="{FF2B5EF4-FFF2-40B4-BE49-F238E27FC236}">
                  <a16:creationId xmlns="" xmlns:a16="http://schemas.microsoft.com/office/drawing/2014/main" id="{DAE94BAF-7E98-4A02-A21A-B28B8A3CF6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557" y="3252592"/>
              <a:ext cx="3300065" cy="1959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CF4FB69B-E66D-4B68-9D91-AAC642640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7790" y="2938257"/>
              <a:ext cx="3572566" cy="2398908"/>
            </a:xfrm>
            <a:prstGeom prst="rect">
              <a:avLst/>
            </a:prstGeom>
          </p:spPr>
        </p:pic>
      </p:grpSp>
      <p:sp>
        <p:nvSpPr>
          <p:cNvPr id="7" name="Text Box 43">
            <a:extLst>
              <a:ext uri="{FF2B5EF4-FFF2-40B4-BE49-F238E27FC236}">
                <a16:creationId xmlns="" xmlns:a16="http://schemas.microsoft.com/office/drawing/2014/main" id="{A96F3120-3A88-4169-9795-D83A6CA50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692" y="2967379"/>
            <a:ext cx="2528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 dirty="0"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altLang="en-US" sz="2400" b="1" kern="1200" dirty="0" err="1">
                <a:latin typeface="Times New Roman" pitchFamily="18" charset="0"/>
                <a:cs typeface="Times New Roman" pitchFamily="18" charset="0"/>
              </a:rPr>
              <a:t>muống</a:t>
            </a:r>
            <a:r>
              <a:rPr lang="en-US" altLang="en-US" sz="24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latin typeface="Times New Roman" pitchFamily="18" charset="0"/>
                <a:cs typeface="Times New Roman" pitchFamily="18" charset="0"/>
              </a:rPr>
              <a:t>xào</a:t>
            </a:r>
            <a:endParaRPr lang="en-US" altLang="en-US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4">
            <a:extLst>
              <a:ext uri="{FF2B5EF4-FFF2-40B4-BE49-F238E27FC236}">
                <a16:creationId xmlns="" xmlns:a16="http://schemas.microsoft.com/office/drawing/2014/main" id="{823C04A7-0CFB-474F-A801-FB548DB8D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8168" y="2980543"/>
            <a:ext cx="2470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 dirty="0" err="1"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altLang="en-US" sz="24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latin typeface="Times New Roman" pitchFamily="18" charset="0"/>
                <a:cs typeface="Times New Roman" pitchFamily="18" charset="0"/>
              </a:rPr>
              <a:t>xào</a:t>
            </a:r>
            <a:endParaRPr lang="en-US" altLang="en-US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="" xmlns:a16="http://schemas.microsoft.com/office/drawing/2014/main" id="{FDAAA52E-2C83-44DA-9E20-B5F55F537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754" y="6334444"/>
            <a:ext cx="1130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Cơm</a:t>
            </a:r>
            <a:r>
              <a:rPr lang="en-US" altLang="en-US" sz="20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0" name="Text Box 46">
            <a:extLst>
              <a:ext uri="{FF2B5EF4-FFF2-40B4-BE49-F238E27FC236}">
                <a16:creationId xmlns="" xmlns:a16="http://schemas.microsoft.com/office/drawing/2014/main" id="{036B1874-B007-4062-B2E7-93A5D253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678" y="5966314"/>
            <a:ext cx="22257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altLang="en-US" sz="24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altLang="en-US" sz="2400" b="1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latin typeface="Times New Roman" pitchFamily="18" charset="0"/>
                <a:cs typeface="Times New Roman" pitchFamily="18" charset="0"/>
              </a:rPr>
              <a:t>rốt</a:t>
            </a:r>
            <a:endParaRPr lang="en-US" altLang="en-US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CE290E88-8230-4F22-8734-126AAD75B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53" y="320888"/>
            <a:ext cx="86982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Bữa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0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2: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 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BCAF646-42B2-453F-A1F1-67DCE6F44680}"/>
              </a:ext>
            </a:extLst>
          </p:cNvPr>
          <p:cNvGrpSpPr/>
          <p:nvPr/>
        </p:nvGrpSpPr>
        <p:grpSpPr>
          <a:xfrm>
            <a:off x="1008186" y="506761"/>
            <a:ext cx="11101752" cy="5977074"/>
            <a:chOff x="2134000" y="119139"/>
            <a:chExt cx="6746034" cy="5559069"/>
          </a:xfrm>
        </p:grpSpPr>
        <p:pic>
          <p:nvPicPr>
            <p:cNvPr id="4" name="Picture 9">
              <a:extLst>
                <a:ext uri="{FF2B5EF4-FFF2-40B4-BE49-F238E27FC236}">
                  <a16:creationId xmlns="" xmlns:a16="http://schemas.microsoft.com/office/drawing/2014/main" id="{07E70875-4BFE-40AD-89C4-2F690EF5F3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971" y="3108152"/>
              <a:ext cx="2495125" cy="2570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26">
              <a:extLst>
                <a:ext uri="{FF2B5EF4-FFF2-40B4-BE49-F238E27FC236}">
                  <a16:creationId xmlns="" xmlns:a16="http://schemas.microsoft.com/office/drawing/2014/main" id="{BD2E73AE-8D7A-4710-9B8E-9DDCDEAA8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219" y="119139"/>
              <a:ext cx="2362815" cy="2697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FA7ADC13-53D1-4542-A8BA-2D9F23FA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4000" y="3199138"/>
              <a:ext cx="2789634" cy="2388084"/>
            </a:xfrm>
            <a:prstGeom prst="rect">
              <a:avLst/>
            </a:prstGeom>
          </p:spPr>
        </p:pic>
      </p:grpSp>
      <p:sp>
        <p:nvSpPr>
          <p:cNvPr id="9" name="Text Box 19">
            <a:extLst>
              <a:ext uri="{FF2B5EF4-FFF2-40B4-BE49-F238E27FC236}">
                <a16:creationId xmlns="" xmlns:a16="http://schemas.microsoft.com/office/drawing/2014/main" id="{31B63FB0-298C-4BE1-9E43-A945C460E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92" y="3207278"/>
            <a:ext cx="30128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Trứng</a:t>
            </a:r>
            <a:r>
              <a:rPr lang="en-US" altLang="en-US" sz="20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0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rán</a:t>
            </a:r>
            <a:r>
              <a:rPr lang="en-US" altLang="en-US" sz="20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="" xmlns:a16="http://schemas.microsoft.com/office/drawing/2014/main" id="{CE290E88-8230-4F22-8734-126AAD75B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03" y="229762"/>
            <a:ext cx="869823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Bữa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  <a:r>
              <a:rPr lang="en-US" altLang="en-US" sz="3000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 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0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0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kern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="" xmlns:a16="http://schemas.microsoft.com/office/drawing/2014/main" id="{0B3172A4-3F5C-4504-9BE8-24FB241E8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318" y="3407333"/>
            <a:ext cx="3573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lách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altLang="en-US" sz="2000" kern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altLang="en-US" sz="2000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="" xmlns:a16="http://schemas.microsoft.com/office/drawing/2014/main" id="{CF339490-31FC-42A1-85D3-C52906442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830" y="3401454"/>
            <a:ext cx="27420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Canh</a:t>
            </a:r>
            <a:r>
              <a:rPr lang="en-US" altLang="en-US" sz="20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0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chua</a:t>
            </a:r>
            <a:r>
              <a:rPr lang="en-US" altLang="en-US" sz="20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0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cá</a:t>
            </a:r>
            <a:r>
              <a:rPr lang="en-US" altLang="en-US" sz="20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lóc</a:t>
            </a:r>
            <a:endParaRPr lang="en-US" altLang="en-US" sz="2000" b="1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="" xmlns:a16="http://schemas.microsoft.com/office/drawing/2014/main" id="{FDAAA52E-2C83-44DA-9E20-B5F55F537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017" y="6423101"/>
            <a:ext cx="1130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0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Cơm</a:t>
            </a:r>
            <a:r>
              <a:rPr lang="en-US" altLang="en-US" sz="20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="" xmlns:a16="http://schemas.microsoft.com/office/drawing/2014/main" id="{79DA525C-27E6-4502-95EE-3A9633DD0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522" y="6361546"/>
            <a:ext cx="29871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53557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24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Rau </a:t>
            </a:r>
            <a:r>
              <a:rPr lang="en-US" altLang="en-US" sz="24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muống</a:t>
            </a:r>
            <a:r>
              <a:rPr lang="en-US" altLang="en-US" sz="2400" b="1" kern="12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en-US" sz="2400" b="1" kern="1200" dirty="0" err="1">
                <a:latin typeface="Times New Roman" pitchFamily="18" charset="0"/>
                <a:ea typeface="+mn-ea"/>
                <a:cs typeface="Times New Roman" pitchFamily="18" charset="0"/>
              </a:rPr>
              <a:t>xào</a:t>
            </a:r>
            <a:endParaRPr lang="en-US" altLang="en-US" sz="2400" b="1" kern="12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94" y="890954"/>
            <a:ext cx="3295990" cy="2316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2" y="877766"/>
            <a:ext cx="3012831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Line 4">
            <a:extLst>
              <a:ext uri="{FF2B5EF4-FFF2-40B4-BE49-F238E27FC236}">
                <a16:creationId xmlns="" xmlns:a16="http://schemas.microsoft.com/office/drawing/2014/main" id="{115A7D4D-EE1D-4775-81C9-10235B663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08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/>
          <a:lstStyle/>
          <a:p>
            <a:pPr defTabSz="890102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2469" name="Line 5">
            <a:extLst>
              <a:ext uri="{FF2B5EF4-FFF2-40B4-BE49-F238E27FC236}">
                <a16:creationId xmlns="" xmlns:a16="http://schemas.microsoft.com/office/drawing/2014/main" id="{1ED42CBC-8C1D-4E93-95B4-9655828FA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014" y="3166285"/>
            <a:ext cx="87697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/>
          <a:lstStyle/>
          <a:p>
            <a:pPr defTabSz="890102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2481" name="Text Box 17">
            <a:extLst>
              <a:ext uri="{FF2B5EF4-FFF2-40B4-BE49-F238E27FC236}">
                <a16:creationId xmlns="" xmlns:a16="http://schemas.microsoft.com/office/drawing/2014/main" id="{B2D26982-4DD0-485B-899F-B0FB6B5C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355" y="1192269"/>
            <a:ext cx="365405" cy="48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>
            <a:spAutoFit/>
          </a:bodyPr>
          <a:lstStyle/>
          <a:p>
            <a:pPr defTabSz="8901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2483" name="Text Box 19">
            <a:extLst>
              <a:ext uri="{FF2B5EF4-FFF2-40B4-BE49-F238E27FC236}">
                <a16:creationId xmlns="" xmlns:a16="http://schemas.microsoft.com/office/drawing/2014/main" id="{B2931249-7690-4B4F-B3BE-84D0314FB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428" y="2971802"/>
            <a:ext cx="365405" cy="38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>
            <a:spAutoFit/>
          </a:bodyPr>
          <a:lstStyle/>
          <a:p>
            <a:pPr defTabSz="890102"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84" name="Text Box 20">
            <a:extLst>
              <a:ext uri="{FF2B5EF4-FFF2-40B4-BE49-F238E27FC236}">
                <a16:creationId xmlns="" xmlns:a16="http://schemas.microsoft.com/office/drawing/2014/main" id="{CA108888-01E5-45CE-847A-704F29707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266" y="1328543"/>
            <a:ext cx="581812" cy="48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009" tIns="54004" rIns="108009" bIns="54004">
            <a:spAutoFit/>
          </a:bodyPr>
          <a:lstStyle/>
          <a:p>
            <a:pPr defTabSz="8901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2488" name="Text Box 24">
            <a:extLst>
              <a:ext uri="{FF2B5EF4-FFF2-40B4-BE49-F238E27FC236}">
                <a16:creationId xmlns="" xmlns:a16="http://schemas.microsoft.com/office/drawing/2014/main" id="{77E7CC47-A579-4EAC-9507-E9952892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728" y="3359049"/>
            <a:ext cx="365405" cy="48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9" tIns="54004" rIns="108009" bIns="54004">
            <a:spAutoFit/>
          </a:bodyPr>
          <a:lstStyle/>
          <a:p>
            <a:pPr defTabSz="89010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b="1" dirty="0">
                <a:latin typeface="Arial" panose="020B0604020202020204" pitchFamily="34" charset="0"/>
              </a:rPr>
              <a:t>3</a:t>
            </a:r>
          </a:p>
        </p:txBody>
      </p:sp>
      <p:graphicFrame>
        <p:nvGraphicFramePr>
          <p:cNvPr id="62639" name="Group 175">
            <a:extLst>
              <a:ext uri="{FF2B5EF4-FFF2-40B4-BE49-F238E27FC236}">
                <a16:creationId xmlns="" xmlns:a16="http://schemas.microsoft.com/office/drawing/2014/main" id="{1A2C79D5-0801-47E1-97C6-C9C54A325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16583"/>
              </p:ext>
            </p:extLst>
          </p:nvPr>
        </p:nvGraphicFramePr>
        <p:xfrm>
          <a:off x="1078447" y="3523060"/>
          <a:ext cx="4904159" cy="3149918"/>
        </p:xfrm>
        <a:graphic>
          <a:graphicData uri="http://schemas.openxmlformats.org/drawingml/2006/table">
            <a:tbl>
              <a:tblPr/>
              <a:tblGrid>
                <a:gridCol w="2056799">
                  <a:extLst>
                    <a:ext uri="{9D8B030D-6E8A-4147-A177-3AD203B41FA5}">
                      <a16:colId xmlns="" xmlns:a16="http://schemas.microsoft.com/office/drawing/2014/main" val="979518799"/>
                    </a:ext>
                  </a:extLst>
                </a:gridCol>
                <a:gridCol w="949679">
                  <a:extLst>
                    <a:ext uri="{9D8B030D-6E8A-4147-A177-3AD203B41FA5}">
                      <a16:colId xmlns="" xmlns:a16="http://schemas.microsoft.com/office/drawing/2014/main" val="1015628863"/>
                    </a:ext>
                  </a:extLst>
                </a:gridCol>
                <a:gridCol w="948003">
                  <a:extLst>
                    <a:ext uri="{9D8B030D-6E8A-4147-A177-3AD203B41FA5}">
                      <a16:colId xmlns="" xmlns:a16="http://schemas.microsoft.com/office/drawing/2014/main" val="337773943"/>
                    </a:ext>
                  </a:extLst>
                </a:gridCol>
                <a:gridCol w="949678">
                  <a:extLst>
                    <a:ext uri="{9D8B030D-6E8A-4147-A177-3AD203B41FA5}">
                      <a16:colId xmlns="" xmlns:a16="http://schemas.microsoft.com/office/drawing/2014/main" val="2785208897"/>
                    </a:ext>
                  </a:extLst>
                </a:gridCol>
              </a:tblGrid>
              <a:tr h="579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 ăn số 1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 ăn số 2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 ăn số 3</a:t>
                      </a: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3191790"/>
                  </a:ext>
                </a:extLst>
              </a:tr>
              <a:tr h="193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Đạm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béo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Vitamin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xơ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40183505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697" marR="87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315389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D887178-2079-4B91-B31E-3F63E936C83B}"/>
              </a:ext>
            </a:extLst>
          </p:cNvPr>
          <p:cNvGrpSpPr/>
          <p:nvPr/>
        </p:nvGrpSpPr>
        <p:grpSpPr>
          <a:xfrm>
            <a:off x="1456760" y="-91541"/>
            <a:ext cx="4639241" cy="3179632"/>
            <a:chOff x="1300661" y="-75437"/>
            <a:chExt cx="3986244" cy="2620252"/>
          </a:xfrm>
        </p:grpSpPr>
        <p:pic>
          <p:nvPicPr>
            <p:cNvPr id="62543" name="Picture 79">
              <a:extLst>
                <a:ext uri="{FF2B5EF4-FFF2-40B4-BE49-F238E27FC236}">
                  <a16:creationId xmlns="" xmlns:a16="http://schemas.microsoft.com/office/drawing/2014/main" id="{68B3F52B-31A5-4061-AFD9-309A33A7E8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7483" y="-75437"/>
              <a:ext cx="2009422" cy="1300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22" name="Picture 158">
              <a:extLst>
                <a:ext uri="{FF2B5EF4-FFF2-40B4-BE49-F238E27FC236}">
                  <a16:creationId xmlns="" xmlns:a16="http://schemas.microsoft.com/office/drawing/2014/main" id="{BD4A0113-C4E9-4954-8AE3-6FCF8C4C8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123" y="1186885"/>
              <a:ext cx="1883833" cy="1357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58E83CF7-405E-449C-BE0C-ED8E9AF15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0661" y="1145331"/>
              <a:ext cx="1787090" cy="135792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01B0A42-E397-4C65-827C-57B4900BF6AE}"/>
              </a:ext>
            </a:extLst>
          </p:cNvPr>
          <p:cNvGrpSpPr/>
          <p:nvPr/>
        </p:nvGrpSpPr>
        <p:grpSpPr>
          <a:xfrm>
            <a:off x="6655620" y="-143755"/>
            <a:ext cx="4457939" cy="3121806"/>
            <a:chOff x="5718807" y="-119471"/>
            <a:chExt cx="3830461" cy="2591579"/>
          </a:xfrm>
        </p:grpSpPr>
        <p:pic>
          <p:nvPicPr>
            <p:cNvPr id="62640" name="Picture 176">
              <a:extLst>
                <a:ext uri="{FF2B5EF4-FFF2-40B4-BE49-F238E27FC236}">
                  <a16:creationId xmlns="" xmlns:a16="http://schemas.microsoft.com/office/drawing/2014/main" id="{7FED8A2B-229A-4D64-AF69-D8F0C726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612" y="1203137"/>
              <a:ext cx="1632656" cy="126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41" name="Picture 177">
              <a:extLst>
                <a:ext uri="{FF2B5EF4-FFF2-40B4-BE49-F238E27FC236}">
                  <a16:creationId xmlns="" xmlns:a16="http://schemas.microsoft.com/office/drawing/2014/main" id="{13D63FFF-EC6F-4349-A6F9-A7EA4BD85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039" y="17891"/>
              <a:ext cx="1569861" cy="1185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642" name="Picture 178">
              <a:extLst>
                <a:ext uri="{FF2B5EF4-FFF2-40B4-BE49-F238E27FC236}">
                  <a16:creationId xmlns="" xmlns:a16="http://schemas.microsoft.com/office/drawing/2014/main" id="{96905DF0-7B42-4F97-8F9F-9F2EDB80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229" y="-119471"/>
              <a:ext cx="1821039" cy="132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68D8E43A-2A55-4AC5-B13A-17587A7F8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8807" y="1286861"/>
              <a:ext cx="1716954" cy="118524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489A58F-9410-4378-B3AF-3AAB7006C135}"/>
              </a:ext>
            </a:extLst>
          </p:cNvPr>
          <p:cNvGrpSpPr/>
          <p:nvPr/>
        </p:nvGrpSpPr>
        <p:grpSpPr>
          <a:xfrm>
            <a:off x="6169080" y="3363429"/>
            <a:ext cx="6022920" cy="3635007"/>
            <a:chOff x="5321102" y="2815385"/>
            <a:chExt cx="4336523" cy="2951848"/>
          </a:xfrm>
        </p:grpSpPr>
        <p:pic>
          <p:nvPicPr>
            <p:cNvPr id="62478" name="Picture 14">
              <a:extLst>
                <a:ext uri="{FF2B5EF4-FFF2-40B4-BE49-F238E27FC236}">
                  <a16:creationId xmlns="" xmlns:a16="http://schemas.microsoft.com/office/drawing/2014/main" id="{32C57DAF-E6EC-4ADA-ADF0-F919FEEB08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984" y="4322961"/>
              <a:ext cx="1769641" cy="1444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544" name="Picture 80">
              <a:extLst>
                <a:ext uri="{FF2B5EF4-FFF2-40B4-BE49-F238E27FC236}">
                  <a16:creationId xmlns="" xmlns:a16="http://schemas.microsoft.com/office/drawing/2014/main" id="{D25C58F5-8E89-4568-84A1-9680FB2325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5079" y="2815385"/>
              <a:ext cx="1695450" cy="1356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0F86A56E-72F8-4DF1-A18C-BE277DDD6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21102" y="4438695"/>
              <a:ext cx="1632655" cy="1212805"/>
            </a:xfrm>
            <a:prstGeom prst="rect">
              <a:avLst/>
            </a:prstGeom>
          </p:spPr>
        </p:pic>
      </p:grpSp>
      <p:graphicFrame>
        <p:nvGraphicFramePr>
          <p:cNvPr id="25" name="Group 80">
            <a:extLst>
              <a:ext uri="{FF2B5EF4-FFF2-40B4-BE49-F238E27FC236}">
                <a16:creationId xmlns="" xmlns:a16="http://schemas.microsoft.com/office/drawing/2014/main" id="{3E164717-8924-48FD-ADFA-CBFA5BA4F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214814"/>
              </p:ext>
            </p:extLst>
          </p:nvPr>
        </p:nvGraphicFramePr>
        <p:xfrm>
          <a:off x="270741" y="3219392"/>
          <a:ext cx="5825260" cy="3779045"/>
        </p:xfrm>
        <a:graphic>
          <a:graphicData uri="http://schemas.openxmlformats.org/drawingml/2006/table">
            <a:tbl>
              <a:tblPr/>
              <a:tblGrid>
                <a:gridCol w="2382284">
                  <a:extLst>
                    <a:ext uri="{9D8B030D-6E8A-4147-A177-3AD203B41FA5}">
                      <a16:colId xmlns="" xmlns:a16="http://schemas.microsoft.com/office/drawing/2014/main" val="4248719897"/>
                    </a:ext>
                  </a:extLst>
                </a:gridCol>
                <a:gridCol w="1188036">
                  <a:extLst>
                    <a:ext uri="{9D8B030D-6E8A-4147-A177-3AD203B41FA5}">
                      <a16:colId xmlns="" xmlns:a16="http://schemas.microsoft.com/office/drawing/2014/main" val="4285056962"/>
                    </a:ext>
                  </a:extLst>
                </a:gridCol>
                <a:gridCol w="1127470">
                  <a:extLst>
                    <a:ext uri="{9D8B030D-6E8A-4147-A177-3AD203B41FA5}">
                      <a16:colId xmlns="" xmlns:a16="http://schemas.microsoft.com/office/drawing/2014/main" val="1135922191"/>
                    </a:ext>
                  </a:extLst>
                </a:gridCol>
                <a:gridCol w="1127470">
                  <a:extLst>
                    <a:ext uri="{9D8B030D-6E8A-4147-A177-3AD203B41FA5}">
                      <a16:colId xmlns="" xmlns:a16="http://schemas.microsoft.com/office/drawing/2014/main" val="715198008"/>
                    </a:ext>
                  </a:extLst>
                </a:gridCol>
              </a:tblGrid>
              <a:tr h="651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53" marR="75353" marT="37677" marB="37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 ăn số 1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53" marR="75353" marT="37677" marB="37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 ăn số 2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53" marR="75353" marT="37677" marB="37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53" marR="75353" marT="37677" marB="37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6751357"/>
                  </a:ext>
                </a:extLst>
              </a:tr>
              <a:tr h="24480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bột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Đạm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béo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Vitamin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khoáng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xơ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53" marR="75353" marT="37677" marB="37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53" marR="75353" marT="37677" marB="37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75353" marR="75353" marT="37677" marB="37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75353" marR="75353" marT="37677" marB="37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7769842"/>
                  </a:ext>
                </a:extLst>
              </a:tr>
              <a:tr h="6799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Bữa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53" marR="75353" marT="37677" marB="37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</a:p>
                  </a:txBody>
                  <a:tcPr marL="75353" marR="75353" marT="37677" marB="37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</a:p>
                  </a:txBody>
                  <a:tcPr marL="75353" marR="75353" marT="37677" marB="37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53" marR="75353" marT="37677" marB="37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770066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333" y="4541719"/>
            <a:ext cx="1850067" cy="1322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57" y="0"/>
            <a:ext cx="2160805" cy="13285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80" y="3166285"/>
            <a:ext cx="2001905" cy="169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8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2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2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1" grpId="0" autoUpdateAnimBg="0"/>
      <p:bldP spid="62484" grpId="0" autoUpdateAnimBg="0"/>
      <p:bldP spid="624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054766" y="719334"/>
            <a:ext cx="9364813" cy="6376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="" xmlns:a16="http://schemas.microsoft.com/office/drawing/2014/main" id="{CA8B8A6A-4F7B-40E3-92B1-4C8836C659C1}"/>
              </a:ext>
            </a:extLst>
          </p:cNvPr>
          <p:cNvSpPr/>
          <p:nvPr/>
        </p:nvSpPr>
        <p:spPr>
          <a:xfrm>
            <a:off x="1173339" y="1593286"/>
            <a:ext cx="10409963" cy="43957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1C4EE0-CA98-4430-B46D-82592BCA4CE3}"/>
              </a:ext>
            </a:extLst>
          </p:cNvPr>
          <p:cNvSpPr txBox="1"/>
          <p:nvPr/>
        </p:nvSpPr>
        <p:spPr>
          <a:xfrm>
            <a:off x="1307145" y="1753310"/>
            <a:ext cx="10276157" cy="4941155"/>
          </a:xfrm>
          <a:prstGeom prst="rect">
            <a:avLst/>
          </a:prstGeom>
          <a:noFill/>
        </p:spPr>
        <p:txBody>
          <a:bodyPr wrap="square" lIns="108009" tIns="54004" rIns="108009" bIns="54004" rtlCol="0">
            <a:spAutoFit/>
          </a:bodyPr>
          <a:lstStyle/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0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2054766" y="719334"/>
            <a:ext cx="9364813" cy="6376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xmlns="" id="{CA8B8A6A-4F7B-40E3-92B1-4C8836C659C1}"/>
              </a:ext>
            </a:extLst>
          </p:cNvPr>
          <p:cNvSpPr/>
          <p:nvPr/>
        </p:nvSpPr>
        <p:spPr>
          <a:xfrm>
            <a:off x="3167639" y="1515977"/>
            <a:ext cx="4922661" cy="9531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9" tIns="54004" rIns="108009" bIns="54004" rtlCol="0" anchor="ctr"/>
          <a:lstStyle/>
          <a:p>
            <a:pPr algn="ctr" defTabSz="1080089">
              <a:buClr>
                <a:srgbClr val="000000"/>
              </a:buClr>
              <a:defRPr/>
            </a:pPr>
            <a:endParaRPr lang="en-US" sz="19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1C4EE0-CA98-4430-B46D-82592BCA4CE3}"/>
              </a:ext>
            </a:extLst>
          </p:cNvPr>
          <p:cNvSpPr txBox="1"/>
          <p:nvPr/>
        </p:nvSpPr>
        <p:spPr>
          <a:xfrm>
            <a:off x="3277705" y="1670596"/>
            <a:ext cx="4922661" cy="1751629"/>
          </a:xfrm>
          <a:prstGeom prst="rect">
            <a:avLst/>
          </a:prstGeom>
          <a:noFill/>
        </p:spPr>
        <p:txBody>
          <a:bodyPr wrap="square" lIns="108009" tIns="54004" rIns="108009" bIns="54004" rtlCol="0">
            <a:spAutoFit/>
          </a:bodyPr>
          <a:lstStyle/>
          <a:p>
            <a:pPr defTabSz="1080089">
              <a:buClr>
                <a:srgbClr val="000000"/>
              </a:buClr>
              <a:defRPr/>
            </a:pPr>
            <a:r>
              <a:rPr lang="en-US" sz="28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- 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PHIẾU THỰC HIỆN DỰ ÁN </a:t>
            </a:r>
            <a:endParaRPr lang="en-US" sz="2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defTabSz="1080089">
              <a:buClr>
                <a:srgbClr val="000000"/>
              </a:buClr>
              <a:defRPr/>
            </a:pPr>
            <a:endParaRPr lang="en-US" sz="2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defTabSz="1080089">
              <a:buClr>
                <a:srgbClr val="000000"/>
              </a:buClr>
              <a:defRPr/>
            </a:pPr>
            <a:endParaRPr lang="en-US" sz="28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defTabSz="1080089">
              <a:buClr>
                <a:srgbClr val="000000"/>
              </a:buClr>
              <a:defRPr/>
            </a:pPr>
            <a:endParaRPr lang="en-US" sz="19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11376EB-E877-459C-8F87-B34AA5A697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67640" y="2623721"/>
            <a:ext cx="4922660" cy="41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WordArt 2">
            <a:extLst>
              <a:ext uri="{FF2B5EF4-FFF2-40B4-BE49-F238E27FC236}">
                <a16:creationId xmlns:a16="http://schemas.microsoft.com/office/drawing/2014/main" xmlns="" id="{22529739-76CE-4ABC-9D68-3A328F12E3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71722" y="29113"/>
            <a:ext cx="4901652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8009" tIns="54004" rIns="108009" bIns="54004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5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5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5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35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5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35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4627" name="Group 213">
            <a:extLst>
              <a:ext uri="{FF2B5EF4-FFF2-40B4-BE49-F238E27FC236}">
                <a16:creationId xmlns:a16="http://schemas.microsoft.com/office/drawing/2014/main" xmlns="" id="{0A74E1D0-7980-4623-9516-27195E5978CD}"/>
              </a:ext>
            </a:extLst>
          </p:cNvPr>
          <p:cNvGrpSpPr>
            <a:grpSpLocks/>
          </p:cNvGrpSpPr>
          <p:nvPr/>
        </p:nvGrpSpPr>
        <p:grpSpPr bwMode="auto">
          <a:xfrm>
            <a:off x="152824" y="0"/>
            <a:ext cx="12192000" cy="6858000"/>
            <a:chOff x="-37" y="-44"/>
            <a:chExt cx="5851" cy="4436"/>
          </a:xfrm>
        </p:grpSpPr>
        <p:grpSp>
          <p:nvGrpSpPr>
            <p:cNvPr id="154628" name="Group 214">
              <a:extLst>
                <a:ext uri="{FF2B5EF4-FFF2-40B4-BE49-F238E27FC236}">
                  <a16:creationId xmlns:a16="http://schemas.microsoft.com/office/drawing/2014/main" xmlns="" id="{AF0B2B7A-0059-48F1-A966-6EC8A1F65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grpSp>
            <p:nvGrpSpPr>
              <p:cNvPr id="154629" name="Group 215">
                <a:extLst>
                  <a:ext uri="{FF2B5EF4-FFF2-40B4-BE49-F238E27FC236}">
                    <a16:creationId xmlns:a16="http://schemas.microsoft.com/office/drawing/2014/main" xmlns="" id="{A04CFD40-D61C-4971-9313-73601325B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" y="3475"/>
                <a:ext cx="793" cy="799"/>
                <a:chOff x="0" y="3130"/>
                <a:chExt cx="1247" cy="1190"/>
              </a:xfrm>
            </p:grpSpPr>
            <p:pic>
              <p:nvPicPr>
                <p:cNvPr id="154630" name="Picture 216" descr="CRNRC407">
                  <a:extLst>
                    <a:ext uri="{FF2B5EF4-FFF2-40B4-BE49-F238E27FC236}">
                      <a16:creationId xmlns:a16="http://schemas.microsoft.com/office/drawing/2014/main" xmlns="" id="{5A0A0D08-BAAB-40C1-BA35-67158A6280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130"/>
                  <a:ext cx="1247" cy="1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631" name="Picture 217" descr="FLWRC172">
                  <a:extLst>
                    <a:ext uri="{FF2B5EF4-FFF2-40B4-BE49-F238E27FC236}">
                      <a16:creationId xmlns:a16="http://schemas.microsoft.com/office/drawing/2014/main" xmlns="" id="{6704C038-5EEB-4CB5-B4E9-46F297D6A8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172" y="3466"/>
                  <a:ext cx="1026" cy="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4632" name="Group 218">
                <a:extLst>
                  <a:ext uri="{FF2B5EF4-FFF2-40B4-BE49-F238E27FC236}">
                    <a16:creationId xmlns:a16="http://schemas.microsoft.com/office/drawing/2014/main" xmlns="" id="{5404F5EE-3005-4F23-B173-F44099702A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4941" y="3501"/>
                <a:ext cx="845" cy="793"/>
                <a:chOff x="0" y="3130"/>
                <a:chExt cx="1247" cy="1190"/>
              </a:xfrm>
            </p:grpSpPr>
            <p:pic>
              <p:nvPicPr>
                <p:cNvPr id="154633" name="Picture 219" descr="CRNRC407">
                  <a:extLst>
                    <a:ext uri="{FF2B5EF4-FFF2-40B4-BE49-F238E27FC236}">
                      <a16:creationId xmlns:a16="http://schemas.microsoft.com/office/drawing/2014/main" xmlns="" id="{5D9C3479-6B8E-468E-83C3-94BEEF018E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130"/>
                  <a:ext cx="1247" cy="1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634" name="Picture 220" descr="FLWRC172">
                  <a:extLst>
                    <a:ext uri="{FF2B5EF4-FFF2-40B4-BE49-F238E27FC236}">
                      <a16:creationId xmlns:a16="http://schemas.microsoft.com/office/drawing/2014/main" xmlns="" id="{7E16BC5B-0B5A-4E85-9AF3-871102F27E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172" y="3466"/>
                  <a:ext cx="1026" cy="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4635" name="Group 221">
                <a:extLst>
                  <a:ext uri="{FF2B5EF4-FFF2-40B4-BE49-F238E27FC236}">
                    <a16:creationId xmlns:a16="http://schemas.microsoft.com/office/drawing/2014/main" xmlns="" id="{9EE88479-B5BF-4633-B23D-EC386A2B8D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609208">
                <a:off x="4938" y="0"/>
                <a:ext cx="845" cy="793"/>
                <a:chOff x="0" y="3130"/>
                <a:chExt cx="1247" cy="1190"/>
              </a:xfrm>
            </p:grpSpPr>
            <p:pic>
              <p:nvPicPr>
                <p:cNvPr id="154636" name="Picture 222" descr="CRNRC407">
                  <a:extLst>
                    <a:ext uri="{FF2B5EF4-FFF2-40B4-BE49-F238E27FC236}">
                      <a16:creationId xmlns:a16="http://schemas.microsoft.com/office/drawing/2014/main" xmlns="" id="{71FD952E-342E-4178-B11F-9F67CC6286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130"/>
                  <a:ext cx="1247" cy="1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637" name="Picture 223" descr="FLWRC172">
                  <a:extLst>
                    <a:ext uri="{FF2B5EF4-FFF2-40B4-BE49-F238E27FC236}">
                      <a16:creationId xmlns:a16="http://schemas.microsoft.com/office/drawing/2014/main" xmlns="" id="{9AC4CBF1-D4D8-4087-A991-7FC708E27F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172" y="3466"/>
                  <a:ext cx="1026" cy="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4638" name="Group 224">
                <a:extLst>
                  <a:ext uri="{FF2B5EF4-FFF2-40B4-BE49-F238E27FC236}">
                    <a16:creationId xmlns:a16="http://schemas.microsoft.com/office/drawing/2014/main" xmlns="" id="{D04A7827-A6F7-4E76-97D6-4E33A569BC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26" y="9"/>
                <a:ext cx="845" cy="793"/>
                <a:chOff x="0" y="3130"/>
                <a:chExt cx="1247" cy="1190"/>
              </a:xfrm>
            </p:grpSpPr>
            <p:pic>
              <p:nvPicPr>
                <p:cNvPr id="154639" name="Picture 225" descr="CRNRC407">
                  <a:extLst>
                    <a:ext uri="{FF2B5EF4-FFF2-40B4-BE49-F238E27FC236}">
                      <a16:creationId xmlns:a16="http://schemas.microsoft.com/office/drawing/2014/main" xmlns="" id="{BD5BF33A-3405-45C3-8A61-99164D7E65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130"/>
                  <a:ext cx="1247" cy="11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640" name="Picture 226" descr="FLWRC172">
                  <a:extLst>
                    <a:ext uri="{FF2B5EF4-FFF2-40B4-BE49-F238E27FC236}">
                      <a16:creationId xmlns:a16="http://schemas.microsoft.com/office/drawing/2014/main" xmlns="" id="{E23A700B-7C8F-4CCE-AF8D-6369F4486C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-172" y="3466"/>
                  <a:ext cx="1026" cy="6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54641" name="Group 227">
              <a:extLst>
                <a:ext uri="{FF2B5EF4-FFF2-40B4-BE49-F238E27FC236}">
                  <a16:creationId xmlns:a16="http://schemas.microsoft.com/office/drawing/2014/main" xmlns="" id="{D7A34FB2-5D06-477D-A995-7CA6CE3CD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7" y="-44"/>
              <a:ext cx="5851" cy="4436"/>
              <a:chOff x="-37" y="-44"/>
              <a:chExt cx="5851" cy="4436"/>
            </a:xfrm>
          </p:grpSpPr>
          <p:grpSp>
            <p:nvGrpSpPr>
              <p:cNvPr id="154642" name="Group 228">
                <a:extLst>
                  <a:ext uri="{FF2B5EF4-FFF2-40B4-BE49-F238E27FC236}">
                    <a16:creationId xmlns:a16="http://schemas.microsoft.com/office/drawing/2014/main" xmlns="" id="{25B9C49C-1F07-4623-91B8-E9C15D859F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6" y="-41"/>
                <a:ext cx="1020" cy="967"/>
                <a:chOff x="4740" y="0"/>
                <a:chExt cx="1020" cy="967"/>
              </a:xfrm>
            </p:grpSpPr>
            <p:pic>
              <p:nvPicPr>
                <p:cNvPr id="154643" name="Picture 229" descr="CRNRC415">
                  <a:extLst>
                    <a:ext uri="{FF2B5EF4-FFF2-40B4-BE49-F238E27FC236}">
                      <a16:creationId xmlns:a16="http://schemas.microsoft.com/office/drawing/2014/main" xmlns="" id="{BB006A99-2822-4EEC-A310-2052EA4BA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766" y="-26"/>
                  <a:ext cx="967" cy="10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644" name="Picture 230" descr="FLWRC073">
                  <a:extLst>
                    <a:ext uri="{FF2B5EF4-FFF2-40B4-BE49-F238E27FC236}">
                      <a16:creationId xmlns:a16="http://schemas.microsoft.com/office/drawing/2014/main" xmlns="" id="{171695A4-BCCA-4A02-8D5E-658DB5AF3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9261">
                  <a:off x="5239" y="119"/>
                  <a:ext cx="400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4645" name="Group 231">
                <a:extLst>
                  <a:ext uri="{FF2B5EF4-FFF2-40B4-BE49-F238E27FC236}">
                    <a16:creationId xmlns:a16="http://schemas.microsoft.com/office/drawing/2014/main" xmlns="" id="{E357ED50-E3C0-4C66-BD4B-93E0CFCC48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8" y="3393"/>
                <a:ext cx="1156" cy="981"/>
                <a:chOff x="3515" y="2886"/>
                <a:chExt cx="2245" cy="1434"/>
              </a:xfrm>
            </p:grpSpPr>
            <p:pic>
              <p:nvPicPr>
                <p:cNvPr id="154646" name="Picture 232" descr="CRNRC415">
                  <a:extLst>
                    <a:ext uri="{FF2B5EF4-FFF2-40B4-BE49-F238E27FC236}">
                      <a16:creationId xmlns:a16="http://schemas.microsoft.com/office/drawing/2014/main" xmlns="" id="{34E78EBB-8A4D-4E0C-B74C-11DE9E039C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3515" y="2886"/>
                  <a:ext cx="2245" cy="14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647" name="Picture 233" descr="FLWRC018">
                  <a:extLst>
                    <a:ext uri="{FF2B5EF4-FFF2-40B4-BE49-F238E27FC236}">
                      <a16:creationId xmlns:a16="http://schemas.microsoft.com/office/drawing/2014/main" xmlns="" id="{C9D1DA2B-0F85-4C0D-9F0D-F1BCC2F282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88984">
                  <a:off x="4822" y="3500"/>
                  <a:ext cx="606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4648" name="Group 234">
                <a:extLst>
                  <a:ext uri="{FF2B5EF4-FFF2-40B4-BE49-F238E27FC236}">
                    <a16:creationId xmlns:a16="http://schemas.microsoft.com/office/drawing/2014/main" xmlns="" id="{1AFC5E68-92AA-4DD7-8424-7AC702E5BB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92" y="3301"/>
                <a:ext cx="1156" cy="1026"/>
                <a:chOff x="3515" y="2886"/>
                <a:chExt cx="2245" cy="1434"/>
              </a:xfrm>
            </p:grpSpPr>
            <p:pic>
              <p:nvPicPr>
                <p:cNvPr id="154649" name="Picture 235" descr="CRNRC415">
                  <a:extLst>
                    <a:ext uri="{FF2B5EF4-FFF2-40B4-BE49-F238E27FC236}">
                      <a16:creationId xmlns:a16="http://schemas.microsoft.com/office/drawing/2014/main" xmlns="" id="{BA8A1941-62FA-42C3-820A-5BE2D365D2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3515" y="2886"/>
                  <a:ext cx="2245" cy="14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650" name="Picture 236" descr="FLWRC018">
                  <a:extLst>
                    <a:ext uri="{FF2B5EF4-FFF2-40B4-BE49-F238E27FC236}">
                      <a16:creationId xmlns:a16="http://schemas.microsoft.com/office/drawing/2014/main" xmlns="" id="{0610F08C-A53F-49CC-8491-F85C801D2C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688984">
                  <a:off x="4822" y="3500"/>
                  <a:ext cx="606" cy="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4651" name="Group 237">
                <a:extLst>
                  <a:ext uri="{FF2B5EF4-FFF2-40B4-BE49-F238E27FC236}">
                    <a16:creationId xmlns:a16="http://schemas.microsoft.com/office/drawing/2014/main" xmlns="" id="{D10787CE-62C6-46D6-90B8-165073CC49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-63" y="-18"/>
                <a:ext cx="1020" cy="967"/>
                <a:chOff x="4740" y="0"/>
                <a:chExt cx="1020" cy="967"/>
              </a:xfrm>
            </p:grpSpPr>
            <p:pic>
              <p:nvPicPr>
                <p:cNvPr id="154652" name="Picture 238" descr="CRNRC415">
                  <a:extLst>
                    <a:ext uri="{FF2B5EF4-FFF2-40B4-BE49-F238E27FC236}">
                      <a16:creationId xmlns:a16="http://schemas.microsoft.com/office/drawing/2014/main" xmlns="" id="{E9D91EF5-0712-4D60-8320-2E689B94E4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4766" y="-26"/>
                  <a:ext cx="967" cy="10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4653" name="Picture 239" descr="FLWRC073">
                  <a:extLst>
                    <a:ext uri="{FF2B5EF4-FFF2-40B4-BE49-F238E27FC236}">
                      <a16:creationId xmlns:a16="http://schemas.microsoft.com/office/drawing/2014/main" xmlns="" id="{B8CE5581-5F1D-43A3-9EAD-EFB6A283C8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9261">
                  <a:off x="5239" y="119"/>
                  <a:ext cx="400" cy="4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54654" name="Freeform 30">
            <a:extLst>
              <a:ext uri="{FF2B5EF4-FFF2-40B4-BE49-F238E27FC236}">
                <a16:creationId xmlns:a16="http://schemas.microsoft.com/office/drawing/2014/main" xmlns="" id="{27B1A970-4320-4104-A8C4-7E8CA33D2D3C}"/>
              </a:ext>
            </a:extLst>
          </p:cNvPr>
          <p:cNvSpPr>
            <a:spLocks noEditPoints="1"/>
          </p:cNvSpPr>
          <p:nvPr/>
        </p:nvSpPr>
        <p:spPr bwMode="auto">
          <a:xfrm>
            <a:off x="136435" y="1268412"/>
            <a:ext cx="11942349" cy="5535612"/>
          </a:xfrm>
          <a:custGeom>
            <a:avLst/>
            <a:gdLst>
              <a:gd name="T0" fmla="*/ 278 w 5298"/>
              <a:gd name="T1" fmla="*/ 3904 h 4030"/>
              <a:gd name="T2" fmla="*/ 150 w 5298"/>
              <a:gd name="T3" fmla="*/ 3840 h 4030"/>
              <a:gd name="T4" fmla="*/ 73 w 5298"/>
              <a:gd name="T5" fmla="*/ 3985 h 4030"/>
              <a:gd name="T6" fmla="*/ 0 w 5298"/>
              <a:gd name="T7" fmla="*/ 3741 h 4030"/>
              <a:gd name="T8" fmla="*/ 128 w 5298"/>
              <a:gd name="T9" fmla="*/ 3613 h 4030"/>
              <a:gd name="T10" fmla="*/ 0 w 5298"/>
              <a:gd name="T11" fmla="*/ 3585 h 4030"/>
              <a:gd name="T12" fmla="*/ 44 w 5298"/>
              <a:gd name="T13" fmla="*/ 3365 h 4030"/>
              <a:gd name="T14" fmla="*/ 95 w 5298"/>
              <a:gd name="T15" fmla="*/ 3585 h 4030"/>
              <a:gd name="T16" fmla="*/ 381 w 5298"/>
              <a:gd name="T17" fmla="*/ 3916 h 4030"/>
              <a:gd name="T18" fmla="*/ 879 w 5298"/>
              <a:gd name="T19" fmla="*/ 4003 h 4030"/>
              <a:gd name="T20" fmla="*/ 887 w 5298"/>
              <a:gd name="T21" fmla="*/ 4030 h 4030"/>
              <a:gd name="T22" fmla="*/ 557 w 5298"/>
              <a:gd name="T23" fmla="*/ 4030 h 4030"/>
              <a:gd name="T24" fmla="*/ 498 w 5298"/>
              <a:gd name="T25" fmla="*/ 3987 h 4030"/>
              <a:gd name="T26" fmla="*/ 381 w 5298"/>
              <a:gd name="T27" fmla="*/ 4012 h 4030"/>
              <a:gd name="T28" fmla="*/ 5254 w 5298"/>
              <a:gd name="T29" fmla="*/ 4003 h 4030"/>
              <a:gd name="T30" fmla="*/ 5221 w 5298"/>
              <a:gd name="T31" fmla="*/ 3886 h 4030"/>
              <a:gd name="T32" fmla="*/ 5254 w 5298"/>
              <a:gd name="T33" fmla="*/ 3904 h 4030"/>
              <a:gd name="T34" fmla="*/ 5163 w 5298"/>
              <a:gd name="T35" fmla="*/ 3927 h 4030"/>
              <a:gd name="T36" fmla="*/ 5199 w 5298"/>
              <a:gd name="T37" fmla="*/ 3718 h 4030"/>
              <a:gd name="T38" fmla="*/ 5199 w 5298"/>
              <a:gd name="T39" fmla="*/ 3666 h 4030"/>
              <a:gd name="T40" fmla="*/ 5229 w 5298"/>
              <a:gd name="T41" fmla="*/ 3491 h 4030"/>
              <a:gd name="T42" fmla="*/ 5229 w 5298"/>
              <a:gd name="T43" fmla="*/ 3393 h 4030"/>
              <a:gd name="T44" fmla="*/ 5207 w 5298"/>
              <a:gd name="T45" fmla="*/ 3776 h 4030"/>
              <a:gd name="T46" fmla="*/ 4613 w 5298"/>
              <a:gd name="T47" fmla="*/ 3925 h 4030"/>
              <a:gd name="T48" fmla="*/ 4261 w 5298"/>
              <a:gd name="T49" fmla="*/ 3964 h 4030"/>
              <a:gd name="T50" fmla="*/ 4595 w 5298"/>
              <a:gd name="T51" fmla="*/ 3996 h 4030"/>
              <a:gd name="T52" fmla="*/ 4701 w 5298"/>
              <a:gd name="T53" fmla="*/ 4003 h 4030"/>
              <a:gd name="T54" fmla="*/ 4800 w 5298"/>
              <a:gd name="T55" fmla="*/ 4030 h 4030"/>
              <a:gd name="T56" fmla="*/ 5251 w 5298"/>
              <a:gd name="T57" fmla="*/ 3776 h 4030"/>
              <a:gd name="T58" fmla="*/ 5247 w 5298"/>
              <a:gd name="T59" fmla="*/ 688 h 4030"/>
              <a:gd name="T60" fmla="*/ 242 w 5298"/>
              <a:gd name="T61" fmla="*/ 144 h 4030"/>
              <a:gd name="T62" fmla="*/ 77 w 5298"/>
              <a:gd name="T63" fmla="*/ 211 h 4030"/>
              <a:gd name="T64" fmla="*/ 176 w 5298"/>
              <a:gd name="T65" fmla="*/ 84 h 4030"/>
              <a:gd name="T66" fmla="*/ 47 w 5298"/>
              <a:gd name="T67" fmla="*/ 254 h 4030"/>
              <a:gd name="T68" fmla="*/ 44 w 5298"/>
              <a:gd name="T69" fmla="*/ 323 h 4030"/>
              <a:gd name="T70" fmla="*/ 0 w 5298"/>
              <a:gd name="T71" fmla="*/ 385 h 4030"/>
              <a:gd name="T72" fmla="*/ 0 w 5298"/>
              <a:gd name="T73" fmla="*/ 566 h 4030"/>
              <a:gd name="T74" fmla="*/ 113 w 5298"/>
              <a:gd name="T75" fmla="*/ 566 h 4030"/>
              <a:gd name="T76" fmla="*/ 242 w 5298"/>
              <a:gd name="T77" fmla="*/ 167 h 4030"/>
              <a:gd name="T78" fmla="*/ 703 w 5298"/>
              <a:gd name="T79" fmla="*/ 59 h 4030"/>
              <a:gd name="T80" fmla="*/ 1037 w 5298"/>
              <a:gd name="T81" fmla="*/ 0 h 4030"/>
              <a:gd name="T82" fmla="*/ 652 w 5298"/>
              <a:gd name="T83" fmla="*/ 0 h 4030"/>
              <a:gd name="T84" fmla="*/ 447 w 5298"/>
              <a:gd name="T85" fmla="*/ 80 h 4030"/>
              <a:gd name="T86" fmla="*/ 403 w 5298"/>
              <a:gd name="T87" fmla="*/ 0 h 4030"/>
              <a:gd name="T88" fmla="*/ 242 w 5298"/>
              <a:gd name="T89" fmla="*/ 103 h 4030"/>
              <a:gd name="T90" fmla="*/ 5042 w 5298"/>
              <a:gd name="T91" fmla="*/ 48 h 4030"/>
              <a:gd name="T92" fmla="*/ 5097 w 5298"/>
              <a:gd name="T93" fmla="*/ 167 h 4030"/>
              <a:gd name="T94" fmla="*/ 5196 w 5298"/>
              <a:gd name="T95" fmla="*/ 84 h 4030"/>
              <a:gd name="T96" fmla="*/ 5298 w 5298"/>
              <a:gd name="T97" fmla="*/ 348 h 4030"/>
              <a:gd name="T98" fmla="*/ 5229 w 5298"/>
              <a:gd name="T99" fmla="*/ 392 h 4030"/>
              <a:gd name="T100" fmla="*/ 5298 w 5298"/>
              <a:gd name="T101" fmla="*/ 456 h 4030"/>
              <a:gd name="T102" fmla="*/ 5185 w 5298"/>
              <a:gd name="T103" fmla="*/ 665 h 4030"/>
              <a:gd name="T104" fmla="*/ 5130 w 5298"/>
              <a:gd name="T105" fmla="*/ 270 h 4030"/>
              <a:gd name="T106" fmla="*/ 4895 w 5298"/>
              <a:gd name="T107" fmla="*/ 59 h 4030"/>
              <a:gd name="T108" fmla="*/ 4375 w 5298"/>
              <a:gd name="T109" fmla="*/ 43 h 4030"/>
              <a:gd name="T110" fmla="*/ 4554 w 5298"/>
              <a:gd name="T111" fmla="*/ 43 h 4030"/>
              <a:gd name="T112" fmla="*/ 4683 w 5298"/>
              <a:gd name="T113" fmla="*/ 61 h 4030"/>
              <a:gd name="T114" fmla="*/ 4767 w 5298"/>
              <a:gd name="T115" fmla="*/ 61 h 4030"/>
              <a:gd name="T116" fmla="*/ 5298 w 5298"/>
              <a:gd name="T117" fmla="*/ 18 h 4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98" h="4030">
                <a:moveTo>
                  <a:pt x="1062" y="3998"/>
                </a:moveTo>
                <a:lnTo>
                  <a:pt x="4236" y="3998"/>
                </a:lnTo>
                <a:lnTo>
                  <a:pt x="4236" y="4030"/>
                </a:lnTo>
                <a:lnTo>
                  <a:pt x="1062" y="4030"/>
                </a:lnTo>
                <a:lnTo>
                  <a:pt x="1062" y="3998"/>
                </a:lnTo>
                <a:close/>
                <a:moveTo>
                  <a:pt x="44" y="4003"/>
                </a:moveTo>
                <a:lnTo>
                  <a:pt x="337" y="4003"/>
                </a:lnTo>
                <a:lnTo>
                  <a:pt x="337" y="3886"/>
                </a:lnTo>
                <a:lnTo>
                  <a:pt x="242" y="3886"/>
                </a:lnTo>
                <a:lnTo>
                  <a:pt x="242" y="3904"/>
                </a:lnTo>
                <a:lnTo>
                  <a:pt x="278" y="3904"/>
                </a:lnTo>
                <a:lnTo>
                  <a:pt x="278" y="3904"/>
                </a:lnTo>
                <a:lnTo>
                  <a:pt x="308" y="3904"/>
                </a:lnTo>
                <a:lnTo>
                  <a:pt x="308" y="3982"/>
                </a:lnTo>
                <a:lnTo>
                  <a:pt x="256" y="3982"/>
                </a:lnTo>
                <a:lnTo>
                  <a:pt x="201" y="3982"/>
                </a:lnTo>
                <a:lnTo>
                  <a:pt x="201" y="3886"/>
                </a:lnTo>
                <a:lnTo>
                  <a:pt x="77" y="3886"/>
                </a:lnTo>
                <a:lnTo>
                  <a:pt x="77" y="3852"/>
                </a:lnTo>
                <a:lnTo>
                  <a:pt x="77" y="3819"/>
                </a:lnTo>
                <a:lnTo>
                  <a:pt x="77" y="3819"/>
                </a:lnTo>
                <a:lnTo>
                  <a:pt x="113" y="3819"/>
                </a:lnTo>
                <a:lnTo>
                  <a:pt x="150" y="3819"/>
                </a:lnTo>
                <a:lnTo>
                  <a:pt x="150" y="3840"/>
                </a:lnTo>
                <a:lnTo>
                  <a:pt x="110" y="3840"/>
                </a:lnTo>
                <a:lnTo>
                  <a:pt x="110" y="3863"/>
                </a:lnTo>
                <a:lnTo>
                  <a:pt x="201" y="3863"/>
                </a:lnTo>
                <a:lnTo>
                  <a:pt x="201" y="3801"/>
                </a:lnTo>
                <a:lnTo>
                  <a:pt x="44" y="3801"/>
                </a:lnTo>
                <a:lnTo>
                  <a:pt x="44" y="3904"/>
                </a:lnTo>
                <a:lnTo>
                  <a:pt x="176" y="3904"/>
                </a:lnTo>
                <a:lnTo>
                  <a:pt x="176" y="3925"/>
                </a:lnTo>
                <a:lnTo>
                  <a:pt x="176" y="3946"/>
                </a:lnTo>
                <a:lnTo>
                  <a:pt x="176" y="3964"/>
                </a:lnTo>
                <a:lnTo>
                  <a:pt x="176" y="3985"/>
                </a:lnTo>
                <a:lnTo>
                  <a:pt x="73" y="3985"/>
                </a:lnTo>
                <a:lnTo>
                  <a:pt x="73" y="3964"/>
                </a:lnTo>
                <a:lnTo>
                  <a:pt x="73" y="3946"/>
                </a:lnTo>
                <a:lnTo>
                  <a:pt x="102" y="3946"/>
                </a:lnTo>
                <a:lnTo>
                  <a:pt x="102" y="3964"/>
                </a:lnTo>
                <a:lnTo>
                  <a:pt x="135" y="3964"/>
                </a:lnTo>
                <a:lnTo>
                  <a:pt x="135" y="3927"/>
                </a:lnTo>
                <a:lnTo>
                  <a:pt x="44" y="3927"/>
                </a:lnTo>
                <a:lnTo>
                  <a:pt x="44" y="4003"/>
                </a:lnTo>
                <a:close/>
                <a:moveTo>
                  <a:pt x="47" y="3776"/>
                </a:moveTo>
                <a:lnTo>
                  <a:pt x="47" y="3760"/>
                </a:lnTo>
                <a:lnTo>
                  <a:pt x="0" y="3760"/>
                </a:lnTo>
                <a:lnTo>
                  <a:pt x="0" y="3741"/>
                </a:lnTo>
                <a:lnTo>
                  <a:pt x="0" y="3721"/>
                </a:lnTo>
                <a:lnTo>
                  <a:pt x="0" y="3700"/>
                </a:lnTo>
                <a:lnTo>
                  <a:pt x="0" y="3682"/>
                </a:lnTo>
                <a:lnTo>
                  <a:pt x="51" y="3682"/>
                </a:lnTo>
                <a:lnTo>
                  <a:pt x="99" y="3682"/>
                </a:lnTo>
                <a:lnTo>
                  <a:pt x="99" y="3718"/>
                </a:lnTo>
                <a:lnTo>
                  <a:pt x="69" y="3718"/>
                </a:lnTo>
                <a:lnTo>
                  <a:pt x="69" y="3707"/>
                </a:lnTo>
                <a:lnTo>
                  <a:pt x="44" y="3707"/>
                </a:lnTo>
                <a:lnTo>
                  <a:pt x="44" y="3735"/>
                </a:lnTo>
                <a:lnTo>
                  <a:pt x="128" y="3735"/>
                </a:lnTo>
                <a:lnTo>
                  <a:pt x="128" y="3613"/>
                </a:lnTo>
                <a:lnTo>
                  <a:pt x="44" y="3613"/>
                </a:lnTo>
                <a:lnTo>
                  <a:pt x="44" y="3638"/>
                </a:lnTo>
                <a:lnTo>
                  <a:pt x="69" y="3638"/>
                </a:lnTo>
                <a:lnTo>
                  <a:pt x="69" y="3629"/>
                </a:lnTo>
                <a:lnTo>
                  <a:pt x="99" y="3629"/>
                </a:lnTo>
                <a:lnTo>
                  <a:pt x="99" y="3666"/>
                </a:lnTo>
                <a:lnTo>
                  <a:pt x="51" y="3666"/>
                </a:lnTo>
                <a:lnTo>
                  <a:pt x="0" y="3666"/>
                </a:lnTo>
                <a:lnTo>
                  <a:pt x="0" y="3645"/>
                </a:lnTo>
                <a:lnTo>
                  <a:pt x="0" y="3624"/>
                </a:lnTo>
                <a:lnTo>
                  <a:pt x="0" y="3606"/>
                </a:lnTo>
                <a:lnTo>
                  <a:pt x="0" y="3585"/>
                </a:lnTo>
                <a:lnTo>
                  <a:pt x="55" y="3585"/>
                </a:lnTo>
                <a:lnTo>
                  <a:pt x="55" y="3574"/>
                </a:lnTo>
                <a:lnTo>
                  <a:pt x="0" y="3574"/>
                </a:lnTo>
                <a:lnTo>
                  <a:pt x="0" y="3549"/>
                </a:lnTo>
                <a:lnTo>
                  <a:pt x="69" y="3549"/>
                </a:lnTo>
                <a:lnTo>
                  <a:pt x="69" y="3491"/>
                </a:lnTo>
                <a:lnTo>
                  <a:pt x="44" y="3491"/>
                </a:lnTo>
                <a:lnTo>
                  <a:pt x="0" y="3491"/>
                </a:lnTo>
                <a:lnTo>
                  <a:pt x="0" y="3464"/>
                </a:lnTo>
                <a:lnTo>
                  <a:pt x="0" y="3393"/>
                </a:lnTo>
                <a:lnTo>
                  <a:pt x="0" y="3365"/>
                </a:lnTo>
                <a:lnTo>
                  <a:pt x="44" y="3365"/>
                </a:lnTo>
                <a:lnTo>
                  <a:pt x="69" y="3365"/>
                </a:lnTo>
                <a:lnTo>
                  <a:pt x="106" y="3365"/>
                </a:lnTo>
                <a:lnTo>
                  <a:pt x="113" y="3365"/>
                </a:lnTo>
                <a:lnTo>
                  <a:pt x="113" y="3439"/>
                </a:lnTo>
                <a:lnTo>
                  <a:pt x="69" y="3439"/>
                </a:lnTo>
                <a:lnTo>
                  <a:pt x="69" y="3393"/>
                </a:lnTo>
                <a:lnTo>
                  <a:pt x="44" y="3393"/>
                </a:lnTo>
                <a:lnTo>
                  <a:pt x="44" y="3464"/>
                </a:lnTo>
                <a:lnTo>
                  <a:pt x="113" y="3464"/>
                </a:lnTo>
                <a:lnTo>
                  <a:pt x="113" y="3574"/>
                </a:lnTo>
                <a:lnTo>
                  <a:pt x="95" y="3574"/>
                </a:lnTo>
                <a:lnTo>
                  <a:pt x="95" y="3585"/>
                </a:lnTo>
                <a:lnTo>
                  <a:pt x="132" y="3585"/>
                </a:lnTo>
                <a:lnTo>
                  <a:pt x="168" y="3585"/>
                </a:lnTo>
                <a:lnTo>
                  <a:pt x="168" y="3760"/>
                </a:lnTo>
                <a:lnTo>
                  <a:pt x="132" y="3760"/>
                </a:lnTo>
                <a:lnTo>
                  <a:pt x="91" y="3760"/>
                </a:lnTo>
                <a:lnTo>
                  <a:pt x="91" y="3776"/>
                </a:lnTo>
                <a:lnTo>
                  <a:pt x="242" y="3776"/>
                </a:lnTo>
                <a:lnTo>
                  <a:pt x="242" y="3801"/>
                </a:lnTo>
                <a:lnTo>
                  <a:pt x="242" y="3863"/>
                </a:lnTo>
                <a:lnTo>
                  <a:pt x="381" y="3863"/>
                </a:lnTo>
                <a:lnTo>
                  <a:pt x="381" y="3891"/>
                </a:lnTo>
                <a:lnTo>
                  <a:pt x="381" y="3916"/>
                </a:lnTo>
                <a:lnTo>
                  <a:pt x="381" y="3943"/>
                </a:lnTo>
                <a:lnTo>
                  <a:pt x="381" y="3971"/>
                </a:lnTo>
                <a:lnTo>
                  <a:pt x="403" y="3971"/>
                </a:lnTo>
                <a:lnTo>
                  <a:pt x="403" y="3948"/>
                </a:lnTo>
                <a:lnTo>
                  <a:pt x="403" y="3925"/>
                </a:lnTo>
                <a:lnTo>
                  <a:pt x="685" y="3925"/>
                </a:lnTo>
                <a:lnTo>
                  <a:pt x="685" y="3948"/>
                </a:lnTo>
                <a:lnTo>
                  <a:pt x="685" y="3971"/>
                </a:lnTo>
                <a:lnTo>
                  <a:pt x="703" y="3971"/>
                </a:lnTo>
                <a:lnTo>
                  <a:pt x="703" y="3959"/>
                </a:lnTo>
                <a:lnTo>
                  <a:pt x="879" y="3959"/>
                </a:lnTo>
                <a:lnTo>
                  <a:pt x="879" y="4003"/>
                </a:lnTo>
                <a:lnTo>
                  <a:pt x="993" y="4003"/>
                </a:lnTo>
                <a:lnTo>
                  <a:pt x="993" y="3987"/>
                </a:lnTo>
                <a:lnTo>
                  <a:pt x="923" y="3987"/>
                </a:lnTo>
                <a:lnTo>
                  <a:pt x="923" y="3959"/>
                </a:lnTo>
                <a:lnTo>
                  <a:pt x="1037" y="3959"/>
                </a:lnTo>
                <a:lnTo>
                  <a:pt x="1037" y="3964"/>
                </a:lnTo>
                <a:lnTo>
                  <a:pt x="1037" y="3987"/>
                </a:lnTo>
                <a:lnTo>
                  <a:pt x="1037" y="4003"/>
                </a:lnTo>
                <a:lnTo>
                  <a:pt x="1037" y="4030"/>
                </a:lnTo>
                <a:lnTo>
                  <a:pt x="985" y="4030"/>
                </a:lnTo>
                <a:lnTo>
                  <a:pt x="938" y="4030"/>
                </a:lnTo>
                <a:lnTo>
                  <a:pt x="887" y="4030"/>
                </a:lnTo>
                <a:lnTo>
                  <a:pt x="835" y="4030"/>
                </a:lnTo>
                <a:lnTo>
                  <a:pt x="835" y="3987"/>
                </a:lnTo>
                <a:lnTo>
                  <a:pt x="744" y="3987"/>
                </a:lnTo>
                <a:lnTo>
                  <a:pt x="744" y="4030"/>
                </a:lnTo>
                <a:lnTo>
                  <a:pt x="703" y="4030"/>
                </a:lnTo>
                <a:lnTo>
                  <a:pt x="703" y="3996"/>
                </a:lnTo>
                <a:lnTo>
                  <a:pt x="685" y="3996"/>
                </a:lnTo>
                <a:lnTo>
                  <a:pt x="685" y="4030"/>
                </a:lnTo>
                <a:lnTo>
                  <a:pt x="652" y="4030"/>
                </a:lnTo>
                <a:lnTo>
                  <a:pt x="619" y="4030"/>
                </a:lnTo>
                <a:lnTo>
                  <a:pt x="590" y="4030"/>
                </a:lnTo>
                <a:lnTo>
                  <a:pt x="557" y="4030"/>
                </a:lnTo>
                <a:lnTo>
                  <a:pt x="557" y="3998"/>
                </a:lnTo>
                <a:lnTo>
                  <a:pt x="557" y="3969"/>
                </a:lnTo>
                <a:lnTo>
                  <a:pt x="615" y="3969"/>
                </a:lnTo>
                <a:lnTo>
                  <a:pt x="615" y="3987"/>
                </a:lnTo>
                <a:lnTo>
                  <a:pt x="597" y="3987"/>
                </a:lnTo>
                <a:lnTo>
                  <a:pt x="597" y="4003"/>
                </a:lnTo>
                <a:lnTo>
                  <a:pt x="641" y="4003"/>
                </a:lnTo>
                <a:lnTo>
                  <a:pt x="641" y="3950"/>
                </a:lnTo>
                <a:lnTo>
                  <a:pt x="447" y="3950"/>
                </a:lnTo>
                <a:lnTo>
                  <a:pt x="447" y="4003"/>
                </a:lnTo>
                <a:lnTo>
                  <a:pt x="498" y="4003"/>
                </a:lnTo>
                <a:lnTo>
                  <a:pt x="498" y="3987"/>
                </a:lnTo>
                <a:lnTo>
                  <a:pt x="473" y="3987"/>
                </a:lnTo>
                <a:lnTo>
                  <a:pt x="473" y="3969"/>
                </a:lnTo>
                <a:lnTo>
                  <a:pt x="531" y="3969"/>
                </a:lnTo>
                <a:lnTo>
                  <a:pt x="531" y="3998"/>
                </a:lnTo>
                <a:lnTo>
                  <a:pt x="531" y="4030"/>
                </a:lnTo>
                <a:lnTo>
                  <a:pt x="498" y="4030"/>
                </a:lnTo>
                <a:lnTo>
                  <a:pt x="469" y="4030"/>
                </a:lnTo>
                <a:lnTo>
                  <a:pt x="436" y="4030"/>
                </a:lnTo>
                <a:lnTo>
                  <a:pt x="403" y="4030"/>
                </a:lnTo>
                <a:lnTo>
                  <a:pt x="403" y="3996"/>
                </a:lnTo>
                <a:lnTo>
                  <a:pt x="381" y="3996"/>
                </a:lnTo>
                <a:lnTo>
                  <a:pt x="381" y="4012"/>
                </a:lnTo>
                <a:lnTo>
                  <a:pt x="381" y="4030"/>
                </a:lnTo>
                <a:lnTo>
                  <a:pt x="0" y="4030"/>
                </a:lnTo>
                <a:lnTo>
                  <a:pt x="0" y="4012"/>
                </a:lnTo>
                <a:lnTo>
                  <a:pt x="0" y="4012"/>
                </a:lnTo>
                <a:lnTo>
                  <a:pt x="0" y="3776"/>
                </a:lnTo>
                <a:lnTo>
                  <a:pt x="47" y="3776"/>
                </a:lnTo>
                <a:close/>
                <a:moveTo>
                  <a:pt x="278" y="3959"/>
                </a:moveTo>
                <a:lnTo>
                  <a:pt x="278" y="3927"/>
                </a:lnTo>
                <a:lnTo>
                  <a:pt x="242" y="3927"/>
                </a:lnTo>
                <a:lnTo>
                  <a:pt x="242" y="3959"/>
                </a:lnTo>
                <a:lnTo>
                  <a:pt x="278" y="3959"/>
                </a:lnTo>
                <a:close/>
                <a:moveTo>
                  <a:pt x="5254" y="4003"/>
                </a:moveTo>
                <a:lnTo>
                  <a:pt x="4961" y="4003"/>
                </a:lnTo>
                <a:lnTo>
                  <a:pt x="4961" y="3886"/>
                </a:lnTo>
                <a:lnTo>
                  <a:pt x="5056" y="3886"/>
                </a:lnTo>
                <a:lnTo>
                  <a:pt x="5056" y="3904"/>
                </a:lnTo>
                <a:lnTo>
                  <a:pt x="5020" y="3904"/>
                </a:lnTo>
                <a:lnTo>
                  <a:pt x="5020" y="3904"/>
                </a:lnTo>
                <a:lnTo>
                  <a:pt x="4990" y="3904"/>
                </a:lnTo>
                <a:lnTo>
                  <a:pt x="4990" y="3982"/>
                </a:lnTo>
                <a:lnTo>
                  <a:pt x="5042" y="3982"/>
                </a:lnTo>
                <a:lnTo>
                  <a:pt x="5097" y="3982"/>
                </a:lnTo>
                <a:lnTo>
                  <a:pt x="5097" y="3886"/>
                </a:lnTo>
                <a:lnTo>
                  <a:pt x="5221" y="3886"/>
                </a:lnTo>
                <a:lnTo>
                  <a:pt x="5221" y="3852"/>
                </a:lnTo>
                <a:lnTo>
                  <a:pt x="5221" y="3819"/>
                </a:lnTo>
                <a:lnTo>
                  <a:pt x="5221" y="3819"/>
                </a:lnTo>
                <a:lnTo>
                  <a:pt x="5185" y="3819"/>
                </a:lnTo>
                <a:lnTo>
                  <a:pt x="5148" y="3819"/>
                </a:lnTo>
                <a:lnTo>
                  <a:pt x="5148" y="3840"/>
                </a:lnTo>
                <a:lnTo>
                  <a:pt x="5188" y="3840"/>
                </a:lnTo>
                <a:lnTo>
                  <a:pt x="5188" y="3863"/>
                </a:lnTo>
                <a:lnTo>
                  <a:pt x="5097" y="3863"/>
                </a:lnTo>
                <a:lnTo>
                  <a:pt x="5097" y="3801"/>
                </a:lnTo>
                <a:lnTo>
                  <a:pt x="5254" y="3801"/>
                </a:lnTo>
                <a:lnTo>
                  <a:pt x="5254" y="3904"/>
                </a:lnTo>
                <a:lnTo>
                  <a:pt x="5122" y="3904"/>
                </a:lnTo>
                <a:lnTo>
                  <a:pt x="5122" y="3925"/>
                </a:lnTo>
                <a:lnTo>
                  <a:pt x="5122" y="3946"/>
                </a:lnTo>
                <a:lnTo>
                  <a:pt x="5122" y="3964"/>
                </a:lnTo>
                <a:lnTo>
                  <a:pt x="5122" y="3985"/>
                </a:lnTo>
                <a:lnTo>
                  <a:pt x="5225" y="3985"/>
                </a:lnTo>
                <a:lnTo>
                  <a:pt x="5225" y="3964"/>
                </a:lnTo>
                <a:lnTo>
                  <a:pt x="5225" y="3946"/>
                </a:lnTo>
                <a:lnTo>
                  <a:pt x="5196" y="3946"/>
                </a:lnTo>
                <a:lnTo>
                  <a:pt x="5196" y="3964"/>
                </a:lnTo>
                <a:lnTo>
                  <a:pt x="5163" y="3964"/>
                </a:lnTo>
                <a:lnTo>
                  <a:pt x="5163" y="3927"/>
                </a:lnTo>
                <a:lnTo>
                  <a:pt x="5254" y="3927"/>
                </a:lnTo>
                <a:lnTo>
                  <a:pt x="5254" y="4003"/>
                </a:lnTo>
                <a:close/>
                <a:moveTo>
                  <a:pt x="5251" y="3776"/>
                </a:moveTo>
                <a:lnTo>
                  <a:pt x="5251" y="3760"/>
                </a:lnTo>
                <a:lnTo>
                  <a:pt x="5298" y="3760"/>
                </a:lnTo>
                <a:lnTo>
                  <a:pt x="5298" y="3741"/>
                </a:lnTo>
                <a:lnTo>
                  <a:pt x="5298" y="3721"/>
                </a:lnTo>
                <a:lnTo>
                  <a:pt x="5298" y="3700"/>
                </a:lnTo>
                <a:lnTo>
                  <a:pt x="5298" y="3682"/>
                </a:lnTo>
                <a:lnTo>
                  <a:pt x="5247" y="3682"/>
                </a:lnTo>
                <a:lnTo>
                  <a:pt x="5199" y="3682"/>
                </a:lnTo>
                <a:lnTo>
                  <a:pt x="5199" y="3718"/>
                </a:lnTo>
                <a:lnTo>
                  <a:pt x="5229" y="3718"/>
                </a:lnTo>
                <a:lnTo>
                  <a:pt x="5229" y="3707"/>
                </a:lnTo>
                <a:lnTo>
                  <a:pt x="5254" y="3707"/>
                </a:lnTo>
                <a:lnTo>
                  <a:pt x="5254" y="3735"/>
                </a:lnTo>
                <a:lnTo>
                  <a:pt x="5170" y="3735"/>
                </a:lnTo>
                <a:lnTo>
                  <a:pt x="5170" y="3613"/>
                </a:lnTo>
                <a:lnTo>
                  <a:pt x="5254" y="3613"/>
                </a:lnTo>
                <a:lnTo>
                  <a:pt x="5254" y="3638"/>
                </a:lnTo>
                <a:lnTo>
                  <a:pt x="5229" y="3638"/>
                </a:lnTo>
                <a:lnTo>
                  <a:pt x="5229" y="3629"/>
                </a:lnTo>
                <a:lnTo>
                  <a:pt x="5199" y="3629"/>
                </a:lnTo>
                <a:lnTo>
                  <a:pt x="5199" y="3666"/>
                </a:lnTo>
                <a:lnTo>
                  <a:pt x="5247" y="3666"/>
                </a:lnTo>
                <a:lnTo>
                  <a:pt x="5298" y="3666"/>
                </a:lnTo>
                <a:lnTo>
                  <a:pt x="5298" y="3645"/>
                </a:lnTo>
                <a:lnTo>
                  <a:pt x="5298" y="3624"/>
                </a:lnTo>
                <a:lnTo>
                  <a:pt x="5298" y="3606"/>
                </a:lnTo>
                <a:lnTo>
                  <a:pt x="5298" y="3585"/>
                </a:lnTo>
                <a:lnTo>
                  <a:pt x="5243" y="3585"/>
                </a:lnTo>
                <a:lnTo>
                  <a:pt x="5243" y="3574"/>
                </a:lnTo>
                <a:lnTo>
                  <a:pt x="5298" y="3574"/>
                </a:lnTo>
                <a:lnTo>
                  <a:pt x="5298" y="3549"/>
                </a:lnTo>
                <a:lnTo>
                  <a:pt x="5229" y="3549"/>
                </a:lnTo>
                <a:lnTo>
                  <a:pt x="5229" y="3491"/>
                </a:lnTo>
                <a:lnTo>
                  <a:pt x="5254" y="3491"/>
                </a:lnTo>
                <a:lnTo>
                  <a:pt x="5298" y="3491"/>
                </a:lnTo>
                <a:lnTo>
                  <a:pt x="5298" y="3464"/>
                </a:lnTo>
                <a:lnTo>
                  <a:pt x="5298" y="3393"/>
                </a:lnTo>
                <a:lnTo>
                  <a:pt x="5298" y="3365"/>
                </a:lnTo>
                <a:lnTo>
                  <a:pt x="5254" y="3365"/>
                </a:lnTo>
                <a:lnTo>
                  <a:pt x="5229" y="3365"/>
                </a:lnTo>
                <a:lnTo>
                  <a:pt x="5192" y="3365"/>
                </a:lnTo>
                <a:lnTo>
                  <a:pt x="5185" y="3365"/>
                </a:lnTo>
                <a:lnTo>
                  <a:pt x="5185" y="3439"/>
                </a:lnTo>
                <a:lnTo>
                  <a:pt x="5229" y="3439"/>
                </a:lnTo>
                <a:lnTo>
                  <a:pt x="5229" y="3393"/>
                </a:lnTo>
                <a:lnTo>
                  <a:pt x="5254" y="3393"/>
                </a:lnTo>
                <a:lnTo>
                  <a:pt x="5254" y="3464"/>
                </a:lnTo>
                <a:lnTo>
                  <a:pt x="5185" y="3464"/>
                </a:lnTo>
                <a:lnTo>
                  <a:pt x="5185" y="3574"/>
                </a:lnTo>
                <a:lnTo>
                  <a:pt x="5203" y="3574"/>
                </a:lnTo>
                <a:lnTo>
                  <a:pt x="5203" y="3585"/>
                </a:lnTo>
                <a:lnTo>
                  <a:pt x="5166" y="3585"/>
                </a:lnTo>
                <a:lnTo>
                  <a:pt x="5130" y="3585"/>
                </a:lnTo>
                <a:lnTo>
                  <a:pt x="5130" y="3760"/>
                </a:lnTo>
                <a:lnTo>
                  <a:pt x="5166" y="3760"/>
                </a:lnTo>
                <a:lnTo>
                  <a:pt x="5207" y="3760"/>
                </a:lnTo>
                <a:lnTo>
                  <a:pt x="5207" y="3776"/>
                </a:lnTo>
                <a:lnTo>
                  <a:pt x="5056" y="3776"/>
                </a:lnTo>
                <a:lnTo>
                  <a:pt x="5056" y="3801"/>
                </a:lnTo>
                <a:lnTo>
                  <a:pt x="5056" y="3863"/>
                </a:lnTo>
                <a:lnTo>
                  <a:pt x="4917" y="3863"/>
                </a:lnTo>
                <a:lnTo>
                  <a:pt x="4917" y="3891"/>
                </a:lnTo>
                <a:lnTo>
                  <a:pt x="4917" y="3916"/>
                </a:lnTo>
                <a:lnTo>
                  <a:pt x="4917" y="3943"/>
                </a:lnTo>
                <a:lnTo>
                  <a:pt x="4917" y="3971"/>
                </a:lnTo>
                <a:lnTo>
                  <a:pt x="4895" y="3971"/>
                </a:lnTo>
                <a:lnTo>
                  <a:pt x="4895" y="3948"/>
                </a:lnTo>
                <a:lnTo>
                  <a:pt x="4895" y="3925"/>
                </a:lnTo>
                <a:lnTo>
                  <a:pt x="4613" y="3925"/>
                </a:lnTo>
                <a:lnTo>
                  <a:pt x="4613" y="3948"/>
                </a:lnTo>
                <a:lnTo>
                  <a:pt x="4613" y="3971"/>
                </a:lnTo>
                <a:lnTo>
                  <a:pt x="4595" y="3971"/>
                </a:lnTo>
                <a:lnTo>
                  <a:pt x="4595" y="3959"/>
                </a:lnTo>
                <a:lnTo>
                  <a:pt x="4419" y="3959"/>
                </a:lnTo>
                <a:lnTo>
                  <a:pt x="4419" y="4003"/>
                </a:lnTo>
                <a:lnTo>
                  <a:pt x="4305" y="4003"/>
                </a:lnTo>
                <a:lnTo>
                  <a:pt x="4305" y="3987"/>
                </a:lnTo>
                <a:lnTo>
                  <a:pt x="4375" y="3987"/>
                </a:lnTo>
                <a:lnTo>
                  <a:pt x="4375" y="3959"/>
                </a:lnTo>
                <a:lnTo>
                  <a:pt x="4261" y="3959"/>
                </a:lnTo>
                <a:lnTo>
                  <a:pt x="4261" y="3964"/>
                </a:lnTo>
                <a:lnTo>
                  <a:pt x="4261" y="3987"/>
                </a:lnTo>
                <a:lnTo>
                  <a:pt x="4261" y="4003"/>
                </a:lnTo>
                <a:lnTo>
                  <a:pt x="4261" y="4030"/>
                </a:lnTo>
                <a:lnTo>
                  <a:pt x="4313" y="4030"/>
                </a:lnTo>
                <a:lnTo>
                  <a:pt x="4360" y="4030"/>
                </a:lnTo>
                <a:lnTo>
                  <a:pt x="4411" y="4030"/>
                </a:lnTo>
                <a:lnTo>
                  <a:pt x="4463" y="4030"/>
                </a:lnTo>
                <a:lnTo>
                  <a:pt x="4463" y="3987"/>
                </a:lnTo>
                <a:lnTo>
                  <a:pt x="4554" y="3987"/>
                </a:lnTo>
                <a:lnTo>
                  <a:pt x="4554" y="4030"/>
                </a:lnTo>
                <a:lnTo>
                  <a:pt x="4595" y="4030"/>
                </a:lnTo>
                <a:lnTo>
                  <a:pt x="4595" y="3996"/>
                </a:lnTo>
                <a:lnTo>
                  <a:pt x="4613" y="3996"/>
                </a:lnTo>
                <a:lnTo>
                  <a:pt x="4613" y="4030"/>
                </a:lnTo>
                <a:lnTo>
                  <a:pt x="4646" y="4030"/>
                </a:lnTo>
                <a:lnTo>
                  <a:pt x="4679" y="4030"/>
                </a:lnTo>
                <a:lnTo>
                  <a:pt x="4708" y="4030"/>
                </a:lnTo>
                <a:lnTo>
                  <a:pt x="4741" y="4030"/>
                </a:lnTo>
                <a:lnTo>
                  <a:pt x="4741" y="3998"/>
                </a:lnTo>
                <a:lnTo>
                  <a:pt x="4741" y="3969"/>
                </a:lnTo>
                <a:lnTo>
                  <a:pt x="4683" y="3969"/>
                </a:lnTo>
                <a:lnTo>
                  <a:pt x="4683" y="3987"/>
                </a:lnTo>
                <a:lnTo>
                  <a:pt x="4701" y="3987"/>
                </a:lnTo>
                <a:lnTo>
                  <a:pt x="4701" y="4003"/>
                </a:lnTo>
                <a:lnTo>
                  <a:pt x="4657" y="4003"/>
                </a:lnTo>
                <a:lnTo>
                  <a:pt x="4657" y="3950"/>
                </a:lnTo>
                <a:lnTo>
                  <a:pt x="4851" y="3950"/>
                </a:lnTo>
                <a:lnTo>
                  <a:pt x="4851" y="4003"/>
                </a:lnTo>
                <a:lnTo>
                  <a:pt x="4800" y="4003"/>
                </a:lnTo>
                <a:lnTo>
                  <a:pt x="4800" y="3987"/>
                </a:lnTo>
                <a:lnTo>
                  <a:pt x="4825" y="3987"/>
                </a:lnTo>
                <a:lnTo>
                  <a:pt x="4825" y="3969"/>
                </a:lnTo>
                <a:lnTo>
                  <a:pt x="4767" y="3969"/>
                </a:lnTo>
                <a:lnTo>
                  <a:pt x="4767" y="3998"/>
                </a:lnTo>
                <a:lnTo>
                  <a:pt x="4767" y="4030"/>
                </a:lnTo>
                <a:lnTo>
                  <a:pt x="4800" y="4030"/>
                </a:lnTo>
                <a:lnTo>
                  <a:pt x="4829" y="4030"/>
                </a:lnTo>
                <a:lnTo>
                  <a:pt x="4862" y="4030"/>
                </a:lnTo>
                <a:lnTo>
                  <a:pt x="4895" y="4030"/>
                </a:lnTo>
                <a:lnTo>
                  <a:pt x="4895" y="3996"/>
                </a:lnTo>
                <a:lnTo>
                  <a:pt x="4917" y="3996"/>
                </a:lnTo>
                <a:lnTo>
                  <a:pt x="4917" y="4012"/>
                </a:lnTo>
                <a:lnTo>
                  <a:pt x="4917" y="4030"/>
                </a:lnTo>
                <a:lnTo>
                  <a:pt x="5298" y="4030"/>
                </a:lnTo>
                <a:lnTo>
                  <a:pt x="5298" y="4012"/>
                </a:lnTo>
                <a:lnTo>
                  <a:pt x="5298" y="4012"/>
                </a:lnTo>
                <a:lnTo>
                  <a:pt x="5298" y="3776"/>
                </a:lnTo>
                <a:lnTo>
                  <a:pt x="5251" y="3776"/>
                </a:lnTo>
                <a:close/>
                <a:moveTo>
                  <a:pt x="5020" y="3959"/>
                </a:moveTo>
                <a:lnTo>
                  <a:pt x="5020" y="3927"/>
                </a:lnTo>
                <a:lnTo>
                  <a:pt x="5056" y="3927"/>
                </a:lnTo>
                <a:lnTo>
                  <a:pt x="5056" y="3959"/>
                </a:lnTo>
                <a:lnTo>
                  <a:pt x="5020" y="3959"/>
                </a:lnTo>
                <a:close/>
                <a:moveTo>
                  <a:pt x="0" y="3342"/>
                </a:moveTo>
                <a:lnTo>
                  <a:pt x="0" y="688"/>
                </a:lnTo>
                <a:lnTo>
                  <a:pt x="51" y="688"/>
                </a:lnTo>
                <a:lnTo>
                  <a:pt x="51" y="3342"/>
                </a:lnTo>
                <a:lnTo>
                  <a:pt x="0" y="3342"/>
                </a:lnTo>
                <a:close/>
                <a:moveTo>
                  <a:pt x="5247" y="3342"/>
                </a:moveTo>
                <a:lnTo>
                  <a:pt x="5247" y="688"/>
                </a:lnTo>
                <a:lnTo>
                  <a:pt x="5298" y="688"/>
                </a:lnTo>
                <a:lnTo>
                  <a:pt x="5298" y="3342"/>
                </a:lnTo>
                <a:lnTo>
                  <a:pt x="5247" y="3342"/>
                </a:lnTo>
                <a:close/>
                <a:moveTo>
                  <a:pt x="1062" y="0"/>
                </a:moveTo>
                <a:lnTo>
                  <a:pt x="4236" y="0"/>
                </a:lnTo>
                <a:lnTo>
                  <a:pt x="4236" y="32"/>
                </a:lnTo>
                <a:lnTo>
                  <a:pt x="1062" y="32"/>
                </a:lnTo>
                <a:lnTo>
                  <a:pt x="1062" y="0"/>
                </a:lnTo>
                <a:close/>
                <a:moveTo>
                  <a:pt x="44" y="27"/>
                </a:moveTo>
                <a:lnTo>
                  <a:pt x="337" y="27"/>
                </a:lnTo>
                <a:lnTo>
                  <a:pt x="337" y="144"/>
                </a:lnTo>
                <a:lnTo>
                  <a:pt x="242" y="144"/>
                </a:lnTo>
                <a:lnTo>
                  <a:pt x="242" y="126"/>
                </a:lnTo>
                <a:lnTo>
                  <a:pt x="278" y="126"/>
                </a:lnTo>
                <a:lnTo>
                  <a:pt x="278" y="126"/>
                </a:lnTo>
                <a:lnTo>
                  <a:pt x="308" y="126"/>
                </a:lnTo>
                <a:lnTo>
                  <a:pt x="308" y="48"/>
                </a:lnTo>
                <a:lnTo>
                  <a:pt x="256" y="48"/>
                </a:lnTo>
                <a:lnTo>
                  <a:pt x="201" y="48"/>
                </a:lnTo>
                <a:lnTo>
                  <a:pt x="201" y="144"/>
                </a:lnTo>
                <a:lnTo>
                  <a:pt x="77" y="144"/>
                </a:lnTo>
                <a:lnTo>
                  <a:pt x="77" y="178"/>
                </a:lnTo>
                <a:lnTo>
                  <a:pt x="77" y="211"/>
                </a:lnTo>
                <a:lnTo>
                  <a:pt x="77" y="211"/>
                </a:lnTo>
                <a:lnTo>
                  <a:pt x="113" y="211"/>
                </a:lnTo>
                <a:lnTo>
                  <a:pt x="150" y="211"/>
                </a:lnTo>
                <a:lnTo>
                  <a:pt x="150" y="190"/>
                </a:lnTo>
                <a:lnTo>
                  <a:pt x="110" y="190"/>
                </a:lnTo>
                <a:lnTo>
                  <a:pt x="110" y="167"/>
                </a:lnTo>
                <a:lnTo>
                  <a:pt x="201" y="167"/>
                </a:lnTo>
                <a:lnTo>
                  <a:pt x="201" y="229"/>
                </a:lnTo>
                <a:lnTo>
                  <a:pt x="44" y="229"/>
                </a:lnTo>
                <a:lnTo>
                  <a:pt x="44" y="126"/>
                </a:lnTo>
                <a:lnTo>
                  <a:pt x="176" y="126"/>
                </a:lnTo>
                <a:lnTo>
                  <a:pt x="176" y="105"/>
                </a:lnTo>
                <a:lnTo>
                  <a:pt x="176" y="84"/>
                </a:lnTo>
                <a:lnTo>
                  <a:pt x="176" y="66"/>
                </a:lnTo>
                <a:lnTo>
                  <a:pt x="176" y="45"/>
                </a:lnTo>
                <a:lnTo>
                  <a:pt x="73" y="45"/>
                </a:lnTo>
                <a:lnTo>
                  <a:pt x="73" y="66"/>
                </a:lnTo>
                <a:lnTo>
                  <a:pt x="73" y="84"/>
                </a:lnTo>
                <a:lnTo>
                  <a:pt x="102" y="84"/>
                </a:lnTo>
                <a:lnTo>
                  <a:pt x="102" y="66"/>
                </a:lnTo>
                <a:lnTo>
                  <a:pt x="135" y="66"/>
                </a:lnTo>
                <a:lnTo>
                  <a:pt x="135" y="103"/>
                </a:lnTo>
                <a:lnTo>
                  <a:pt x="44" y="103"/>
                </a:lnTo>
                <a:lnTo>
                  <a:pt x="44" y="27"/>
                </a:lnTo>
                <a:close/>
                <a:moveTo>
                  <a:pt x="47" y="254"/>
                </a:moveTo>
                <a:lnTo>
                  <a:pt x="47" y="270"/>
                </a:lnTo>
                <a:lnTo>
                  <a:pt x="0" y="270"/>
                </a:lnTo>
                <a:lnTo>
                  <a:pt x="0" y="289"/>
                </a:lnTo>
                <a:lnTo>
                  <a:pt x="0" y="309"/>
                </a:lnTo>
                <a:lnTo>
                  <a:pt x="0" y="330"/>
                </a:lnTo>
                <a:lnTo>
                  <a:pt x="0" y="348"/>
                </a:lnTo>
                <a:lnTo>
                  <a:pt x="51" y="348"/>
                </a:lnTo>
                <a:lnTo>
                  <a:pt x="99" y="348"/>
                </a:lnTo>
                <a:lnTo>
                  <a:pt x="99" y="312"/>
                </a:lnTo>
                <a:lnTo>
                  <a:pt x="69" y="312"/>
                </a:lnTo>
                <a:lnTo>
                  <a:pt x="69" y="323"/>
                </a:lnTo>
                <a:lnTo>
                  <a:pt x="44" y="323"/>
                </a:lnTo>
                <a:lnTo>
                  <a:pt x="44" y="295"/>
                </a:lnTo>
                <a:lnTo>
                  <a:pt x="128" y="295"/>
                </a:lnTo>
                <a:lnTo>
                  <a:pt x="128" y="417"/>
                </a:lnTo>
                <a:lnTo>
                  <a:pt x="44" y="417"/>
                </a:lnTo>
                <a:lnTo>
                  <a:pt x="44" y="392"/>
                </a:lnTo>
                <a:lnTo>
                  <a:pt x="69" y="392"/>
                </a:lnTo>
                <a:lnTo>
                  <a:pt x="69" y="401"/>
                </a:lnTo>
                <a:lnTo>
                  <a:pt x="99" y="401"/>
                </a:lnTo>
                <a:lnTo>
                  <a:pt x="99" y="364"/>
                </a:lnTo>
                <a:lnTo>
                  <a:pt x="51" y="364"/>
                </a:lnTo>
                <a:lnTo>
                  <a:pt x="0" y="364"/>
                </a:lnTo>
                <a:lnTo>
                  <a:pt x="0" y="385"/>
                </a:lnTo>
                <a:lnTo>
                  <a:pt x="0" y="406"/>
                </a:lnTo>
                <a:lnTo>
                  <a:pt x="0" y="424"/>
                </a:lnTo>
                <a:lnTo>
                  <a:pt x="0" y="445"/>
                </a:lnTo>
                <a:lnTo>
                  <a:pt x="55" y="445"/>
                </a:lnTo>
                <a:lnTo>
                  <a:pt x="55" y="456"/>
                </a:lnTo>
                <a:lnTo>
                  <a:pt x="0" y="456"/>
                </a:lnTo>
                <a:lnTo>
                  <a:pt x="0" y="481"/>
                </a:lnTo>
                <a:lnTo>
                  <a:pt x="69" y="481"/>
                </a:lnTo>
                <a:lnTo>
                  <a:pt x="69" y="539"/>
                </a:lnTo>
                <a:lnTo>
                  <a:pt x="44" y="539"/>
                </a:lnTo>
                <a:lnTo>
                  <a:pt x="0" y="539"/>
                </a:lnTo>
                <a:lnTo>
                  <a:pt x="0" y="566"/>
                </a:lnTo>
                <a:lnTo>
                  <a:pt x="0" y="637"/>
                </a:lnTo>
                <a:lnTo>
                  <a:pt x="0" y="665"/>
                </a:lnTo>
                <a:lnTo>
                  <a:pt x="44" y="665"/>
                </a:lnTo>
                <a:lnTo>
                  <a:pt x="69" y="665"/>
                </a:lnTo>
                <a:lnTo>
                  <a:pt x="106" y="665"/>
                </a:lnTo>
                <a:lnTo>
                  <a:pt x="113" y="665"/>
                </a:lnTo>
                <a:lnTo>
                  <a:pt x="113" y="591"/>
                </a:lnTo>
                <a:lnTo>
                  <a:pt x="69" y="591"/>
                </a:lnTo>
                <a:lnTo>
                  <a:pt x="69" y="637"/>
                </a:lnTo>
                <a:lnTo>
                  <a:pt x="44" y="637"/>
                </a:lnTo>
                <a:lnTo>
                  <a:pt x="44" y="566"/>
                </a:lnTo>
                <a:lnTo>
                  <a:pt x="113" y="566"/>
                </a:lnTo>
                <a:lnTo>
                  <a:pt x="113" y="456"/>
                </a:lnTo>
                <a:lnTo>
                  <a:pt x="95" y="456"/>
                </a:lnTo>
                <a:lnTo>
                  <a:pt x="95" y="445"/>
                </a:lnTo>
                <a:lnTo>
                  <a:pt x="132" y="445"/>
                </a:lnTo>
                <a:lnTo>
                  <a:pt x="168" y="445"/>
                </a:lnTo>
                <a:lnTo>
                  <a:pt x="168" y="270"/>
                </a:lnTo>
                <a:lnTo>
                  <a:pt x="132" y="270"/>
                </a:lnTo>
                <a:lnTo>
                  <a:pt x="91" y="270"/>
                </a:lnTo>
                <a:lnTo>
                  <a:pt x="91" y="254"/>
                </a:lnTo>
                <a:lnTo>
                  <a:pt x="242" y="254"/>
                </a:lnTo>
                <a:lnTo>
                  <a:pt x="242" y="229"/>
                </a:lnTo>
                <a:lnTo>
                  <a:pt x="242" y="167"/>
                </a:lnTo>
                <a:lnTo>
                  <a:pt x="381" y="167"/>
                </a:lnTo>
                <a:lnTo>
                  <a:pt x="381" y="139"/>
                </a:lnTo>
                <a:lnTo>
                  <a:pt x="381" y="114"/>
                </a:lnTo>
                <a:lnTo>
                  <a:pt x="381" y="87"/>
                </a:lnTo>
                <a:lnTo>
                  <a:pt x="381" y="59"/>
                </a:lnTo>
                <a:lnTo>
                  <a:pt x="403" y="59"/>
                </a:lnTo>
                <a:lnTo>
                  <a:pt x="403" y="82"/>
                </a:lnTo>
                <a:lnTo>
                  <a:pt x="403" y="105"/>
                </a:lnTo>
                <a:lnTo>
                  <a:pt x="685" y="105"/>
                </a:lnTo>
                <a:lnTo>
                  <a:pt x="685" y="82"/>
                </a:lnTo>
                <a:lnTo>
                  <a:pt x="685" y="59"/>
                </a:lnTo>
                <a:lnTo>
                  <a:pt x="703" y="59"/>
                </a:lnTo>
                <a:lnTo>
                  <a:pt x="703" y="71"/>
                </a:lnTo>
                <a:lnTo>
                  <a:pt x="879" y="71"/>
                </a:lnTo>
                <a:lnTo>
                  <a:pt x="879" y="27"/>
                </a:lnTo>
                <a:lnTo>
                  <a:pt x="993" y="27"/>
                </a:lnTo>
                <a:lnTo>
                  <a:pt x="993" y="43"/>
                </a:lnTo>
                <a:lnTo>
                  <a:pt x="923" y="43"/>
                </a:lnTo>
                <a:lnTo>
                  <a:pt x="923" y="71"/>
                </a:lnTo>
                <a:lnTo>
                  <a:pt x="1037" y="71"/>
                </a:lnTo>
                <a:lnTo>
                  <a:pt x="1037" y="66"/>
                </a:lnTo>
                <a:lnTo>
                  <a:pt x="1037" y="43"/>
                </a:lnTo>
                <a:lnTo>
                  <a:pt x="1037" y="27"/>
                </a:lnTo>
                <a:lnTo>
                  <a:pt x="1037" y="0"/>
                </a:lnTo>
                <a:lnTo>
                  <a:pt x="985" y="0"/>
                </a:lnTo>
                <a:lnTo>
                  <a:pt x="938" y="0"/>
                </a:lnTo>
                <a:lnTo>
                  <a:pt x="887" y="0"/>
                </a:lnTo>
                <a:lnTo>
                  <a:pt x="835" y="0"/>
                </a:lnTo>
                <a:lnTo>
                  <a:pt x="835" y="43"/>
                </a:lnTo>
                <a:lnTo>
                  <a:pt x="744" y="43"/>
                </a:lnTo>
                <a:lnTo>
                  <a:pt x="744" y="0"/>
                </a:lnTo>
                <a:lnTo>
                  <a:pt x="703" y="0"/>
                </a:lnTo>
                <a:lnTo>
                  <a:pt x="703" y="34"/>
                </a:lnTo>
                <a:lnTo>
                  <a:pt x="685" y="34"/>
                </a:lnTo>
                <a:lnTo>
                  <a:pt x="685" y="0"/>
                </a:lnTo>
                <a:lnTo>
                  <a:pt x="652" y="0"/>
                </a:lnTo>
                <a:lnTo>
                  <a:pt x="619" y="0"/>
                </a:lnTo>
                <a:lnTo>
                  <a:pt x="590" y="0"/>
                </a:lnTo>
                <a:lnTo>
                  <a:pt x="557" y="0"/>
                </a:lnTo>
                <a:lnTo>
                  <a:pt x="557" y="32"/>
                </a:lnTo>
                <a:lnTo>
                  <a:pt x="557" y="61"/>
                </a:lnTo>
                <a:lnTo>
                  <a:pt x="615" y="61"/>
                </a:lnTo>
                <a:lnTo>
                  <a:pt x="615" y="43"/>
                </a:lnTo>
                <a:lnTo>
                  <a:pt x="597" y="43"/>
                </a:lnTo>
                <a:lnTo>
                  <a:pt x="597" y="27"/>
                </a:lnTo>
                <a:lnTo>
                  <a:pt x="641" y="27"/>
                </a:lnTo>
                <a:lnTo>
                  <a:pt x="641" y="80"/>
                </a:lnTo>
                <a:lnTo>
                  <a:pt x="447" y="80"/>
                </a:lnTo>
                <a:lnTo>
                  <a:pt x="447" y="27"/>
                </a:lnTo>
                <a:lnTo>
                  <a:pt x="498" y="27"/>
                </a:lnTo>
                <a:lnTo>
                  <a:pt x="498" y="43"/>
                </a:lnTo>
                <a:lnTo>
                  <a:pt x="473" y="43"/>
                </a:lnTo>
                <a:lnTo>
                  <a:pt x="473" y="61"/>
                </a:lnTo>
                <a:lnTo>
                  <a:pt x="531" y="61"/>
                </a:lnTo>
                <a:lnTo>
                  <a:pt x="531" y="32"/>
                </a:lnTo>
                <a:lnTo>
                  <a:pt x="531" y="0"/>
                </a:lnTo>
                <a:lnTo>
                  <a:pt x="498" y="0"/>
                </a:lnTo>
                <a:lnTo>
                  <a:pt x="469" y="0"/>
                </a:lnTo>
                <a:lnTo>
                  <a:pt x="436" y="0"/>
                </a:lnTo>
                <a:lnTo>
                  <a:pt x="403" y="0"/>
                </a:lnTo>
                <a:lnTo>
                  <a:pt x="403" y="34"/>
                </a:lnTo>
                <a:lnTo>
                  <a:pt x="381" y="34"/>
                </a:lnTo>
                <a:lnTo>
                  <a:pt x="381" y="18"/>
                </a:lnTo>
                <a:lnTo>
                  <a:pt x="381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0" y="254"/>
                </a:lnTo>
                <a:lnTo>
                  <a:pt x="47" y="254"/>
                </a:lnTo>
                <a:close/>
                <a:moveTo>
                  <a:pt x="278" y="71"/>
                </a:moveTo>
                <a:lnTo>
                  <a:pt x="278" y="103"/>
                </a:lnTo>
                <a:lnTo>
                  <a:pt x="242" y="103"/>
                </a:lnTo>
                <a:lnTo>
                  <a:pt x="242" y="71"/>
                </a:lnTo>
                <a:lnTo>
                  <a:pt x="278" y="71"/>
                </a:lnTo>
                <a:close/>
                <a:moveTo>
                  <a:pt x="5254" y="27"/>
                </a:moveTo>
                <a:lnTo>
                  <a:pt x="4961" y="27"/>
                </a:lnTo>
                <a:lnTo>
                  <a:pt x="4961" y="144"/>
                </a:lnTo>
                <a:lnTo>
                  <a:pt x="5056" y="144"/>
                </a:lnTo>
                <a:lnTo>
                  <a:pt x="5056" y="126"/>
                </a:lnTo>
                <a:lnTo>
                  <a:pt x="5020" y="126"/>
                </a:lnTo>
                <a:lnTo>
                  <a:pt x="5020" y="126"/>
                </a:lnTo>
                <a:lnTo>
                  <a:pt x="4990" y="126"/>
                </a:lnTo>
                <a:lnTo>
                  <a:pt x="4990" y="48"/>
                </a:lnTo>
                <a:lnTo>
                  <a:pt x="5042" y="48"/>
                </a:lnTo>
                <a:lnTo>
                  <a:pt x="5097" y="48"/>
                </a:lnTo>
                <a:lnTo>
                  <a:pt x="5097" y="144"/>
                </a:lnTo>
                <a:lnTo>
                  <a:pt x="5221" y="144"/>
                </a:lnTo>
                <a:lnTo>
                  <a:pt x="5221" y="178"/>
                </a:lnTo>
                <a:lnTo>
                  <a:pt x="5221" y="211"/>
                </a:lnTo>
                <a:lnTo>
                  <a:pt x="5221" y="211"/>
                </a:lnTo>
                <a:lnTo>
                  <a:pt x="5185" y="211"/>
                </a:lnTo>
                <a:lnTo>
                  <a:pt x="5148" y="211"/>
                </a:lnTo>
                <a:lnTo>
                  <a:pt x="5148" y="190"/>
                </a:lnTo>
                <a:lnTo>
                  <a:pt x="5188" y="190"/>
                </a:lnTo>
                <a:lnTo>
                  <a:pt x="5188" y="167"/>
                </a:lnTo>
                <a:lnTo>
                  <a:pt x="5097" y="167"/>
                </a:lnTo>
                <a:lnTo>
                  <a:pt x="5097" y="229"/>
                </a:lnTo>
                <a:lnTo>
                  <a:pt x="5254" y="229"/>
                </a:lnTo>
                <a:lnTo>
                  <a:pt x="5254" y="126"/>
                </a:lnTo>
                <a:lnTo>
                  <a:pt x="5122" y="126"/>
                </a:lnTo>
                <a:lnTo>
                  <a:pt x="5122" y="105"/>
                </a:lnTo>
                <a:lnTo>
                  <a:pt x="5122" y="84"/>
                </a:lnTo>
                <a:lnTo>
                  <a:pt x="5122" y="66"/>
                </a:lnTo>
                <a:lnTo>
                  <a:pt x="5122" y="45"/>
                </a:lnTo>
                <a:lnTo>
                  <a:pt x="5225" y="45"/>
                </a:lnTo>
                <a:lnTo>
                  <a:pt x="5225" y="66"/>
                </a:lnTo>
                <a:lnTo>
                  <a:pt x="5225" y="84"/>
                </a:lnTo>
                <a:lnTo>
                  <a:pt x="5196" y="84"/>
                </a:lnTo>
                <a:lnTo>
                  <a:pt x="5196" y="66"/>
                </a:lnTo>
                <a:lnTo>
                  <a:pt x="5163" y="66"/>
                </a:lnTo>
                <a:lnTo>
                  <a:pt x="5163" y="103"/>
                </a:lnTo>
                <a:lnTo>
                  <a:pt x="5254" y="103"/>
                </a:lnTo>
                <a:lnTo>
                  <a:pt x="5254" y="27"/>
                </a:lnTo>
                <a:close/>
                <a:moveTo>
                  <a:pt x="5251" y="254"/>
                </a:moveTo>
                <a:lnTo>
                  <a:pt x="5251" y="270"/>
                </a:lnTo>
                <a:lnTo>
                  <a:pt x="5298" y="270"/>
                </a:lnTo>
                <a:lnTo>
                  <a:pt x="5298" y="289"/>
                </a:lnTo>
                <a:lnTo>
                  <a:pt x="5298" y="309"/>
                </a:lnTo>
                <a:lnTo>
                  <a:pt x="5298" y="330"/>
                </a:lnTo>
                <a:lnTo>
                  <a:pt x="5298" y="348"/>
                </a:lnTo>
                <a:lnTo>
                  <a:pt x="5247" y="348"/>
                </a:lnTo>
                <a:lnTo>
                  <a:pt x="5199" y="348"/>
                </a:lnTo>
                <a:lnTo>
                  <a:pt x="5199" y="312"/>
                </a:lnTo>
                <a:lnTo>
                  <a:pt x="5229" y="312"/>
                </a:lnTo>
                <a:lnTo>
                  <a:pt x="5229" y="323"/>
                </a:lnTo>
                <a:lnTo>
                  <a:pt x="5254" y="323"/>
                </a:lnTo>
                <a:lnTo>
                  <a:pt x="5254" y="295"/>
                </a:lnTo>
                <a:lnTo>
                  <a:pt x="5170" y="295"/>
                </a:lnTo>
                <a:lnTo>
                  <a:pt x="5170" y="417"/>
                </a:lnTo>
                <a:lnTo>
                  <a:pt x="5254" y="417"/>
                </a:lnTo>
                <a:lnTo>
                  <a:pt x="5254" y="392"/>
                </a:lnTo>
                <a:lnTo>
                  <a:pt x="5229" y="392"/>
                </a:lnTo>
                <a:lnTo>
                  <a:pt x="5229" y="401"/>
                </a:lnTo>
                <a:lnTo>
                  <a:pt x="5199" y="401"/>
                </a:lnTo>
                <a:lnTo>
                  <a:pt x="5199" y="364"/>
                </a:lnTo>
                <a:lnTo>
                  <a:pt x="5247" y="364"/>
                </a:lnTo>
                <a:lnTo>
                  <a:pt x="5298" y="364"/>
                </a:lnTo>
                <a:lnTo>
                  <a:pt x="5298" y="385"/>
                </a:lnTo>
                <a:lnTo>
                  <a:pt x="5298" y="406"/>
                </a:lnTo>
                <a:lnTo>
                  <a:pt x="5298" y="424"/>
                </a:lnTo>
                <a:lnTo>
                  <a:pt x="5298" y="445"/>
                </a:lnTo>
                <a:lnTo>
                  <a:pt x="5243" y="445"/>
                </a:lnTo>
                <a:lnTo>
                  <a:pt x="5243" y="456"/>
                </a:lnTo>
                <a:lnTo>
                  <a:pt x="5298" y="456"/>
                </a:lnTo>
                <a:lnTo>
                  <a:pt x="5298" y="481"/>
                </a:lnTo>
                <a:lnTo>
                  <a:pt x="5229" y="481"/>
                </a:lnTo>
                <a:lnTo>
                  <a:pt x="5229" y="539"/>
                </a:lnTo>
                <a:lnTo>
                  <a:pt x="5254" y="539"/>
                </a:lnTo>
                <a:lnTo>
                  <a:pt x="5298" y="539"/>
                </a:lnTo>
                <a:lnTo>
                  <a:pt x="5298" y="566"/>
                </a:lnTo>
                <a:lnTo>
                  <a:pt x="5298" y="637"/>
                </a:lnTo>
                <a:lnTo>
                  <a:pt x="5298" y="665"/>
                </a:lnTo>
                <a:lnTo>
                  <a:pt x="5254" y="665"/>
                </a:lnTo>
                <a:lnTo>
                  <a:pt x="5229" y="665"/>
                </a:lnTo>
                <a:lnTo>
                  <a:pt x="5192" y="665"/>
                </a:lnTo>
                <a:lnTo>
                  <a:pt x="5185" y="665"/>
                </a:lnTo>
                <a:lnTo>
                  <a:pt x="5185" y="591"/>
                </a:lnTo>
                <a:lnTo>
                  <a:pt x="5229" y="591"/>
                </a:lnTo>
                <a:lnTo>
                  <a:pt x="5229" y="637"/>
                </a:lnTo>
                <a:lnTo>
                  <a:pt x="5254" y="637"/>
                </a:lnTo>
                <a:lnTo>
                  <a:pt x="5254" y="566"/>
                </a:lnTo>
                <a:lnTo>
                  <a:pt x="5185" y="566"/>
                </a:lnTo>
                <a:lnTo>
                  <a:pt x="5185" y="456"/>
                </a:lnTo>
                <a:lnTo>
                  <a:pt x="5203" y="456"/>
                </a:lnTo>
                <a:lnTo>
                  <a:pt x="5203" y="445"/>
                </a:lnTo>
                <a:lnTo>
                  <a:pt x="5166" y="445"/>
                </a:lnTo>
                <a:lnTo>
                  <a:pt x="5130" y="445"/>
                </a:lnTo>
                <a:lnTo>
                  <a:pt x="5130" y="270"/>
                </a:lnTo>
                <a:lnTo>
                  <a:pt x="5166" y="270"/>
                </a:lnTo>
                <a:lnTo>
                  <a:pt x="5207" y="270"/>
                </a:lnTo>
                <a:lnTo>
                  <a:pt x="5207" y="254"/>
                </a:lnTo>
                <a:lnTo>
                  <a:pt x="5056" y="254"/>
                </a:lnTo>
                <a:lnTo>
                  <a:pt x="5056" y="229"/>
                </a:lnTo>
                <a:lnTo>
                  <a:pt x="5056" y="167"/>
                </a:lnTo>
                <a:lnTo>
                  <a:pt x="4917" y="167"/>
                </a:lnTo>
                <a:lnTo>
                  <a:pt x="4917" y="139"/>
                </a:lnTo>
                <a:lnTo>
                  <a:pt x="4917" y="114"/>
                </a:lnTo>
                <a:lnTo>
                  <a:pt x="4917" y="87"/>
                </a:lnTo>
                <a:lnTo>
                  <a:pt x="4917" y="59"/>
                </a:lnTo>
                <a:lnTo>
                  <a:pt x="4895" y="59"/>
                </a:lnTo>
                <a:lnTo>
                  <a:pt x="4895" y="82"/>
                </a:lnTo>
                <a:lnTo>
                  <a:pt x="4895" y="105"/>
                </a:lnTo>
                <a:lnTo>
                  <a:pt x="4613" y="105"/>
                </a:lnTo>
                <a:lnTo>
                  <a:pt x="4613" y="82"/>
                </a:lnTo>
                <a:lnTo>
                  <a:pt x="4613" y="59"/>
                </a:lnTo>
                <a:lnTo>
                  <a:pt x="4595" y="59"/>
                </a:lnTo>
                <a:lnTo>
                  <a:pt x="4595" y="71"/>
                </a:lnTo>
                <a:lnTo>
                  <a:pt x="4419" y="71"/>
                </a:lnTo>
                <a:lnTo>
                  <a:pt x="4419" y="27"/>
                </a:lnTo>
                <a:lnTo>
                  <a:pt x="4305" y="27"/>
                </a:lnTo>
                <a:lnTo>
                  <a:pt x="4305" y="43"/>
                </a:lnTo>
                <a:lnTo>
                  <a:pt x="4375" y="43"/>
                </a:lnTo>
                <a:lnTo>
                  <a:pt x="4375" y="71"/>
                </a:lnTo>
                <a:lnTo>
                  <a:pt x="4261" y="71"/>
                </a:lnTo>
                <a:lnTo>
                  <a:pt x="4261" y="66"/>
                </a:lnTo>
                <a:lnTo>
                  <a:pt x="4261" y="43"/>
                </a:lnTo>
                <a:lnTo>
                  <a:pt x="4261" y="27"/>
                </a:lnTo>
                <a:lnTo>
                  <a:pt x="4261" y="0"/>
                </a:lnTo>
                <a:lnTo>
                  <a:pt x="4313" y="0"/>
                </a:lnTo>
                <a:lnTo>
                  <a:pt x="4360" y="0"/>
                </a:lnTo>
                <a:lnTo>
                  <a:pt x="4411" y="0"/>
                </a:lnTo>
                <a:lnTo>
                  <a:pt x="4463" y="0"/>
                </a:lnTo>
                <a:lnTo>
                  <a:pt x="4463" y="43"/>
                </a:lnTo>
                <a:lnTo>
                  <a:pt x="4554" y="43"/>
                </a:lnTo>
                <a:lnTo>
                  <a:pt x="4554" y="0"/>
                </a:lnTo>
                <a:lnTo>
                  <a:pt x="4595" y="0"/>
                </a:lnTo>
                <a:lnTo>
                  <a:pt x="4595" y="34"/>
                </a:lnTo>
                <a:lnTo>
                  <a:pt x="4613" y="34"/>
                </a:lnTo>
                <a:lnTo>
                  <a:pt x="4613" y="0"/>
                </a:lnTo>
                <a:lnTo>
                  <a:pt x="4646" y="0"/>
                </a:lnTo>
                <a:lnTo>
                  <a:pt x="4679" y="0"/>
                </a:lnTo>
                <a:lnTo>
                  <a:pt x="4708" y="0"/>
                </a:lnTo>
                <a:lnTo>
                  <a:pt x="4741" y="0"/>
                </a:lnTo>
                <a:lnTo>
                  <a:pt x="4741" y="32"/>
                </a:lnTo>
                <a:lnTo>
                  <a:pt x="4741" y="61"/>
                </a:lnTo>
                <a:lnTo>
                  <a:pt x="4683" y="61"/>
                </a:lnTo>
                <a:lnTo>
                  <a:pt x="4683" y="43"/>
                </a:lnTo>
                <a:lnTo>
                  <a:pt x="4701" y="43"/>
                </a:lnTo>
                <a:lnTo>
                  <a:pt x="4701" y="27"/>
                </a:lnTo>
                <a:lnTo>
                  <a:pt x="4657" y="27"/>
                </a:lnTo>
                <a:lnTo>
                  <a:pt x="4657" y="80"/>
                </a:lnTo>
                <a:lnTo>
                  <a:pt x="4851" y="80"/>
                </a:lnTo>
                <a:lnTo>
                  <a:pt x="4851" y="27"/>
                </a:lnTo>
                <a:lnTo>
                  <a:pt x="4800" y="27"/>
                </a:lnTo>
                <a:lnTo>
                  <a:pt x="4800" y="43"/>
                </a:lnTo>
                <a:lnTo>
                  <a:pt x="4825" y="43"/>
                </a:lnTo>
                <a:lnTo>
                  <a:pt x="4825" y="61"/>
                </a:lnTo>
                <a:lnTo>
                  <a:pt x="4767" y="61"/>
                </a:lnTo>
                <a:lnTo>
                  <a:pt x="4767" y="32"/>
                </a:lnTo>
                <a:lnTo>
                  <a:pt x="4767" y="0"/>
                </a:lnTo>
                <a:lnTo>
                  <a:pt x="4800" y="0"/>
                </a:lnTo>
                <a:lnTo>
                  <a:pt x="4829" y="0"/>
                </a:lnTo>
                <a:lnTo>
                  <a:pt x="4862" y="0"/>
                </a:lnTo>
                <a:lnTo>
                  <a:pt x="4895" y="0"/>
                </a:lnTo>
                <a:lnTo>
                  <a:pt x="4895" y="34"/>
                </a:lnTo>
                <a:lnTo>
                  <a:pt x="4917" y="34"/>
                </a:lnTo>
                <a:lnTo>
                  <a:pt x="4917" y="18"/>
                </a:lnTo>
                <a:lnTo>
                  <a:pt x="4917" y="0"/>
                </a:lnTo>
                <a:lnTo>
                  <a:pt x="5298" y="0"/>
                </a:lnTo>
                <a:lnTo>
                  <a:pt x="5298" y="18"/>
                </a:lnTo>
                <a:lnTo>
                  <a:pt x="5298" y="18"/>
                </a:lnTo>
                <a:lnTo>
                  <a:pt x="5298" y="254"/>
                </a:lnTo>
                <a:lnTo>
                  <a:pt x="5251" y="254"/>
                </a:lnTo>
                <a:close/>
                <a:moveTo>
                  <a:pt x="5020" y="71"/>
                </a:moveTo>
                <a:lnTo>
                  <a:pt x="5020" y="103"/>
                </a:lnTo>
                <a:lnTo>
                  <a:pt x="5056" y="103"/>
                </a:lnTo>
                <a:lnTo>
                  <a:pt x="5056" y="71"/>
                </a:lnTo>
                <a:lnTo>
                  <a:pt x="5020" y="71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lIns="108009" tIns="54004" rIns="108009" bIns="54004"/>
          <a:lstStyle/>
          <a:p>
            <a:endParaRPr lang="en-US" sz="1500"/>
          </a:p>
        </p:txBody>
      </p:sp>
      <p:pic>
        <p:nvPicPr>
          <p:cNvPr id="154655" name="Picture 31">
            <a:extLst>
              <a:ext uri="{FF2B5EF4-FFF2-40B4-BE49-F238E27FC236}">
                <a16:creationId xmlns:a16="http://schemas.microsoft.com/office/drawing/2014/main" xmlns="" id="{0F1448C8-36D5-406F-9FD0-3A30838B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037537" y="977309"/>
            <a:ext cx="4116924" cy="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59" name="Rectangle 35">
            <a:extLst>
              <a:ext uri="{FF2B5EF4-FFF2-40B4-BE49-F238E27FC236}">
                <a16:creationId xmlns:a16="http://schemas.microsoft.com/office/drawing/2014/main" xmlns="" id="{35ADB3EA-B9B8-4CBC-96B0-4B18FEE5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974" y="1412875"/>
            <a:ext cx="10414876" cy="4889705"/>
          </a:xfrm>
          <a:noFill/>
          <a:ln/>
        </p:spPr>
        <p:txBody>
          <a:bodyPr lIns="108009" tIns="54004" rIns="108009" bIns="54004"/>
          <a:lstStyle/>
          <a:p>
            <a:pPr marL="593401" indent="-593401">
              <a:buNone/>
            </a:pPr>
            <a:r>
              <a:rPr lang="en-US" altLang="en-US" b="1" i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i="1" dirty="0">
              <a:latin typeface="Times New Roman" pitchFamily="18" charset="0"/>
              <a:cs typeface="Times New Roman" pitchFamily="18" charset="0"/>
            </a:endParaRPr>
          </a:p>
          <a:p>
            <a:pPr marL="593401" indent="-593401">
              <a:buNone/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   -   …………………………………………………………..</a:t>
            </a:r>
          </a:p>
          <a:p>
            <a:pPr marL="593401" indent="-593401">
              <a:buNone/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   -   ………………………………........................................</a:t>
            </a:r>
          </a:p>
          <a:p>
            <a:pPr marL="593401" indent="-593401">
              <a:buNone/>
            </a:pPr>
            <a:r>
              <a:rPr lang="en-US" altLang="en-US" b="1" i="1" dirty="0">
                <a:latin typeface="Times New Roman" pitchFamily="18" charset="0"/>
                <a:cs typeface="Times New Roman" pitchFamily="18" charset="0"/>
              </a:rPr>
              <a:t>    -  ……………………………………………………………</a:t>
            </a:r>
          </a:p>
          <a:p>
            <a:pPr marL="593401" indent="-593401">
              <a:buNone/>
            </a:pPr>
            <a:endParaRPr lang="en-US" altLang="en-US" sz="3500" b="1" i="1" dirty="0">
              <a:latin typeface="Times New Roman" pitchFamily="18" charset="0"/>
              <a:cs typeface="Times New Roman" pitchFamily="18" charset="0"/>
            </a:endParaRPr>
          </a:p>
          <a:p>
            <a:pPr marL="593401" indent="-593401">
              <a:buNone/>
            </a:pPr>
            <a:endParaRPr lang="en-US" altLang="en-US" sz="3500" b="1" dirty="0">
              <a:latin typeface="Times New Roman" pitchFamily="18" charset="0"/>
              <a:cs typeface="Times New Roman" pitchFamily="18" charset="0"/>
            </a:endParaRPr>
          </a:p>
          <a:p>
            <a:pPr marL="593401" indent="-593401"/>
            <a:endParaRPr lang="en-US" altLang="en-US" sz="3500" b="1" dirty="0">
              <a:latin typeface="Times New Roman" pitchFamily="18" charset="0"/>
              <a:cs typeface="Times New Roman" pitchFamily="18" charset="0"/>
            </a:endParaRPr>
          </a:p>
          <a:p>
            <a:pPr marL="593401" indent="-593401">
              <a:buNone/>
            </a:pPr>
            <a:endParaRPr lang="en-US" alt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xmlns="" id="{7785A172-8A44-4094-9BE2-48163C4A044A}"/>
              </a:ext>
            </a:extLst>
          </p:cNvPr>
          <p:cNvSpPr txBox="1">
            <a:spLocks noChangeArrowheads="1"/>
          </p:cNvSpPr>
          <p:nvPr/>
        </p:nvSpPr>
        <p:spPr>
          <a:xfrm>
            <a:off x="674091" y="3842568"/>
            <a:ext cx="10414876" cy="219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991" tIns="107991" rIns="107991" bIns="10799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 sz="1400" b="0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593401" indent="-593401">
              <a:buNone/>
            </a:pPr>
            <a:r>
              <a:rPr lang="en-US" altLang="en-US" sz="28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3401" indent="-593401"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  ……………………………………………………………</a:t>
            </a:r>
          </a:p>
          <a:p>
            <a:pPr marL="593401" indent="-593401"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  ……………………………………………………………</a:t>
            </a:r>
          </a:p>
          <a:p>
            <a:pPr marL="593401" indent="-593401"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  ……………………………………………………………</a:t>
            </a:r>
          </a:p>
          <a:p>
            <a:pPr marL="593401" indent="-593401"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3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3401" indent="-593401">
              <a:buNone/>
            </a:pPr>
            <a:endParaRPr lang="en-US" altLang="en-US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3401" indent="-593401"/>
            <a:endParaRPr lang="en-US" altLang="en-US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3401" indent="-593401">
              <a:buNone/>
            </a:pP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12394</TotalTime>
  <Words>817</Words>
  <Application>Microsoft Office PowerPoint</Application>
  <PresentationFormat>Custom</PresentationFormat>
  <Paragraphs>169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Học sinh lập kế hoạch dự án, thực hiện dự án theo các yêu cầu sau:</vt:lpstr>
      <vt:lpstr>Học sinh lập kế hoạch dự án, thực hiện dự án theo mẫu: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User</cp:lastModifiedBy>
  <cp:revision>303</cp:revision>
  <dcterms:created xsi:type="dcterms:W3CDTF">2020-01-20T05:08:25Z</dcterms:created>
  <dcterms:modified xsi:type="dcterms:W3CDTF">2021-11-25T10:52:00Z</dcterms:modified>
</cp:coreProperties>
</file>