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83" r:id="rId3"/>
    <p:sldId id="264" r:id="rId4"/>
    <p:sldId id="287" r:id="rId5"/>
    <p:sldId id="256" r:id="rId6"/>
    <p:sldId id="285" r:id="rId7"/>
    <p:sldId id="288" r:id="rId8"/>
    <p:sldId id="276" r:id="rId9"/>
    <p:sldId id="274" r:id="rId10"/>
    <p:sldId id="278" r:id="rId11"/>
    <p:sldId id="279" r:id="rId12"/>
    <p:sldId id="261" r:id="rId13"/>
    <p:sldId id="277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273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1"/>
            <a:ext cx="9144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95" y="599613"/>
            <a:ext cx="3358123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0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93" y="772180"/>
            <a:ext cx="91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ÁN 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EM LÀM NHÀ THIẾT KẾ THỜI TRANG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76201" y="78938"/>
            <a:ext cx="89915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endParaRPr lang="en-US" sz="28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÷÷÷÷÷÷÷÷÷÷÷÷÷÷÷÷</a:t>
            </a:r>
          </a:p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CÔNG NGHỆ LỚP 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63" y="1368669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 ÁN 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EM LÀM NHÀ THIẾT KẾ THỜI TRANG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tyleguru.vn/wp-content/uploads/2021/03/1616188849_Danh-gia-Top-10-shop-thoi-trang-tre-em-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287"/>
            <a:ext cx="4489937" cy="29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yleguru.vn/wp-content/uploads/2021/04/Danh-gia-Top-12-shop-thoi-trang-tre-em-dep-768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648200" cy="40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LẬP KẾ HOẠCH DỰ ÁN, THỰC HIỆN DỰ ÁN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67" y="4572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667" y="1075015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1.Nghiên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......................................................................................................................................................................................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3.Vẽ minh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63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KẾT QUẢ CỦA DỰ 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66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A4: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DỰ 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99420"/>
            <a:ext cx="8686800" cy="6258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66356"/>
              </p:ext>
            </p:extLst>
          </p:nvPr>
        </p:nvGraphicFramePr>
        <p:xfrm>
          <a:off x="228601" y="1981201"/>
          <a:ext cx="8686800" cy="413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ược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8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chẽ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8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trôi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8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điểm</a:t>
                      </a:r>
                      <a:endParaRPr lang="en-US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822213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ĐÁNH GIÁ SỐ 1: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BÁO CÁO DỰ ÁN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LÀM NHÀ THIẾT KẾ THỜI TRANG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DỰ 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99420"/>
            <a:ext cx="8686800" cy="6258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3900" y="615945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ĐÁNH GIÁ SỐ 2: ĐÁNH GIÁ SẢN PHẨM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:……………………………………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93261"/>
              </p:ext>
            </p:extLst>
          </p:nvPr>
        </p:nvGraphicFramePr>
        <p:xfrm>
          <a:off x="304800" y="1600200"/>
          <a:ext cx="8610600" cy="5001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đạt dược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.(1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.(1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Chọn màu sắc,  hoa văn phù hợp đặc điểm vóc dáng cơ </a:t>
                      </a:r>
                      <a:r>
                        <a:rPr lang="nl-NL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thể.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Chọn được kiểu may phù hợp vóc dáng cơ </a:t>
                      </a:r>
                      <a:r>
                        <a:rPr lang="nl-NL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thể.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Chọn được chất liệu vải phù hợp với vóc dáng cơ </a:t>
                      </a:r>
                      <a:r>
                        <a:rPr lang="nl-NL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thể.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điểm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1447800" y="389874"/>
            <a:ext cx="56245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ko-KR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1889152" y="5791200"/>
            <a:ext cx="4868374" cy="9832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ko-K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184" y="2159001"/>
            <a:ext cx="870079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1,2,3,4,5,6,7,8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3-Trang 63 SGK</a:t>
            </a:r>
          </a:p>
        </p:txBody>
      </p:sp>
      <p:pic>
        <p:nvPicPr>
          <p:cNvPr id="5" name="Picture 10" descr="Ảnh động slide học tậ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26" y="3429000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855" y="1"/>
            <a:ext cx="8679898" cy="72424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99807"/>
              </p:ext>
            </p:extLst>
          </p:nvPr>
        </p:nvGraphicFramePr>
        <p:xfrm>
          <a:off x="304800" y="685800"/>
          <a:ext cx="85344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438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1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1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nl-NL" sz="3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Xây</a:t>
                      </a:r>
                      <a:r>
                        <a:rPr lang="nl-NL" sz="3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dựng được ý tưởng thiết kế bộ đồng phục cho học sinh THCS </a:t>
                      </a:r>
                    </a:p>
                    <a:p>
                      <a:pPr algn="just"/>
                      <a:r>
                        <a:rPr lang="nl-NL" altLang="ko-KR" sz="3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altLang="ko-KR" sz="3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phục cho bạn nam.</a:t>
                      </a:r>
                    </a:p>
                    <a:p>
                      <a:pPr algn="just"/>
                      <a:r>
                        <a:rPr lang="nl-NL" altLang="ko-KR" sz="3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Đồng phục cho bạn nữ. </a:t>
                      </a:r>
                      <a:endParaRPr lang="en-US" altLang="ko-KR" sz="32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479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3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76200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GIỚI THIỆU DỰ ÁN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98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Hình C                                                         Hình 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6200" y="76200"/>
            <a:ext cx="1600200" cy="6781800"/>
          </a:xfrm>
          <a:prstGeom prst="wedgeRoundRectCallout">
            <a:avLst>
              <a:gd name="adj1" fmla="val 56275"/>
              <a:gd name="adj2" fmla="val 25003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toplist.vn/images/800px/nu-phuc-h-mong-62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09" y="533400"/>
            <a:ext cx="2495491" cy="33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.pinimg.com/474x/35/eb/c9/35ebc9400d0d3d69542196ef5647e8ad--dam-suong-trung-ni%C3%A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2529100" cy="33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vkids-facebook.top1vietnam.vn/wp-content/uploads/sites/46/2021/12/255527487_2613174225495124_573580990027062980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09" y="4056166"/>
            <a:ext cx="2725633" cy="27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avino.vn/wp-content/uploads/2018/07/dong-phuc-ves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878"/>
            <a:ext cx="4145202" cy="27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hinhanhdephd.com/wp-content/uploads/2016/01/hinh-anh-my-nhan-viet-don-xuan-2016-hot-girl-viet-nam-mung-xuan-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60" y="599420"/>
            <a:ext cx="2189040" cy="32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474x/70/16/1c/70161cefbc60599ddb0ce4e57b976c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77" y="164123"/>
            <a:ext cx="3135923" cy="31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dn.jadiny.vn/mau-dong-phuc-hoc-sinh-tieu-hoc-dep-27-1665018858-d637183998438023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647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rtina.vn/wp-content/uploads/2020/06/dong-phuc-mam-non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 SINH LẬP KẾ HOẠCH DỰ ÁN, THỰC HIỆN DỰ ÁN 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66800"/>
            <a:ext cx="89154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 </a:t>
            </a:r>
            <a:r>
              <a:rPr 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 học sinh trung học cơ sở thường có đặc điểm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 nào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Loại </a:t>
            </a:r>
            <a:r>
              <a:rPr 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vải nào phù hợp để may đồng phục học sinh?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Kiểu </a:t>
            </a:r>
            <a:r>
              <a:rPr 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may và màu sắc của trang phục như thế nào để phù hợp với các hoạt động học tập và sinh hoạt tại trường?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thẩm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izweb.dktcdn.net/thumb/grande/100/343/007/articles/dsc-1123-768x528.jpg?v=1546349735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ồng phục Trường THPT Nguyễn Trung Tr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3" y="3733800"/>
            <a:ext cx="4606803" cy="29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jadiny.vn/mau-dong-phuc-hoc-sinh-tieu-hoc-dep-3-1001604990-d637183995435517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90" y="149102"/>
            <a:ext cx="3354510" cy="33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ggp.org.vn/w560/Uploaded/2019/evesfnbfjpy/2019_06_26/z4a_un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334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odongphucdpnt.com/wp-content/uploads/2021/02/dong-phuc-truong-marie-curie-600x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16833"/>
            <a:ext cx="5410200" cy="31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 SINH LẬP KẾ HOẠCH DỰ ÁN, THỰC HIỆN DỰ ÁN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31058"/>
              </p:ext>
            </p:extLst>
          </p:nvPr>
        </p:nvGraphicFramePr>
        <p:xfrm>
          <a:off x="228599" y="1676400"/>
          <a:ext cx="8763001" cy="5093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thành viên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…………………………………..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kí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8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57200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:………………………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 SINH LẬP KẾ HOẠCH DỰ ÁN, THỰC HIỆN DỰ ÁN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786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Nghiên cứu các xu hướng thời trang đồng phục học sinh.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tưởng thiết kế bộ đồng phục cho học sinh trung học cơ sở.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ựng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559" y="245191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559" y="3733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30666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785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Malgun 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187</cp:revision>
  <dcterms:created xsi:type="dcterms:W3CDTF">2021-07-12T08:18:51Z</dcterms:created>
  <dcterms:modified xsi:type="dcterms:W3CDTF">2022-01-12T14:37:37Z</dcterms:modified>
</cp:coreProperties>
</file>