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1"/>
  </p:notesMasterIdLst>
  <p:sldIdLst>
    <p:sldId id="256" r:id="rId2"/>
    <p:sldId id="274" r:id="rId3"/>
    <p:sldId id="273" r:id="rId4"/>
    <p:sldId id="275" r:id="rId5"/>
    <p:sldId id="266" r:id="rId6"/>
    <p:sldId id="260" r:id="rId7"/>
    <p:sldId id="261" r:id="rId8"/>
    <p:sldId id="262" r:id="rId9"/>
    <p:sldId id="272" r:id="rId10"/>
  </p:sldIdLst>
  <p:sldSz cx="12192000" cy="6858000"/>
  <p:notesSz cx="6858000" cy="9144000"/>
  <p:embeddedFontLst>
    <p:embeddedFont>
      <p:font typeface="Gill Sans" panose="020B0604020202020204" charset="0"/>
      <p:regular r:id="rId12"/>
      <p:bold r:id="rId13"/>
    </p:embeddedFont>
  </p:embeddedFontLst>
  <p:custDataLst>
    <p:tags r:id="rId14"/>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8" name="Google Shape;9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8" name="Google Shape;168;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5" name="Google Shape;125;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1" name="Google Shape;131;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8" name="Google Shape;208;p1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4"/>
        <p:cNvGrpSpPr/>
        <p:nvPr/>
      </p:nvGrpSpPr>
      <p:grpSpPr>
        <a:xfrm>
          <a:off x="0" y="0"/>
          <a:ext cx="0" cy="0"/>
          <a:chOff x="0" y="0"/>
          <a:chExt cx="0" cy="0"/>
        </a:xfrm>
      </p:grpSpPr>
      <p:sp>
        <p:nvSpPr>
          <p:cNvPr id="15" name="Google Shape;15;p2"/>
          <p:cNvSpPr txBox="1">
            <a:spLocks noGrp="1"/>
          </p:cNvSpPr>
          <p:nvPr>
            <p:ph type="ctrTitle"/>
          </p:nvPr>
        </p:nvSpPr>
        <p:spPr>
          <a:xfrm>
            <a:off x="2417779" y="802298"/>
            <a:ext cx="8637073" cy="2541431"/>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dk1"/>
              </a:buClr>
              <a:buSzPts val="6600"/>
              <a:buFont typeface="Gill Sans"/>
              <a:buNone/>
              <a:defRPr sz="6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2417780" y="3531204"/>
            <a:ext cx="8637072" cy="977621"/>
          </a:xfrm>
          <a:prstGeom prst="rect">
            <a:avLst/>
          </a:prstGeom>
          <a:noFill/>
          <a:ln>
            <a:noFill/>
          </a:ln>
        </p:spPr>
        <p:txBody>
          <a:bodyPr spcFirstLastPara="1" wrap="square" lIns="91425" tIns="91425" rIns="91425" bIns="91425" anchor="t" anchorCtr="0">
            <a:normAutofit/>
          </a:bodyPr>
          <a:lstStyle>
            <a:lvl1pPr lvl="0" algn="l">
              <a:lnSpc>
                <a:spcPct val="120000"/>
              </a:lnSpc>
              <a:spcBef>
                <a:spcPts val="1000"/>
              </a:spcBef>
              <a:spcAft>
                <a:spcPts val="0"/>
              </a:spcAft>
              <a:buSzPts val="1800"/>
              <a:buNone/>
              <a:defRPr sz="1800" b="0" cap="none">
                <a:solidFill>
                  <a:schemeClr val="dk1"/>
                </a:solidFill>
              </a:defRPr>
            </a:lvl1pPr>
            <a:lvl2pPr lvl="1" algn="ctr">
              <a:lnSpc>
                <a:spcPct val="120000"/>
              </a:lnSpc>
              <a:spcBef>
                <a:spcPts val="500"/>
              </a:spcBef>
              <a:spcAft>
                <a:spcPts val="0"/>
              </a:spcAft>
              <a:buSzPts val="1800"/>
              <a:buNone/>
              <a:defRPr sz="1800"/>
            </a:lvl2pPr>
            <a:lvl3pPr lvl="2" algn="ctr">
              <a:lnSpc>
                <a:spcPct val="120000"/>
              </a:lnSpc>
              <a:spcBef>
                <a:spcPts val="500"/>
              </a:spcBef>
              <a:spcAft>
                <a:spcPts val="0"/>
              </a:spcAft>
              <a:buSzPts val="1800"/>
              <a:buNone/>
              <a:defRPr sz="1800"/>
            </a:lvl3pPr>
            <a:lvl4pPr lvl="3" algn="ctr">
              <a:lnSpc>
                <a:spcPct val="120000"/>
              </a:lnSpc>
              <a:spcBef>
                <a:spcPts val="500"/>
              </a:spcBef>
              <a:spcAft>
                <a:spcPts val="0"/>
              </a:spcAft>
              <a:buSzPts val="1600"/>
              <a:buNone/>
              <a:defRPr sz="1600"/>
            </a:lvl4pPr>
            <a:lvl5pPr lvl="4" algn="ctr">
              <a:lnSpc>
                <a:spcPct val="120000"/>
              </a:lnSpc>
              <a:spcBef>
                <a:spcPts val="500"/>
              </a:spcBef>
              <a:spcAft>
                <a:spcPts val="0"/>
              </a:spcAft>
              <a:buSzPts val="1600"/>
              <a:buNone/>
              <a:defRPr sz="1600"/>
            </a:lvl5pPr>
            <a:lvl6pPr lvl="5" algn="ctr">
              <a:lnSpc>
                <a:spcPct val="120000"/>
              </a:lnSpc>
              <a:spcBef>
                <a:spcPts val="500"/>
              </a:spcBef>
              <a:spcAft>
                <a:spcPts val="0"/>
              </a:spcAft>
              <a:buSzPts val="1600"/>
              <a:buNone/>
              <a:defRPr sz="1600"/>
            </a:lvl6pPr>
            <a:lvl7pPr lvl="6" algn="ctr">
              <a:lnSpc>
                <a:spcPct val="120000"/>
              </a:lnSpc>
              <a:spcBef>
                <a:spcPts val="500"/>
              </a:spcBef>
              <a:spcAft>
                <a:spcPts val="0"/>
              </a:spcAft>
              <a:buSzPts val="1600"/>
              <a:buNone/>
              <a:defRPr sz="1600"/>
            </a:lvl7pPr>
            <a:lvl8pPr lvl="7" algn="ctr">
              <a:lnSpc>
                <a:spcPct val="120000"/>
              </a:lnSpc>
              <a:spcBef>
                <a:spcPts val="500"/>
              </a:spcBef>
              <a:spcAft>
                <a:spcPts val="0"/>
              </a:spcAft>
              <a:buSzPts val="1600"/>
              <a:buNone/>
              <a:defRPr sz="1600"/>
            </a:lvl8pPr>
            <a:lvl9pPr lvl="8" algn="ctr">
              <a:lnSpc>
                <a:spcPct val="120000"/>
              </a:lnSpc>
              <a:spcBef>
                <a:spcPts val="500"/>
              </a:spcBef>
              <a:spcAft>
                <a:spcPts val="0"/>
              </a:spcAft>
              <a:buSzPts val="1600"/>
              <a:buNone/>
              <a:defRPr sz="1600"/>
            </a:lvl9pPr>
          </a:lstStyle>
          <a:p>
            <a:endParaRPr/>
          </a:p>
        </p:txBody>
      </p:sp>
      <p:sp>
        <p:nvSpPr>
          <p:cNvPr id="17" name="Google Shape;17;p2"/>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2"/>
          <p:cNvSpPr txBox="1">
            <a:spLocks noGrp="1"/>
          </p:cNvSpPr>
          <p:nvPr>
            <p:ph type="ftr" idx="11"/>
          </p:nvPr>
        </p:nvSpPr>
        <p:spPr>
          <a:xfrm>
            <a:off x="2416500" y="329307"/>
            <a:ext cx="4973915"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sldNum" idx="12"/>
          </p:nvPr>
        </p:nvSpPr>
        <p:spPr>
          <a:xfrm>
            <a:off x="1437664"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20" name="Google Shape;20;p2"/>
          <p:cNvCxnSpPr/>
          <p:nvPr/>
        </p:nvCxnSpPr>
        <p:spPr>
          <a:xfrm>
            <a:off x="2417780" y="3528542"/>
            <a:ext cx="863707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3"/>
        <p:cNvGrpSpPr/>
        <p:nvPr/>
      </p:nvGrpSpPr>
      <p:grpSpPr>
        <a:xfrm>
          <a:off x="0" y="0"/>
          <a:ext cx="0" cy="0"/>
          <a:chOff x="0" y="0"/>
          <a:chExt cx="0" cy="0"/>
        </a:xfrm>
      </p:grpSpPr>
      <p:sp>
        <p:nvSpPr>
          <p:cNvPr id="64" name="Google Shape;64;p9"/>
          <p:cNvSpPr txBox="1">
            <a:spLocks noGrp="1"/>
          </p:cNvSpPr>
          <p:nvPr>
            <p:ph type="title"/>
          </p:nvPr>
        </p:nvSpPr>
        <p:spPr>
          <a:xfrm>
            <a:off x="1444671" y="798973"/>
            <a:ext cx="3273099" cy="224711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Gill Sans"/>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9"/>
          <p:cNvSpPr txBox="1">
            <a:spLocks noGrp="1"/>
          </p:cNvSpPr>
          <p:nvPr>
            <p:ph type="body" idx="1"/>
          </p:nvPr>
        </p:nvSpPr>
        <p:spPr>
          <a:xfrm>
            <a:off x="5043714" y="798974"/>
            <a:ext cx="6012470" cy="4658826"/>
          </a:xfrm>
          <a:prstGeom prst="rect">
            <a:avLst/>
          </a:prstGeom>
          <a:noFill/>
          <a:ln>
            <a:noFill/>
          </a:ln>
        </p:spPr>
        <p:txBody>
          <a:bodyPr spcFirstLastPara="1" wrap="square" lIns="91425" tIns="45700" rIns="91425" bIns="45700" anchor="ctr"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66" name="Google Shape;66;p9"/>
          <p:cNvSpPr txBox="1">
            <a:spLocks noGrp="1"/>
          </p:cNvSpPr>
          <p:nvPr>
            <p:ph type="body" idx="2"/>
          </p:nvPr>
        </p:nvSpPr>
        <p:spPr>
          <a:xfrm>
            <a:off x="1444671" y="3205491"/>
            <a:ext cx="3275013" cy="2248181"/>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SzPts val="1600"/>
              <a:buNone/>
              <a:defRPr sz="1600"/>
            </a:lvl1pPr>
            <a:lvl2pPr marL="914400" lvl="1" indent="-228600" algn="l">
              <a:lnSpc>
                <a:spcPct val="120000"/>
              </a:lnSpc>
              <a:spcBef>
                <a:spcPts val="500"/>
              </a:spcBef>
              <a:spcAft>
                <a:spcPts val="0"/>
              </a:spcAft>
              <a:buSzPts val="1400"/>
              <a:buNone/>
              <a:defRPr sz="1400"/>
            </a:lvl2pPr>
            <a:lvl3pPr marL="1371600" lvl="2" indent="-228600" algn="l">
              <a:lnSpc>
                <a:spcPct val="120000"/>
              </a:lnSpc>
              <a:spcBef>
                <a:spcPts val="500"/>
              </a:spcBef>
              <a:spcAft>
                <a:spcPts val="0"/>
              </a:spcAft>
              <a:buSzPts val="1200"/>
              <a:buNone/>
              <a:defRPr sz="1200"/>
            </a:lvl3pPr>
            <a:lvl4pPr marL="1828800" lvl="3" indent="-228600" algn="l">
              <a:lnSpc>
                <a:spcPct val="120000"/>
              </a:lnSpc>
              <a:spcBef>
                <a:spcPts val="500"/>
              </a:spcBef>
              <a:spcAft>
                <a:spcPts val="0"/>
              </a:spcAft>
              <a:buSzPts val="1000"/>
              <a:buNone/>
              <a:defRPr sz="1000"/>
            </a:lvl4pPr>
            <a:lvl5pPr marL="2286000" lvl="4" indent="-228600" algn="l">
              <a:lnSpc>
                <a:spcPct val="120000"/>
              </a:lnSpc>
              <a:spcBef>
                <a:spcPts val="500"/>
              </a:spcBef>
              <a:spcAft>
                <a:spcPts val="0"/>
              </a:spcAft>
              <a:buSzPts val="1000"/>
              <a:buNone/>
              <a:defRPr sz="1000"/>
            </a:lvl5pPr>
            <a:lvl6pPr marL="2743200" lvl="5" indent="-228600" algn="l">
              <a:lnSpc>
                <a:spcPct val="120000"/>
              </a:lnSpc>
              <a:spcBef>
                <a:spcPts val="500"/>
              </a:spcBef>
              <a:spcAft>
                <a:spcPts val="0"/>
              </a:spcAft>
              <a:buSzPts val="1000"/>
              <a:buNone/>
              <a:defRPr sz="1000"/>
            </a:lvl6pPr>
            <a:lvl7pPr marL="3200400" lvl="6" indent="-228600" algn="l">
              <a:lnSpc>
                <a:spcPct val="120000"/>
              </a:lnSpc>
              <a:spcBef>
                <a:spcPts val="500"/>
              </a:spcBef>
              <a:spcAft>
                <a:spcPts val="0"/>
              </a:spcAft>
              <a:buSzPts val="1000"/>
              <a:buNone/>
              <a:defRPr sz="1000"/>
            </a:lvl7pPr>
            <a:lvl8pPr marL="3657600" lvl="7" indent="-228600" algn="l">
              <a:lnSpc>
                <a:spcPct val="120000"/>
              </a:lnSpc>
              <a:spcBef>
                <a:spcPts val="500"/>
              </a:spcBef>
              <a:spcAft>
                <a:spcPts val="0"/>
              </a:spcAft>
              <a:buSzPts val="1000"/>
              <a:buNone/>
              <a:defRPr sz="1000"/>
            </a:lvl8pPr>
            <a:lvl9pPr marL="4114800" lvl="8" indent="-228600" algn="l">
              <a:lnSpc>
                <a:spcPct val="120000"/>
              </a:lnSpc>
              <a:spcBef>
                <a:spcPts val="500"/>
              </a:spcBef>
              <a:spcAft>
                <a:spcPts val="0"/>
              </a:spcAft>
              <a:buSzPts val="1000"/>
              <a:buNone/>
              <a:defRPr sz="1000"/>
            </a:lvl9pPr>
          </a:lstStyle>
          <a:p>
            <a:endParaRPr/>
          </a:p>
        </p:txBody>
      </p:sp>
      <p:sp>
        <p:nvSpPr>
          <p:cNvPr id="67" name="Google Shape;67;p9"/>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9"/>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9"/>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70" name="Google Shape;70;p9"/>
          <p:cNvCxnSpPr/>
          <p:nvPr/>
        </p:nvCxnSpPr>
        <p:spPr>
          <a:xfrm>
            <a:off x="1448280" y="3205491"/>
            <a:ext cx="3269490"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1"/>
        <p:cNvGrpSpPr/>
        <p:nvPr/>
      </p:nvGrpSpPr>
      <p:grpSpPr>
        <a:xfrm>
          <a:off x="0" y="0"/>
          <a:ext cx="0" cy="0"/>
          <a:chOff x="0" y="0"/>
          <a:chExt cx="0" cy="0"/>
        </a:xfrm>
      </p:grpSpPr>
      <p:grpSp>
        <p:nvGrpSpPr>
          <p:cNvPr id="72" name="Google Shape;72;p10"/>
          <p:cNvGrpSpPr/>
          <p:nvPr/>
        </p:nvGrpSpPr>
        <p:grpSpPr>
          <a:xfrm>
            <a:off x="7477387" y="482170"/>
            <a:ext cx="4074533" cy="5149101"/>
            <a:chOff x="7477387" y="482170"/>
            <a:chExt cx="4074533" cy="5149101"/>
          </a:xfrm>
        </p:grpSpPr>
        <p:sp>
          <p:nvSpPr>
            <p:cNvPr id="73" name="Google Shape;73;p10"/>
            <p:cNvSpPr/>
            <p:nvPr/>
          </p:nvSpPr>
          <p:spPr>
            <a:xfrm>
              <a:off x="7477387" y="482170"/>
              <a:ext cx="4074533" cy="5149101"/>
            </a:xfrm>
            <a:prstGeom prst="rect">
              <a:avLst/>
            </a:prstGeom>
            <a:gradFill>
              <a:gsLst>
                <a:gs pos="0">
                  <a:srgbClr val="000001"/>
                </a:gs>
                <a:gs pos="100000">
                  <a:srgbClr val="191919"/>
                </a:gs>
              </a:gsLst>
              <a:lin ang="5400000" scaled="0"/>
            </a:gradFill>
            <a:ln>
              <a:noFill/>
            </a:ln>
            <a:effectLst>
              <a:outerShdw blurRad="127000" dist="228600" dir="4740000" sx="98000" sy="98000" algn="tl" rotWithShape="0">
                <a:srgbClr val="000000">
                  <a:alpha val="33725"/>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0"/>
            <p:cNvSpPr/>
            <p:nvPr/>
          </p:nvSpPr>
          <p:spPr>
            <a:xfrm>
              <a:off x="7790446" y="812506"/>
              <a:ext cx="3450289" cy="4466452"/>
            </a:xfrm>
            <a:prstGeom prst="rect">
              <a:avLst/>
            </a:prstGeom>
            <a:gradFill>
              <a:gsLst>
                <a:gs pos="0">
                  <a:srgbClr val="DADADA"/>
                </a:gs>
                <a:gs pos="100000">
                  <a:srgbClr val="FFFFFE"/>
                </a:gs>
              </a:gsLst>
              <a:lin ang="16200000" scaled="0"/>
            </a:gradFill>
            <a:ln w="50800" cap="flat" cmpd="sng">
              <a:solidFill>
                <a:srgbClr val="191919"/>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5" name="Google Shape;75;p10"/>
          <p:cNvSpPr txBox="1">
            <a:spLocks noGrp="1"/>
          </p:cNvSpPr>
          <p:nvPr>
            <p:ph type="title"/>
          </p:nvPr>
        </p:nvSpPr>
        <p:spPr>
          <a:xfrm>
            <a:off x="1451206" y="1129513"/>
            <a:ext cx="5532328" cy="183058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Gill San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0"/>
          <p:cNvSpPr>
            <a:spLocks noGrp="1"/>
          </p:cNvSpPr>
          <p:nvPr>
            <p:ph type="pic" idx="2"/>
          </p:nvPr>
        </p:nvSpPr>
        <p:spPr>
          <a:xfrm>
            <a:off x="8124389" y="1122542"/>
            <a:ext cx="2791171" cy="3866327"/>
          </a:xfrm>
          <a:prstGeom prst="rect">
            <a:avLst/>
          </a:prstGeom>
          <a:solidFill>
            <a:srgbClr val="D8D8D8"/>
          </a:solidFill>
          <a:ln>
            <a:noFill/>
          </a:ln>
        </p:spPr>
      </p:sp>
      <p:sp>
        <p:nvSpPr>
          <p:cNvPr id="77" name="Google Shape;77;p10"/>
          <p:cNvSpPr txBox="1">
            <a:spLocks noGrp="1"/>
          </p:cNvSpPr>
          <p:nvPr>
            <p:ph type="body" idx="1"/>
          </p:nvPr>
        </p:nvSpPr>
        <p:spPr>
          <a:xfrm>
            <a:off x="1450329" y="3145992"/>
            <a:ext cx="5524404" cy="2003742"/>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SzPts val="1800"/>
              <a:buNone/>
              <a:defRPr sz="1800"/>
            </a:lvl1pPr>
            <a:lvl2pPr marL="914400" lvl="1" indent="-228600" algn="l">
              <a:lnSpc>
                <a:spcPct val="120000"/>
              </a:lnSpc>
              <a:spcBef>
                <a:spcPts val="500"/>
              </a:spcBef>
              <a:spcAft>
                <a:spcPts val="0"/>
              </a:spcAft>
              <a:buSzPts val="1400"/>
              <a:buNone/>
              <a:defRPr sz="1400"/>
            </a:lvl2pPr>
            <a:lvl3pPr marL="1371600" lvl="2" indent="-228600" algn="l">
              <a:lnSpc>
                <a:spcPct val="120000"/>
              </a:lnSpc>
              <a:spcBef>
                <a:spcPts val="500"/>
              </a:spcBef>
              <a:spcAft>
                <a:spcPts val="0"/>
              </a:spcAft>
              <a:buSzPts val="1200"/>
              <a:buNone/>
              <a:defRPr sz="1200"/>
            </a:lvl3pPr>
            <a:lvl4pPr marL="1828800" lvl="3" indent="-228600" algn="l">
              <a:lnSpc>
                <a:spcPct val="120000"/>
              </a:lnSpc>
              <a:spcBef>
                <a:spcPts val="500"/>
              </a:spcBef>
              <a:spcAft>
                <a:spcPts val="0"/>
              </a:spcAft>
              <a:buSzPts val="1000"/>
              <a:buNone/>
              <a:defRPr sz="1000"/>
            </a:lvl4pPr>
            <a:lvl5pPr marL="2286000" lvl="4" indent="-228600" algn="l">
              <a:lnSpc>
                <a:spcPct val="120000"/>
              </a:lnSpc>
              <a:spcBef>
                <a:spcPts val="500"/>
              </a:spcBef>
              <a:spcAft>
                <a:spcPts val="0"/>
              </a:spcAft>
              <a:buSzPts val="1000"/>
              <a:buNone/>
              <a:defRPr sz="1000"/>
            </a:lvl5pPr>
            <a:lvl6pPr marL="2743200" lvl="5" indent="-228600" algn="l">
              <a:lnSpc>
                <a:spcPct val="120000"/>
              </a:lnSpc>
              <a:spcBef>
                <a:spcPts val="500"/>
              </a:spcBef>
              <a:spcAft>
                <a:spcPts val="0"/>
              </a:spcAft>
              <a:buSzPts val="1000"/>
              <a:buNone/>
              <a:defRPr sz="1000"/>
            </a:lvl6pPr>
            <a:lvl7pPr marL="3200400" lvl="6" indent="-228600" algn="l">
              <a:lnSpc>
                <a:spcPct val="120000"/>
              </a:lnSpc>
              <a:spcBef>
                <a:spcPts val="500"/>
              </a:spcBef>
              <a:spcAft>
                <a:spcPts val="0"/>
              </a:spcAft>
              <a:buSzPts val="1000"/>
              <a:buNone/>
              <a:defRPr sz="1000"/>
            </a:lvl7pPr>
            <a:lvl8pPr marL="3657600" lvl="7" indent="-228600" algn="l">
              <a:lnSpc>
                <a:spcPct val="120000"/>
              </a:lnSpc>
              <a:spcBef>
                <a:spcPts val="500"/>
              </a:spcBef>
              <a:spcAft>
                <a:spcPts val="0"/>
              </a:spcAft>
              <a:buSzPts val="1000"/>
              <a:buNone/>
              <a:defRPr sz="1000"/>
            </a:lvl8pPr>
            <a:lvl9pPr marL="4114800" lvl="8" indent="-228600" algn="l">
              <a:lnSpc>
                <a:spcPct val="120000"/>
              </a:lnSpc>
              <a:spcBef>
                <a:spcPts val="500"/>
              </a:spcBef>
              <a:spcAft>
                <a:spcPts val="0"/>
              </a:spcAft>
              <a:buSzPts val="1000"/>
              <a:buNone/>
              <a:defRPr sz="1000"/>
            </a:lvl9pPr>
          </a:lstStyle>
          <a:p>
            <a:endParaRPr/>
          </a:p>
        </p:txBody>
      </p:sp>
      <p:sp>
        <p:nvSpPr>
          <p:cNvPr id="78" name="Google Shape;78;p10"/>
          <p:cNvSpPr txBox="1">
            <a:spLocks noGrp="1"/>
          </p:cNvSpPr>
          <p:nvPr>
            <p:ph type="dt" idx="10"/>
          </p:nvPr>
        </p:nvSpPr>
        <p:spPr>
          <a:xfrm>
            <a:off x="1447382" y="5469856"/>
            <a:ext cx="5527351" cy="32012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0"/>
          <p:cNvSpPr txBox="1">
            <a:spLocks noGrp="1"/>
          </p:cNvSpPr>
          <p:nvPr>
            <p:ph type="ftr" idx="11"/>
          </p:nvPr>
        </p:nvSpPr>
        <p:spPr>
          <a:xfrm>
            <a:off x="1447382" y="318640"/>
            <a:ext cx="5541004" cy="32093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10"/>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81" name="Google Shape;81;p10"/>
          <p:cNvCxnSpPr/>
          <p:nvPr/>
        </p:nvCxnSpPr>
        <p:spPr>
          <a:xfrm>
            <a:off x="1447382" y="3143605"/>
            <a:ext cx="5527351"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2"/>
        <p:cNvGrpSpPr/>
        <p:nvPr/>
      </p:nvGrpSpPr>
      <p:grpSpPr>
        <a:xfrm>
          <a:off x="0" y="0"/>
          <a:ext cx="0" cy="0"/>
          <a:chOff x="0" y="0"/>
          <a:chExt cx="0" cy="0"/>
        </a:xfrm>
      </p:grpSpPr>
      <p:sp>
        <p:nvSpPr>
          <p:cNvPr id="83" name="Google Shape;83;p11"/>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11"/>
          <p:cNvSpPr txBox="1">
            <a:spLocks noGrp="1"/>
          </p:cNvSpPr>
          <p:nvPr>
            <p:ph type="body" idx="1"/>
          </p:nvPr>
        </p:nvSpPr>
        <p:spPr>
          <a:xfrm rot="5400000">
            <a:off x="4527910" y="-1060599"/>
            <a:ext cx="3450613" cy="9603275"/>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85" name="Google Shape;85;p11"/>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11"/>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1"/>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88" name="Google Shape;88;p11"/>
          <p:cNvCxnSpPr/>
          <p:nvPr/>
        </p:nvCxnSpPr>
        <p:spPr>
          <a:xfrm>
            <a:off x="1453896" y="1847088"/>
            <a:ext cx="960752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9"/>
        <p:cNvGrpSpPr/>
        <p:nvPr/>
      </p:nvGrpSpPr>
      <p:grpSpPr>
        <a:xfrm>
          <a:off x="0" y="0"/>
          <a:ext cx="0" cy="0"/>
          <a:chOff x="0" y="0"/>
          <a:chExt cx="0" cy="0"/>
        </a:xfrm>
      </p:grpSpPr>
      <p:sp>
        <p:nvSpPr>
          <p:cNvPr id="90" name="Google Shape;90;p12"/>
          <p:cNvSpPr txBox="1">
            <a:spLocks noGrp="1"/>
          </p:cNvSpPr>
          <p:nvPr>
            <p:ph type="title"/>
          </p:nvPr>
        </p:nvSpPr>
        <p:spPr>
          <a:xfrm rot="5400000">
            <a:off x="7917038" y="2321047"/>
            <a:ext cx="4659889" cy="1615742"/>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3200"/>
              <a:buFont typeface="Gill San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1" name="Google Shape;91;p12"/>
          <p:cNvSpPr txBox="1">
            <a:spLocks noGrp="1"/>
          </p:cNvSpPr>
          <p:nvPr>
            <p:ph type="body" idx="1"/>
          </p:nvPr>
        </p:nvSpPr>
        <p:spPr>
          <a:xfrm rot="5400000">
            <a:off x="3029143" y="-785498"/>
            <a:ext cx="4659889" cy="7828830"/>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92" name="Google Shape;92;p12"/>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3" name="Google Shape;93;p12"/>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12"/>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95" name="Google Shape;95;p12"/>
          <p:cNvCxnSpPr/>
          <p:nvPr/>
        </p:nvCxnSpPr>
        <p:spPr>
          <a:xfrm>
            <a:off x="9439111" y="798973"/>
            <a:ext cx="0" cy="4659889"/>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24" name="Google Shape;24;p3"/>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27" name="Google Shape;27;p3"/>
          <p:cNvCxnSpPr/>
          <p:nvPr/>
        </p:nvCxnSpPr>
        <p:spPr>
          <a:xfrm>
            <a:off x="1453896" y="1847088"/>
            <a:ext cx="960752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8"/>
        <p:cNvGrpSpPr/>
        <p:nvPr/>
      </p:nvGrpSpPr>
      <p:grpSpPr>
        <a:xfrm>
          <a:off x="0" y="0"/>
          <a:ext cx="0" cy="0"/>
          <a:chOff x="0" y="0"/>
          <a:chExt cx="0" cy="0"/>
        </a:xfrm>
      </p:grpSpPr>
      <p:sp>
        <p:nvSpPr>
          <p:cNvPr id="29" name="Google Shape;29;p4"/>
          <p:cNvSpPr txBox="1">
            <a:spLocks noGrp="1"/>
          </p:cNvSpPr>
          <p:nvPr>
            <p:ph type="title"/>
          </p:nvPr>
        </p:nvSpPr>
        <p:spPr>
          <a:xfrm>
            <a:off x="1454239" y="1756130"/>
            <a:ext cx="8643154" cy="188795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600"/>
              <a:buFont typeface="Gill Sans"/>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4"/>
          <p:cNvSpPr txBox="1">
            <a:spLocks noGrp="1"/>
          </p:cNvSpPr>
          <p:nvPr>
            <p:ph type="body" idx="1"/>
          </p:nvPr>
        </p:nvSpPr>
        <p:spPr>
          <a:xfrm>
            <a:off x="1454239" y="3806195"/>
            <a:ext cx="8630446" cy="1012929"/>
          </a:xfrm>
          <a:prstGeom prst="rect">
            <a:avLst/>
          </a:prstGeom>
          <a:noFill/>
          <a:ln>
            <a:noFill/>
          </a:ln>
        </p:spPr>
        <p:txBody>
          <a:bodyPr spcFirstLastPara="1" wrap="square" lIns="91425" tIns="91425" rIns="91425" bIns="45700" anchor="t" anchorCtr="0">
            <a:normAutofit/>
          </a:bodyPr>
          <a:lstStyle>
            <a:lvl1pPr marL="457200" lvl="0" indent="-228600" algn="l">
              <a:lnSpc>
                <a:spcPct val="120000"/>
              </a:lnSpc>
              <a:spcBef>
                <a:spcPts val="1000"/>
              </a:spcBef>
              <a:spcAft>
                <a:spcPts val="0"/>
              </a:spcAft>
              <a:buSzPts val="1800"/>
              <a:buNone/>
              <a:defRPr sz="1800">
                <a:solidFill>
                  <a:schemeClr val="dk1"/>
                </a:solidFill>
              </a:defRPr>
            </a:lvl1pPr>
            <a:lvl2pPr marL="914400" lvl="1" indent="-228600" algn="l">
              <a:lnSpc>
                <a:spcPct val="120000"/>
              </a:lnSpc>
              <a:spcBef>
                <a:spcPts val="500"/>
              </a:spcBef>
              <a:spcAft>
                <a:spcPts val="0"/>
              </a:spcAft>
              <a:buSzPts val="1800"/>
              <a:buNone/>
              <a:defRPr sz="1800">
                <a:solidFill>
                  <a:srgbClr val="888888"/>
                </a:solidFill>
              </a:defRPr>
            </a:lvl2pPr>
            <a:lvl3pPr marL="1371600" lvl="2" indent="-228600" algn="l">
              <a:lnSpc>
                <a:spcPct val="120000"/>
              </a:lnSpc>
              <a:spcBef>
                <a:spcPts val="500"/>
              </a:spcBef>
              <a:spcAft>
                <a:spcPts val="0"/>
              </a:spcAft>
              <a:buSzPts val="1800"/>
              <a:buNone/>
              <a:defRPr sz="1800">
                <a:solidFill>
                  <a:srgbClr val="888888"/>
                </a:solidFill>
              </a:defRPr>
            </a:lvl3pPr>
            <a:lvl4pPr marL="1828800" lvl="3" indent="-228600" algn="l">
              <a:lnSpc>
                <a:spcPct val="120000"/>
              </a:lnSpc>
              <a:spcBef>
                <a:spcPts val="500"/>
              </a:spcBef>
              <a:spcAft>
                <a:spcPts val="0"/>
              </a:spcAft>
              <a:buSzPts val="1600"/>
              <a:buNone/>
              <a:defRPr sz="1600">
                <a:solidFill>
                  <a:srgbClr val="888888"/>
                </a:solidFill>
              </a:defRPr>
            </a:lvl4pPr>
            <a:lvl5pPr marL="2286000" lvl="4" indent="-228600" algn="l">
              <a:lnSpc>
                <a:spcPct val="120000"/>
              </a:lnSpc>
              <a:spcBef>
                <a:spcPts val="500"/>
              </a:spcBef>
              <a:spcAft>
                <a:spcPts val="0"/>
              </a:spcAft>
              <a:buSzPts val="1600"/>
              <a:buNone/>
              <a:defRPr sz="1600">
                <a:solidFill>
                  <a:srgbClr val="888888"/>
                </a:solidFill>
              </a:defRPr>
            </a:lvl5pPr>
            <a:lvl6pPr marL="2743200" lvl="5" indent="-228600" algn="l">
              <a:lnSpc>
                <a:spcPct val="120000"/>
              </a:lnSpc>
              <a:spcBef>
                <a:spcPts val="500"/>
              </a:spcBef>
              <a:spcAft>
                <a:spcPts val="0"/>
              </a:spcAft>
              <a:buSzPts val="1600"/>
              <a:buNone/>
              <a:defRPr sz="1600">
                <a:solidFill>
                  <a:srgbClr val="888888"/>
                </a:solidFill>
              </a:defRPr>
            </a:lvl6pPr>
            <a:lvl7pPr marL="3200400" lvl="6" indent="-228600" algn="l">
              <a:lnSpc>
                <a:spcPct val="120000"/>
              </a:lnSpc>
              <a:spcBef>
                <a:spcPts val="500"/>
              </a:spcBef>
              <a:spcAft>
                <a:spcPts val="0"/>
              </a:spcAft>
              <a:buSzPts val="1600"/>
              <a:buNone/>
              <a:defRPr sz="1600">
                <a:solidFill>
                  <a:srgbClr val="888888"/>
                </a:solidFill>
              </a:defRPr>
            </a:lvl7pPr>
            <a:lvl8pPr marL="3657600" lvl="7" indent="-228600" algn="l">
              <a:lnSpc>
                <a:spcPct val="120000"/>
              </a:lnSpc>
              <a:spcBef>
                <a:spcPts val="500"/>
              </a:spcBef>
              <a:spcAft>
                <a:spcPts val="0"/>
              </a:spcAft>
              <a:buSzPts val="1600"/>
              <a:buNone/>
              <a:defRPr sz="1600">
                <a:solidFill>
                  <a:srgbClr val="888888"/>
                </a:solidFill>
              </a:defRPr>
            </a:lvl8pPr>
            <a:lvl9pPr marL="4114800" lvl="8" indent="-228600" algn="l">
              <a:lnSpc>
                <a:spcPct val="120000"/>
              </a:lnSpc>
              <a:spcBef>
                <a:spcPts val="500"/>
              </a:spcBef>
              <a:spcAft>
                <a:spcPts val="0"/>
              </a:spcAft>
              <a:buSzPts val="1600"/>
              <a:buNone/>
              <a:defRPr sz="1600">
                <a:solidFill>
                  <a:srgbClr val="888888"/>
                </a:solidFill>
              </a:defRPr>
            </a:lvl9pPr>
          </a:lstStyle>
          <a:p>
            <a:endParaRPr/>
          </a:p>
        </p:txBody>
      </p:sp>
      <p:sp>
        <p:nvSpPr>
          <p:cNvPr id="31" name="Google Shape;31;p4"/>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4"/>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34" name="Google Shape;34;p4"/>
          <p:cNvCxnSpPr/>
          <p:nvPr/>
        </p:nvCxnSpPr>
        <p:spPr>
          <a:xfrm>
            <a:off x="1454239" y="3804985"/>
            <a:ext cx="8630446"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5"/>
        <p:cNvGrpSpPr/>
        <p:nvPr/>
      </p:nvGrpSpPr>
      <p:grpSpPr>
        <a:xfrm>
          <a:off x="0" y="0"/>
          <a:ext cx="0" cy="0"/>
          <a:chOff x="0" y="0"/>
          <a:chExt cx="0" cy="0"/>
        </a:xfrm>
      </p:grpSpPr>
      <p:sp>
        <p:nvSpPr>
          <p:cNvPr id="36" name="Google Shape;36;p5"/>
          <p:cNvSpPr txBox="1">
            <a:spLocks noGrp="1"/>
          </p:cNvSpPr>
          <p:nvPr>
            <p:ph type="title"/>
          </p:nvPr>
        </p:nvSpPr>
        <p:spPr>
          <a:xfrm>
            <a:off x="1449217" y="804889"/>
            <a:ext cx="9605635" cy="105930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5"/>
          <p:cNvSpPr txBox="1">
            <a:spLocks noGrp="1"/>
          </p:cNvSpPr>
          <p:nvPr>
            <p:ph type="body" idx="1"/>
          </p:nvPr>
        </p:nvSpPr>
        <p:spPr>
          <a:xfrm>
            <a:off x="1447331" y="2010878"/>
            <a:ext cx="4645152" cy="3448595"/>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38" name="Google Shape;38;p5"/>
          <p:cNvSpPr txBox="1">
            <a:spLocks noGrp="1"/>
          </p:cNvSpPr>
          <p:nvPr>
            <p:ph type="body" idx="2"/>
          </p:nvPr>
        </p:nvSpPr>
        <p:spPr>
          <a:xfrm>
            <a:off x="6413771" y="2017343"/>
            <a:ext cx="4645152" cy="3441520"/>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39" name="Google Shape;39;p5"/>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5"/>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5"/>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42" name="Google Shape;42;p5"/>
          <p:cNvCxnSpPr/>
          <p:nvPr/>
        </p:nvCxnSpPr>
        <p:spPr>
          <a:xfrm>
            <a:off x="1453896" y="1847088"/>
            <a:ext cx="960752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1447191" y="804163"/>
            <a:ext cx="9607661" cy="1056319"/>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6"/>
          <p:cNvSpPr txBox="1">
            <a:spLocks noGrp="1"/>
          </p:cNvSpPr>
          <p:nvPr>
            <p:ph type="body" idx="1"/>
          </p:nvPr>
        </p:nvSpPr>
        <p:spPr>
          <a:xfrm>
            <a:off x="1447191" y="2019549"/>
            <a:ext cx="4645152" cy="801943"/>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1000"/>
              </a:spcBef>
              <a:spcAft>
                <a:spcPts val="0"/>
              </a:spcAft>
              <a:buSzPts val="2200"/>
              <a:buNone/>
              <a:defRPr sz="2200" b="0" cap="none">
                <a:solidFill>
                  <a:schemeClr val="accent1"/>
                </a:solidFill>
              </a:defRPr>
            </a:lvl1pPr>
            <a:lvl2pPr marL="914400" lvl="1" indent="-228600" algn="l">
              <a:lnSpc>
                <a:spcPct val="120000"/>
              </a:lnSpc>
              <a:spcBef>
                <a:spcPts val="500"/>
              </a:spcBef>
              <a:spcAft>
                <a:spcPts val="0"/>
              </a:spcAft>
              <a:buSzPts val="2000"/>
              <a:buNone/>
              <a:defRPr sz="2000" b="1"/>
            </a:lvl2pPr>
            <a:lvl3pPr marL="1371600" lvl="2" indent="-228600" algn="l">
              <a:lnSpc>
                <a:spcPct val="120000"/>
              </a:lnSpc>
              <a:spcBef>
                <a:spcPts val="500"/>
              </a:spcBef>
              <a:spcAft>
                <a:spcPts val="0"/>
              </a:spcAft>
              <a:buSzPts val="1800"/>
              <a:buNone/>
              <a:defRPr sz="1800" b="1"/>
            </a:lvl3pPr>
            <a:lvl4pPr marL="1828800" lvl="3" indent="-228600" algn="l">
              <a:lnSpc>
                <a:spcPct val="120000"/>
              </a:lnSpc>
              <a:spcBef>
                <a:spcPts val="500"/>
              </a:spcBef>
              <a:spcAft>
                <a:spcPts val="0"/>
              </a:spcAft>
              <a:buSzPts val="1600"/>
              <a:buNone/>
              <a:defRPr sz="1600" b="1"/>
            </a:lvl4pPr>
            <a:lvl5pPr marL="2286000" lvl="4" indent="-228600" algn="l">
              <a:lnSpc>
                <a:spcPct val="120000"/>
              </a:lnSpc>
              <a:spcBef>
                <a:spcPts val="500"/>
              </a:spcBef>
              <a:spcAft>
                <a:spcPts val="0"/>
              </a:spcAft>
              <a:buSzPts val="1600"/>
              <a:buNone/>
              <a:defRPr sz="1600" b="1"/>
            </a:lvl5pPr>
            <a:lvl6pPr marL="2743200" lvl="5" indent="-228600" algn="l">
              <a:lnSpc>
                <a:spcPct val="120000"/>
              </a:lnSpc>
              <a:spcBef>
                <a:spcPts val="500"/>
              </a:spcBef>
              <a:spcAft>
                <a:spcPts val="0"/>
              </a:spcAft>
              <a:buSzPts val="1600"/>
              <a:buNone/>
              <a:defRPr sz="1600" b="1"/>
            </a:lvl6pPr>
            <a:lvl7pPr marL="3200400" lvl="6" indent="-228600" algn="l">
              <a:lnSpc>
                <a:spcPct val="120000"/>
              </a:lnSpc>
              <a:spcBef>
                <a:spcPts val="500"/>
              </a:spcBef>
              <a:spcAft>
                <a:spcPts val="0"/>
              </a:spcAft>
              <a:buSzPts val="1600"/>
              <a:buNone/>
              <a:defRPr sz="1600" b="1"/>
            </a:lvl7pPr>
            <a:lvl8pPr marL="3657600" lvl="7" indent="-228600" algn="l">
              <a:lnSpc>
                <a:spcPct val="120000"/>
              </a:lnSpc>
              <a:spcBef>
                <a:spcPts val="500"/>
              </a:spcBef>
              <a:spcAft>
                <a:spcPts val="0"/>
              </a:spcAft>
              <a:buSzPts val="1600"/>
              <a:buNone/>
              <a:defRPr sz="1600" b="1"/>
            </a:lvl8pPr>
            <a:lvl9pPr marL="4114800" lvl="8" indent="-228600" algn="l">
              <a:lnSpc>
                <a:spcPct val="120000"/>
              </a:lnSpc>
              <a:spcBef>
                <a:spcPts val="500"/>
              </a:spcBef>
              <a:spcAft>
                <a:spcPts val="0"/>
              </a:spcAft>
              <a:buSzPts val="1600"/>
              <a:buNone/>
              <a:defRPr sz="1600" b="1"/>
            </a:lvl9pPr>
          </a:lstStyle>
          <a:p>
            <a:endParaRPr/>
          </a:p>
        </p:txBody>
      </p:sp>
      <p:sp>
        <p:nvSpPr>
          <p:cNvPr id="46" name="Google Shape;46;p6"/>
          <p:cNvSpPr txBox="1">
            <a:spLocks noGrp="1"/>
          </p:cNvSpPr>
          <p:nvPr>
            <p:ph type="body" idx="2"/>
          </p:nvPr>
        </p:nvSpPr>
        <p:spPr>
          <a:xfrm>
            <a:off x="1447191" y="2824269"/>
            <a:ext cx="4645152" cy="2644457"/>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47" name="Google Shape;47;p6"/>
          <p:cNvSpPr txBox="1">
            <a:spLocks noGrp="1"/>
          </p:cNvSpPr>
          <p:nvPr>
            <p:ph type="body" idx="3"/>
          </p:nvPr>
        </p:nvSpPr>
        <p:spPr>
          <a:xfrm>
            <a:off x="6412362" y="2023003"/>
            <a:ext cx="4645152" cy="80223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1000"/>
              </a:spcBef>
              <a:spcAft>
                <a:spcPts val="0"/>
              </a:spcAft>
              <a:buSzPts val="2200"/>
              <a:buNone/>
              <a:defRPr sz="2200" b="0" cap="none">
                <a:solidFill>
                  <a:schemeClr val="accent1"/>
                </a:solidFill>
              </a:defRPr>
            </a:lvl1pPr>
            <a:lvl2pPr marL="914400" lvl="1" indent="-228600" algn="l">
              <a:lnSpc>
                <a:spcPct val="120000"/>
              </a:lnSpc>
              <a:spcBef>
                <a:spcPts val="500"/>
              </a:spcBef>
              <a:spcAft>
                <a:spcPts val="0"/>
              </a:spcAft>
              <a:buSzPts val="2000"/>
              <a:buNone/>
              <a:defRPr sz="2000" b="1"/>
            </a:lvl2pPr>
            <a:lvl3pPr marL="1371600" lvl="2" indent="-228600" algn="l">
              <a:lnSpc>
                <a:spcPct val="120000"/>
              </a:lnSpc>
              <a:spcBef>
                <a:spcPts val="500"/>
              </a:spcBef>
              <a:spcAft>
                <a:spcPts val="0"/>
              </a:spcAft>
              <a:buSzPts val="1800"/>
              <a:buNone/>
              <a:defRPr sz="1800" b="1"/>
            </a:lvl3pPr>
            <a:lvl4pPr marL="1828800" lvl="3" indent="-228600" algn="l">
              <a:lnSpc>
                <a:spcPct val="120000"/>
              </a:lnSpc>
              <a:spcBef>
                <a:spcPts val="500"/>
              </a:spcBef>
              <a:spcAft>
                <a:spcPts val="0"/>
              </a:spcAft>
              <a:buSzPts val="1600"/>
              <a:buNone/>
              <a:defRPr sz="1600" b="1"/>
            </a:lvl4pPr>
            <a:lvl5pPr marL="2286000" lvl="4" indent="-228600" algn="l">
              <a:lnSpc>
                <a:spcPct val="120000"/>
              </a:lnSpc>
              <a:spcBef>
                <a:spcPts val="500"/>
              </a:spcBef>
              <a:spcAft>
                <a:spcPts val="0"/>
              </a:spcAft>
              <a:buSzPts val="1600"/>
              <a:buNone/>
              <a:defRPr sz="1600" b="1"/>
            </a:lvl5pPr>
            <a:lvl6pPr marL="2743200" lvl="5" indent="-228600" algn="l">
              <a:lnSpc>
                <a:spcPct val="120000"/>
              </a:lnSpc>
              <a:spcBef>
                <a:spcPts val="500"/>
              </a:spcBef>
              <a:spcAft>
                <a:spcPts val="0"/>
              </a:spcAft>
              <a:buSzPts val="1600"/>
              <a:buNone/>
              <a:defRPr sz="1600" b="1"/>
            </a:lvl6pPr>
            <a:lvl7pPr marL="3200400" lvl="6" indent="-228600" algn="l">
              <a:lnSpc>
                <a:spcPct val="120000"/>
              </a:lnSpc>
              <a:spcBef>
                <a:spcPts val="500"/>
              </a:spcBef>
              <a:spcAft>
                <a:spcPts val="0"/>
              </a:spcAft>
              <a:buSzPts val="1600"/>
              <a:buNone/>
              <a:defRPr sz="1600" b="1"/>
            </a:lvl7pPr>
            <a:lvl8pPr marL="3657600" lvl="7" indent="-228600" algn="l">
              <a:lnSpc>
                <a:spcPct val="120000"/>
              </a:lnSpc>
              <a:spcBef>
                <a:spcPts val="500"/>
              </a:spcBef>
              <a:spcAft>
                <a:spcPts val="0"/>
              </a:spcAft>
              <a:buSzPts val="1600"/>
              <a:buNone/>
              <a:defRPr sz="1600" b="1"/>
            </a:lvl8pPr>
            <a:lvl9pPr marL="4114800" lvl="8" indent="-228600" algn="l">
              <a:lnSpc>
                <a:spcPct val="120000"/>
              </a:lnSpc>
              <a:spcBef>
                <a:spcPts val="500"/>
              </a:spcBef>
              <a:spcAft>
                <a:spcPts val="0"/>
              </a:spcAft>
              <a:buSzPts val="1600"/>
              <a:buNone/>
              <a:defRPr sz="1600" b="1"/>
            </a:lvl9pPr>
          </a:lstStyle>
          <a:p>
            <a:endParaRPr/>
          </a:p>
        </p:txBody>
      </p:sp>
      <p:sp>
        <p:nvSpPr>
          <p:cNvPr id="48" name="Google Shape;48;p6"/>
          <p:cNvSpPr txBox="1">
            <a:spLocks noGrp="1"/>
          </p:cNvSpPr>
          <p:nvPr>
            <p:ph type="body" idx="4"/>
          </p:nvPr>
        </p:nvSpPr>
        <p:spPr>
          <a:xfrm>
            <a:off x="6412362" y="2821491"/>
            <a:ext cx="4645152" cy="2637371"/>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49" name="Google Shape;49;p6"/>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6"/>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6"/>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52" name="Google Shape;52;p6"/>
          <p:cNvCxnSpPr/>
          <p:nvPr/>
        </p:nvCxnSpPr>
        <p:spPr>
          <a:xfrm>
            <a:off x="1453896" y="1847088"/>
            <a:ext cx="960752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7"/>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7"/>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7"/>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7"/>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58" name="Google Shape;58;p7"/>
          <p:cNvCxnSpPr/>
          <p:nvPr/>
        </p:nvCxnSpPr>
        <p:spPr>
          <a:xfrm>
            <a:off x="1453896" y="1847088"/>
            <a:ext cx="960752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9"/>
        <p:cNvGrpSpPr/>
        <p:nvPr/>
      </p:nvGrpSpPr>
      <p:grpSpPr>
        <a:xfrm>
          <a:off x="0" y="0"/>
          <a:ext cx="0" cy="0"/>
          <a:chOff x="0" y="0"/>
          <a:chExt cx="0" cy="0"/>
        </a:xfrm>
      </p:grpSpPr>
      <p:sp>
        <p:nvSpPr>
          <p:cNvPr id="60" name="Google Shape;60;p8"/>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8"/>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8"/>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1_Blank">
    <p:spTree>
      <p:nvGrpSpPr>
        <p:cNvPr id="1" name="Shape 59"/>
        <p:cNvGrpSpPr/>
        <p:nvPr/>
      </p:nvGrpSpPr>
      <p:grpSpPr>
        <a:xfrm>
          <a:off x="0" y="0"/>
          <a:ext cx="0" cy="0"/>
          <a:chOff x="0" y="0"/>
          <a:chExt cx="0" cy="0"/>
        </a:xfrm>
      </p:grpSpPr>
      <p:sp>
        <p:nvSpPr>
          <p:cNvPr id="60" name="Google Shape;60;p8"/>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8"/>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8"/>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752803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1_Blank">
    <p:spTree>
      <p:nvGrpSpPr>
        <p:cNvPr id="1" name="Shape 59"/>
        <p:cNvGrpSpPr/>
        <p:nvPr/>
      </p:nvGrpSpPr>
      <p:grpSpPr>
        <a:xfrm>
          <a:off x="0" y="0"/>
          <a:ext cx="0" cy="0"/>
          <a:chOff x="0" y="0"/>
          <a:chExt cx="0" cy="0"/>
        </a:xfrm>
      </p:grpSpPr>
      <p:sp>
        <p:nvSpPr>
          <p:cNvPr id="60" name="Google Shape;60;p8"/>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8"/>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8"/>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07214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EBE9E6"/>
            </a:gs>
            <a:gs pos="100000">
              <a:srgbClr val="C9C5C0"/>
            </a:gs>
          </a:gsLst>
          <a:path path="circle">
            <a:fillToRect l="50000" t="50000" r="50000" b="50000"/>
          </a:path>
          <a:tileRect/>
        </a:gradFill>
        <a:effectLst/>
      </p:bgPr>
    </p:bg>
    <p:spTree>
      <p:nvGrpSpPr>
        <p:cNvPr id="1" name="Shape 5"/>
        <p:cNvGrpSpPr/>
        <p:nvPr/>
      </p:nvGrpSpPr>
      <p:grpSpPr>
        <a:xfrm>
          <a:off x="0" y="0"/>
          <a:ext cx="0" cy="0"/>
          <a:chOff x="0" y="0"/>
          <a:chExt cx="0" cy="0"/>
        </a:xfrm>
      </p:grpSpPr>
      <p:sp>
        <p:nvSpPr>
          <p:cNvPr id="6" name="Google Shape;6;p1"/>
          <p:cNvSpPr/>
          <p:nvPr/>
        </p:nvSpPr>
        <p:spPr>
          <a:xfrm>
            <a:off x="0" y="2019476"/>
            <a:ext cx="12192000" cy="4105941"/>
          </a:xfrm>
          <a:prstGeom prst="rect">
            <a:avLst/>
          </a:prstGeom>
          <a:gradFill>
            <a:gsLst>
              <a:gs pos="0">
                <a:srgbClr val="DFDBD5">
                  <a:alpha val="0"/>
                </a:srgbClr>
              </a:gs>
              <a:gs pos="100000">
                <a:schemeClr val="lt2"/>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 name="Google Shape;7;p1"/>
          <p:cNvPicPr preferRelativeResize="0"/>
          <p:nvPr/>
        </p:nvPicPr>
        <p:blipFill rotWithShape="1">
          <a:blip r:embed="rId15">
            <a:alphaModFix/>
          </a:blip>
          <a:srcRect t="1538" b="-1538"/>
          <a:stretch/>
        </p:blipFill>
        <p:spPr>
          <a:xfrm>
            <a:off x="0" y="6126480"/>
            <a:ext cx="12192000" cy="742950"/>
          </a:xfrm>
          <a:prstGeom prst="rect">
            <a:avLst/>
          </a:prstGeom>
          <a:noFill/>
          <a:ln>
            <a:noFill/>
          </a:ln>
        </p:spPr>
      </p:pic>
      <p:sp>
        <p:nvSpPr>
          <p:cNvPr id="8" name="Google Shape;8;p1"/>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0"/>
              </a:spcBef>
              <a:spcAft>
                <a:spcPts val="0"/>
              </a:spcAft>
              <a:buClr>
                <a:schemeClr val="dk1"/>
              </a:buClr>
              <a:buSzPts val="3200"/>
              <a:buFont typeface="Gill Sans"/>
              <a:buNone/>
              <a:defRPr sz="3200" b="0" i="0" u="none" strike="noStrike" cap="none">
                <a:solidFill>
                  <a:schemeClr val="dk1"/>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1"/>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rmAutofit/>
          </a:bodyPr>
          <a:lstStyle>
            <a:lvl1pPr marL="457200" marR="0" lvl="0" indent="-355600" algn="l" rtl="0">
              <a:lnSpc>
                <a:spcPct val="120000"/>
              </a:lnSpc>
              <a:spcBef>
                <a:spcPts val="1000"/>
              </a:spcBef>
              <a:spcAft>
                <a:spcPts val="0"/>
              </a:spcAft>
              <a:buClr>
                <a:schemeClr val="accent1"/>
              </a:buClr>
              <a:buSzPts val="2000"/>
              <a:buFont typeface="Arial"/>
              <a:buChar char="•"/>
              <a:defRPr sz="2000" b="0" i="0" u="none" strike="noStrike" cap="none">
                <a:solidFill>
                  <a:schemeClr val="dk1"/>
                </a:solidFill>
                <a:latin typeface="Gill Sans"/>
                <a:ea typeface="Gill Sans"/>
                <a:cs typeface="Gill Sans"/>
                <a:sym typeface="Gill Sans"/>
              </a:defRPr>
            </a:lvl1pPr>
            <a:lvl2pPr marL="914400" marR="0" lvl="1" indent="-342900" algn="l" rtl="0">
              <a:lnSpc>
                <a:spcPct val="120000"/>
              </a:lnSpc>
              <a:spcBef>
                <a:spcPts val="500"/>
              </a:spcBef>
              <a:spcAft>
                <a:spcPts val="0"/>
              </a:spcAft>
              <a:buClr>
                <a:schemeClr val="accent1"/>
              </a:buClr>
              <a:buSzPts val="1800"/>
              <a:buFont typeface="Arial"/>
              <a:buChar char="•"/>
              <a:defRPr sz="1800" b="0" i="0" u="none" strike="noStrike" cap="none">
                <a:solidFill>
                  <a:schemeClr val="dk1"/>
                </a:solidFill>
                <a:latin typeface="Gill Sans"/>
                <a:ea typeface="Gill Sans"/>
                <a:cs typeface="Gill Sans"/>
                <a:sym typeface="Gill Sans"/>
              </a:defRPr>
            </a:lvl2pPr>
            <a:lvl3pPr marL="1371600" marR="0" lvl="2" indent="-330200" algn="l" rtl="0">
              <a:lnSpc>
                <a:spcPct val="120000"/>
              </a:lnSpc>
              <a:spcBef>
                <a:spcPts val="500"/>
              </a:spcBef>
              <a:spcAft>
                <a:spcPts val="0"/>
              </a:spcAft>
              <a:buClr>
                <a:schemeClr val="accent1"/>
              </a:buClr>
              <a:buSzPts val="1600"/>
              <a:buFont typeface="Arial"/>
              <a:buChar char="•"/>
              <a:defRPr sz="1600" b="0" i="0" u="none" strike="noStrike" cap="none">
                <a:solidFill>
                  <a:schemeClr val="dk1"/>
                </a:solidFill>
                <a:latin typeface="Gill Sans"/>
                <a:ea typeface="Gill Sans"/>
                <a:cs typeface="Gill Sans"/>
                <a:sym typeface="Gill Sans"/>
              </a:defRPr>
            </a:lvl3pPr>
            <a:lvl4pPr marL="1828800" marR="0" lvl="3" indent="-317500" algn="l" rtl="0">
              <a:lnSpc>
                <a:spcPct val="120000"/>
              </a:lnSpc>
              <a:spcBef>
                <a:spcPts val="500"/>
              </a:spcBef>
              <a:spcAft>
                <a:spcPts val="0"/>
              </a:spcAft>
              <a:buClr>
                <a:schemeClr val="accent1"/>
              </a:buClr>
              <a:buSzPts val="1400"/>
              <a:buFont typeface="Arial"/>
              <a:buChar char="•"/>
              <a:defRPr sz="1400" b="0" i="0" u="none" strike="noStrike" cap="none">
                <a:solidFill>
                  <a:schemeClr val="dk1"/>
                </a:solidFill>
                <a:latin typeface="Gill Sans"/>
                <a:ea typeface="Gill Sans"/>
                <a:cs typeface="Gill Sans"/>
                <a:sym typeface="Gill Sans"/>
              </a:defRPr>
            </a:lvl4pPr>
            <a:lvl5pPr marL="2286000" marR="0" lvl="4"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Gill Sans"/>
                <a:ea typeface="Gill Sans"/>
                <a:cs typeface="Gill Sans"/>
                <a:sym typeface="Gill Sans"/>
              </a:defRPr>
            </a:lvl5pPr>
            <a:lvl6pPr marL="2743200" marR="0" lvl="5"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Gill Sans"/>
                <a:ea typeface="Gill Sans"/>
                <a:cs typeface="Gill Sans"/>
                <a:sym typeface="Gill Sans"/>
              </a:defRPr>
            </a:lvl6pPr>
            <a:lvl7pPr marL="3200400" marR="0" lvl="6"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Gill Sans"/>
                <a:ea typeface="Gill Sans"/>
                <a:cs typeface="Gill Sans"/>
                <a:sym typeface="Gill Sans"/>
              </a:defRPr>
            </a:lvl7pPr>
            <a:lvl8pPr marL="3657600" marR="0" lvl="7"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Gill Sans"/>
                <a:ea typeface="Gill Sans"/>
                <a:cs typeface="Gill Sans"/>
                <a:sym typeface="Gill Sans"/>
              </a:defRPr>
            </a:lvl8pPr>
            <a:lvl9pPr marL="4114800" marR="0" lvl="8"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Gill Sans"/>
                <a:ea typeface="Gill Sans"/>
                <a:cs typeface="Gill Sans"/>
                <a:sym typeface="Gill Sans"/>
              </a:defRPr>
            </a:lvl9pPr>
          </a:lstStyle>
          <a:p>
            <a:endParaRPr/>
          </a:p>
        </p:txBody>
      </p:sp>
      <p:sp>
        <p:nvSpPr>
          <p:cNvPr id="10" name="Google Shape;10;p1"/>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00" b="0" i="0" u="none" strike="noStrike" cap="none">
                <a:solidFill>
                  <a:srgbClr val="888888"/>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11" name="Google Shape;11;p1"/>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00" b="0" i="0" u="none" strike="noStrike" cap="none">
                <a:solidFill>
                  <a:srgbClr val="888888"/>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12" name="Google Shape;12;p1"/>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marR="0" lvl="0" indent="0" algn="r" rtl="0">
              <a:spcBef>
                <a:spcPts val="0"/>
              </a:spcBef>
              <a:buNone/>
              <a:defRPr sz="2800" b="0" i="0" u="none" strike="noStrike" cap="none">
                <a:solidFill>
                  <a:schemeClr val="accent1"/>
                </a:solidFill>
                <a:latin typeface="Gill Sans"/>
                <a:ea typeface="Gill Sans"/>
                <a:cs typeface="Gill Sans"/>
                <a:sym typeface="Gill Sans"/>
              </a:defRPr>
            </a:lvl1pPr>
            <a:lvl2pPr marL="0" marR="0" lvl="1" indent="0" algn="r" rtl="0">
              <a:spcBef>
                <a:spcPts val="0"/>
              </a:spcBef>
              <a:buNone/>
              <a:defRPr sz="2800" b="0" i="0" u="none" strike="noStrike" cap="none">
                <a:solidFill>
                  <a:schemeClr val="accent1"/>
                </a:solidFill>
                <a:latin typeface="Gill Sans"/>
                <a:ea typeface="Gill Sans"/>
                <a:cs typeface="Gill Sans"/>
                <a:sym typeface="Gill Sans"/>
              </a:defRPr>
            </a:lvl2pPr>
            <a:lvl3pPr marL="0" marR="0" lvl="2" indent="0" algn="r" rtl="0">
              <a:spcBef>
                <a:spcPts val="0"/>
              </a:spcBef>
              <a:buNone/>
              <a:defRPr sz="2800" b="0" i="0" u="none" strike="noStrike" cap="none">
                <a:solidFill>
                  <a:schemeClr val="accent1"/>
                </a:solidFill>
                <a:latin typeface="Gill Sans"/>
                <a:ea typeface="Gill Sans"/>
                <a:cs typeface="Gill Sans"/>
                <a:sym typeface="Gill Sans"/>
              </a:defRPr>
            </a:lvl3pPr>
            <a:lvl4pPr marL="0" marR="0" lvl="3" indent="0" algn="r" rtl="0">
              <a:spcBef>
                <a:spcPts val="0"/>
              </a:spcBef>
              <a:buNone/>
              <a:defRPr sz="2800" b="0" i="0" u="none" strike="noStrike" cap="none">
                <a:solidFill>
                  <a:schemeClr val="accent1"/>
                </a:solidFill>
                <a:latin typeface="Gill Sans"/>
                <a:ea typeface="Gill Sans"/>
                <a:cs typeface="Gill Sans"/>
                <a:sym typeface="Gill Sans"/>
              </a:defRPr>
            </a:lvl4pPr>
            <a:lvl5pPr marL="0" marR="0" lvl="4" indent="0" algn="r" rtl="0">
              <a:spcBef>
                <a:spcPts val="0"/>
              </a:spcBef>
              <a:buNone/>
              <a:defRPr sz="2800" b="0" i="0" u="none" strike="noStrike" cap="none">
                <a:solidFill>
                  <a:schemeClr val="accent1"/>
                </a:solidFill>
                <a:latin typeface="Gill Sans"/>
                <a:ea typeface="Gill Sans"/>
                <a:cs typeface="Gill Sans"/>
                <a:sym typeface="Gill Sans"/>
              </a:defRPr>
            </a:lvl5pPr>
            <a:lvl6pPr marL="0" marR="0" lvl="5" indent="0" algn="r" rtl="0">
              <a:spcBef>
                <a:spcPts val="0"/>
              </a:spcBef>
              <a:buNone/>
              <a:defRPr sz="2800" b="0" i="0" u="none" strike="noStrike" cap="none">
                <a:solidFill>
                  <a:schemeClr val="accent1"/>
                </a:solidFill>
                <a:latin typeface="Gill Sans"/>
                <a:ea typeface="Gill Sans"/>
                <a:cs typeface="Gill Sans"/>
                <a:sym typeface="Gill Sans"/>
              </a:defRPr>
            </a:lvl6pPr>
            <a:lvl7pPr marL="0" marR="0" lvl="6" indent="0" algn="r" rtl="0">
              <a:spcBef>
                <a:spcPts val="0"/>
              </a:spcBef>
              <a:buNone/>
              <a:defRPr sz="2800" b="0" i="0" u="none" strike="noStrike" cap="none">
                <a:solidFill>
                  <a:schemeClr val="accent1"/>
                </a:solidFill>
                <a:latin typeface="Gill Sans"/>
                <a:ea typeface="Gill Sans"/>
                <a:cs typeface="Gill Sans"/>
                <a:sym typeface="Gill Sans"/>
              </a:defRPr>
            </a:lvl7pPr>
            <a:lvl8pPr marL="0" marR="0" lvl="7" indent="0" algn="r" rtl="0">
              <a:spcBef>
                <a:spcPts val="0"/>
              </a:spcBef>
              <a:buNone/>
              <a:defRPr sz="2800" b="0" i="0" u="none" strike="noStrike" cap="none">
                <a:solidFill>
                  <a:schemeClr val="accent1"/>
                </a:solidFill>
                <a:latin typeface="Gill Sans"/>
                <a:ea typeface="Gill Sans"/>
                <a:cs typeface="Gill Sans"/>
                <a:sym typeface="Gill Sans"/>
              </a:defRPr>
            </a:lvl8pPr>
            <a:lvl9pPr marL="0" marR="0" lvl="8" indent="0" algn="r" rtl="0">
              <a:spcBef>
                <a:spcPts val="0"/>
              </a:spcBef>
              <a:buNone/>
              <a:defRPr sz="2800" b="0" i="0" u="none" strike="noStrike" cap="none">
                <a:solidFill>
                  <a:schemeClr val="accent1"/>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en-US"/>
              <a:t>‹#›</a:t>
            </a:fld>
            <a:endParaRPr/>
          </a:p>
        </p:txBody>
      </p:sp>
      <p:cxnSp>
        <p:nvCxnSpPr>
          <p:cNvPr id="13" name="Google Shape;13;p1"/>
          <p:cNvCxnSpPr/>
          <p:nvPr/>
        </p:nvCxnSpPr>
        <p:spPr>
          <a:xfrm>
            <a:off x="0" y="6128413"/>
            <a:ext cx="12192000" cy="0"/>
          </a:xfrm>
          <a:prstGeom prst="straightConnector1">
            <a:avLst/>
          </a:prstGeom>
          <a:noFill/>
          <a:ln w="12700" cap="flat" cmpd="sng">
            <a:solidFill>
              <a:srgbClr val="000001">
                <a:alpha val="20000"/>
              </a:srgbClr>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61" r:id="rId8"/>
    <p:sldLayoutId id="2147483660" r:id="rId9"/>
    <p:sldLayoutId id="2147483655" r:id="rId10"/>
    <p:sldLayoutId id="2147483656" r:id="rId11"/>
    <p:sldLayoutId id="2147483657" r:id="rId12"/>
    <p:sldLayoutId id="2147483658"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3"/>
          <p:cNvSpPr txBox="1">
            <a:spLocks noGrp="1"/>
          </p:cNvSpPr>
          <p:nvPr>
            <p:ph type="ctrTitle"/>
          </p:nvPr>
        </p:nvSpPr>
        <p:spPr>
          <a:xfrm>
            <a:off x="2417779" y="802298"/>
            <a:ext cx="8637073" cy="2541431"/>
          </a:xfrm>
          <a:prstGeom prst="rect">
            <a:avLst/>
          </a:prstGeom>
          <a:noFill/>
          <a:ln>
            <a:noFill/>
          </a:ln>
        </p:spPr>
        <p:txBody>
          <a:bodyPr spcFirstLastPara="1" wrap="square" lIns="91425" tIns="45700" rIns="91425" bIns="0" anchor="b" anchorCtr="0">
            <a:normAutofit/>
          </a:bodyPr>
          <a:lstStyle/>
          <a:p>
            <a:pPr marL="0" lvl="0" indent="0" algn="l" rtl="0">
              <a:lnSpc>
                <a:spcPct val="90000"/>
              </a:lnSpc>
              <a:spcBef>
                <a:spcPts val="0"/>
              </a:spcBef>
              <a:spcAft>
                <a:spcPts val="0"/>
              </a:spcAft>
              <a:buClr>
                <a:schemeClr val="dk1"/>
              </a:buClr>
              <a:buSzPts val="6600"/>
              <a:buFont typeface="Gill Sans"/>
              <a:buNone/>
            </a:pPr>
            <a:endParaRPr/>
          </a:p>
        </p:txBody>
      </p:sp>
      <p:sp>
        <p:nvSpPr>
          <p:cNvPr id="101" name="Google Shape;101;p13"/>
          <p:cNvSpPr txBox="1">
            <a:spLocks noGrp="1"/>
          </p:cNvSpPr>
          <p:nvPr>
            <p:ph type="subTitle" idx="1"/>
          </p:nvPr>
        </p:nvSpPr>
        <p:spPr>
          <a:xfrm>
            <a:off x="2417780" y="3531204"/>
            <a:ext cx="8637072" cy="977621"/>
          </a:xfrm>
          <a:prstGeom prst="rect">
            <a:avLst/>
          </a:prstGeom>
          <a:noFill/>
          <a:ln>
            <a:noFill/>
          </a:ln>
        </p:spPr>
        <p:txBody>
          <a:bodyPr spcFirstLastPara="1" wrap="square" lIns="91425" tIns="91425" rIns="91425" bIns="91425" anchor="t" anchorCtr="0">
            <a:normAutofit/>
          </a:bodyPr>
          <a:lstStyle/>
          <a:p>
            <a:pPr marL="0" lvl="0" indent="0" algn="l" rtl="0">
              <a:lnSpc>
                <a:spcPct val="120000"/>
              </a:lnSpc>
              <a:spcBef>
                <a:spcPts val="0"/>
              </a:spcBef>
              <a:spcAft>
                <a:spcPts val="0"/>
              </a:spcAft>
              <a:buSzPts val="1800"/>
              <a:buNone/>
            </a:pPr>
            <a:endParaRPr/>
          </a:p>
        </p:txBody>
      </p:sp>
      <p:pic>
        <p:nvPicPr>
          <p:cNvPr id="102" name="Google Shape;102;p13" descr="Tiếng Anh lớp 8 - Unit 4 Our past - YouTube"/>
          <p:cNvPicPr preferRelativeResize="0"/>
          <p:nvPr/>
        </p:nvPicPr>
        <p:blipFill rotWithShape="1">
          <a:blip r:embed="rId3">
            <a:alphaModFix/>
          </a:blip>
          <a:srcRect/>
          <a:stretch/>
        </p:blipFill>
        <p:spPr>
          <a:xfrm>
            <a:off x="912794" y="109098"/>
            <a:ext cx="10315074" cy="5802229"/>
          </a:xfrm>
          <a:prstGeom prst="rect">
            <a:avLst/>
          </a:prstGeom>
          <a:noFill/>
          <a:ln>
            <a:noFill/>
          </a:ln>
        </p:spPr>
      </p:pic>
      <p:sp>
        <p:nvSpPr>
          <p:cNvPr id="103" name="Google Shape;103;p13"/>
          <p:cNvSpPr txBox="1"/>
          <p:nvPr/>
        </p:nvSpPr>
        <p:spPr>
          <a:xfrm>
            <a:off x="6070331" y="4886938"/>
            <a:ext cx="4984521" cy="707886"/>
          </a:xfrm>
          <a:prstGeom prst="rect">
            <a:avLst/>
          </a:prstGeom>
          <a:solidFill>
            <a:schemeClr val="lt1"/>
          </a:solidFill>
          <a:ln w="1587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000" b="0" i="0" u="none" strike="noStrike" cap="none">
                <a:solidFill>
                  <a:schemeClr val="dk1"/>
                </a:solidFill>
                <a:latin typeface="Arial"/>
                <a:ea typeface="Arial"/>
                <a:cs typeface="Arial"/>
                <a:sym typeface="Arial"/>
              </a:rPr>
              <a:t>LESSON: READ</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3"/>
                                        </p:tgtEl>
                                        <p:attrNameLst>
                                          <p:attrName>style.visibility</p:attrName>
                                        </p:attrNameLst>
                                      </p:cBhvr>
                                      <p:to>
                                        <p:strVal val="visible"/>
                                      </p:to>
                                    </p:set>
                                    <p:anim calcmode="lin" valueType="num">
                                      <p:cBhvr additive="base">
                                        <p:cTn id="7" dur="500"/>
                                        <p:tgtEl>
                                          <p:spTgt spid="10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138FD2B-DC6B-4EB3-BEA6-658BB3337807}"/>
              </a:ext>
            </a:extLst>
          </p:cNvPr>
          <p:cNvSpPr txBox="1"/>
          <p:nvPr/>
        </p:nvSpPr>
        <p:spPr>
          <a:xfrm>
            <a:off x="251010" y="237633"/>
            <a:ext cx="4634753" cy="526297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sz="2800" dirty="0"/>
              <a:t>Once a poor farmer had a daughter named Little Pea. After his wife died, the farmer married again. His new wife had a daughter, Stout Nut. </a:t>
            </a:r>
            <a:r>
              <a:rPr lang="en-US" sz="2800" dirty="0">
                <a:solidFill>
                  <a:srgbClr val="FF0000"/>
                </a:solidFill>
              </a:rPr>
              <a:t>Unfortunately</a:t>
            </a:r>
            <a:r>
              <a:rPr lang="en-US" sz="2800" dirty="0"/>
              <a:t>, the new wife was very </a:t>
            </a:r>
            <a:r>
              <a:rPr lang="en-US" sz="2800" dirty="0">
                <a:solidFill>
                  <a:srgbClr val="FF0000"/>
                </a:solidFill>
              </a:rPr>
              <a:t>cruel</a:t>
            </a:r>
            <a:r>
              <a:rPr lang="en-US" sz="2800" dirty="0"/>
              <a:t> to Little Pea. Little Pea had to do chores all day. This made Little Pea’s father very </a:t>
            </a:r>
            <a:r>
              <a:rPr lang="en-US" sz="2800" dirty="0">
                <a:solidFill>
                  <a:srgbClr val="FF0000"/>
                </a:solidFill>
              </a:rPr>
              <a:t>upset</a:t>
            </a:r>
            <a:r>
              <a:rPr lang="en-US" sz="2800" dirty="0"/>
              <a:t>. He soon </a:t>
            </a:r>
            <a:r>
              <a:rPr lang="en-US" sz="2800" dirty="0">
                <a:solidFill>
                  <a:srgbClr val="FF0000"/>
                </a:solidFill>
              </a:rPr>
              <a:t>died of </a:t>
            </a:r>
            <a:r>
              <a:rPr lang="en-US" sz="2800" dirty="0"/>
              <a:t>a </a:t>
            </a:r>
            <a:r>
              <a:rPr lang="en-US" sz="2800" dirty="0">
                <a:solidFill>
                  <a:srgbClr val="FF0000"/>
                </a:solidFill>
              </a:rPr>
              <a:t>broken heart</a:t>
            </a:r>
            <a:r>
              <a:rPr lang="en-US" sz="2800" dirty="0"/>
              <a:t>. </a:t>
            </a:r>
          </a:p>
        </p:txBody>
      </p:sp>
      <p:sp>
        <p:nvSpPr>
          <p:cNvPr id="6" name="Rectangle: Rounded Corners 5">
            <a:extLst>
              <a:ext uri="{FF2B5EF4-FFF2-40B4-BE49-F238E27FC236}">
                <a16:creationId xmlns:a16="http://schemas.microsoft.com/office/drawing/2014/main" id="{20E8B08E-6CCD-41F7-A963-53A587E00D7E}"/>
              </a:ext>
            </a:extLst>
          </p:cNvPr>
          <p:cNvSpPr/>
          <p:nvPr/>
        </p:nvSpPr>
        <p:spPr>
          <a:xfrm>
            <a:off x="6096000" y="372035"/>
            <a:ext cx="4320988" cy="74407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36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Vocabulary</a:t>
            </a:r>
          </a:p>
        </p:txBody>
      </p:sp>
      <p:sp>
        <p:nvSpPr>
          <p:cNvPr id="7" name="TextBox 6">
            <a:extLst>
              <a:ext uri="{FF2B5EF4-FFF2-40B4-BE49-F238E27FC236}">
                <a16:creationId xmlns:a16="http://schemas.microsoft.com/office/drawing/2014/main" id="{A6BC7BE1-E0FC-4CE4-848E-2127C27435FF}"/>
              </a:ext>
            </a:extLst>
          </p:cNvPr>
          <p:cNvSpPr txBox="1"/>
          <p:nvPr/>
        </p:nvSpPr>
        <p:spPr>
          <a:xfrm>
            <a:off x="5202288" y="1591849"/>
            <a:ext cx="6598025" cy="2554545"/>
          </a:xfrm>
          <a:prstGeom prst="rect">
            <a:avLst/>
          </a:prstGeom>
          <a:noFill/>
        </p:spPr>
        <p:txBody>
          <a:bodyPr wrap="square" rtlCol="0">
            <a:spAutoFit/>
          </a:bodyPr>
          <a:lstStyle/>
          <a:p>
            <a:pPr marL="342900" indent="-342900">
              <a:buFont typeface="+mj-lt"/>
              <a:buAutoNum type="arabicPeriod"/>
            </a:pPr>
            <a:r>
              <a:rPr lang="en-US" sz="3200" dirty="0"/>
              <a:t>unfortunately (adv) </a:t>
            </a:r>
            <a:r>
              <a:rPr lang="en-US" sz="3200" dirty="0" err="1"/>
              <a:t>không</a:t>
            </a:r>
            <a:r>
              <a:rPr lang="en-US" sz="3200" dirty="0"/>
              <a:t> may </a:t>
            </a:r>
          </a:p>
          <a:p>
            <a:pPr marL="342900" indent="-342900">
              <a:buFont typeface="+mj-lt"/>
              <a:buAutoNum type="arabicPeriod"/>
            </a:pPr>
            <a:r>
              <a:rPr lang="en-US" sz="3200" dirty="0"/>
              <a:t>cruel (to) (adj) </a:t>
            </a:r>
            <a:r>
              <a:rPr lang="en-US" sz="3200" dirty="0" err="1"/>
              <a:t>ác</a:t>
            </a:r>
            <a:r>
              <a:rPr lang="en-US" sz="3200" dirty="0"/>
              <a:t>, hung </a:t>
            </a:r>
            <a:r>
              <a:rPr lang="en-US" sz="3200" dirty="0" err="1"/>
              <a:t>dữ</a:t>
            </a:r>
            <a:r>
              <a:rPr lang="en-US" sz="3200" dirty="0"/>
              <a:t> </a:t>
            </a:r>
          </a:p>
          <a:p>
            <a:pPr marL="342900" indent="-342900">
              <a:buFont typeface="+mj-lt"/>
              <a:buAutoNum type="arabicPeriod"/>
            </a:pPr>
            <a:r>
              <a:rPr lang="en-US" sz="3200" dirty="0"/>
              <a:t>upset (adj) </a:t>
            </a:r>
            <a:r>
              <a:rPr lang="en-US" sz="3200" dirty="0" err="1"/>
              <a:t>buồn</a:t>
            </a:r>
            <a:r>
              <a:rPr lang="en-US" sz="3200" dirty="0"/>
              <a:t> </a:t>
            </a:r>
            <a:r>
              <a:rPr lang="en-US" sz="3200" dirty="0" err="1"/>
              <a:t>phiền</a:t>
            </a:r>
            <a:r>
              <a:rPr lang="en-US" sz="3200" dirty="0"/>
              <a:t>, </a:t>
            </a:r>
            <a:r>
              <a:rPr lang="en-US" sz="3200" dirty="0" err="1"/>
              <a:t>thất</a:t>
            </a:r>
            <a:r>
              <a:rPr lang="en-US" sz="3200" dirty="0"/>
              <a:t> </a:t>
            </a:r>
            <a:r>
              <a:rPr lang="en-US" sz="3200" dirty="0" err="1"/>
              <a:t>vọng</a:t>
            </a:r>
            <a:endParaRPr lang="en-US" sz="3200" dirty="0"/>
          </a:p>
          <a:p>
            <a:pPr marL="342900" indent="-342900">
              <a:buFont typeface="+mj-lt"/>
              <a:buAutoNum type="arabicPeriod"/>
            </a:pPr>
            <a:r>
              <a:rPr lang="en-US" sz="3200" dirty="0"/>
              <a:t>die of (v) </a:t>
            </a:r>
            <a:r>
              <a:rPr lang="en-US" sz="3200" dirty="0" err="1"/>
              <a:t>chết</a:t>
            </a:r>
            <a:r>
              <a:rPr lang="en-US" sz="3200" dirty="0"/>
              <a:t> </a:t>
            </a:r>
            <a:r>
              <a:rPr lang="en-US" sz="3200" dirty="0" err="1"/>
              <a:t>vì</a:t>
            </a:r>
            <a:r>
              <a:rPr lang="en-US" sz="3200" dirty="0"/>
              <a:t> …..</a:t>
            </a:r>
          </a:p>
          <a:p>
            <a:pPr marL="342900" indent="-342900">
              <a:buFont typeface="+mj-lt"/>
              <a:buAutoNum type="arabicPeriod"/>
            </a:pPr>
            <a:r>
              <a:rPr lang="en-US" sz="3200" dirty="0"/>
              <a:t>a broken heart : </a:t>
            </a:r>
            <a:r>
              <a:rPr lang="en-US" sz="3200" dirty="0" err="1"/>
              <a:t>bị</a:t>
            </a:r>
            <a:r>
              <a:rPr lang="en-US" sz="3200" dirty="0"/>
              <a:t> </a:t>
            </a:r>
            <a:r>
              <a:rPr lang="en-US" sz="3200" dirty="0" err="1"/>
              <a:t>bệnh</a:t>
            </a:r>
            <a:r>
              <a:rPr lang="en-US" sz="3200" dirty="0"/>
              <a:t> </a:t>
            </a:r>
            <a:r>
              <a:rPr lang="en-US" sz="3200" dirty="0" err="1"/>
              <a:t>tim</a:t>
            </a:r>
            <a:endParaRPr lang="en-US" sz="3200" dirty="0"/>
          </a:p>
        </p:txBody>
      </p:sp>
    </p:spTree>
    <p:extLst>
      <p:ext uri="{BB962C8B-B14F-4D97-AF65-F5344CB8AC3E}">
        <p14:creationId xmlns:p14="http://schemas.microsoft.com/office/powerpoint/2010/main" val="1314436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 calcmode="lin" valueType="num">
                                      <p:cBhvr additive="base">
                                        <p:cTn id="1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7">
                                            <p:txEl>
                                              <p:pRg st="2" end="2"/>
                                            </p:txEl>
                                          </p:spTgt>
                                        </p:tgtEl>
                                        <p:attrNameLst>
                                          <p:attrName>style.visibility</p:attrName>
                                        </p:attrNameLst>
                                      </p:cBhvr>
                                      <p:to>
                                        <p:strVal val="visible"/>
                                      </p:to>
                                    </p:set>
                                    <p:anim calcmode="lin" valueType="num">
                                      <p:cBhvr additive="base">
                                        <p:cTn id="2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anim calcmode="lin" valueType="num">
                                      <p:cBhvr additive="base">
                                        <p:cTn id="3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7">
                                            <p:txEl>
                                              <p:pRg st="4" end="4"/>
                                            </p:txEl>
                                          </p:spTgt>
                                        </p:tgtEl>
                                        <p:attrNameLst>
                                          <p:attrName>style.visibility</p:attrName>
                                        </p:attrNameLst>
                                      </p:cBhvr>
                                      <p:to>
                                        <p:strVal val="visible"/>
                                      </p:to>
                                    </p:set>
                                    <p:anim calcmode="lin" valueType="num">
                                      <p:cBhvr additive="base">
                                        <p:cTn id="4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138FD2B-DC6B-4EB3-BEA6-658BB3337807}"/>
              </a:ext>
            </a:extLst>
          </p:cNvPr>
          <p:cNvSpPr txBox="1"/>
          <p:nvPr/>
        </p:nvSpPr>
        <p:spPr>
          <a:xfrm>
            <a:off x="363551" y="408382"/>
            <a:ext cx="4634753" cy="440120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sz="2800" dirty="0"/>
              <a:t>Summer came and went. In the fall, the village held its </a:t>
            </a:r>
            <a:r>
              <a:rPr lang="en-US" sz="2800" dirty="0">
                <a:solidFill>
                  <a:srgbClr val="FF0000"/>
                </a:solidFill>
              </a:rPr>
              <a:t>harvest festival</a:t>
            </a:r>
            <a:r>
              <a:rPr lang="en-US" sz="2800" dirty="0"/>
              <a:t>. That year, everyone was excited as the </a:t>
            </a:r>
            <a:r>
              <a:rPr lang="en-US" sz="2800" dirty="0">
                <a:solidFill>
                  <a:srgbClr val="FF0000"/>
                </a:solidFill>
              </a:rPr>
              <a:t>prince</a:t>
            </a:r>
            <a:r>
              <a:rPr lang="en-US" sz="2800" dirty="0"/>
              <a:t> wanted to choose his wife from the village. Stout Nut’s mother made new clothes for her, but poor Little Pea had none.</a:t>
            </a:r>
          </a:p>
        </p:txBody>
      </p:sp>
      <p:sp>
        <p:nvSpPr>
          <p:cNvPr id="6" name="Rectangle: Rounded Corners 5">
            <a:extLst>
              <a:ext uri="{FF2B5EF4-FFF2-40B4-BE49-F238E27FC236}">
                <a16:creationId xmlns:a16="http://schemas.microsoft.com/office/drawing/2014/main" id="{20E8B08E-6CCD-41F7-A963-53A587E00D7E}"/>
              </a:ext>
            </a:extLst>
          </p:cNvPr>
          <p:cNvSpPr/>
          <p:nvPr/>
        </p:nvSpPr>
        <p:spPr>
          <a:xfrm>
            <a:off x="6270054" y="408382"/>
            <a:ext cx="4320988" cy="74407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36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Vocabulary</a:t>
            </a:r>
          </a:p>
        </p:txBody>
      </p:sp>
      <p:sp>
        <p:nvSpPr>
          <p:cNvPr id="7" name="TextBox 6">
            <a:extLst>
              <a:ext uri="{FF2B5EF4-FFF2-40B4-BE49-F238E27FC236}">
                <a16:creationId xmlns:a16="http://schemas.microsoft.com/office/drawing/2014/main" id="{A6BC7BE1-E0FC-4CE4-848E-2127C27435FF}"/>
              </a:ext>
            </a:extLst>
          </p:cNvPr>
          <p:cNvSpPr txBox="1"/>
          <p:nvPr/>
        </p:nvSpPr>
        <p:spPr>
          <a:xfrm>
            <a:off x="5553154" y="1824154"/>
            <a:ext cx="6275295" cy="1569660"/>
          </a:xfrm>
          <a:prstGeom prst="rect">
            <a:avLst/>
          </a:prstGeom>
          <a:noFill/>
        </p:spPr>
        <p:txBody>
          <a:bodyPr wrap="square" rtlCol="0">
            <a:spAutoFit/>
          </a:bodyPr>
          <a:lstStyle/>
          <a:p>
            <a:pPr marL="342900" indent="-342900">
              <a:buFont typeface="+mj-lt"/>
              <a:buAutoNum type="arabicPeriod"/>
            </a:pPr>
            <a:r>
              <a:rPr lang="en-US" sz="3200" dirty="0"/>
              <a:t>harvest festival (n) </a:t>
            </a:r>
            <a:r>
              <a:rPr lang="en-US" sz="3200" dirty="0" err="1"/>
              <a:t>lễ</a:t>
            </a:r>
            <a:r>
              <a:rPr lang="en-US" sz="3200" dirty="0"/>
              <a:t> </a:t>
            </a:r>
            <a:r>
              <a:rPr lang="en-US" sz="3200" dirty="0" err="1"/>
              <a:t>hội</a:t>
            </a:r>
            <a:r>
              <a:rPr lang="en-US" sz="3200" dirty="0"/>
              <a:t> </a:t>
            </a:r>
            <a:r>
              <a:rPr lang="en-US" sz="3200" dirty="0" err="1"/>
              <a:t>mùa</a:t>
            </a:r>
            <a:r>
              <a:rPr lang="en-US" sz="3200" dirty="0"/>
              <a:t> </a:t>
            </a:r>
            <a:r>
              <a:rPr lang="en-US" sz="3200" dirty="0" err="1"/>
              <a:t>gặt</a:t>
            </a:r>
            <a:endParaRPr lang="en-US" sz="3200" dirty="0"/>
          </a:p>
          <a:p>
            <a:pPr marL="342900" indent="-342900">
              <a:buFont typeface="+mj-lt"/>
              <a:buAutoNum type="arabicPeriod"/>
            </a:pPr>
            <a:r>
              <a:rPr lang="en-US" sz="3200" dirty="0"/>
              <a:t>prince (n) </a:t>
            </a:r>
            <a:r>
              <a:rPr lang="en-US" sz="3200" dirty="0" err="1"/>
              <a:t>hoàng</a:t>
            </a:r>
            <a:r>
              <a:rPr lang="en-US" sz="3200" dirty="0"/>
              <a:t> </a:t>
            </a:r>
            <a:r>
              <a:rPr lang="en-US" sz="3200" dirty="0" err="1"/>
              <a:t>tử</a:t>
            </a:r>
            <a:endParaRPr lang="en-US" sz="3200" dirty="0"/>
          </a:p>
        </p:txBody>
      </p:sp>
    </p:spTree>
    <p:extLst>
      <p:ext uri="{BB962C8B-B14F-4D97-AF65-F5344CB8AC3E}">
        <p14:creationId xmlns:p14="http://schemas.microsoft.com/office/powerpoint/2010/main" val="2848278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 calcmode="lin" valueType="num">
                                      <p:cBhvr additive="base">
                                        <p:cTn id="1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138FD2B-DC6B-4EB3-BEA6-658BB3337807}"/>
              </a:ext>
            </a:extLst>
          </p:cNvPr>
          <p:cNvSpPr txBox="1"/>
          <p:nvPr/>
        </p:nvSpPr>
        <p:spPr>
          <a:xfrm>
            <a:off x="203566" y="193229"/>
            <a:ext cx="5316072" cy="5693866"/>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sz="2800" dirty="0"/>
              <a:t>However, before the festival started, a </a:t>
            </a:r>
            <a:r>
              <a:rPr lang="en-US" sz="2800" dirty="0">
                <a:solidFill>
                  <a:srgbClr val="FF0000"/>
                </a:solidFill>
              </a:rPr>
              <a:t>fairy</a:t>
            </a:r>
            <a:r>
              <a:rPr lang="en-US" sz="2800" dirty="0"/>
              <a:t> </a:t>
            </a:r>
            <a:r>
              <a:rPr lang="en-US" sz="2800" dirty="0">
                <a:solidFill>
                  <a:srgbClr val="FF0000"/>
                </a:solidFill>
              </a:rPr>
              <a:t>appeared</a:t>
            </a:r>
            <a:r>
              <a:rPr lang="en-US" sz="2800" dirty="0"/>
              <a:t> and </a:t>
            </a:r>
            <a:r>
              <a:rPr lang="en-US" sz="2800" dirty="0">
                <a:solidFill>
                  <a:srgbClr val="FF0000"/>
                </a:solidFill>
              </a:rPr>
              <a:t>magically</a:t>
            </a:r>
            <a:r>
              <a:rPr lang="en-US" sz="2800" dirty="0"/>
              <a:t> changed Little Pea’s </a:t>
            </a:r>
            <a:r>
              <a:rPr lang="en-US" sz="2800" dirty="0">
                <a:solidFill>
                  <a:srgbClr val="FF0000"/>
                </a:solidFill>
              </a:rPr>
              <a:t>rags</a:t>
            </a:r>
            <a:r>
              <a:rPr lang="en-US" sz="2800" dirty="0"/>
              <a:t> into beautiful clothes.</a:t>
            </a:r>
          </a:p>
          <a:p>
            <a:endParaRPr lang="en-US" sz="2800" dirty="0"/>
          </a:p>
          <a:p>
            <a:r>
              <a:rPr lang="en-US" sz="2800" dirty="0"/>
              <a:t>As Little Pea ran to the festival, she </a:t>
            </a:r>
            <a:r>
              <a:rPr lang="en-US" sz="2800" dirty="0">
                <a:solidFill>
                  <a:srgbClr val="FF0000"/>
                </a:solidFill>
              </a:rPr>
              <a:t>dropped</a:t>
            </a:r>
            <a:r>
              <a:rPr lang="en-US" sz="2800" dirty="0"/>
              <a:t> one of her shoes and lost it. When the prince found the shoe, he decided to marry the girl who owned it. Of course the shoe </a:t>
            </a:r>
            <a:r>
              <a:rPr lang="en-US" sz="2800" dirty="0">
                <a:solidFill>
                  <a:srgbClr val="FF0000"/>
                </a:solidFill>
              </a:rPr>
              <a:t>fitted</a:t>
            </a:r>
            <a:r>
              <a:rPr lang="en-US" sz="2800" dirty="0"/>
              <a:t> Little Pea, the prince immediately </a:t>
            </a:r>
            <a:r>
              <a:rPr lang="en-US" sz="2800" dirty="0">
                <a:solidFill>
                  <a:srgbClr val="FF0000"/>
                </a:solidFill>
              </a:rPr>
              <a:t>fell in love</a:t>
            </a:r>
            <a:r>
              <a:rPr lang="en-US" sz="2800" dirty="0"/>
              <a:t> with her.</a:t>
            </a:r>
          </a:p>
        </p:txBody>
      </p:sp>
      <p:sp>
        <p:nvSpPr>
          <p:cNvPr id="6" name="Rectangle: Rounded Corners 5">
            <a:extLst>
              <a:ext uri="{FF2B5EF4-FFF2-40B4-BE49-F238E27FC236}">
                <a16:creationId xmlns:a16="http://schemas.microsoft.com/office/drawing/2014/main" id="{20E8B08E-6CCD-41F7-A963-53A587E00D7E}"/>
              </a:ext>
            </a:extLst>
          </p:cNvPr>
          <p:cNvSpPr/>
          <p:nvPr/>
        </p:nvSpPr>
        <p:spPr>
          <a:xfrm>
            <a:off x="6096000" y="193229"/>
            <a:ext cx="4320988" cy="74407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36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Vocabulary</a:t>
            </a:r>
          </a:p>
        </p:txBody>
      </p:sp>
      <p:sp>
        <p:nvSpPr>
          <p:cNvPr id="7" name="TextBox 6">
            <a:extLst>
              <a:ext uri="{FF2B5EF4-FFF2-40B4-BE49-F238E27FC236}">
                <a16:creationId xmlns:a16="http://schemas.microsoft.com/office/drawing/2014/main" id="{A6BC7BE1-E0FC-4CE4-848E-2127C27435FF}"/>
              </a:ext>
            </a:extLst>
          </p:cNvPr>
          <p:cNvSpPr txBox="1"/>
          <p:nvPr/>
        </p:nvSpPr>
        <p:spPr>
          <a:xfrm>
            <a:off x="5665695" y="1237129"/>
            <a:ext cx="6526305" cy="4524315"/>
          </a:xfrm>
          <a:prstGeom prst="rect">
            <a:avLst/>
          </a:prstGeom>
          <a:noFill/>
        </p:spPr>
        <p:txBody>
          <a:bodyPr wrap="square" rtlCol="0">
            <a:spAutoFit/>
          </a:bodyPr>
          <a:lstStyle/>
          <a:p>
            <a:pPr marL="342900" indent="-342900">
              <a:buFont typeface="+mj-lt"/>
              <a:buAutoNum type="arabicPeriod"/>
            </a:pPr>
            <a:r>
              <a:rPr lang="en-US" sz="3200" dirty="0"/>
              <a:t>fairy (n) </a:t>
            </a:r>
            <a:r>
              <a:rPr lang="en-US" sz="3200" dirty="0" err="1"/>
              <a:t>nàng</a:t>
            </a:r>
            <a:r>
              <a:rPr lang="en-US" sz="3200" dirty="0"/>
              <a:t> </a:t>
            </a:r>
            <a:r>
              <a:rPr lang="en-US" sz="3200" dirty="0" err="1"/>
              <a:t>tiên</a:t>
            </a:r>
            <a:endParaRPr lang="en-US" sz="3200" dirty="0"/>
          </a:p>
          <a:p>
            <a:pPr marL="342900" indent="-342900">
              <a:buFont typeface="+mj-lt"/>
              <a:buAutoNum type="arabicPeriod"/>
            </a:pPr>
            <a:r>
              <a:rPr lang="en-US" sz="3200" dirty="0"/>
              <a:t>appear (v) </a:t>
            </a:r>
            <a:r>
              <a:rPr lang="en-US" sz="3200" dirty="0" err="1"/>
              <a:t>xuất</a:t>
            </a:r>
            <a:r>
              <a:rPr lang="en-US" sz="3200" dirty="0"/>
              <a:t> </a:t>
            </a:r>
            <a:r>
              <a:rPr lang="en-US" sz="3200" dirty="0" err="1"/>
              <a:t>hiện</a:t>
            </a:r>
            <a:endParaRPr lang="en-US" sz="3200" dirty="0"/>
          </a:p>
          <a:p>
            <a:pPr marL="342900" indent="-342900">
              <a:buFont typeface="+mj-lt"/>
              <a:buAutoNum type="arabicPeriod"/>
            </a:pPr>
            <a:r>
              <a:rPr lang="en-US" sz="3200" dirty="0"/>
              <a:t>magically (adv) </a:t>
            </a:r>
            <a:r>
              <a:rPr lang="en-US" sz="3200" dirty="0" err="1"/>
              <a:t>kì</a:t>
            </a:r>
            <a:r>
              <a:rPr lang="en-US" sz="3200" dirty="0"/>
              <a:t> </a:t>
            </a:r>
            <a:r>
              <a:rPr lang="en-US" sz="3200" dirty="0" err="1"/>
              <a:t>diệu</a:t>
            </a:r>
            <a:endParaRPr lang="en-US" sz="3200" dirty="0"/>
          </a:p>
          <a:p>
            <a:pPr marL="342900" indent="-342900">
              <a:buFont typeface="+mj-lt"/>
              <a:buAutoNum type="arabicPeriod"/>
            </a:pPr>
            <a:r>
              <a:rPr lang="en-US" sz="3200" dirty="0"/>
              <a:t>rag (n)  </a:t>
            </a:r>
            <a:r>
              <a:rPr lang="en-US" sz="3200" dirty="0" err="1"/>
              <a:t>quần</a:t>
            </a:r>
            <a:r>
              <a:rPr lang="en-US" sz="3200" dirty="0"/>
              <a:t> </a:t>
            </a:r>
            <a:r>
              <a:rPr lang="en-US" sz="3200" dirty="0" err="1"/>
              <a:t>áo</a:t>
            </a:r>
            <a:r>
              <a:rPr lang="en-US" sz="3200" dirty="0"/>
              <a:t> </a:t>
            </a:r>
            <a:r>
              <a:rPr lang="en-US" sz="3200" dirty="0" err="1"/>
              <a:t>rách</a:t>
            </a:r>
            <a:endParaRPr lang="en-US" sz="3200" dirty="0"/>
          </a:p>
          <a:p>
            <a:pPr marL="342900" indent="-342900">
              <a:buFont typeface="+mj-lt"/>
              <a:buAutoNum type="arabicPeriod"/>
            </a:pPr>
            <a:r>
              <a:rPr lang="en-US" sz="3200" dirty="0"/>
              <a:t>drop (v) </a:t>
            </a:r>
            <a:r>
              <a:rPr lang="en-US" sz="3200" dirty="0" err="1"/>
              <a:t>đánh</a:t>
            </a:r>
            <a:r>
              <a:rPr lang="en-US" sz="3200" dirty="0"/>
              <a:t> </a:t>
            </a:r>
            <a:r>
              <a:rPr lang="en-US" sz="3200" dirty="0" err="1"/>
              <a:t>rơi</a:t>
            </a:r>
            <a:endParaRPr lang="en-US" sz="3200" dirty="0"/>
          </a:p>
          <a:p>
            <a:pPr marL="342900" indent="-342900">
              <a:buFont typeface="+mj-lt"/>
              <a:buAutoNum type="arabicPeriod"/>
            </a:pPr>
            <a:r>
              <a:rPr lang="en-US" sz="3200" dirty="0"/>
              <a:t>decide to + V bare (v) </a:t>
            </a:r>
            <a:r>
              <a:rPr lang="en-US" sz="3200" dirty="0" err="1"/>
              <a:t>quyết</a:t>
            </a:r>
            <a:r>
              <a:rPr lang="en-US" sz="3200" dirty="0"/>
              <a:t> </a:t>
            </a:r>
            <a:r>
              <a:rPr lang="en-US" sz="3200" dirty="0" err="1"/>
              <a:t>định</a:t>
            </a:r>
            <a:endParaRPr lang="en-US" sz="3200" dirty="0"/>
          </a:p>
          <a:p>
            <a:pPr marL="342900" indent="-342900">
              <a:buFont typeface="+mj-lt"/>
              <a:buAutoNum type="arabicPeriod"/>
            </a:pPr>
            <a:r>
              <a:rPr lang="en-US" sz="3200" dirty="0"/>
              <a:t>fit (v) </a:t>
            </a:r>
            <a:r>
              <a:rPr lang="en-US" sz="3200" dirty="0" err="1"/>
              <a:t>vừa</a:t>
            </a:r>
            <a:r>
              <a:rPr lang="en-US" sz="3200" dirty="0"/>
              <a:t> </a:t>
            </a:r>
            <a:r>
              <a:rPr lang="en-US" sz="3200" dirty="0" err="1"/>
              <a:t>vặn</a:t>
            </a:r>
            <a:endParaRPr lang="en-US" sz="3200" dirty="0"/>
          </a:p>
          <a:p>
            <a:pPr marL="342900" indent="-342900">
              <a:buFont typeface="+mj-lt"/>
              <a:buAutoNum type="arabicPeriod"/>
            </a:pPr>
            <a:r>
              <a:rPr lang="en-US" sz="3200" dirty="0"/>
              <a:t>fall in love (</a:t>
            </a:r>
            <a:r>
              <a:rPr lang="en-US" sz="3200" dirty="0" err="1"/>
              <a:t>phr.v</a:t>
            </a:r>
            <a:r>
              <a:rPr lang="en-US" sz="3200" dirty="0"/>
              <a:t>) </a:t>
            </a:r>
            <a:r>
              <a:rPr lang="en-US" sz="3200" dirty="0" err="1"/>
              <a:t>phải</a:t>
            </a:r>
            <a:r>
              <a:rPr lang="en-US" sz="3200" dirty="0"/>
              <a:t> </a:t>
            </a:r>
            <a:r>
              <a:rPr lang="en-US" sz="3200" dirty="0" err="1"/>
              <a:t>lòng</a:t>
            </a:r>
            <a:r>
              <a:rPr lang="en-US" sz="3200" dirty="0"/>
              <a:t> ai </a:t>
            </a:r>
            <a:r>
              <a:rPr lang="en-US" sz="3200" dirty="0" err="1"/>
              <a:t>đó</a:t>
            </a:r>
            <a:endParaRPr lang="en-US" sz="3200" dirty="0"/>
          </a:p>
          <a:p>
            <a:pPr marL="342900" indent="-342900">
              <a:buFont typeface="+mj-lt"/>
              <a:buAutoNum type="arabicPeriod"/>
            </a:pPr>
            <a:endParaRPr lang="en-US" sz="3200" dirty="0"/>
          </a:p>
        </p:txBody>
      </p:sp>
    </p:spTree>
    <p:extLst>
      <p:ext uri="{BB962C8B-B14F-4D97-AF65-F5344CB8AC3E}">
        <p14:creationId xmlns:p14="http://schemas.microsoft.com/office/powerpoint/2010/main" val="713434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 calcmode="lin" valueType="num">
                                      <p:cBhvr>
                                        <p:cTn id="17" dur="1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8" dur="1000" fill="hold"/>
                                        <p:tgtEl>
                                          <p:spTgt spid="7">
                                            <p:txEl>
                                              <p:pRg st="0" end="0"/>
                                            </p:txEl>
                                          </p:spTgt>
                                        </p:tgtEl>
                                        <p:attrNameLst>
                                          <p:attrName>ppt_h</p:attrName>
                                        </p:attrNameLst>
                                      </p:cBhvr>
                                      <p:tavLst>
                                        <p:tav tm="0">
                                          <p:val>
                                            <p:fltVal val="0"/>
                                          </p:val>
                                        </p:tav>
                                        <p:tav tm="100000">
                                          <p:val>
                                            <p:strVal val="#ppt_h"/>
                                          </p:val>
                                        </p:tav>
                                      </p:tavLst>
                                    </p:anim>
                                    <p:anim calcmode="lin" valueType="num">
                                      <p:cBhvr>
                                        <p:cTn id="19" dur="1000" fill="hold"/>
                                        <p:tgtEl>
                                          <p:spTgt spid="7">
                                            <p:txEl>
                                              <p:pRg st="0" end="0"/>
                                            </p:txEl>
                                          </p:spTgt>
                                        </p:tgtEl>
                                        <p:attrNameLst>
                                          <p:attrName>style.rotation</p:attrName>
                                        </p:attrNameLst>
                                      </p:cBhvr>
                                      <p:tavLst>
                                        <p:tav tm="0">
                                          <p:val>
                                            <p:fltVal val="90"/>
                                          </p:val>
                                        </p:tav>
                                        <p:tav tm="100000">
                                          <p:val>
                                            <p:fltVal val="0"/>
                                          </p:val>
                                        </p:tav>
                                      </p:tavLst>
                                    </p:anim>
                                    <p:animEffect transition="in" filter="fade">
                                      <p:cBhvr>
                                        <p:cTn id="20" dur="1000"/>
                                        <p:tgtEl>
                                          <p:spTgt spid="7">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anim calcmode="lin" valueType="num">
                                      <p:cBhvr>
                                        <p:cTn id="25" dur="1000" fill="hold"/>
                                        <p:tgtEl>
                                          <p:spTgt spid="7">
                                            <p:txEl>
                                              <p:pRg st="1" end="1"/>
                                            </p:txEl>
                                          </p:spTgt>
                                        </p:tgtEl>
                                        <p:attrNameLst>
                                          <p:attrName>ppt_w</p:attrName>
                                        </p:attrNameLst>
                                      </p:cBhvr>
                                      <p:tavLst>
                                        <p:tav tm="0">
                                          <p:val>
                                            <p:fltVal val="0"/>
                                          </p:val>
                                        </p:tav>
                                        <p:tav tm="100000">
                                          <p:val>
                                            <p:strVal val="#ppt_w"/>
                                          </p:val>
                                        </p:tav>
                                      </p:tavLst>
                                    </p:anim>
                                    <p:anim calcmode="lin" valueType="num">
                                      <p:cBhvr>
                                        <p:cTn id="26" dur="1000" fill="hold"/>
                                        <p:tgtEl>
                                          <p:spTgt spid="7">
                                            <p:txEl>
                                              <p:pRg st="1" end="1"/>
                                            </p:txEl>
                                          </p:spTgt>
                                        </p:tgtEl>
                                        <p:attrNameLst>
                                          <p:attrName>ppt_h</p:attrName>
                                        </p:attrNameLst>
                                      </p:cBhvr>
                                      <p:tavLst>
                                        <p:tav tm="0">
                                          <p:val>
                                            <p:fltVal val="0"/>
                                          </p:val>
                                        </p:tav>
                                        <p:tav tm="100000">
                                          <p:val>
                                            <p:strVal val="#ppt_h"/>
                                          </p:val>
                                        </p:tav>
                                      </p:tavLst>
                                    </p:anim>
                                    <p:anim calcmode="lin" valueType="num">
                                      <p:cBhvr>
                                        <p:cTn id="27" dur="1000" fill="hold"/>
                                        <p:tgtEl>
                                          <p:spTgt spid="7">
                                            <p:txEl>
                                              <p:pRg st="1" end="1"/>
                                            </p:txEl>
                                          </p:spTgt>
                                        </p:tgtEl>
                                        <p:attrNameLst>
                                          <p:attrName>style.rotation</p:attrName>
                                        </p:attrNameLst>
                                      </p:cBhvr>
                                      <p:tavLst>
                                        <p:tav tm="0">
                                          <p:val>
                                            <p:fltVal val="90"/>
                                          </p:val>
                                        </p:tav>
                                        <p:tav tm="100000">
                                          <p:val>
                                            <p:fltVal val="0"/>
                                          </p:val>
                                        </p:tav>
                                      </p:tavLst>
                                    </p:anim>
                                    <p:animEffect transition="in" filter="fade">
                                      <p:cBhvr>
                                        <p:cTn id="28" dur="1000"/>
                                        <p:tgtEl>
                                          <p:spTgt spid="7">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childTnLst>
                                    <p:set>
                                      <p:cBhvr>
                                        <p:cTn id="32" dur="1" fill="hold">
                                          <p:stCondLst>
                                            <p:cond delay="0"/>
                                          </p:stCondLst>
                                        </p:cTn>
                                        <p:tgtEl>
                                          <p:spTgt spid="7">
                                            <p:txEl>
                                              <p:pRg st="2" end="2"/>
                                            </p:txEl>
                                          </p:spTgt>
                                        </p:tgtEl>
                                        <p:attrNameLst>
                                          <p:attrName>style.visibility</p:attrName>
                                        </p:attrNameLst>
                                      </p:cBhvr>
                                      <p:to>
                                        <p:strVal val="visible"/>
                                      </p:to>
                                    </p:set>
                                    <p:anim calcmode="lin" valueType="num">
                                      <p:cBhvr>
                                        <p:cTn id="33" dur="1000" fill="hold"/>
                                        <p:tgtEl>
                                          <p:spTgt spid="7">
                                            <p:txEl>
                                              <p:pRg st="2" end="2"/>
                                            </p:txEl>
                                          </p:spTgt>
                                        </p:tgtEl>
                                        <p:attrNameLst>
                                          <p:attrName>ppt_w</p:attrName>
                                        </p:attrNameLst>
                                      </p:cBhvr>
                                      <p:tavLst>
                                        <p:tav tm="0">
                                          <p:val>
                                            <p:fltVal val="0"/>
                                          </p:val>
                                        </p:tav>
                                        <p:tav tm="100000">
                                          <p:val>
                                            <p:strVal val="#ppt_w"/>
                                          </p:val>
                                        </p:tav>
                                      </p:tavLst>
                                    </p:anim>
                                    <p:anim calcmode="lin" valueType="num">
                                      <p:cBhvr>
                                        <p:cTn id="34" dur="1000" fill="hold"/>
                                        <p:tgtEl>
                                          <p:spTgt spid="7">
                                            <p:txEl>
                                              <p:pRg st="2" end="2"/>
                                            </p:txEl>
                                          </p:spTgt>
                                        </p:tgtEl>
                                        <p:attrNameLst>
                                          <p:attrName>ppt_h</p:attrName>
                                        </p:attrNameLst>
                                      </p:cBhvr>
                                      <p:tavLst>
                                        <p:tav tm="0">
                                          <p:val>
                                            <p:fltVal val="0"/>
                                          </p:val>
                                        </p:tav>
                                        <p:tav tm="100000">
                                          <p:val>
                                            <p:strVal val="#ppt_h"/>
                                          </p:val>
                                        </p:tav>
                                      </p:tavLst>
                                    </p:anim>
                                    <p:anim calcmode="lin" valueType="num">
                                      <p:cBhvr>
                                        <p:cTn id="35" dur="1000" fill="hold"/>
                                        <p:tgtEl>
                                          <p:spTgt spid="7">
                                            <p:txEl>
                                              <p:pRg st="2" end="2"/>
                                            </p:txEl>
                                          </p:spTgt>
                                        </p:tgtEl>
                                        <p:attrNameLst>
                                          <p:attrName>style.rotation</p:attrName>
                                        </p:attrNameLst>
                                      </p:cBhvr>
                                      <p:tavLst>
                                        <p:tav tm="0">
                                          <p:val>
                                            <p:fltVal val="90"/>
                                          </p:val>
                                        </p:tav>
                                        <p:tav tm="100000">
                                          <p:val>
                                            <p:fltVal val="0"/>
                                          </p:val>
                                        </p:tav>
                                      </p:tavLst>
                                    </p:anim>
                                    <p:animEffect transition="in" filter="fade">
                                      <p:cBhvr>
                                        <p:cTn id="36" dur="1000"/>
                                        <p:tgtEl>
                                          <p:spTgt spid="7">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nodeType="clickEffect">
                                  <p:stCondLst>
                                    <p:cond delay="0"/>
                                  </p:stCondLst>
                                  <p:childTnLst>
                                    <p:set>
                                      <p:cBhvr>
                                        <p:cTn id="40" dur="1" fill="hold">
                                          <p:stCondLst>
                                            <p:cond delay="0"/>
                                          </p:stCondLst>
                                        </p:cTn>
                                        <p:tgtEl>
                                          <p:spTgt spid="7">
                                            <p:txEl>
                                              <p:pRg st="3" end="3"/>
                                            </p:txEl>
                                          </p:spTgt>
                                        </p:tgtEl>
                                        <p:attrNameLst>
                                          <p:attrName>style.visibility</p:attrName>
                                        </p:attrNameLst>
                                      </p:cBhvr>
                                      <p:to>
                                        <p:strVal val="visible"/>
                                      </p:to>
                                    </p:set>
                                    <p:anim calcmode="lin" valueType="num">
                                      <p:cBhvr>
                                        <p:cTn id="41" dur="1000" fill="hold"/>
                                        <p:tgtEl>
                                          <p:spTgt spid="7">
                                            <p:txEl>
                                              <p:pRg st="3" end="3"/>
                                            </p:txEl>
                                          </p:spTgt>
                                        </p:tgtEl>
                                        <p:attrNameLst>
                                          <p:attrName>ppt_w</p:attrName>
                                        </p:attrNameLst>
                                      </p:cBhvr>
                                      <p:tavLst>
                                        <p:tav tm="0">
                                          <p:val>
                                            <p:fltVal val="0"/>
                                          </p:val>
                                        </p:tav>
                                        <p:tav tm="100000">
                                          <p:val>
                                            <p:strVal val="#ppt_w"/>
                                          </p:val>
                                        </p:tav>
                                      </p:tavLst>
                                    </p:anim>
                                    <p:anim calcmode="lin" valueType="num">
                                      <p:cBhvr>
                                        <p:cTn id="42" dur="1000" fill="hold"/>
                                        <p:tgtEl>
                                          <p:spTgt spid="7">
                                            <p:txEl>
                                              <p:pRg st="3" end="3"/>
                                            </p:txEl>
                                          </p:spTgt>
                                        </p:tgtEl>
                                        <p:attrNameLst>
                                          <p:attrName>ppt_h</p:attrName>
                                        </p:attrNameLst>
                                      </p:cBhvr>
                                      <p:tavLst>
                                        <p:tav tm="0">
                                          <p:val>
                                            <p:fltVal val="0"/>
                                          </p:val>
                                        </p:tav>
                                        <p:tav tm="100000">
                                          <p:val>
                                            <p:strVal val="#ppt_h"/>
                                          </p:val>
                                        </p:tav>
                                      </p:tavLst>
                                    </p:anim>
                                    <p:anim calcmode="lin" valueType="num">
                                      <p:cBhvr>
                                        <p:cTn id="43" dur="1000" fill="hold"/>
                                        <p:tgtEl>
                                          <p:spTgt spid="7">
                                            <p:txEl>
                                              <p:pRg st="3" end="3"/>
                                            </p:txEl>
                                          </p:spTgt>
                                        </p:tgtEl>
                                        <p:attrNameLst>
                                          <p:attrName>style.rotation</p:attrName>
                                        </p:attrNameLst>
                                      </p:cBhvr>
                                      <p:tavLst>
                                        <p:tav tm="0">
                                          <p:val>
                                            <p:fltVal val="90"/>
                                          </p:val>
                                        </p:tav>
                                        <p:tav tm="100000">
                                          <p:val>
                                            <p:fltVal val="0"/>
                                          </p:val>
                                        </p:tav>
                                      </p:tavLst>
                                    </p:anim>
                                    <p:animEffect transition="in" filter="fade">
                                      <p:cBhvr>
                                        <p:cTn id="44" dur="1000"/>
                                        <p:tgtEl>
                                          <p:spTgt spid="7">
                                            <p:txEl>
                                              <p:pRg st="3" end="3"/>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nodeType="clickEffect">
                                  <p:stCondLst>
                                    <p:cond delay="0"/>
                                  </p:stCondLst>
                                  <p:childTnLst>
                                    <p:set>
                                      <p:cBhvr>
                                        <p:cTn id="48" dur="1" fill="hold">
                                          <p:stCondLst>
                                            <p:cond delay="0"/>
                                          </p:stCondLst>
                                        </p:cTn>
                                        <p:tgtEl>
                                          <p:spTgt spid="7">
                                            <p:txEl>
                                              <p:pRg st="4" end="4"/>
                                            </p:txEl>
                                          </p:spTgt>
                                        </p:tgtEl>
                                        <p:attrNameLst>
                                          <p:attrName>style.visibility</p:attrName>
                                        </p:attrNameLst>
                                      </p:cBhvr>
                                      <p:to>
                                        <p:strVal val="visible"/>
                                      </p:to>
                                    </p:set>
                                    <p:anim calcmode="lin" valueType="num">
                                      <p:cBhvr>
                                        <p:cTn id="49" dur="1000" fill="hold"/>
                                        <p:tgtEl>
                                          <p:spTgt spid="7">
                                            <p:txEl>
                                              <p:pRg st="4" end="4"/>
                                            </p:txEl>
                                          </p:spTgt>
                                        </p:tgtEl>
                                        <p:attrNameLst>
                                          <p:attrName>ppt_w</p:attrName>
                                        </p:attrNameLst>
                                      </p:cBhvr>
                                      <p:tavLst>
                                        <p:tav tm="0">
                                          <p:val>
                                            <p:fltVal val="0"/>
                                          </p:val>
                                        </p:tav>
                                        <p:tav tm="100000">
                                          <p:val>
                                            <p:strVal val="#ppt_w"/>
                                          </p:val>
                                        </p:tav>
                                      </p:tavLst>
                                    </p:anim>
                                    <p:anim calcmode="lin" valueType="num">
                                      <p:cBhvr>
                                        <p:cTn id="50" dur="1000" fill="hold"/>
                                        <p:tgtEl>
                                          <p:spTgt spid="7">
                                            <p:txEl>
                                              <p:pRg st="4" end="4"/>
                                            </p:txEl>
                                          </p:spTgt>
                                        </p:tgtEl>
                                        <p:attrNameLst>
                                          <p:attrName>ppt_h</p:attrName>
                                        </p:attrNameLst>
                                      </p:cBhvr>
                                      <p:tavLst>
                                        <p:tav tm="0">
                                          <p:val>
                                            <p:fltVal val="0"/>
                                          </p:val>
                                        </p:tav>
                                        <p:tav tm="100000">
                                          <p:val>
                                            <p:strVal val="#ppt_h"/>
                                          </p:val>
                                        </p:tav>
                                      </p:tavLst>
                                    </p:anim>
                                    <p:anim calcmode="lin" valueType="num">
                                      <p:cBhvr>
                                        <p:cTn id="51" dur="1000" fill="hold"/>
                                        <p:tgtEl>
                                          <p:spTgt spid="7">
                                            <p:txEl>
                                              <p:pRg st="4" end="4"/>
                                            </p:txEl>
                                          </p:spTgt>
                                        </p:tgtEl>
                                        <p:attrNameLst>
                                          <p:attrName>style.rotation</p:attrName>
                                        </p:attrNameLst>
                                      </p:cBhvr>
                                      <p:tavLst>
                                        <p:tav tm="0">
                                          <p:val>
                                            <p:fltVal val="90"/>
                                          </p:val>
                                        </p:tav>
                                        <p:tav tm="100000">
                                          <p:val>
                                            <p:fltVal val="0"/>
                                          </p:val>
                                        </p:tav>
                                      </p:tavLst>
                                    </p:anim>
                                    <p:animEffect transition="in" filter="fade">
                                      <p:cBhvr>
                                        <p:cTn id="52" dur="1000"/>
                                        <p:tgtEl>
                                          <p:spTgt spid="7">
                                            <p:txEl>
                                              <p:pRg st="4" end="4"/>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1" presetClass="entr" presetSubtype="0" fill="hold" nodeType="clickEffect">
                                  <p:stCondLst>
                                    <p:cond delay="0"/>
                                  </p:stCondLst>
                                  <p:childTnLst>
                                    <p:set>
                                      <p:cBhvr>
                                        <p:cTn id="56" dur="1" fill="hold">
                                          <p:stCondLst>
                                            <p:cond delay="0"/>
                                          </p:stCondLst>
                                        </p:cTn>
                                        <p:tgtEl>
                                          <p:spTgt spid="7">
                                            <p:txEl>
                                              <p:pRg st="5" end="5"/>
                                            </p:txEl>
                                          </p:spTgt>
                                        </p:tgtEl>
                                        <p:attrNameLst>
                                          <p:attrName>style.visibility</p:attrName>
                                        </p:attrNameLst>
                                      </p:cBhvr>
                                      <p:to>
                                        <p:strVal val="visible"/>
                                      </p:to>
                                    </p:set>
                                    <p:anim calcmode="lin" valueType="num">
                                      <p:cBhvr>
                                        <p:cTn id="57" dur="1000" fill="hold"/>
                                        <p:tgtEl>
                                          <p:spTgt spid="7">
                                            <p:txEl>
                                              <p:pRg st="5" end="5"/>
                                            </p:txEl>
                                          </p:spTgt>
                                        </p:tgtEl>
                                        <p:attrNameLst>
                                          <p:attrName>ppt_w</p:attrName>
                                        </p:attrNameLst>
                                      </p:cBhvr>
                                      <p:tavLst>
                                        <p:tav tm="0">
                                          <p:val>
                                            <p:fltVal val="0"/>
                                          </p:val>
                                        </p:tav>
                                        <p:tav tm="100000">
                                          <p:val>
                                            <p:strVal val="#ppt_w"/>
                                          </p:val>
                                        </p:tav>
                                      </p:tavLst>
                                    </p:anim>
                                    <p:anim calcmode="lin" valueType="num">
                                      <p:cBhvr>
                                        <p:cTn id="58" dur="1000" fill="hold"/>
                                        <p:tgtEl>
                                          <p:spTgt spid="7">
                                            <p:txEl>
                                              <p:pRg st="5" end="5"/>
                                            </p:txEl>
                                          </p:spTgt>
                                        </p:tgtEl>
                                        <p:attrNameLst>
                                          <p:attrName>ppt_h</p:attrName>
                                        </p:attrNameLst>
                                      </p:cBhvr>
                                      <p:tavLst>
                                        <p:tav tm="0">
                                          <p:val>
                                            <p:fltVal val="0"/>
                                          </p:val>
                                        </p:tav>
                                        <p:tav tm="100000">
                                          <p:val>
                                            <p:strVal val="#ppt_h"/>
                                          </p:val>
                                        </p:tav>
                                      </p:tavLst>
                                    </p:anim>
                                    <p:anim calcmode="lin" valueType="num">
                                      <p:cBhvr>
                                        <p:cTn id="59" dur="1000" fill="hold"/>
                                        <p:tgtEl>
                                          <p:spTgt spid="7">
                                            <p:txEl>
                                              <p:pRg st="5" end="5"/>
                                            </p:txEl>
                                          </p:spTgt>
                                        </p:tgtEl>
                                        <p:attrNameLst>
                                          <p:attrName>style.rotation</p:attrName>
                                        </p:attrNameLst>
                                      </p:cBhvr>
                                      <p:tavLst>
                                        <p:tav tm="0">
                                          <p:val>
                                            <p:fltVal val="90"/>
                                          </p:val>
                                        </p:tav>
                                        <p:tav tm="100000">
                                          <p:val>
                                            <p:fltVal val="0"/>
                                          </p:val>
                                        </p:tav>
                                      </p:tavLst>
                                    </p:anim>
                                    <p:animEffect transition="in" filter="fade">
                                      <p:cBhvr>
                                        <p:cTn id="60" dur="1000"/>
                                        <p:tgtEl>
                                          <p:spTgt spid="7">
                                            <p:txEl>
                                              <p:pRg st="5" end="5"/>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31" presetClass="entr" presetSubtype="0" fill="hold" nodeType="clickEffect">
                                  <p:stCondLst>
                                    <p:cond delay="0"/>
                                  </p:stCondLst>
                                  <p:childTnLst>
                                    <p:set>
                                      <p:cBhvr>
                                        <p:cTn id="64" dur="1" fill="hold">
                                          <p:stCondLst>
                                            <p:cond delay="0"/>
                                          </p:stCondLst>
                                        </p:cTn>
                                        <p:tgtEl>
                                          <p:spTgt spid="7">
                                            <p:txEl>
                                              <p:pRg st="6" end="6"/>
                                            </p:txEl>
                                          </p:spTgt>
                                        </p:tgtEl>
                                        <p:attrNameLst>
                                          <p:attrName>style.visibility</p:attrName>
                                        </p:attrNameLst>
                                      </p:cBhvr>
                                      <p:to>
                                        <p:strVal val="visible"/>
                                      </p:to>
                                    </p:set>
                                    <p:anim calcmode="lin" valueType="num">
                                      <p:cBhvr>
                                        <p:cTn id="65" dur="1000" fill="hold"/>
                                        <p:tgtEl>
                                          <p:spTgt spid="7">
                                            <p:txEl>
                                              <p:pRg st="6" end="6"/>
                                            </p:txEl>
                                          </p:spTgt>
                                        </p:tgtEl>
                                        <p:attrNameLst>
                                          <p:attrName>ppt_w</p:attrName>
                                        </p:attrNameLst>
                                      </p:cBhvr>
                                      <p:tavLst>
                                        <p:tav tm="0">
                                          <p:val>
                                            <p:fltVal val="0"/>
                                          </p:val>
                                        </p:tav>
                                        <p:tav tm="100000">
                                          <p:val>
                                            <p:strVal val="#ppt_w"/>
                                          </p:val>
                                        </p:tav>
                                      </p:tavLst>
                                    </p:anim>
                                    <p:anim calcmode="lin" valueType="num">
                                      <p:cBhvr>
                                        <p:cTn id="66" dur="1000" fill="hold"/>
                                        <p:tgtEl>
                                          <p:spTgt spid="7">
                                            <p:txEl>
                                              <p:pRg st="6" end="6"/>
                                            </p:txEl>
                                          </p:spTgt>
                                        </p:tgtEl>
                                        <p:attrNameLst>
                                          <p:attrName>ppt_h</p:attrName>
                                        </p:attrNameLst>
                                      </p:cBhvr>
                                      <p:tavLst>
                                        <p:tav tm="0">
                                          <p:val>
                                            <p:fltVal val="0"/>
                                          </p:val>
                                        </p:tav>
                                        <p:tav tm="100000">
                                          <p:val>
                                            <p:strVal val="#ppt_h"/>
                                          </p:val>
                                        </p:tav>
                                      </p:tavLst>
                                    </p:anim>
                                    <p:anim calcmode="lin" valueType="num">
                                      <p:cBhvr>
                                        <p:cTn id="67" dur="1000" fill="hold"/>
                                        <p:tgtEl>
                                          <p:spTgt spid="7">
                                            <p:txEl>
                                              <p:pRg st="6" end="6"/>
                                            </p:txEl>
                                          </p:spTgt>
                                        </p:tgtEl>
                                        <p:attrNameLst>
                                          <p:attrName>style.rotation</p:attrName>
                                        </p:attrNameLst>
                                      </p:cBhvr>
                                      <p:tavLst>
                                        <p:tav tm="0">
                                          <p:val>
                                            <p:fltVal val="90"/>
                                          </p:val>
                                        </p:tav>
                                        <p:tav tm="100000">
                                          <p:val>
                                            <p:fltVal val="0"/>
                                          </p:val>
                                        </p:tav>
                                      </p:tavLst>
                                    </p:anim>
                                    <p:animEffect transition="in" filter="fade">
                                      <p:cBhvr>
                                        <p:cTn id="68" dur="1000"/>
                                        <p:tgtEl>
                                          <p:spTgt spid="7">
                                            <p:txEl>
                                              <p:pRg st="6" end="6"/>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31" presetClass="entr" presetSubtype="0" fill="hold" nodeType="clickEffect">
                                  <p:stCondLst>
                                    <p:cond delay="0"/>
                                  </p:stCondLst>
                                  <p:childTnLst>
                                    <p:set>
                                      <p:cBhvr>
                                        <p:cTn id="72" dur="1" fill="hold">
                                          <p:stCondLst>
                                            <p:cond delay="0"/>
                                          </p:stCondLst>
                                        </p:cTn>
                                        <p:tgtEl>
                                          <p:spTgt spid="7">
                                            <p:txEl>
                                              <p:pRg st="7" end="7"/>
                                            </p:txEl>
                                          </p:spTgt>
                                        </p:tgtEl>
                                        <p:attrNameLst>
                                          <p:attrName>style.visibility</p:attrName>
                                        </p:attrNameLst>
                                      </p:cBhvr>
                                      <p:to>
                                        <p:strVal val="visible"/>
                                      </p:to>
                                    </p:set>
                                    <p:anim calcmode="lin" valueType="num">
                                      <p:cBhvr>
                                        <p:cTn id="73" dur="1000" fill="hold"/>
                                        <p:tgtEl>
                                          <p:spTgt spid="7">
                                            <p:txEl>
                                              <p:pRg st="7" end="7"/>
                                            </p:txEl>
                                          </p:spTgt>
                                        </p:tgtEl>
                                        <p:attrNameLst>
                                          <p:attrName>ppt_w</p:attrName>
                                        </p:attrNameLst>
                                      </p:cBhvr>
                                      <p:tavLst>
                                        <p:tav tm="0">
                                          <p:val>
                                            <p:fltVal val="0"/>
                                          </p:val>
                                        </p:tav>
                                        <p:tav tm="100000">
                                          <p:val>
                                            <p:strVal val="#ppt_w"/>
                                          </p:val>
                                        </p:tav>
                                      </p:tavLst>
                                    </p:anim>
                                    <p:anim calcmode="lin" valueType="num">
                                      <p:cBhvr>
                                        <p:cTn id="74" dur="1000" fill="hold"/>
                                        <p:tgtEl>
                                          <p:spTgt spid="7">
                                            <p:txEl>
                                              <p:pRg st="7" end="7"/>
                                            </p:txEl>
                                          </p:spTgt>
                                        </p:tgtEl>
                                        <p:attrNameLst>
                                          <p:attrName>ppt_h</p:attrName>
                                        </p:attrNameLst>
                                      </p:cBhvr>
                                      <p:tavLst>
                                        <p:tav tm="0">
                                          <p:val>
                                            <p:fltVal val="0"/>
                                          </p:val>
                                        </p:tav>
                                        <p:tav tm="100000">
                                          <p:val>
                                            <p:strVal val="#ppt_h"/>
                                          </p:val>
                                        </p:tav>
                                      </p:tavLst>
                                    </p:anim>
                                    <p:anim calcmode="lin" valueType="num">
                                      <p:cBhvr>
                                        <p:cTn id="75" dur="1000" fill="hold"/>
                                        <p:tgtEl>
                                          <p:spTgt spid="7">
                                            <p:txEl>
                                              <p:pRg st="7" end="7"/>
                                            </p:txEl>
                                          </p:spTgt>
                                        </p:tgtEl>
                                        <p:attrNameLst>
                                          <p:attrName>style.rotation</p:attrName>
                                        </p:attrNameLst>
                                      </p:cBhvr>
                                      <p:tavLst>
                                        <p:tav tm="0">
                                          <p:val>
                                            <p:fltVal val="90"/>
                                          </p:val>
                                        </p:tav>
                                        <p:tav tm="100000">
                                          <p:val>
                                            <p:fltVal val="0"/>
                                          </p:val>
                                        </p:tav>
                                      </p:tavLst>
                                    </p:anim>
                                    <p:animEffect transition="in" filter="fade">
                                      <p:cBhvr>
                                        <p:cTn id="76" dur="10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3"/>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FF0000"/>
              </a:buClr>
              <a:buSzPts val="4000"/>
              <a:buFont typeface="Arial"/>
              <a:buNone/>
            </a:pPr>
            <a:r>
              <a:rPr lang="en-US" sz="4000">
                <a:solidFill>
                  <a:srgbClr val="FF0000"/>
                </a:solidFill>
                <a:latin typeface="Arial"/>
                <a:ea typeface="Arial"/>
                <a:cs typeface="Arial"/>
                <a:sym typeface="Arial"/>
              </a:rPr>
              <a:t>GRAMMAR REVIEW</a:t>
            </a:r>
            <a:endParaRPr/>
          </a:p>
        </p:txBody>
      </p:sp>
      <p:sp>
        <p:nvSpPr>
          <p:cNvPr id="171" name="Google Shape;171;p23"/>
          <p:cNvSpPr txBox="1">
            <a:spLocks noGrp="1"/>
          </p:cNvSpPr>
          <p:nvPr>
            <p:ph type="body" idx="1"/>
          </p:nvPr>
        </p:nvSpPr>
        <p:spPr>
          <a:xfrm>
            <a:off x="1451579" y="2015732"/>
            <a:ext cx="9603275" cy="4558324"/>
          </a:xfrm>
          <a:prstGeom prst="rect">
            <a:avLst/>
          </a:prstGeom>
          <a:noFill/>
          <a:ln>
            <a:noFill/>
          </a:ln>
        </p:spPr>
        <p:txBody>
          <a:bodyPr spcFirstLastPara="1" wrap="square" lIns="91425" tIns="45700" rIns="91425" bIns="45700" anchor="t" anchorCtr="0">
            <a:normAutofit/>
          </a:bodyPr>
          <a:lstStyle/>
          <a:p>
            <a:pPr marL="228600" lvl="0" indent="-228600" algn="l" rtl="0">
              <a:lnSpc>
                <a:spcPct val="150000"/>
              </a:lnSpc>
              <a:spcBef>
                <a:spcPts val="0"/>
              </a:spcBef>
              <a:spcAft>
                <a:spcPts val="0"/>
              </a:spcAft>
              <a:buSzPts val="2600"/>
              <a:buChar char="•"/>
            </a:pPr>
            <a:r>
              <a:rPr lang="en-US" sz="2600" dirty="0">
                <a:latin typeface="Arial"/>
                <a:ea typeface="Arial"/>
                <a:cs typeface="Arial"/>
                <a:sym typeface="Arial"/>
              </a:rPr>
              <a:t>The Past Simple Tense : a complete action in the past</a:t>
            </a:r>
            <a:endParaRPr dirty="0"/>
          </a:p>
          <a:p>
            <a:pPr marL="228600" lvl="0" indent="-228600" algn="l" rtl="0">
              <a:lnSpc>
                <a:spcPct val="150000"/>
              </a:lnSpc>
              <a:spcBef>
                <a:spcPts val="1000"/>
              </a:spcBef>
              <a:spcAft>
                <a:spcPts val="0"/>
              </a:spcAft>
              <a:buSzPts val="2600"/>
              <a:buChar char="•"/>
            </a:pPr>
            <a:r>
              <a:rPr lang="en-US" sz="2600" dirty="0">
                <a:solidFill>
                  <a:srgbClr val="FF0000"/>
                </a:solidFill>
                <a:latin typeface="Arial"/>
                <a:ea typeface="Arial"/>
                <a:cs typeface="Arial"/>
                <a:sym typeface="Arial"/>
              </a:rPr>
              <a:t>Formation:         </a:t>
            </a:r>
            <a:r>
              <a:rPr lang="en-US" sz="3200" b="1" dirty="0">
                <a:solidFill>
                  <a:srgbClr val="FF0000"/>
                </a:solidFill>
                <a:latin typeface="Arial"/>
                <a:ea typeface="Arial"/>
                <a:cs typeface="Arial"/>
                <a:sym typeface="Arial"/>
              </a:rPr>
              <a:t>S + </a:t>
            </a:r>
            <a:r>
              <a:rPr lang="en-US" sz="3200" dirty="0">
                <a:solidFill>
                  <a:srgbClr val="FF0000"/>
                </a:solidFill>
                <a:latin typeface="Arial"/>
                <a:ea typeface="Arial"/>
                <a:cs typeface="Arial"/>
                <a:sym typeface="Arial"/>
              </a:rPr>
              <a:t>V-ed / V</a:t>
            </a:r>
            <a:r>
              <a:rPr lang="en-US" sz="3200" baseline="-25000" dirty="0">
                <a:solidFill>
                  <a:srgbClr val="FF0000"/>
                </a:solidFill>
                <a:latin typeface="Arial"/>
                <a:ea typeface="Arial"/>
                <a:cs typeface="Arial"/>
                <a:sym typeface="Arial"/>
              </a:rPr>
              <a:t>2</a:t>
            </a:r>
            <a:endParaRPr sz="3200" dirty="0">
              <a:solidFill>
                <a:srgbClr val="FF0000"/>
              </a:solidFill>
              <a:latin typeface="Arial"/>
              <a:ea typeface="Arial"/>
              <a:cs typeface="Arial"/>
              <a:sym typeface="Arial"/>
            </a:endParaRPr>
          </a:p>
          <a:p>
            <a:pPr marL="0" marR="0" lvl="0" indent="0" algn="l" rtl="0">
              <a:lnSpc>
                <a:spcPct val="150000"/>
              </a:lnSpc>
              <a:spcBef>
                <a:spcPts val="0"/>
              </a:spcBef>
              <a:spcAft>
                <a:spcPts val="0"/>
              </a:spcAft>
              <a:buSzPts val="2600"/>
              <a:buChar char="•"/>
            </a:pPr>
            <a:r>
              <a:rPr lang="en-US" sz="2600" dirty="0">
                <a:latin typeface="Arial"/>
                <a:ea typeface="Arial"/>
                <a:cs typeface="Arial"/>
                <a:sym typeface="Arial"/>
              </a:rPr>
              <a:t>E.g.  </a:t>
            </a:r>
            <a:endParaRPr dirty="0"/>
          </a:p>
          <a:p>
            <a:pPr marL="0" marR="0" lvl="0" indent="0" algn="l" rtl="0">
              <a:lnSpc>
                <a:spcPct val="107000"/>
              </a:lnSpc>
              <a:spcBef>
                <a:spcPts val="800"/>
              </a:spcBef>
              <a:spcAft>
                <a:spcPts val="0"/>
              </a:spcAft>
              <a:buSzPts val="2600"/>
              <a:buNone/>
            </a:pPr>
            <a:r>
              <a:rPr lang="en-US" sz="2600" dirty="0">
                <a:latin typeface="Arial"/>
                <a:ea typeface="Arial"/>
                <a:cs typeface="Arial"/>
                <a:sym typeface="Arial"/>
              </a:rPr>
              <a:t>1. Little Pea’s mother </a:t>
            </a:r>
            <a:r>
              <a:rPr lang="en-US" sz="2600" b="1" u="sng" dirty="0">
                <a:solidFill>
                  <a:srgbClr val="FF0000"/>
                </a:solidFill>
                <a:latin typeface="Arial"/>
                <a:ea typeface="Arial"/>
                <a:cs typeface="Arial"/>
                <a:sym typeface="Arial"/>
              </a:rPr>
              <a:t>died</a:t>
            </a:r>
            <a:r>
              <a:rPr lang="en-US" sz="2600" dirty="0">
                <a:latin typeface="Arial"/>
                <a:ea typeface="Arial"/>
                <a:cs typeface="Arial"/>
                <a:sym typeface="Arial"/>
              </a:rPr>
              <a:t> when she </a:t>
            </a:r>
            <a:r>
              <a:rPr lang="en-US" sz="2600" b="1" u="sng" dirty="0">
                <a:solidFill>
                  <a:srgbClr val="FF0000"/>
                </a:solidFill>
                <a:latin typeface="Arial"/>
                <a:ea typeface="Arial"/>
                <a:cs typeface="Arial"/>
                <a:sym typeface="Arial"/>
              </a:rPr>
              <a:t>was</a:t>
            </a:r>
            <a:r>
              <a:rPr lang="en-US" sz="2600" dirty="0">
                <a:latin typeface="Arial"/>
                <a:ea typeface="Arial"/>
                <a:cs typeface="Arial"/>
                <a:sym typeface="Arial"/>
              </a:rPr>
              <a:t> young.</a:t>
            </a:r>
            <a:endParaRPr dirty="0"/>
          </a:p>
          <a:p>
            <a:pPr marL="0" marR="0" lvl="0" indent="0" algn="l" rtl="0">
              <a:lnSpc>
                <a:spcPct val="107000"/>
              </a:lnSpc>
              <a:spcBef>
                <a:spcPts val="800"/>
              </a:spcBef>
              <a:spcAft>
                <a:spcPts val="0"/>
              </a:spcAft>
              <a:buSzPts val="2600"/>
              <a:buNone/>
            </a:pPr>
            <a:r>
              <a:rPr lang="en-US" sz="2600" dirty="0">
                <a:latin typeface="Arial"/>
                <a:ea typeface="Arial"/>
                <a:cs typeface="Arial"/>
                <a:sym typeface="Arial"/>
              </a:rPr>
              <a:t>2. Stout Nut’s mother </a:t>
            </a:r>
            <a:r>
              <a:rPr lang="en-US" sz="2600" b="1" u="sng" dirty="0">
                <a:solidFill>
                  <a:srgbClr val="FF0000"/>
                </a:solidFill>
                <a:latin typeface="Arial"/>
                <a:ea typeface="Arial"/>
                <a:cs typeface="Arial"/>
                <a:sym typeface="Arial"/>
              </a:rPr>
              <a:t>didn’t make</a:t>
            </a:r>
            <a:r>
              <a:rPr lang="en-US" sz="2600" b="1" dirty="0">
                <a:solidFill>
                  <a:srgbClr val="FF0000"/>
                </a:solidFill>
                <a:latin typeface="Arial"/>
                <a:ea typeface="Arial"/>
                <a:cs typeface="Arial"/>
                <a:sym typeface="Arial"/>
              </a:rPr>
              <a:t> </a:t>
            </a:r>
            <a:r>
              <a:rPr lang="en-US" sz="2600" dirty="0">
                <a:latin typeface="Arial"/>
                <a:ea typeface="Arial"/>
                <a:cs typeface="Arial"/>
                <a:sym typeface="Arial"/>
              </a:rPr>
              <a:t>new clothes for Little Pea.</a:t>
            </a:r>
            <a:endParaRPr dirty="0"/>
          </a:p>
          <a:p>
            <a:pPr marL="0" marR="0" lvl="0" indent="0" algn="l" rtl="0">
              <a:lnSpc>
                <a:spcPct val="107000"/>
              </a:lnSpc>
              <a:spcBef>
                <a:spcPts val="800"/>
              </a:spcBef>
              <a:spcAft>
                <a:spcPts val="0"/>
              </a:spcAft>
              <a:buSzPts val="2600"/>
              <a:buNone/>
            </a:pPr>
            <a:r>
              <a:rPr lang="en-US" sz="2600" dirty="0">
                <a:latin typeface="Arial"/>
                <a:ea typeface="Arial"/>
                <a:cs typeface="Arial"/>
                <a:sym typeface="Arial"/>
              </a:rPr>
              <a:t>3. How </a:t>
            </a:r>
            <a:r>
              <a:rPr lang="en-US" sz="2600" b="1" u="sng" dirty="0">
                <a:solidFill>
                  <a:srgbClr val="FF0000"/>
                </a:solidFill>
                <a:latin typeface="Arial"/>
                <a:ea typeface="Arial"/>
                <a:cs typeface="Arial"/>
                <a:sym typeface="Arial"/>
              </a:rPr>
              <a:t>did</a:t>
            </a:r>
            <a:r>
              <a:rPr lang="en-US" sz="2600" dirty="0">
                <a:latin typeface="Arial"/>
                <a:ea typeface="Arial"/>
                <a:cs typeface="Arial"/>
                <a:sym typeface="Arial"/>
              </a:rPr>
              <a:t> Little Pea </a:t>
            </a:r>
            <a:r>
              <a:rPr lang="en-US" sz="2600" b="1" u="sng" dirty="0">
                <a:solidFill>
                  <a:srgbClr val="FF0000"/>
                </a:solidFill>
                <a:latin typeface="Arial"/>
                <a:ea typeface="Arial"/>
                <a:cs typeface="Arial"/>
                <a:sym typeface="Arial"/>
              </a:rPr>
              <a:t>get</a:t>
            </a:r>
            <a:r>
              <a:rPr lang="en-US" sz="2600" dirty="0">
                <a:latin typeface="Arial"/>
                <a:ea typeface="Arial"/>
                <a:cs typeface="Arial"/>
                <a:sym typeface="Arial"/>
              </a:rPr>
              <a:t> her new clothes?</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0"/>
                                        </p:tgtEl>
                                        <p:attrNameLst>
                                          <p:attrName>style.visibility</p:attrName>
                                        </p:attrNameLst>
                                      </p:cBhvr>
                                      <p:to>
                                        <p:strVal val="visible"/>
                                      </p:to>
                                    </p:set>
                                    <p:animEffect transition="in" filter="fade">
                                      <p:cBhvr>
                                        <p:cTn id="7" dur="500"/>
                                        <p:tgtEl>
                                          <p:spTgt spid="17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1">
                                            <p:txEl>
                                              <p:pRg st="0" end="0"/>
                                            </p:txEl>
                                          </p:spTgt>
                                        </p:tgtEl>
                                        <p:attrNameLst>
                                          <p:attrName>style.visibility</p:attrName>
                                        </p:attrNameLst>
                                      </p:cBhvr>
                                      <p:to>
                                        <p:strVal val="visible"/>
                                      </p:to>
                                    </p:set>
                                    <p:animEffect transition="in" filter="fade">
                                      <p:cBhvr>
                                        <p:cTn id="12" dur="500"/>
                                        <p:tgtEl>
                                          <p:spTgt spid="17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71">
                                            <p:txEl>
                                              <p:pRg st="1" end="1"/>
                                            </p:txEl>
                                          </p:spTgt>
                                        </p:tgtEl>
                                        <p:attrNameLst>
                                          <p:attrName>style.visibility</p:attrName>
                                        </p:attrNameLst>
                                      </p:cBhvr>
                                      <p:to>
                                        <p:strVal val="visible"/>
                                      </p:to>
                                    </p:set>
                                    <p:animEffect transition="in" filter="fade">
                                      <p:cBhvr>
                                        <p:cTn id="17" dur="500"/>
                                        <p:tgtEl>
                                          <p:spTgt spid="17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71">
                                            <p:txEl>
                                              <p:pRg st="2" end="2"/>
                                            </p:txEl>
                                          </p:spTgt>
                                        </p:tgtEl>
                                        <p:attrNameLst>
                                          <p:attrName>style.visibility</p:attrName>
                                        </p:attrNameLst>
                                      </p:cBhvr>
                                      <p:to>
                                        <p:strVal val="visible"/>
                                      </p:to>
                                    </p:set>
                                    <p:animEffect transition="in" filter="fade">
                                      <p:cBhvr>
                                        <p:cTn id="22" dur="500"/>
                                        <p:tgtEl>
                                          <p:spTgt spid="17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71">
                                            <p:txEl>
                                              <p:pRg st="3" end="3"/>
                                            </p:txEl>
                                          </p:spTgt>
                                        </p:tgtEl>
                                        <p:attrNameLst>
                                          <p:attrName>style.visibility</p:attrName>
                                        </p:attrNameLst>
                                      </p:cBhvr>
                                      <p:to>
                                        <p:strVal val="visible"/>
                                      </p:to>
                                    </p:set>
                                    <p:animEffect transition="in" filter="fade">
                                      <p:cBhvr>
                                        <p:cTn id="27" dur="500"/>
                                        <p:tgtEl>
                                          <p:spTgt spid="17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71">
                                            <p:txEl>
                                              <p:pRg st="4" end="4"/>
                                            </p:txEl>
                                          </p:spTgt>
                                        </p:tgtEl>
                                        <p:attrNameLst>
                                          <p:attrName>style.visibility</p:attrName>
                                        </p:attrNameLst>
                                      </p:cBhvr>
                                      <p:to>
                                        <p:strVal val="visible"/>
                                      </p:to>
                                    </p:set>
                                    <p:animEffect transition="in" filter="fade">
                                      <p:cBhvr>
                                        <p:cTn id="32" dur="500"/>
                                        <p:tgtEl>
                                          <p:spTgt spid="17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71">
                                            <p:txEl>
                                              <p:pRg st="5" end="5"/>
                                            </p:txEl>
                                          </p:spTgt>
                                        </p:tgtEl>
                                        <p:attrNameLst>
                                          <p:attrName>style.visibility</p:attrName>
                                        </p:attrNameLst>
                                      </p:cBhvr>
                                      <p:to>
                                        <p:strVal val="visible"/>
                                      </p:to>
                                    </p:set>
                                    <p:animEffect transition="in" filter="fade">
                                      <p:cBhvr>
                                        <p:cTn id="37" dur="500"/>
                                        <p:tgtEl>
                                          <p:spTgt spid="1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17"/>
          <p:cNvSpPr txBox="1">
            <a:spLocks noGrp="1"/>
          </p:cNvSpPr>
          <p:nvPr>
            <p:ph type="title"/>
          </p:nvPr>
        </p:nvSpPr>
        <p:spPr>
          <a:xfrm>
            <a:off x="1451579" y="650515"/>
            <a:ext cx="9603275" cy="104923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4000"/>
              <a:buFont typeface="Gill Sans"/>
              <a:buNone/>
            </a:pPr>
            <a:r>
              <a:rPr lang="en-US" sz="4000" cap="none" dirty="0"/>
              <a:t>While reading the story, try answering these questions:</a:t>
            </a:r>
            <a:endParaRPr dirty="0"/>
          </a:p>
        </p:txBody>
      </p:sp>
      <p:sp>
        <p:nvSpPr>
          <p:cNvPr id="128" name="Google Shape;128;p17"/>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rmAutofit/>
          </a:bodyPr>
          <a:lstStyle/>
          <a:p>
            <a:pPr marL="228600" lvl="0" indent="-228600" algn="l" rtl="0">
              <a:lnSpc>
                <a:spcPct val="120000"/>
              </a:lnSpc>
              <a:spcBef>
                <a:spcPts val="0"/>
              </a:spcBef>
              <a:spcAft>
                <a:spcPts val="0"/>
              </a:spcAft>
              <a:buSzPts val="3600"/>
              <a:buChar char="•"/>
            </a:pPr>
            <a:r>
              <a:rPr lang="en-US" sz="3600" cap="none">
                <a:solidFill>
                  <a:srgbClr val="7030A0"/>
                </a:solidFill>
                <a:latin typeface="Arial"/>
                <a:ea typeface="Arial"/>
                <a:cs typeface="Arial"/>
                <a:sym typeface="Arial"/>
              </a:rPr>
              <a:t>How many characters are there in the story?</a:t>
            </a:r>
            <a:r>
              <a:rPr lang="en-US" sz="3600">
                <a:solidFill>
                  <a:srgbClr val="7030A0"/>
                </a:solidFill>
                <a:latin typeface="Arial"/>
                <a:ea typeface="Arial"/>
                <a:cs typeface="Arial"/>
                <a:sym typeface="Arial"/>
              </a:rPr>
              <a:t> </a:t>
            </a:r>
            <a:endParaRPr/>
          </a:p>
          <a:p>
            <a:pPr marL="228600" lvl="0" indent="-228600" algn="l" rtl="0">
              <a:lnSpc>
                <a:spcPct val="120000"/>
              </a:lnSpc>
              <a:spcBef>
                <a:spcPts val="1000"/>
              </a:spcBef>
              <a:spcAft>
                <a:spcPts val="0"/>
              </a:spcAft>
              <a:buSzPts val="3600"/>
              <a:buChar char="•"/>
            </a:pPr>
            <a:r>
              <a:rPr lang="en-US" sz="3600">
                <a:solidFill>
                  <a:srgbClr val="7030A0"/>
                </a:solidFill>
                <a:latin typeface="Arial"/>
                <a:ea typeface="Arial"/>
                <a:cs typeface="Arial"/>
                <a:sym typeface="Arial"/>
              </a:rPr>
              <a:t>Who are they?</a:t>
            </a:r>
            <a:endParaRPr/>
          </a:p>
          <a:p>
            <a:pPr marL="228600" lvl="0" indent="-101600" algn="l" rtl="0">
              <a:lnSpc>
                <a:spcPct val="120000"/>
              </a:lnSpc>
              <a:spcBef>
                <a:spcPts val="1000"/>
              </a:spcBef>
              <a:spcAft>
                <a:spcPts val="0"/>
              </a:spcAft>
              <a:buSzPts val="2000"/>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28">
                                            <p:txEl>
                                              <p:pRg st="0" end="0"/>
                                            </p:txEl>
                                          </p:spTgt>
                                        </p:tgtEl>
                                        <p:attrNameLst>
                                          <p:attrName>style.visibility</p:attrName>
                                        </p:attrNameLst>
                                      </p:cBhvr>
                                      <p:to>
                                        <p:strVal val="visible"/>
                                      </p:to>
                                    </p:set>
                                    <p:anim calcmode="lin" valueType="num">
                                      <p:cBhvr additive="base">
                                        <p:cTn id="11" dur="500"/>
                                        <p:tgtEl>
                                          <p:spTgt spid="12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128">
                                            <p:txEl>
                                              <p:pRg st="1" end="1"/>
                                            </p:txEl>
                                          </p:spTgt>
                                        </p:tgtEl>
                                        <p:attrNameLst>
                                          <p:attrName>style.visibility</p:attrName>
                                        </p:attrNameLst>
                                      </p:cBhvr>
                                      <p:to>
                                        <p:strVal val="visible"/>
                                      </p:to>
                                    </p:set>
                                    <p:anim calcmode="lin" valueType="num">
                                      <p:cBhvr additive="base">
                                        <p:cTn id="16" dur="500"/>
                                        <p:tgtEl>
                                          <p:spTgt spid="12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28">
                                            <p:txEl>
                                              <p:pRg st="2" end="2"/>
                                            </p:txEl>
                                          </p:spTgt>
                                        </p:tgtEl>
                                        <p:attrNameLst>
                                          <p:attrName>style.visibility</p:attrName>
                                        </p:attrNameLst>
                                      </p:cBhvr>
                                      <p:to>
                                        <p:strVal val="visible"/>
                                      </p:to>
                                    </p:set>
                                    <p:anim calcmode="lin" valueType="num">
                                      <p:cBhvr additive="base">
                                        <p:cTn id="21" dur="500"/>
                                        <p:tgtEl>
                                          <p:spTgt spid="12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4" name="Google Shape;134;p18"/>
          <p:cNvSpPr txBox="1"/>
          <p:nvPr/>
        </p:nvSpPr>
        <p:spPr>
          <a:xfrm>
            <a:off x="298383" y="154004"/>
            <a:ext cx="3763478" cy="523220"/>
          </a:xfrm>
          <a:prstGeom prst="rect">
            <a:avLst/>
          </a:prstGeom>
          <a:solidFill>
            <a:schemeClr val="lt1"/>
          </a:solidFill>
          <a:ln w="1587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READING PASSAGE</a:t>
            </a:r>
            <a:endParaRPr/>
          </a:p>
        </p:txBody>
      </p:sp>
      <p:pic>
        <p:nvPicPr>
          <p:cNvPr id="135" name="Google Shape;135;p18"/>
          <p:cNvPicPr preferRelativeResize="0"/>
          <p:nvPr/>
        </p:nvPicPr>
        <p:blipFill rotWithShape="1">
          <a:blip r:embed="rId3">
            <a:alphaModFix/>
          </a:blip>
          <a:srcRect/>
          <a:stretch/>
        </p:blipFill>
        <p:spPr>
          <a:xfrm>
            <a:off x="2736783" y="887127"/>
            <a:ext cx="609600" cy="609600"/>
          </a:xfrm>
          <a:prstGeom prst="rect">
            <a:avLst/>
          </a:prstGeom>
          <a:noFill/>
          <a:ln>
            <a:noFill/>
          </a:ln>
        </p:spPr>
      </p:pic>
      <p:sp>
        <p:nvSpPr>
          <p:cNvPr id="2" name="TextBox 1">
            <a:extLst>
              <a:ext uri="{FF2B5EF4-FFF2-40B4-BE49-F238E27FC236}">
                <a16:creationId xmlns:a16="http://schemas.microsoft.com/office/drawing/2014/main" id="{7EECE462-FA22-4995-AEF0-9323F06D58FE}"/>
              </a:ext>
            </a:extLst>
          </p:cNvPr>
          <p:cNvSpPr txBox="1"/>
          <p:nvPr/>
        </p:nvSpPr>
        <p:spPr>
          <a:xfrm>
            <a:off x="1007081" y="1074509"/>
            <a:ext cx="10479741" cy="4708981"/>
          </a:xfrm>
          <a:prstGeom prst="rect">
            <a:avLst/>
          </a:prstGeom>
          <a:solidFill>
            <a:schemeClr val="accent1">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000" dirty="0"/>
              <a:t>Once a poor farmer had a daughter named Little Pea. After his wife died, the farmer married again. His new wife had a daughter, Stout Nut. Unfortunately, the new wife was very cruel to Little Pea. Little Pea had to do chores all day. This made Little Pea’s father very upset. He soon died of a broken heart. </a:t>
            </a:r>
          </a:p>
          <a:p>
            <a:endParaRPr lang="en-US" sz="2000" dirty="0"/>
          </a:p>
          <a:p>
            <a:r>
              <a:rPr lang="en-US" sz="2000" dirty="0"/>
              <a:t>Summer came and went. In the fall, the village held its harvest festival. That year, everyone was excited as the prince wanted to choose his wife from the village. Stout Nut’s mother made new clothes for her, but poor Little Pea had none.</a:t>
            </a:r>
          </a:p>
          <a:p>
            <a:endParaRPr lang="en-US" sz="2000" dirty="0"/>
          </a:p>
          <a:p>
            <a:r>
              <a:rPr lang="en-US" sz="2000" dirty="0"/>
              <a:t>However, before the festival started, a fairy appeared and magically changed Little Pea’s rags into beautiful clothes.</a:t>
            </a:r>
          </a:p>
          <a:p>
            <a:endParaRPr lang="en-US" sz="2000" dirty="0"/>
          </a:p>
          <a:p>
            <a:r>
              <a:rPr lang="en-US" sz="2000" dirty="0"/>
              <a:t>As Little Pea ran to the festival, she dropped one of her shoes and lost it. When the prince found the shoe, he decided to marry the girl who owned it. Of course the shoe fitted Little Pea, the prince immediately fell in love with her.</a:t>
            </a:r>
          </a:p>
        </p:txBody>
      </p:sp>
      <p:sp>
        <p:nvSpPr>
          <p:cNvPr id="3" name="Rectangle: Rounded Corners 2">
            <a:extLst>
              <a:ext uri="{FF2B5EF4-FFF2-40B4-BE49-F238E27FC236}">
                <a16:creationId xmlns:a16="http://schemas.microsoft.com/office/drawing/2014/main" id="{B71AE672-1DA2-4EBB-921A-BE112540CB2C}"/>
              </a:ext>
            </a:extLst>
          </p:cNvPr>
          <p:cNvSpPr/>
          <p:nvPr/>
        </p:nvSpPr>
        <p:spPr>
          <a:xfrm>
            <a:off x="4871974" y="122205"/>
            <a:ext cx="4320988" cy="74407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36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THE LOST SHOE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9"/>
          <p:cNvSpPr txBox="1">
            <a:spLocks noGrp="1"/>
          </p:cNvSpPr>
          <p:nvPr>
            <p:ph type="title"/>
          </p:nvPr>
        </p:nvSpPr>
        <p:spPr>
          <a:xfrm>
            <a:off x="1451579" y="650515"/>
            <a:ext cx="9603275" cy="1049235"/>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4000"/>
              <a:buFont typeface="Gill Sans"/>
              <a:buNone/>
            </a:pPr>
            <a:r>
              <a:rPr lang="en-US" sz="4000" cap="none"/>
              <a:t>Suggested Answers</a:t>
            </a:r>
            <a:endParaRPr/>
          </a:p>
        </p:txBody>
      </p:sp>
      <p:sp>
        <p:nvSpPr>
          <p:cNvPr id="141" name="Google Shape;141;p19"/>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rmAutofit fontScale="92500" lnSpcReduction="10000"/>
          </a:bodyPr>
          <a:lstStyle/>
          <a:p>
            <a:pPr marL="228600" lvl="0" indent="-228600" algn="l" rtl="0">
              <a:lnSpc>
                <a:spcPct val="120000"/>
              </a:lnSpc>
              <a:spcBef>
                <a:spcPts val="0"/>
              </a:spcBef>
              <a:spcAft>
                <a:spcPts val="0"/>
              </a:spcAft>
              <a:buSzPct val="100000"/>
              <a:buChar char="•"/>
            </a:pPr>
            <a:r>
              <a:rPr lang="en-US" sz="3600" cap="none" dirty="0">
                <a:solidFill>
                  <a:srgbClr val="7030A0"/>
                </a:solidFill>
                <a:latin typeface="Arial"/>
                <a:ea typeface="Arial"/>
                <a:cs typeface="Arial"/>
                <a:sym typeface="Arial"/>
              </a:rPr>
              <a:t>How many characters are there in the story?</a:t>
            </a:r>
            <a:endParaRPr dirty="0"/>
          </a:p>
          <a:p>
            <a:pPr marL="0" lvl="0" indent="0" algn="l" rtl="0">
              <a:lnSpc>
                <a:spcPct val="120000"/>
              </a:lnSpc>
              <a:spcBef>
                <a:spcPts val="1000"/>
              </a:spcBef>
              <a:spcAft>
                <a:spcPts val="0"/>
              </a:spcAft>
              <a:buSzPct val="100000"/>
              <a:buNone/>
            </a:pPr>
            <a:r>
              <a:rPr lang="en-US" sz="3600" dirty="0">
                <a:solidFill>
                  <a:srgbClr val="FF0000"/>
                </a:solidFill>
                <a:latin typeface="Arial"/>
                <a:ea typeface="Arial"/>
                <a:cs typeface="Arial"/>
                <a:sym typeface="Arial"/>
              </a:rPr>
              <a:t>There are six </a:t>
            </a:r>
            <a:endParaRPr dirty="0"/>
          </a:p>
          <a:p>
            <a:pPr marL="228600" lvl="0" indent="-228600" algn="l" rtl="0">
              <a:lnSpc>
                <a:spcPct val="120000"/>
              </a:lnSpc>
              <a:spcBef>
                <a:spcPts val="1000"/>
              </a:spcBef>
              <a:spcAft>
                <a:spcPts val="0"/>
              </a:spcAft>
              <a:buSzPct val="100000"/>
              <a:buChar char="•"/>
            </a:pPr>
            <a:r>
              <a:rPr lang="en-US" sz="3600" dirty="0">
                <a:solidFill>
                  <a:srgbClr val="7030A0"/>
                </a:solidFill>
                <a:latin typeface="Arial"/>
                <a:ea typeface="Arial"/>
                <a:cs typeface="Arial"/>
                <a:sym typeface="Arial"/>
              </a:rPr>
              <a:t>Who are they?</a:t>
            </a:r>
            <a:endParaRPr dirty="0"/>
          </a:p>
          <a:p>
            <a:pPr marL="0" lvl="0" indent="0" algn="l" rtl="0">
              <a:lnSpc>
                <a:spcPct val="120000"/>
              </a:lnSpc>
              <a:spcBef>
                <a:spcPts val="1000"/>
              </a:spcBef>
              <a:spcAft>
                <a:spcPts val="0"/>
              </a:spcAft>
              <a:buSzPct val="100000"/>
              <a:buNone/>
            </a:pPr>
            <a:r>
              <a:rPr lang="en-US" sz="3600" dirty="0">
                <a:solidFill>
                  <a:srgbClr val="FF0000"/>
                </a:solidFill>
                <a:latin typeface="Arial"/>
                <a:ea typeface="Arial"/>
                <a:cs typeface="Arial"/>
                <a:sym typeface="Arial"/>
              </a:rPr>
              <a:t>Little Pea, The poor farmer and His new wife, Stout Nut, The fairy, The prince</a:t>
            </a:r>
            <a:endParaRP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41">
                                            <p:txEl>
                                              <p:pRg st="0" end="0"/>
                                            </p:txEl>
                                          </p:spTgt>
                                        </p:tgtEl>
                                        <p:attrNameLst>
                                          <p:attrName>style.visibility</p:attrName>
                                        </p:attrNameLst>
                                      </p:cBhvr>
                                      <p:to>
                                        <p:strVal val="visible"/>
                                      </p:to>
                                    </p:set>
                                    <p:anim calcmode="lin" valueType="num">
                                      <p:cBhvr additive="base">
                                        <p:cTn id="11" dur="500"/>
                                        <p:tgtEl>
                                          <p:spTgt spid="14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141">
                                            <p:txEl>
                                              <p:pRg st="1" end="1"/>
                                            </p:txEl>
                                          </p:spTgt>
                                        </p:tgtEl>
                                        <p:attrNameLst>
                                          <p:attrName>style.visibility</p:attrName>
                                        </p:attrNameLst>
                                      </p:cBhvr>
                                      <p:to>
                                        <p:strVal val="visible"/>
                                      </p:to>
                                    </p:set>
                                    <p:anim calcmode="lin" valueType="num">
                                      <p:cBhvr additive="base">
                                        <p:cTn id="16" dur="500"/>
                                        <p:tgtEl>
                                          <p:spTgt spid="14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41">
                                            <p:txEl>
                                              <p:pRg st="2" end="2"/>
                                            </p:txEl>
                                          </p:spTgt>
                                        </p:tgtEl>
                                        <p:attrNameLst>
                                          <p:attrName>style.visibility</p:attrName>
                                        </p:attrNameLst>
                                      </p:cBhvr>
                                      <p:to>
                                        <p:strVal val="visible"/>
                                      </p:to>
                                    </p:set>
                                    <p:anim calcmode="lin" valueType="num">
                                      <p:cBhvr additive="base">
                                        <p:cTn id="21" dur="500"/>
                                        <p:tgtEl>
                                          <p:spTgt spid="14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141">
                                            <p:txEl>
                                              <p:pRg st="3" end="3"/>
                                            </p:txEl>
                                          </p:spTgt>
                                        </p:tgtEl>
                                        <p:attrNameLst>
                                          <p:attrName>style.visibility</p:attrName>
                                        </p:attrNameLst>
                                      </p:cBhvr>
                                      <p:to>
                                        <p:strVal val="visible"/>
                                      </p:to>
                                    </p:set>
                                    <p:anim calcmode="lin" valueType="num">
                                      <p:cBhvr additive="base">
                                        <p:cTn id="26" dur="500"/>
                                        <p:tgtEl>
                                          <p:spTgt spid="14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29"/>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FF0000"/>
              </a:buClr>
              <a:buSzPts val="4000"/>
              <a:buFont typeface="Arial"/>
              <a:buNone/>
            </a:pPr>
            <a:r>
              <a:rPr lang="en-US" sz="4000">
                <a:solidFill>
                  <a:srgbClr val="FF0000"/>
                </a:solidFill>
                <a:latin typeface="Arial"/>
                <a:ea typeface="Arial"/>
                <a:cs typeface="Arial"/>
                <a:sym typeface="Arial"/>
              </a:rPr>
              <a:t>HOMEWORK</a:t>
            </a:r>
            <a:endParaRPr/>
          </a:p>
        </p:txBody>
      </p:sp>
      <p:sp>
        <p:nvSpPr>
          <p:cNvPr id="211" name="Google Shape;211;p29"/>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rmAutofit fontScale="92500" lnSpcReduction="20000"/>
          </a:bodyPr>
          <a:lstStyle/>
          <a:p>
            <a:pPr marL="342900" marR="0" lvl="0" indent="-342900" algn="l" rtl="0">
              <a:lnSpc>
                <a:spcPct val="200000"/>
              </a:lnSpc>
              <a:spcBef>
                <a:spcPts val="0"/>
              </a:spcBef>
              <a:spcAft>
                <a:spcPts val="0"/>
              </a:spcAft>
              <a:buSzPct val="100000"/>
              <a:buFont typeface="Gill Sans"/>
              <a:buAutoNum type="arabicPeriod"/>
            </a:pPr>
            <a:r>
              <a:rPr lang="en-US" sz="3200">
                <a:latin typeface="Arial"/>
                <a:ea typeface="Arial"/>
                <a:cs typeface="Arial"/>
                <a:sym typeface="Arial"/>
              </a:rPr>
              <a:t>Learn new words by heart.</a:t>
            </a:r>
            <a:endParaRPr/>
          </a:p>
          <a:p>
            <a:pPr marL="342900" marR="0" lvl="0" indent="-342900" algn="l" rtl="0">
              <a:lnSpc>
                <a:spcPct val="200000"/>
              </a:lnSpc>
              <a:spcBef>
                <a:spcPts val="0"/>
              </a:spcBef>
              <a:spcAft>
                <a:spcPts val="0"/>
              </a:spcAft>
              <a:buSzPct val="100000"/>
              <a:buFont typeface="Gill Sans"/>
              <a:buAutoNum type="arabicPeriod"/>
            </a:pPr>
            <a:r>
              <a:rPr lang="en-US" sz="3200">
                <a:latin typeface="Arial"/>
                <a:ea typeface="Arial"/>
                <a:cs typeface="Arial"/>
                <a:sym typeface="Arial"/>
              </a:rPr>
              <a:t>Write 10 irregular verbs (Language Focus section). </a:t>
            </a:r>
            <a:r>
              <a:rPr lang="en-US" sz="3200">
                <a:solidFill>
                  <a:srgbClr val="FF0000"/>
                </a:solidFill>
                <a:latin typeface="Arial"/>
                <a:ea typeface="Arial"/>
                <a:cs typeface="Arial"/>
                <a:sym typeface="Arial"/>
              </a:rPr>
              <a:t>E.g. Do - Did - Done</a:t>
            </a:r>
            <a:endParaRPr/>
          </a:p>
          <a:p>
            <a:pPr marL="342900" marR="0" lvl="0" indent="-342900" algn="l" rtl="0">
              <a:lnSpc>
                <a:spcPct val="200000"/>
              </a:lnSpc>
              <a:spcBef>
                <a:spcPts val="0"/>
              </a:spcBef>
              <a:spcAft>
                <a:spcPts val="0"/>
              </a:spcAft>
              <a:buSzPct val="100000"/>
              <a:buFont typeface="Gill Sans"/>
              <a:buAutoNum type="arabicPeriod"/>
            </a:pPr>
            <a:r>
              <a:rPr lang="en-US" sz="3200">
                <a:latin typeface="Arial"/>
                <a:ea typeface="Arial"/>
                <a:cs typeface="Arial"/>
                <a:sym typeface="Arial"/>
              </a:rPr>
              <a:t>Prepare Unit 4 (cont.) Write</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0"/>
                                        </p:tgtEl>
                                        <p:attrNameLst>
                                          <p:attrName>style.visibility</p:attrName>
                                        </p:attrNameLst>
                                      </p:cBhvr>
                                      <p:to>
                                        <p:strVal val="visible"/>
                                      </p:to>
                                    </p:set>
                                    <p:animEffect transition="in" filter="fade">
                                      <p:cBhvr>
                                        <p:cTn id="7" dur="500"/>
                                        <p:tgtEl>
                                          <p:spTgt spid="2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1">
                                            <p:txEl>
                                              <p:pRg st="0" end="0"/>
                                            </p:txEl>
                                          </p:spTgt>
                                        </p:tgtEl>
                                        <p:attrNameLst>
                                          <p:attrName>style.visibility</p:attrName>
                                        </p:attrNameLst>
                                      </p:cBhvr>
                                      <p:to>
                                        <p:strVal val="visible"/>
                                      </p:to>
                                    </p:set>
                                    <p:animEffect transition="in" filter="fade">
                                      <p:cBhvr>
                                        <p:cTn id="12" dur="500"/>
                                        <p:tgtEl>
                                          <p:spTgt spid="2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11">
                                            <p:txEl>
                                              <p:pRg st="1" end="1"/>
                                            </p:txEl>
                                          </p:spTgt>
                                        </p:tgtEl>
                                        <p:attrNameLst>
                                          <p:attrName>style.visibility</p:attrName>
                                        </p:attrNameLst>
                                      </p:cBhvr>
                                      <p:to>
                                        <p:strVal val="visible"/>
                                      </p:to>
                                    </p:set>
                                    <p:animEffect transition="in" filter="fade">
                                      <p:cBhvr>
                                        <p:cTn id="17" dur="500"/>
                                        <p:tgtEl>
                                          <p:spTgt spid="2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11">
                                            <p:txEl>
                                              <p:pRg st="2" end="2"/>
                                            </p:txEl>
                                          </p:spTgt>
                                        </p:tgtEl>
                                        <p:attrNameLst>
                                          <p:attrName>style.visibility</p:attrName>
                                        </p:attrNameLst>
                                      </p:cBhvr>
                                      <p:to>
                                        <p:strVal val="visible"/>
                                      </p:to>
                                    </p:set>
                                    <p:animEffect transition="in" filter="fade">
                                      <p:cBhvr>
                                        <p:cTn id="22" dur="500"/>
                                        <p:tgtEl>
                                          <p:spTgt spid="2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809247377"/>
</p:tagLst>
</file>

<file path=ppt/theme/theme1.xml><?xml version="1.0" encoding="utf-8"?>
<a:theme xmlns:a="http://schemas.openxmlformats.org/drawingml/2006/main" name="Gallery">
  <a:themeElements>
    <a:clrScheme name="Gallery">
      <a:dk1>
        <a:srgbClr val="000000"/>
      </a:dk1>
      <a:lt1>
        <a:srgbClr val="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657</Words>
  <Application>Microsoft Office PowerPoint</Application>
  <PresentationFormat>Widescreen</PresentationFormat>
  <Paragraphs>52</Paragraphs>
  <Slides>9</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Gill Sans</vt:lpstr>
      <vt:lpstr>Arial</vt:lpstr>
      <vt:lpstr>Gallery</vt:lpstr>
      <vt:lpstr>PowerPoint Presentation</vt:lpstr>
      <vt:lpstr>PowerPoint Presentation</vt:lpstr>
      <vt:lpstr>PowerPoint Presentation</vt:lpstr>
      <vt:lpstr>PowerPoint Presentation</vt:lpstr>
      <vt:lpstr>GRAMMAR REVIEW</vt:lpstr>
      <vt:lpstr>While reading the story, try answering these questions:</vt:lpstr>
      <vt:lpstr>PowerPoint Presentation</vt:lpstr>
      <vt:lpstr>Suggested Answers</vt:lpstr>
      <vt:lpstr>HOMEWORK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Ms Nhu Ngoc</dc:creator>
  <cp:lastModifiedBy>HOANG TRONG TIN-Y18</cp:lastModifiedBy>
  <cp:revision>5</cp:revision>
  <dcterms:modified xsi:type="dcterms:W3CDTF">2021-10-08T05:43:30Z</dcterms:modified>
</cp:coreProperties>
</file>