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81" r:id="rId3"/>
    <p:sldId id="285" r:id="rId4"/>
    <p:sldId id="282" r:id="rId5"/>
    <p:sldId id="284" r:id="rId6"/>
    <p:sldId id="283" r:id="rId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047"/>
  </p:normalViewPr>
  <p:slideViewPr>
    <p:cSldViewPr snapToGrid="0" snapToObjects="1">
      <p:cViewPr varScale="1">
        <p:scale>
          <a:sx n="74" d="100"/>
          <a:sy n="74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EF573-3297-496A-ADBC-05DF590076CE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F844B-C8DC-49E1-A234-76F90DBE8DB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105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Thân Thị Diệp Nga- Bình Dương</a:t>
            </a:r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A961FD-E90E-429C-AF75-A821E8EB8ADB}" type="slidenum">
              <a:rPr lang="en-US">
                <a:solidFill>
                  <a:prstClr val="black"/>
                </a:solidFill>
              </a:rPr>
              <a:pPr eaLnBrk="1" hangingPunct="1"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0CDAE2-D885-D842-9DB2-12F1C9995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BF3B34-35F3-3A4F-A568-80D377C124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CE64CA-92E7-D04F-9E29-1660A2F65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4463CA-38F4-E941-8B0A-A1C745B2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563D67-84FD-DE47-AAD1-94B77F98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037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C8FB25-0763-F440-8AD7-14E8D052B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F9A2A09-72C9-3641-8C7C-637D61A6F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3B9B58-9768-7741-959C-DBBD4DEB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A8F3FB-DF85-D840-B515-491EC2020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C2CF76-A2BB-8644-8605-C18BD3A4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0672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B8DB681-E1F5-B948-BB58-9144F345CF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351DA92-AAE8-6745-9050-F55C01A14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2F086E-F508-3644-8D23-77249D0B1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6931EE-71A7-404A-8236-3BD0A4F9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FA6AC2-E2AC-6447-A456-4733B60E4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40172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1591D-450B-49FD-B652-01F0EEA4F9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575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49664-3CE5-4E5A-8A10-AE6BDA16DD5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40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D86E-6DF0-402C-BD9F-EA702CB6DD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622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088AE-7342-4548-A4E8-3AD8CCC4AC8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282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8375E-5E22-4EEC-A903-C39D39DD7F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249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F8F50-AAFE-4A5A-83D8-64CE67B1ED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996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E0AB8-D621-4B76-BF3C-3D04DB2F4C6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87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B6E19-2621-4394-835F-C523C7764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3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358DF5-4659-5B45-8A0B-9F01F844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A81C38-221C-6B40-940C-16E9A4759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5D46E0-2CD8-AF4B-B56E-79A0B80BC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5CFCE8-EF6B-AF4D-BDD1-F3C382AD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546AC4-2E9E-C645-9974-F8078607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9040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DEBA2-2B0A-4D5D-B6E7-C7BE320952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109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BAC8A-9E8C-4F86-84AB-E1428F4A62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10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C1F50-0E50-4303-A69D-7B86382828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013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F4F89-3C82-4EBE-901F-44E47238FB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2098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92D06-EB28-4051-82EB-C3EBC0FAFC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8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870A15-3896-CD43-8239-BFCDF58BB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11389E-BC1B-104F-A0F4-B2A2A13B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D12796-48B9-9346-82A3-8B5002A32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D8BB5B-EE73-8943-A0A9-709BC12A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550790-ED9F-5E45-9312-61D1A6EC9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849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C85CB4-2D4F-A141-AF41-311F9DBCA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9041CF-1E40-2840-BFBC-B95141F6E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720EC24-5EBC-194F-8C3A-659BBE766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25AC71A-4C20-F14A-A040-0CAC9B062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9C4F44-5159-C348-A5B4-BCA4ECBD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B727009-4842-A644-AEB4-F798F2362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7661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0BEDB6-8A04-5847-8B82-7424FB289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FE2E14-5386-EF46-86D1-F92C1035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A51FDE3-98C1-334C-9406-616F38DAA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B3CBAAE-F4D8-E741-8F40-0E106FCC3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20A3504-C88A-9A43-BF4E-A6A2B480F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0D39C8B-2D94-0A40-9E02-B5056CF06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1F6E25E-6A64-874B-91BA-029DF9EE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259C58F-B5F8-E94C-B2E4-B8ED72CA0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5494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A5ACD4-A56E-8A46-8C4A-6460D4E5D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6AF74A9-C644-7546-B44C-2CE20007B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023DB31-402B-2F4B-92E7-F58A21640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AE4091-160D-D141-B08B-F84016F35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4978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5F80E61-3DE8-5E4D-B610-9AD98D4B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BEE725E-C56F-3848-966F-2A20A82F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81601C-18EE-8940-833B-ECB98748A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226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0CFB1D-9EAA-A74A-B55B-2A9BA0D75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452F2C-7481-A14F-A3B8-64EB50DEA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49EB84A-800F-D14F-8BBB-F68831830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6334DCE-87EA-E44A-930F-A9C6A534F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F6D9EF-7154-CD40-AAD7-B40B5861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900D69-43F0-464C-B40C-D7822C1C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3238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7A099-53AB-D54A-A821-0E3518AFA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FF59BE9-E03B-9344-8713-D8140C49B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505DD4A-FF94-C34F-8221-3E521895E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B0C14DB-5F63-AA4D-B02D-D5808511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A378AF4-E5BE-5A41-A36D-2ED391ABF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B848D2F-E973-5F46-B36F-B3373A3C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5811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0CB3312-2C03-234A-8F2B-D66F85FE4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5B3C7E4-FB36-1E4F-BF0D-D98C96B8B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85C98B-0C72-1D4B-B3D9-BAAED4A222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3E1F1-5C81-F949-A2AE-237B910F216B}" type="datetimeFigureOut">
              <a:t>9/2/21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4B2FC4-E530-164F-A04F-6E3B6BCCE9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CFE134-3FF6-E947-AA03-61B343796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4FBF7-4F80-3A42-8F5A-CDD68073EEEB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2993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7E0C66-C6B9-451B-8713-ABC40E59AFB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02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BC9D67D-0944-5141-B11C-E05A5EB74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15" y="1351130"/>
            <a:ext cx="4018506" cy="42148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64B443F-15C1-1844-A31C-BC028CBE4CB2}"/>
              </a:ext>
            </a:extLst>
          </p:cNvPr>
          <p:cNvSpPr txBox="1"/>
          <p:nvPr/>
        </p:nvSpPr>
        <p:spPr>
          <a:xfrm>
            <a:off x="4814941" y="1087292"/>
            <a:ext cx="71619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Quan sát lại hình 9.4 để trả lời câu hỏi: “Cơ thể vận động được là nhờ vào hệ xương hay hệ cơ?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D3F8F30-4380-9546-B949-BCF7244E6CFB}"/>
              </a:ext>
            </a:extLst>
          </p:cNvPr>
          <p:cNvSpPr txBox="1"/>
          <p:nvPr/>
        </p:nvSpPr>
        <p:spPr>
          <a:xfrm>
            <a:off x="4906010" y="3103177"/>
            <a:ext cx="6839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Để trả lời câu hỏi trên, các em hãy ôn lại:</a:t>
            </a:r>
          </a:p>
          <a:p>
            <a:pPr algn="just"/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Tính chất của cơ</a:t>
            </a:r>
          </a:p>
          <a:p>
            <a:pPr algn="just"/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Vị trí của cơ so với xương.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5C49F1-CCD0-964D-8077-EC691EA9A25E}"/>
              </a:ext>
            </a:extLst>
          </p:cNvPr>
          <p:cNvSpPr txBox="1"/>
          <p:nvPr/>
        </p:nvSpPr>
        <p:spPr>
          <a:xfrm>
            <a:off x="446815" y="310181"/>
            <a:ext cx="445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</a:t>
            </a:r>
            <a:r>
              <a:rPr lang="x-none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 cũ</a:t>
            </a:r>
          </a:p>
        </p:txBody>
      </p:sp>
    </p:spTree>
    <p:extLst>
      <p:ext uri="{BB962C8B-B14F-4D97-AF65-F5344CB8AC3E}">
        <p14:creationId xmlns:p14="http://schemas.microsoft.com/office/powerpoint/2010/main" val="705703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hung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496800" cy="68580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53002" y="1643066"/>
            <a:ext cx="2171700" cy="15700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FF0000"/>
                </a:solidFill>
                <a:cs typeface="Times New Roman" pitchFamily="18" charset="0"/>
              </a:rPr>
              <a:t>BÀI 10</a:t>
            </a:r>
            <a:endParaRPr lang="en-US" sz="3200" b="1" smtClean="0">
              <a:solidFill>
                <a:srgbClr val="FF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3200" b="1" u="sng" smtClean="0">
              <a:solidFill>
                <a:srgbClr val="0033CC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381251" y="3000378"/>
            <a:ext cx="822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809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FF0000"/>
                </a:solidFill>
                <a:cs typeface="Times New Roman" pitchFamily="18" charset="0"/>
              </a:rPr>
              <a:t>HOẠT ĐỘNG CỦA CƠ</a:t>
            </a:r>
            <a:endParaRPr lang="en-US" sz="4800" b="1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03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5A1F026-59FB-A84D-8F70-27A30C108E18}"/>
              </a:ext>
            </a:extLst>
          </p:cNvPr>
          <p:cNvSpPr txBox="1"/>
          <p:nvPr/>
        </p:nvSpPr>
        <p:spPr>
          <a:xfrm>
            <a:off x="440613" y="4211731"/>
            <a:ext cx="113107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Năng lượng cung cấp cho cơ hoạt động từ đâu ra?</a:t>
            </a:r>
          </a:p>
          <a:p>
            <a:pPr algn="just"/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Khi mỏi cơ thì cơ thể đã thiếu hụt những chất nào?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6AA0F36-7675-C94D-92D6-D900268420AE}"/>
              </a:ext>
            </a:extLst>
          </p:cNvPr>
          <p:cNvSpPr txBox="1"/>
          <p:nvPr/>
        </p:nvSpPr>
        <p:spPr>
          <a:xfrm>
            <a:off x="440614" y="1719084"/>
            <a:ext cx="113107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Khi em thực hiện động tác “Gập bụng” một cách gắng sức trong một thời gian dài. Em cảm thấy cơ thể của mình như thế nào?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9EF2434-6BAB-184C-93A8-980EA32A298D}"/>
              </a:ext>
            </a:extLst>
          </p:cNvPr>
          <p:cNvSpPr txBox="1"/>
          <p:nvPr/>
        </p:nvSpPr>
        <p:spPr>
          <a:xfrm>
            <a:off x="720312" y="3429000"/>
            <a:ext cx="1031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Nghiên cứu trước thông tin trang 35 SGK và cho biết: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A1EF745-C051-B04D-B92D-0EBCCD9F246C}"/>
              </a:ext>
            </a:extLst>
          </p:cNvPr>
          <p:cNvSpPr txBox="1"/>
          <p:nvPr/>
        </p:nvSpPr>
        <p:spPr>
          <a:xfrm>
            <a:off x="446815" y="310181"/>
            <a:ext cx="6169138" cy="658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x-none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của sự mỏi cơ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8B7F405-2048-CF42-9871-0F5889DD3CF6}"/>
              </a:ext>
            </a:extLst>
          </p:cNvPr>
          <p:cNvSpPr txBox="1"/>
          <p:nvPr/>
        </p:nvSpPr>
        <p:spPr>
          <a:xfrm>
            <a:off x="954218" y="968188"/>
            <a:ext cx="6169138" cy="658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Nguyên nhân của sự mỏi cơ</a:t>
            </a:r>
          </a:p>
        </p:txBody>
      </p:sp>
    </p:spTree>
    <p:extLst>
      <p:ext uri="{BB962C8B-B14F-4D97-AF65-F5344CB8AC3E}">
        <p14:creationId xmlns:p14="http://schemas.microsoft.com/office/powerpoint/2010/main" val="300815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0F7C942-ADE1-EA4F-A280-2745BF4A6CF7}"/>
              </a:ext>
            </a:extLst>
          </p:cNvPr>
          <p:cNvSpPr txBox="1"/>
          <p:nvPr/>
        </p:nvSpPr>
        <p:spPr>
          <a:xfrm>
            <a:off x="446815" y="310181"/>
            <a:ext cx="6169138" cy="658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nhân của sự mỏi cơ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760BE84-F378-A944-9BC0-C22EEB4BA083}"/>
              </a:ext>
            </a:extLst>
          </p:cNvPr>
          <p:cNvSpPr txBox="1"/>
          <p:nvPr/>
        </p:nvSpPr>
        <p:spPr>
          <a:xfrm>
            <a:off x="954218" y="968188"/>
            <a:ext cx="6169138" cy="658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2. Biện pháp chống mỏi cơ.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00041A3-8BFF-CB46-AF2B-C9779A97E6D5}"/>
              </a:ext>
            </a:extLst>
          </p:cNvPr>
          <p:cNvSpPr txBox="1"/>
          <p:nvPr/>
        </p:nvSpPr>
        <p:spPr>
          <a:xfrm>
            <a:off x="440614" y="1626195"/>
            <a:ext cx="11310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Các em liên hệ bản thân, suy nghĩ và trả lời những câu hỏi sau: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66BAC47-7040-8A47-8DCF-72587AF080DB}"/>
              </a:ext>
            </a:extLst>
          </p:cNvPr>
          <p:cNvSpPr txBox="1"/>
          <p:nvPr/>
        </p:nvSpPr>
        <p:spPr>
          <a:xfrm>
            <a:off x="440614" y="2975433"/>
            <a:ext cx="1131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Khi bị mỏi cơ trong lúc tập thể dục, em thường làm gì?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FC65CF1-9DBD-9E47-9999-985C918CD353}"/>
              </a:ext>
            </a:extLst>
          </p:cNvPr>
          <p:cNvSpPr txBox="1"/>
          <p:nvPr/>
        </p:nvSpPr>
        <p:spPr>
          <a:xfrm>
            <a:off x="440614" y="3770673"/>
            <a:ext cx="11310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Trong lao động, cần có những biện pháp gì để cho cơ lâu mỏi và có năng suất lao động cao?</a:t>
            </a:r>
          </a:p>
        </p:txBody>
      </p:sp>
    </p:spTree>
    <p:extLst>
      <p:ext uri="{BB962C8B-B14F-4D97-AF65-F5344CB8AC3E}">
        <p14:creationId xmlns:p14="http://schemas.microsoft.com/office/powerpoint/2010/main" val="11917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20CDC13-855E-0249-8CE2-DFDEDC8ED969}"/>
              </a:ext>
            </a:extLst>
          </p:cNvPr>
          <p:cNvSpPr txBox="1"/>
          <p:nvPr/>
        </p:nvSpPr>
        <p:spPr>
          <a:xfrm>
            <a:off x="468329" y="3290500"/>
            <a:ext cx="1131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Những hoạt động nào được coi là sự luyện tập cơ?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B70835D-E045-A845-8946-6CBD80092D7C}"/>
              </a:ext>
            </a:extLst>
          </p:cNvPr>
          <p:cNvSpPr txBox="1"/>
          <p:nvPr/>
        </p:nvSpPr>
        <p:spPr>
          <a:xfrm>
            <a:off x="468329" y="558539"/>
            <a:ext cx="937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x-none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 pháp rèn luyện hệ cơ khỏe mạnh.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4740859-F239-2F4F-A16E-283D2CE50E0F}"/>
              </a:ext>
            </a:extLst>
          </p:cNvPr>
          <p:cNvSpPr txBox="1"/>
          <p:nvPr/>
        </p:nvSpPr>
        <p:spPr>
          <a:xfrm>
            <a:off x="440614" y="1235431"/>
            <a:ext cx="11310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Các em liên hệ thực tế, suy nghĩ và trả lời những câu hỏi sau: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E9A2B04-4746-3646-8140-306C2EA1E611}"/>
              </a:ext>
            </a:extLst>
          </p:cNvPr>
          <p:cNvSpPr txBox="1"/>
          <p:nvPr/>
        </p:nvSpPr>
        <p:spPr>
          <a:xfrm>
            <a:off x="468329" y="2466321"/>
            <a:ext cx="1131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Khả năng co cơ phụ thuộc vào những yếu tố nào?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2FB3F7B-EA39-5848-8829-A9B3A9E193D3}"/>
              </a:ext>
            </a:extLst>
          </p:cNvPr>
          <p:cNvSpPr txBox="1"/>
          <p:nvPr/>
        </p:nvSpPr>
        <p:spPr>
          <a:xfrm>
            <a:off x="468329" y="5622569"/>
            <a:ext cx="11310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Nên có phương pháp luyện tập như thế nào để có kết quả tốt </a:t>
            </a:r>
            <a:r>
              <a:rPr lang="x-none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x-none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AE4493C-E378-DC42-A52D-1E8F6BB4FEBC}"/>
              </a:ext>
            </a:extLst>
          </p:cNvPr>
          <p:cNvSpPr txBox="1"/>
          <p:nvPr/>
        </p:nvSpPr>
        <p:spPr>
          <a:xfrm>
            <a:off x="468329" y="4068514"/>
            <a:ext cx="113107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thường xuyên có tác dụng như thế nào đến các hệ cơ quan trong cơ thể và dẫn tới kết quả gì đối với hệ cơ?</a:t>
            </a:r>
          </a:p>
        </p:txBody>
      </p:sp>
    </p:spTree>
    <p:extLst>
      <p:ext uri="{BB962C8B-B14F-4D97-AF65-F5344CB8AC3E}">
        <p14:creationId xmlns:p14="http://schemas.microsoft.com/office/powerpoint/2010/main" val="261491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325</Words>
  <Application>Microsoft Office PowerPoint</Application>
  <PresentationFormat>Custom</PresentationFormat>
  <Paragraphs>28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HP</cp:lastModifiedBy>
  <cp:revision>6</cp:revision>
  <dcterms:created xsi:type="dcterms:W3CDTF">2021-08-30T11:28:06Z</dcterms:created>
  <dcterms:modified xsi:type="dcterms:W3CDTF">2021-09-02T12:11:28Z</dcterms:modified>
</cp:coreProperties>
</file>