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7"/>
  </p:notesMasterIdLst>
  <p:sldIdLst>
    <p:sldId id="256" r:id="rId2"/>
    <p:sldId id="258" r:id="rId3"/>
    <p:sldId id="263" r:id="rId4"/>
    <p:sldId id="259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BFB"/>
    <a:srgbClr val="FDB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8A50C-D1EF-49F0-9CE4-B41F8480C3A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77D93-EA19-42FD-BC4D-081EC1C3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90CE849-BD45-45B8-8439-FC10D8395AB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CB32E97-331B-44A9-8BE9-806CC7137BD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;p1"/>
          <p:cNvSpPr txBox="1"/>
          <p:nvPr/>
        </p:nvSpPr>
        <p:spPr>
          <a:xfrm>
            <a:off x="284018" y="1143000"/>
            <a:ext cx="88392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 err="1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Văn</a:t>
            </a:r>
            <a:r>
              <a:rPr lang="en-US" sz="4000" b="1" i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bản</a:t>
            </a:r>
            <a:r>
              <a:rPr lang="en-US" sz="4000" b="1" i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: </a:t>
            </a:r>
            <a:r>
              <a:rPr lang="en-US" sz="4000" b="1" dirty="0">
                <a:solidFill>
                  <a:srgbClr val="00B050"/>
                </a:solidFill>
                <a:latin typeface="Times New Roman"/>
                <a:cs typeface="Times New Roman"/>
                <a:sym typeface="Times New Roman"/>
              </a:rPr>
              <a:t>ĐẬP ĐÁ Ở </a:t>
            </a:r>
            <a:r>
              <a:rPr lang="en-US" sz="4000" b="1" dirty="0" err="1">
                <a:solidFill>
                  <a:srgbClr val="00B050"/>
                </a:solidFill>
                <a:latin typeface="Times New Roman"/>
                <a:cs typeface="Times New Roman"/>
                <a:sym typeface="Times New Roman"/>
              </a:rPr>
              <a:t>CÔN</a:t>
            </a:r>
            <a:r>
              <a:rPr lang="en-US" sz="4000" b="1" dirty="0">
                <a:solidFill>
                  <a:srgbClr val="00B05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/>
                <a:cs typeface="Times New Roman"/>
                <a:sym typeface="Times New Roman"/>
              </a:rPr>
              <a:t>LÔN</a:t>
            </a:r>
            <a:endParaRPr lang="vi-VN" sz="4000" b="1" dirty="0">
              <a:solidFill>
                <a:srgbClr val="00B050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i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                               </a:t>
            </a:r>
            <a:r>
              <a:rPr lang="en-US" sz="4000" b="1" i="1" dirty="0" err="1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Phan</a:t>
            </a:r>
            <a:r>
              <a:rPr lang="en-US" sz="4000" b="1" i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Châu</a:t>
            </a:r>
            <a:r>
              <a:rPr lang="vi-VN" sz="4000" b="1" i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 Trinh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" name="Google Shape;95;p1"/>
          <p:cNvSpPr txBox="1"/>
          <p:nvPr/>
        </p:nvSpPr>
        <p:spPr>
          <a:xfrm>
            <a:off x="435610" y="374015"/>
            <a:ext cx="802703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NỘI DUNG CHUẨN BỊ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12" descr="anh1">
            <a:hlinkClick r:id="" action="ppaction://noaction">
              <a:snd r:embed="rId2" name="dap_da_o_con_lon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472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4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;p1"/>
          <p:cNvSpPr txBox="1"/>
          <p:nvPr/>
        </p:nvSpPr>
        <p:spPr>
          <a:xfrm>
            <a:off x="35984" y="838200"/>
            <a:ext cx="9114473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nhà chí sĩ yêu nước Phan Châu Trin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sức lôi cuốn của một giọng tho hào hùng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kĩ năng đọc hiểu văn bản thơ văn yêu nước viết theo thể thơ thất ngôn bát cú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luật.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được vẻ đẹp nhân vật trữ tình trong bài thơ.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Cảm nhận được giọng điệu, hình ảnh trong bài thơ.</a:t>
            </a:r>
          </a:p>
          <a:p>
            <a:endParaRPr lang="vi-VN" sz="2400" dirty="0"/>
          </a:p>
        </p:txBody>
      </p:sp>
      <p:sp>
        <p:nvSpPr>
          <p:cNvPr id="5" name="Google Shape;95;p1"/>
          <p:cNvSpPr txBox="1"/>
          <p:nvPr/>
        </p:nvSpPr>
        <p:spPr>
          <a:xfrm>
            <a:off x="435610" y="81162"/>
            <a:ext cx="802703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en-US" sz="36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</a:t>
            </a:r>
            <a:r>
              <a:rPr lang="en-US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TIÊU CẦN ĐẠT: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26" name="Picture 2" descr="Estudio Clip art Bài tập về nhà Học sinh - 1501*767 minh bạch Png Tải về  miễn phí - Phim Hoạt Hình, Hoạt Hình, Họ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95233"/>
            <a:ext cx="4762500" cy="243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2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;p1"/>
          <p:cNvSpPr txBox="1"/>
          <p:nvPr/>
        </p:nvSpPr>
        <p:spPr>
          <a:xfrm>
            <a:off x="29527" y="1219200"/>
            <a:ext cx="6295073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 dirty="0" err="1">
                <a:latin typeface="Times New Roman"/>
                <a:cs typeface="Times New Roman"/>
                <a:sym typeface="Times New Roman"/>
              </a:rPr>
              <a:t>Đọc</a:t>
            </a:r>
            <a:r>
              <a:rPr lang="en-US" sz="30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3000" b="1" i="1" dirty="0" err="1">
                <a:latin typeface="Times New Roman"/>
                <a:cs typeface="Times New Roman"/>
                <a:sym typeface="Times New Roman"/>
              </a:rPr>
              <a:t>Chú</a:t>
            </a:r>
            <a:r>
              <a:rPr lang="en-US" sz="30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3000" b="1" i="1" dirty="0" err="1">
                <a:latin typeface="Times New Roman"/>
                <a:cs typeface="Times New Roman"/>
                <a:sym typeface="Times New Roman"/>
              </a:rPr>
              <a:t>thích</a:t>
            </a:r>
            <a:r>
              <a:rPr lang="en-US" sz="3000" b="1" i="1" dirty="0">
                <a:latin typeface="Times New Roman"/>
                <a:cs typeface="Times New Roman"/>
                <a:sym typeface="Times New Roman"/>
              </a:rPr>
              <a:t> ở SGK –149 </a:t>
            </a:r>
            <a:r>
              <a:rPr lang="en-US" sz="3000" b="1" i="1" dirty="0" err="1">
                <a:latin typeface="Times New Roman"/>
                <a:cs typeface="Times New Roman"/>
                <a:sym typeface="Times New Roman"/>
              </a:rPr>
              <a:t>để</a:t>
            </a:r>
            <a:r>
              <a:rPr lang="en-US" sz="30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3000" b="1" i="1" dirty="0" err="1">
                <a:latin typeface="Times New Roman"/>
                <a:cs typeface="Times New Roman"/>
                <a:sym typeface="Times New Roman"/>
              </a:rPr>
              <a:t>tìm</a:t>
            </a:r>
            <a:r>
              <a:rPr lang="en-US" sz="30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3000" b="1" i="1" dirty="0" err="1">
                <a:latin typeface="Times New Roman"/>
                <a:cs typeface="Times New Roman"/>
                <a:sym typeface="Times New Roman"/>
              </a:rPr>
              <a:t>hiểu</a:t>
            </a:r>
            <a:r>
              <a:rPr lang="en-US" sz="3000" b="1" i="1" dirty="0">
                <a:latin typeface="Times New Roman"/>
                <a:cs typeface="Times New Roman"/>
                <a:sym typeface="Times New Roman"/>
              </a:rPr>
              <a:t>:</a:t>
            </a:r>
          </a:p>
          <a:p>
            <a:pPr lvl="0" algn="just"/>
            <a:r>
              <a:rPr lang="vi-VN" sz="30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+ Tác giả: năm sinh, năm mất; quê quán, phong cách sáng tác, tác phẩm tiêu biểu</a:t>
            </a:r>
            <a:r>
              <a:rPr lang="en-US" sz="30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</a:t>
            </a:r>
            <a:endParaRPr lang="vi-VN" sz="3000" dirty="0">
              <a:latin typeface="Times New Roman" pitchFamily="18" charset="0"/>
              <a:cs typeface="Times New Roman" pitchFamily="18" charset="0"/>
              <a:sym typeface="Times New Roman"/>
            </a:endParaRPr>
          </a:p>
          <a:p>
            <a:pPr lvl="0" algn="just"/>
            <a:r>
              <a:rPr lang="vi-VN" sz="30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+ Tác phẩm: xuất xứ, thể loại, PTBĐ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vi-VN" sz="30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+ Từ khó.</a:t>
            </a:r>
            <a:endParaRPr lang="en-US" sz="3000" b="1" i="1" dirty="0">
              <a:latin typeface="Times New Roman" pitchFamily="18" charset="0"/>
              <a:cs typeface="Times New Roman" pitchFamily="18" charset="0"/>
              <a:sym typeface="Times New Roman"/>
            </a:endParaRPr>
          </a:p>
        </p:txBody>
      </p:sp>
      <p:sp>
        <p:nvSpPr>
          <p:cNvPr id="5" name="Google Shape;95;p1"/>
          <p:cNvSpPr txBox="1"/>
          <p:nvPr/>
        </p:nvSpPr>
        <p:spPr>
          <a:xfrm>
            <a:off x="435610" y="574040"/>
            <a:ext cx="802703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NỘI DUNG CHUẨN BỊ: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Picture 39" descr="pct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2639291" cy="4724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29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;p1"/>
          <p:cNvSpPr txBox="1"/>
          <p:nvPr/>
        </p:nvSpPr>
        <p:spPr>
          <a:xfrm>
            <a:off x="29527" y="721360"/>
            <a:ext cx="6364346" cy="509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1" dirty="0" err="1">
                <a:latin typeface="Times New Roman"/>
                <a:cs typeface="Times New Roman"/>
                <a:sym typeface="Times New Roman"/>
              </a:rPr>
              <a:t>Đọc</a:t>
            </a:r>
            <a:r>
              <a:rPr lang="en-US" sz="25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500" b="1" i="1" dirty="0" err="1">
                <a:latin typeface="Times New Roman"/>
                <a:cs typeface="Times New Roman"/>
                <a:sym typeface="Times New Roman"/>
              </a:rPr>
              <a:t>lại</a:t>
            </a:r>
            <a:r>
              <a:rPr lang="en-US" sz="25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500" b="1" i="1" dirty="0" err="1">
                <a:latin typeface="Times New Roman"/>
                <a:cs typeface="Times New Roman"/>
                <a:sym typeface="Times New Roman"/>
              </a:rPr>
              <a:t>bài</a:t>
            </a:r>
            <a:r>
              <a:rPr lang="en-US" sz="25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500" b="1" i="1" dirty="0" err="1">
                <a:latin typeface="Times New Roman"/>
                <a:cs typeface="Times New Roman"/>
                <a:sym typeface="Times New Roman"/>
              </a:rPr>
              <a:t>thơ</a:t>
            </a:r>
            <a:r>
              <a:rPr lang="en-US" sz="2500" b="1" i="1" dirty="0">
                <a:latin typeface="Times New Roman"/>
                <a:cs typeface="Times New Roman"/>
                <a:sym typeface="Times New Roman"/>
              </a:rPr>
              <a:t> ở SGK –148, 149 </a:t>
            </a:r>
            <a:r>
              <a:rPr lang="en-US" sz="2500" b="1" i="1" dirty="0" err="1">
                <a:latin typeface="Times New Roman"/>
                <a:cs typeface="Times New Roman"/>
                <a:sym typeface="Times New Roman"/>
              </a:rPr>
              <a:t>trả</a:t>
            </a:r>
            <a:r>
              <a:rPr lang="en-US" sz="25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500" b="1" i="1" dirty="0" err="1">
                <a:latin typeface="Times New Roman"/>
                <a:cs typeface="Times New Roman"/>
                <a:sym typeface="Times New Roman"/>
              </a:rPr>
              <a:t>lời</a:t>
            </a:r>
            <a:r>
              <a:rPr lang="en-US" sz="2500" b="1" i="1" dirty="0">
                <a:latin typeface="Times New Roman"/>
                <a:cs typeface="Times New Roman"/>
                <a:sym typeface="Times New Roman"/>
              </a:rPr>
              <a:t>:</a:t>
            </a:r>
          </a:p>
          <a:p>
            <a:pPr lvl="0" algn="just"/>
            <a:r>
              <a:rPr lang="vi-VN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+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Em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hình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dung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công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việc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đập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đá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của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người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tù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ở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Côn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Đảo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là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một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công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việc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như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thế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nào</a:t>
            </a:r>
            <a:r>
              <a:rPr lang="en-US" sz="2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?</a:t>
            </a:r>
          </a:p>
          <a:p>
            <a:pPr lvl="0" algn="just"/>
            <a:endParaRPr lang="vi-VN" sz="25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+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Bốn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câu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thơ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đầu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hai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lớp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nghĩa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Hai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lớp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nghĩa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đó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là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gì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?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Phân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tích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giá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trị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nghệ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thuật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của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những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câu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thơ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đó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Nhận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xét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về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khẩu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khí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của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tác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giả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.</a:t>
            </a:r>
          </a:p>
          <a:p>
            <a:pPr lvl="0" algn="just"/>
            <a:endParaRPr lang="vi-VN" sz="25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+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Bốn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câu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thơ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cuối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bộc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lộ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trực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tiếp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những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cảm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xúc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và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suy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nghĩ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gì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của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tác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giả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Em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hãy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tìm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hiểu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ý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nghĩa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những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câu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thơ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này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và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cách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thức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biểu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hiện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cảm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xúc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của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tác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  <a:sym typeface="Times New Roman"/>
              </a:rPr>
              <a:t>giả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sym typeface="Times New Roman"/>
              </a:rPr>
              <a:t>.</a:t>
            </a:r>
            <a:endParaRPr lang="en-US" sz="2500" b="1" i="1" dirty="0">
              <a:latin typeface="Times New Roman" pitchFamily="18" charset="0"/>
              <a:cs typeface="Times New Roman" pitchFamily="18" charset="0"/>
              <a:sym typeface="Times New Roman"/>
            </a:endParaRPr>
          </a:p>
        </p:txBody>
      </p:sp>
      <p:sp>
        <p:nvSpPr>
          <p:cNvPr id="5" name="Google Shape;95;p1"/>
          <p:cNvSpPr txBox="1"/>
          <p:nvPr/>
        </p:nvSpPr>
        <p:spPr>
          <a:xfrm>
            <a:off x="435610" y="76200"/>
            <a:ext cx="802703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NỘI DUNG CHUẨN BỊ: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6" name="Picture 12" descr="anh1">
            <a:hlinkClick r:id="" action="ppaction://noaction">
              <a:snd r:embed="rId2" name="dap_da_o_con_lon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31" y="1295400"/>
            <a:ext cx="269306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8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5;p1"/>
          <p:cNvSpPr txBox="1"/>
          <p:nvPr/>
        </p:nvSpPr>
        <p:spPr>
          <a:xfrm>
            <a:off x="381000" y="953910"/>
            <a:ext cx="8305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CHÚC CÁC EM CHUẨN BỊ BÀI TỐT!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26" name="Picture 2" descr="6 tiêu chí chọn sách cho t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162174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6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88</TotalTime>
  <Words>300</Words>
  <Application>Microsoft Office PowerPoint</Application>
  <PresentationFormat>On-screen Show (4:3)</PresentationFormat>
  <Paragraphs>21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Century Gothic</vt:lpstr>
      <vt:lpstr>Courier New</vt:lpstr>
      <vt:lpstr>Palatino Linotype</vt:lpstr>
      <vt:lpstr>Times New Roman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Thuan An Nguyen Thi</cp:lastModifiedBy>
  <cp:revision>16</cp:revision>
  <dcterms:created xsi:type="dcterms:W3CDTF">2021-10-23T15:56:40Z</dcterms:created>
  <dcterms:modified xsi:type="dcterms:W3CDTF">2021-10-24T10:57:34Z</dcterms:modified>
</cp:coreProperties>
</file>