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39" r:id="rId1"/>
  </p:sldMasterIdLst>
  <p:notesMasterIdLst>
    <p:notesMasterId r:id="rId9"/>
  </p:notesMasterIdLst>
  <p:sldIdLst>
    <p:sldId id="275" r:id="rId2"/>
    <p:sldId id="276" r:id="rId3"/>
    <p:sldId id="278" r:id="rId4"/>
    <p:sldId id="273" r:id="rId5"/>
    <p:sldId id="274" r:id="rId6"/>
    <p:sldId id="272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0000"/>
    <a:srgbClr val="30B9C0"/>
    <a:srgbClr val="FFFF00"/>
    <a:srgbClr val="FF9900"/>
    <a:srgbClr val="CC00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05" autoAdjust="0"/>
  </p:normalViewPr>
  <p:slideViewPr>
    <p:cSldViewPr>
      <p:cViewPr varScale="1">
        <p:scale>
          <a:sx n="67" d="100"/>
          <a:sy n="67" d="100"/>
        </p:scale>
        <p:origin x="52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9B2B065F-41C2-480A-86DA-667D71AFA3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826F2BEA-1472-4321-8B62-8DC676D1073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A779E892-CC10-4907-913C-E4CDDEDB9BE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xmlns="" id="{8FFB49C8-B227-4F60-AB5A-9F8BC4D84C6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xmlns="" id="{25B86318-AB3F-4C17-A2D2-EF9F2BF9E26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>
            <a:extLst>
              <a:ext uri="{FF2B5EF4-FFF2-40B4-BE49-F238E27FC236}">
                <a16:creationId xmlns:a16="http://schemas.microsoft.com/office/drawing/2014/main" xmlns="" id="{1006D3A4-9B3B-448D-B5D1-DBA3729303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A5CCA908-69CC-4E6A-AA60-98E610D2C2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4451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ChangeArrowheads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6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SG" altLang="en-US"/>
          </a:p>
        </p:txBody>
      </p:sp>
      <p:sp>
        <p:nvSpPr>
          <p:cNvPr id="21507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6EE5BBB-B918-41F8-917A-8375FFE86C91}" type="slidenum">
              <a:rPr lang="en-US" altLang="zh-CN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4049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46F0905-2604-4919-AFAC-F0D0C673994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73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3B1F-7643-4CED-BCED-18DC93B7F4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873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3B1F-7643-4CED-BCED-18DC93B7F45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310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3B1F-7643-4CED-BCED-18DC93B7F45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206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3B1F-7643-4CED-BCED-18DC93B7F4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149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3B1F-7643-4CED-BCED-18DC93B7F45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647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53B1F-7643-4CED-BCED-18DC93B7F45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997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B8F5C-4FF1-4E4C-B944-65A068C2618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189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FCEA8-DF4D-468A-805F-12068ADA193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71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530AB-DF3A-475E-BD49-5956B23E0B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60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D284E-5016-410B-9CBF-FC8A89E17D7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12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C906D-01D5-40EC-8F32-88CB641E2D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59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536A3-0B51-41D4-913E-A535383D344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649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E1FCD-1C2C-496D-9070-899B945622BB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89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C96C4-AF7E-49F9-9CFD-4CA43F6F38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247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4045A-6B29-4C77-B518-351AC184BD9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17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2E16A-2424-4EFC-8BC8-D2FC5DE634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58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353B1F-7643-4CED-BCED-18DC93B7F4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23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  <p:sldLayoutId id="2147484446" r:id="rId7"/>
    <p:sldLayoutId id="2147484447" r:id="rId8"/>
    <p:sldLayoutId id="2147484448" r:id="rId9"/>
    <p:sldLayoutId id="2147484449" r:id="rId10"/>
    <p:sldLayoutId id="2147484450" r:id="rId11"/>
    <p:sldLayoutId id="2147484451" r:id="rId12"/>
    <p:sldLayoutId id="2147484452" r:id="rId13"/>
    <p:sldLayoutId id="2147484453" r:id="rId14"/>
    <p:sldLayoutId id="2147484454" r:id="rId15"/>
    <p:sldLayoutId id="2147484455" r:id="rId16"/>
    <p:sldLayoutId id="214748445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ơi giữ chỗ cho Nội dung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3075" name="Picture 2" descr="pha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293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5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941">
            <a:off x="304800" y="5181600"/>
            <a:ext cx="11826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941">
            <a:off x="2971800" y="5029200"/>
            <a:ext cx="11826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9038">
            <a:off x="1905000" y="3906838"/>
            <a:ext cx="1182688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8"/>
          <p:cNvGrpSpPr>
            <a:grpSpLocks/>
          </p:cNvGrpSpPr>
          <p:nvPr/>
        </p:nvGrpSpPr>
        <p:grpSpPr bwMode="auto">
          <a:xfrm>
            <a:off x="0" y="6248400"/>
            <a:ext cx="9144000" cy="609600"/>
            <a:chOff x="-864" y="4128"/>
            <a:chExt cx="7440" cy="162"/>
          </a:xfrm>
        </p:grpSpPr>
        <p:grpSp>
          <p:nvGrpSpPr>
            <p:cNvPr id="3088" name="Group 9"/>
            <p:cNvGrpSpPr>
              <a:grpSpLocks/>
            </p:cNvGrpSpPr>
            <p:nvPr/>
          </p:nvGrpSpPr>
          <p:grpSpPr bwMode="auto">
            <a:xfrm>
              <a:off x="2592" y="4128"/>
              <a:ext cx="2976" cy="162"/>
              <a:chOff x="-816" y="3888"/>
              <a:chExt cx="2976" cy="402"/>
            </a:xfrm>
          </p:grpSpPr>
          <p:pic>
            <p:nvPicPr>
              <p:cNvPr id="3097" name="Picture 10" descr="j039574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816" y="3888"/>
                <a:ext cx="1728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98" name="Picture 11" descr="j039574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3888"/>
                <a:ext cx="1728" cy="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89" name="Group 12"/>
            <p:cNvGrpSpPr>
              <a:grpSpLocks/>
            </p:cNvGrpSpPr>
            <p:nvPr/>
          </p:nvGrpSpPr>
          <p:grpSpPr bwMode="auto">
            <a:xfrm>
              <a:off x="-864" y="4128"/>
              <a:ext cx="7440" cy="162"/>
              <a:chOff x="-864" y="4128"/>
              <a:chExt cx="7440" cy="162"/>
            </a:xfrm>
          </p:grpSpPr>
          <p:pic>
            <p:nvPicPr>
              <p:cNvPr id="3090" name="Picture 13" descr="j0395742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4128"/>
                <a:ext cx="1728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091" name="Group 14"/>
              <p:cNvGrpSpPr>
                <a:grpSpLocks/>
              </p:cNvGrpSpPr>
              <p:nvPr/>
            </p:nvGrpSpPr>
            <p:grpSpPr bwMode="auto">
              <a:xfrm>
                <a:off x="-864" y="4128"/>
                <a:ext cx="7440" cy="162"/>
                <a:chOff x="-816" y="4128"/>
                <a:chExt cx="7440" cy="162"/>
              </a:xfrm>
            </p:grpSpPr>
            <p:pic>
              <p:nvPicPr>
                <p:cNvPr id="3092" name="Picture 15" descr="j0395742"/>
                <p:cNvPicPr>
                  <a:picLocks noChangeAspect="1" noChangeArrowheads="1" noCrop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816" y="4128"/>
                  <a:ext cx="1728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093" name="Group 16"/>
                <p:cNvGrpSpPr>
                  <a:grpSpLocks/>
                </p:cNvGrpSpPr>
                <p:nvPr/>
              </p:nvGrpSpPr>
              <p:grpSpPr bwMode="auto">
                <a:xfrm>
                  <a:off x="1488" y="4128"/>
                  <a:ext cx="2976" cy="162"/>
                  <a:chOff x="-816" y="3888"/>
                  <a:chExt cx="2976" cy="402"/>
                </a:xfrm>
              </p:grpSpPr>
              <p:pic>
                <p:nvPicPr>
                  <p:cNvPr id="3095" name="Picture 17" descr="j0395742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816" y="3888"/>
                    <a:ext cx="1728" cy="4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3096" name="Picture 18" descr="j0395742"/>
                  <p:cNvPicPr>
                    <a:picLocks noChangeAspect="1" noChangeArrowheads="1" noCrop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" y="3888"/>
                    <a:ext cx="1728" cy="4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3094" name="Picture 19" descr="j0395742"/>
                <p:cNvPicPr>
                  <a:picLocks noChangeAspect="1" noChangeArrowheads="1" noCrop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96" y="4128"/>
                  <a:ext cx="1728" cy="1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3080" name="Picture 20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941">
            <a:off x="2971800" y="2895600"/>
            <a:ext cx="11826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1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941">
            <a:off x="4419600" y="3200400"/>
            <a:ext cx="11826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2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9038">
            <a:off x="6858000" y="838200"/>
            <a:ext cx="11826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 Box 35"/>
          <p:cNvSpPr txBox="1">
            <a:spLocks noChangeArrowheads="1"/>
          </p:cNvSpPr>
          <p:nvPr/>
        </p:nvSpPr>
        <p:spPr bwMode="auto">
          <a:xfrm>
            <a:off x="2971800" y="3733800"/>
            <a:ext cx="2590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600" b="1" dirty="0">
                <a:solidFill>
                  <a:srgbClr val="FFFF00"/>
                </a:solidFill>
              </a:rPr>
              <a:t>LỚP 8</a:t>
            </a:r>
          </a:p>
        </p:txBody>
      </p:sp>
      <p:sp>
        <p:nvSpPr>
          <p:cNvPr id="35" name="WordArt 36"/>
          <p:cNvSpPr>
            <a:spLocks noChangeArrowheads="1" noChangeShapeType="1" noTextEdit="1"/>
          </p:cNvSpPr>
          <p:nvPr/>
        </p:nvSpPr>
        <p:spPr bwMode="auto">
          <a:xfrm>
            <a:off x="543848" y="476672"/>
            <a:ext cx="8089604" cy="2528974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defRPr/>
            </a:pPr>
            <a:r>
              <a:rPr lang="vi-VN" sz="3600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HỌC  SINH</a:t>
            </a:r>
            <a:r>
              <a:rPr lang="vi-VN" sz="3600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</a:rPr>
              <a:t>!</a:t>
            </a:r>
          </a:p>
        </p:txBody>
      </p:sp>
      <p:pic>
        <p:nvPicPr>
          <p:cNvPr id="3085" name="Picture 37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941">
            <a:off x="838200" y="3352800"/>
            <a:ext cx="11826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38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941">
            <a:off x="2819400" y="990600"/>
            <a:ext cx="11826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39" descr="Dove-02-june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941">
            <a:off x="1258888" y="1103313"/>
            <a:ext cx="1182687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95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6789" r="12854" b="12344"/>
          <a:stretch>
            <a:fillRect/>
          </a:stretch>
        </p:blipFill>
        <p:spPr bwMode="auto">
          <a:xfrm>
            <a:off x="25400" y="-44450"/>
            <a:ext cx="9144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2339975" y="836613"/>
            <a:ext cx="5040313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 LÀM VĂN</a:t>
            </a:r>
          </a:p>
          <a:p>
            <a:pPr algn="ctr">
              <a:spcBef>
                <a:spcPct val="50000"/>
              </a:spcBef>
            </a:pPr>
            <a:endParaRPr lang="en-US" sz="36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990600" y="2133600"/>
            <a:ext cx="7391400" cy="224313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</a:rPr>
              <a:t>ÔN TẬP KT HKI</a:t>
            </a:r>
          </a:p>
          <a:p>
            <a:pPr algn="ctr" eaLnBrk="1" hangingPunct="1"/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</a:rPr>
              <a:t>(Văn tự 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</a:rPr>
              <a:t>sự</a:t>
            </a:r>
          </a:p>
          <a:p>
            <a:pPr algn="ctr" eaLnBrk="1" hangingPunct="1"/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</a:rPr>
              <a:t>kể 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</a:rPr>
              <a:t>chuyện 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</a:rPr>
              <a:t>đời </a:t>
            </a:r>
            <a:r>
              <a:rPr lang="en-US" altLang="en-US" sz="4500" b="1" dirty="0">
                <a:solidFill>
                  <a:srgbClr val="FF0000"/>
                </a:solidFill>
                <a:latin typeface="Times New Roman" pitchFamily="18" charset="0"/>
              </a:rPr>
              <a:t>thường)</a:t>
            </a:r>
          </a:p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544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AD00E3-B636-43B5-8FBF-B30655B0C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-76200"/>
            <a:ext cx="6798734" cy="1303867"/>
          </a:xfrm>
        </p:spPr>
        <p:txBody>
          <a:bodyPr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400" b="1" i="0" u="none" strike="noStrike" dirty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en-US" sz="3400" b="1" i="0" u="none" strike="noStrike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vi-VN" sz="3400" b="1" i="0" u="none" strike="noStrike" dirty="0">
                <a:solidFill>
                  <a:srgbClr val="FF0000"/>
                </a:solidFill>
                <a:effectLst/>
                <a:latin typeface="+mn-lt"/>
              </a:rPr>
              <a:t>HƯỚNG DẪN NỘI DUNG</a:t>
            </a:r>
            <a:r>
              <a:rPr lang="en-US" sz="3400" b="1" i="0" u="none" strike="noStrike" dirty="0">
                <a:solidFill>
                  <a:srgbClr val="FF0000"/>
                </a:solidFill>
                <a:effectLst/>
                <a:latin typeface="+mn-lt"/>
              </a:rPr>
              <a:t/>
            </a:r>
            <a:br>
              <a:rPr lang="en-US" sz="3400" b="1" i="0" u="none" strike="noStrike" dirty="0">
                <a:solidFill>
                  <a:srgbClr val="FF0000"/>
                </a:solidFill>
                <a:effectLst/>
                <a:latin typeface="+mn-lt"/>
              </a:rPr>
            </a:br>
            <a:r>
              <a:rPr lang="vi-VN" sz="3400" b="1" i="0" u="none" strike="noStrike" dirty="0">
                <a:solidFill>
                  <a:srgbClr val="FF0000"/>
                </a:solidFill>
                <a:effectLst/>
                <a:latin typeface="+mn-lt"/>
              </a:rPr>
              <a:t>CHUẨN BỊ</a:t>
            </a:r>
            <a:r>
              <a:rPr lang="en-US" sz="3400" b="1" i="0" u="none" strike="noStrike" dirty="0">
                <a:solidFill>
                  <a:srgbClr val="FF0000"/>
                </a:solidFill>
                <a:effectLst/>
                <a:latin typeface="+mn-lt"/>
              </a:rPr>
              <a:t> BÀI (F1)</a:t>
            </a:r>
            <a:r>
              <a:rPr lang="vi-VN" sz="3400" dirty="0">
                <a:latin typeface="+mn-lt"/>
              </a:rPr>
              <a:t/>
            </a:r>
            <a:br>
              <a:rPr lang="vi-VN" sz="3400" dirty="0">
                <a:latin typeface="+mn-lt"/>
              </a:rPr>
            </a:br>
            <a:endParaRPr lang="en-US" sz="34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C64416-7E58-42F5-9348-F519A0F5D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6800"/>
            <a:ext cx="7543799" cy="344499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alt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bài</a:t>
            </a:r>
            <a:r>
              <a:rPr lang="en-US" alt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Kể lại một kỉ niệm sâu sắc của bản thân. (một lần mắc lỗi với cha mẹ hoặc thầy cô).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bài</a:t>
            </a:r>
            <a:r>
              <a:rPr lang="en-US" altLang="en-US" sz="2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Kể lạ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i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chuyện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cảm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động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mà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được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chứng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kiến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endParaRPr lang="en-US" alt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4/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Lựa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yếu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miêu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tả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sự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19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4C0D8D-DA9F-4A46-9D73-7681E1809B29}"/>
              </a:ext>
            </a:extLst>
          </p:cNvPr>
          <p:cNvSpPr/>
          <p:nvPr/>
        </p:nvSpPr>
        <p:spPr>
          <a:xfrm>
            <a:off x="990600" y="0"/>
            <a:ext cx="71628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CHUẨN BỊ BÀI:</a:t>
            </a:r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98EBF9-706C-47B9-9A2B-B11242A3E52B}"/>
              </a:ext>
            </a:extLst>
          </p:cNvPr>
          <p:cNvSpPr/>
          <p:nvPr/>
        </p:nvSpPr>
        <p:spPr>
          <a:xfrm>
            <a:off x="685800" y="457200"/>
            <a:ext cx="7772400" cy="6388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romanUcPeriod"/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phận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?...).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382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4C0D8D-DA9F-4A46-9D73-7681E1809B29}"/>
              </a:ext>
            </a:extLst>
          </p:cNvPr>
          <p:cNvSpPr/>
          <p:nvPr/>
        </p:nvSpPr>
        <p:spPr>
          <a:xfrm>
            <a:off x="990600" y="-76200"/>
            <a:ext cx="71628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CHUẨN BỊ BÀI: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98EBF9-706C-47B9-9A2B-B11242A3E52B}"/>
              </a:ext>
            </a:extLst>
          </p:cNvPr>
          <p:cNvSpPr/>
          <p:nvPr/>
        </p:nvSpPr>
        <p:spPr>
          <a:xfrm>
            <a:off x="609600" y="608754"/>
            <a:ext cx="7924800" cy="5135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vi-VN" altLang="en-US" sz="29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bài</a:t>
            </a:r>
            <a:r>
              <a:rPr lang="en-US" altLang="en-US" sz="29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altLang="en-US" sz="29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kỉ niệm sâu sắc của bản thân</a:t>
            </a:r>
            <a:r>
              <a:rPr lang="vi-VN" alt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alt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lần mắc lỗi với cha </a:t>
            </a:r>
            <a:r>
              <a:rPr lang="vi-VN" alt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mẹ, </a:t>
            </a:r>
            <a:r>
              <a:rPr lang="vi-VN" alt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 cô). </a:t>
            </a:r>
            <a:r>
              <a:rPr lang="en-US" altLang="en-US" sz="2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>
              <a:lnSpc>
                <a:spcPct val="114000"/>
              </a:lnSpc>
              <a:defRPr/>
            </a:pPr>
            <a:r>
              <a:rPr lang="en-US" altLang="en-US" sz="2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9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vi-VN" altLang="en-US" sz="29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 cầu chung</a:t>
            </a:r>
            <a:r>
              <a:rPr lang="vi-VN" altLang="en-US" sz="29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4000"/>
              </a:lnSpc>
            </a:pPr>
            <a:r>
              <a:rPr lang="en-US" altLang="en-US" sz="29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Học sinh xác định được ngôi kể: ngôi thứ nhất</a:t>
            </a:r>
            <a:r>
              <a:rPr lang="vi-VN" alt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Nội dung câu chuyện kể phải thể hiện được kỉ niệm sâu sắc, những ấn tượng khó quên về một kỉ niệm </a:t>
            </a:r>
            <a:r>
              <a:rPr lang="vi-VN" altLang="en-US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kỉ vật gợi nhớ</a:t>
            </a:r>
            <a:r>
              <a:rPr lang="vi-VN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en-US" alt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900" dirty="0">
                <a:latin typeface="Times New Roman" pitchFamily="18" charset="0"/>
                <a:cs typeface="Times New Roman" pitchFamily="18" charset="0"/>
              </a:rPr>
              <a:t>- Kỉ niệm có thể là buồn hoặc vui, với cha mẹ, thầy cô.  </a:t>
            </a:r>
          </a:p>
        </p:txBody>
      </p:sp>
    </p:spTree>
    <p:extLst>
      <p:ext uri="{BB962C8B-B14F-4D97-AF65-F5344CB8AC3E}">
        <p14:creationId xmlns:p14="http://schemas.microsoft.com/office/powerpoint/2010/main" val="11375147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44C0D8D-DA9F-4A46-9D73-7681E1809B29}"/>
              </a:ext>
            </a:extLst>
          </p:cNvPr>
          <p:cNvSpPr/>
          <p:nvPr/>
        </p:nvSpPr>
        <p:spPr>
          <a:xfrm>
            <a:off x="990600" y="76200"/>
            <a:ext cx="71628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CHUẨN BỊ BÀI: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198EBF9-706C-47B9-9A2B-B11242A3E52B}"/>
              </a:ext>
            </a:extLst>
          </p:cNvPr>
          <p:cNvSpPr/>
          <p:nvPr/>
        </p:nvSpPr>
        <p:spPr>
          <a:xfrm>
            <a:off x="914400" y="773113"/>
            <a:ext cx="7391400" cy="5154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vi-VN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lạ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vi-VN" alt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altLang="en-US" sz="32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 cầu chung.</a:t>
            </a:r>
            <a:endParaRPr lang="vi-VN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Học sinh xác định được ngôi kể: ngôi thứ nhất.	</a:t>
            </a:r>
          </a:p>
          <a:p>
            <a:pPr algn="just"/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altLang="en-US" sz="3200" dirty="0">
                <a:latin typeface="Times New Roman" pitchFamily="18" charset="0"/>
                <a:cs typeface="Times New Roman" pitchFamily="18" charset="0"/>
              </a:rPr>
              <a:t>- Nội dung câu chuyện kể phải thể hiện được kỉ niệm sâu sắc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92175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0" t="23111" r="7001" b="10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0" t="20364" r="6454" b="9818"/>
          <a:stretch>
            <a:fillRect/>
          </a:stretch>
        </p:blipFill>
        <p:spPr bwMode="auto">
          <a:xfrm>
            <a:off x="1" y="0"/>
            <a:ext cx="92511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等腰三角形 27"/>
          <p:cNvSpPr/>
          <p:nvPr/>
        </p:nvSpPr>
        <p:spPr>
          <a:xfrm flipH="1" flipV="1">
            <a:off x="7831931" y="1"/>
            <a:ext cx="1339454" cy="1268413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等腰三角形 28"/>
          <p:cNvSpPr/>
          <p:nvPr/>
        </p:nvSpPr>
        <p:spPr>
          <a:xfrm rot="10800000" flipH="1">
            <a:off x="0" y="1"/>
            <a:ext cx="1397794" cy="1235075"/>
          </a:xfrm>
          <a:prstGeom prst="triangle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1642" y="994589"/>
            <a:ext cx="7080716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/>
            <a:r>
              <a:rPr lang="en-US" sz="6600" i="1" noProof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sz="5000" i="1" noProof="1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charset="0"/>
                <a:cs typeface="Times New Roman" panose="02020603050405020304" charset="0"/>
              </a:rPr>
              <a:t>CHÚC CÁC EM CÓ NHỮNG KHÁM PHÁ THÚ VỊ, SÁNG TẠO NHÉ.</a:t>
            </a:r>
          </a:p>
        </p:txBody>
      </p:sp>
      <p:pic>
        <p:nvPicPr>
          <p:cNvPr id="20486" name="图片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6" y="2681288"/>
            <a:ext cx="3390900" cy="451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图片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619375"/>
            <a:ext cx="33909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111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1733</TotalTime>
  <Words>466</Words>
  <Application>Microsoft Office PowerPoint</Application>
  <PresentationFormat>On-screen Show (4:3)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方正舒体</vt:lpstr>
      <vt:lpstr>Garamond</vt:lpstr>
      <vt:lpstr>宋体</vt:lpstr>
      <vt:lpstr>Times New Roman</vt:lpstr>
      <vt:lpstr>VNI-Times</vt:lpstr>
      <vt:lpstr>Organic</vt:lpstr>
      <vt:lpstr>PowerPoint Presentation</vt:lpstr>
      <vt:lpstr>PowerPoint Presentation</vt:lpstr>
      <vt:lpstr> HƯỚNG DẪN NỘI DUNG CHUẨN BỊ BÀI (F1) </vt:lpstr>
      <vt:lpstr>PowerPoint Presentation</vt:lpstr>
      <vt:lpstr>PowerPoint Presentation</vt:lpstr>
      <vt:lpstr>PowerPoint Presentation</vt:lpstr>
      <vt:lpstr>PowerPoint Presentation</vt:lpstr>
    </vt:vector>
  </TitlesOfParts>
  <Company>hang hai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Tr­êng THCS quang trung  gi¸o ¸n : Ng÷ v¨n 8</dc:title>
  <dc:creator>Microsoft Cop.</dc:creator>
  <cp:lastModifiedBy>IK</cp:lastModifiedBy>
  <cp:revision>131</cp:revision>
  <dcterms:created xsi:type="dcterms:W3CDTF">2006-09-10T13:57:03Z</dcterms:created>
  <dcterms:modified xsi:type="dcterms:W3CDTF">2021-10-23T06:30:51Z</dcterms:modified>
</cp:coreProperties>
</file>