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61" r:id="rId3"/>
    <p:sldId id="303" r:id="rId4"/>
    <p:sldId id="306" r:id="rId5"/>
    <p:sldId id="305" r:id="rId6"/>
    <p:sldId id="30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0D123-BC4C-47B6-8491-657C7A85C6D0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77068-CD7D-4B6A-A61E-CF175EB4C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764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177AAD-7460-4F93-8E37-2AA0D56302C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155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177AAD-7460-4F93-8E37-2AA0D56302C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7880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177AAD-7460-4F93-8E37-2AA0D56302C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8659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177AAD-7460-4F93-8E37-2AA0D56302C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269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18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25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69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887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27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1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9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7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80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6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0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18909-B80B-4ECD-82E0-0BFF9907BD03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AAD63-8357-4AA6-AC34-77C5C8A90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04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70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gif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6A86D-5B0D-457A-81A0-A5458FFDF6EE}"/>
              </a:ext>
            </a:extLst>
          </p:cNvPr>
          <p:cNvSpPr txBox="1">
            <a:spLocks/>
          </p:cNvSpPr>
          <p:nvPr/>
        </p:nvSpPr>
        <p:spPr bwMode="auto">
          <a:xfrm>
            <a:off x="2676525" y="-133350"/>
            <a:ext cx="9115425" cy="3724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en-US" sz="40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Hướng</a:t>
            </a:r>
            <a:r>
              <a:rPr lang="en-US" altLang="en-US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dẫn</a:t>
            </a:r>
            <a:r>
              <a:rPr lang="en-US" altLang="en-US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chuẩn</a:t>
            </a:r>
            <a:r>
              <a:rPr lang="en-US" altLang="en-US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bị</a:t>
            </a:r>
            <a:r>
              <a:rPr lang="en-US" altLang="en-US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kumimoji="0" lang="en-US" altLang="en-US" sz="40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Times New Roman" panose="02020603050405020304" pitchFamily="18" charset="0"/>
              </a:rPr>
              <a:t>SÀI GÒN TÔI YÊU</a:t>
            </a:r>
          </a:p>
          <a:p>
            <a:pPr marL="342900" marR="0" lvl="0" indent="-342900" algn="r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Minh</a:t>
            </a:r>
            <a:r>
              <a:rPr kumimoji="0" lang="en-US" altLang="en-US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kumimoji="0" lang="en-US" altLang="en-US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ương</a:t>
            </a:r>
            <a:r>
              <a:rPr kumimoji="0" lang="en-US" altLang="en-US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lgerian" panose="04020705040A02060702" pitchFamily="82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6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lgerian" panose="04020705040A02060702" pitchFamily="82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826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404FDE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404FDE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404FDE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404FDE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404FDE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404FDE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869" y="179071"/>
            <a:ext cx="11509232" cy="635507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" name="图片 7" descr="波浪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10" y="5152390"/>
            <a:ext cx="2276475" cy="1712595"/>
          </a:xfrm>
          <a:prstGeom prst="rect">
            <a:avLst/>
          </a:prstGeom>
        </p:spPr>
      </p:pic>
      <p:pic>
        <p:nvPicPr>
          <p:cNvPr id="9" name="图片 8" descr="未标题-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4265" y="-8255"/>
            <a:ext cx="929640" cy="1920240"/>
          </a:xfrm>
          <a:prstGeom prst="rect">
            <a:avLst/>
          </a:prstGeom>
        </p:spPr>
      </p:pic>
      <p:sp>
        <p:nvSpPr>
          <p:cNvPr id="10" name="椭圆 9"/>
          <p:cNvSpPr/>
          <p:nvPr/>
        </p:nvSpPr>
        <p:spPr>
          <a:xfrm>
            <a:off x="11553825" y="-243205"/>
            <a:ext cx="1264920" cy="1264920"/>
          </a:xfrm>
          <a:prstGeom prst="ellipse">
            <a:avLst/>
          </a:prstGeom>
          <a:solidFill>
            <a:srgbClr val="FCD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3" name="Hình ảnh 12">
            <a:extLst>
              <a:ext uri="{FF2B5EF4-FFF2-40B4-BE49-F238E27FC236}">
                <a16:creationId xmlns:a16="http://schemas.microsoft.com/office/drawing/2014/main" id="{AAB59454-DF73-4F95-BE27-4D58E2D037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552" y="5436870"/>
            <a:ext cx="990600" cy="990600"/>
          </a:xfrm>
          <a:prstGeom prst="rect">
            <a:avLst/>
          </a:prstGeom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78913D11-70BC-4D5C-84AC-EA792375C39D}"/>
              </a:ext>
            </a:extLst>
          </p:cNvPr>
          <p:cNvSpPr txBox="1">
            <a:spLocks/>
          </p:cNvSpPr>
          <p:nvPr/>
        </p:nvSpPr>
        <p:spPr>
          <a:xfrm>
            <a:off x="560848" y="1365118"/>
            <a:ext cx="10777825" cy="434908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TextBox 3">
            <a:extLst>
              <a:ext uri="{FF2B5EF4-FFF2-40B4-BE49-F238E27FC236}">
                <a16:creationId xmlns:a16="http://schemas.microsoft.com/office/drawing/2014/main" id="{CDE65C5F-2230-4D49-81E9-00BE4A96272F}"/>
              </a:ext>
            </a:extLst>
          </p:cNvPr>
          <p:cNvSpPr txBox="1"/>
          <p:nvPr/>
        </p:nvSpPr>
        <p:spPr>
          <a:xfrm>
            <a:off x="500342" y="566190"/>
            <a:ext cx="4639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74567190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0" grpId="0" bldLvl="0" animBg="1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32080" y="71120"/>
            <a:ext cx="11948160" cy="66954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" name="图片 7" descr="波浪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10" y="5565133"/>
            <a:ext cx="1727835" cy="1299852"/>
          </a:xfrm>
          <a:prstGeom prst="rect">
            <a:avLst/>
          </a:prstGeom>
        </p:spPr>
      </p:pic>
      <p:pic>
        <p:nvPicPr>
          <p:cNvPr id="9" name="图片 8" descr="未标题-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4265" y="-8255"/>
            <a:ext cx="929640" cy="1920240"/>
          </a:xfrm>
          <a:prstGeom prst="rect">
            <a:avLst/>
          </a:prstGeom>
        </p:spPr>
      </p:pic>
      <p:sp>
        <p:nvSpPr>
          <p:cNvPr id="10" name="椭圆 9"/>
          <p:cNvSpPr/>
          <p:nvPr/>
        </p:nvSpPr>
        <p:spPr>
          <a:xfrm>
            <a:off x="11553825" y="-243205"/>
            <a:ext cx="1264920" cy="1264920"/>
          </a:xfrm>
          <a:prstGeom prst="ellipse">
            <a:avLst/>
          </a:prstGeom>
          <a:solidFill>
            <a:srgbClr val="FCD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3" name="Hình ảnh 12">
            <a:extLst>
              <a:ext uri="{FF2B5EF4-FFF2-40B4-BE49-F238E27FC236}">
                <a16:creationId xmlns:a16="http://schemas.microsoft.com/office/drawing/2014/main" id="{AAB59454-DF73-4F95-BE27-4D58E2D037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552" y="5436870"/>
            <a:ext cx="990600" cy="9906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EF779E12-6B16-4808-81CD-30B0AD3A4ECC}"/>
              </a:ext>
            </a:extLst>
          </p:cNvPr>
          <p:cNvSpPr txBox="1">
            <a:spLocks/>
          </p:cNvSpPr>
          <p:nvPr/>
        </p:nvSpPr>
        <p:spPr>
          <a:xfrm>
            <a:off x="222250" y="151589"/>
            <a:ext cx="5873750" cy="51723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B2459A3-1463-4217-ABF9-F8F8104B4E02}"/>
              </a:ext>
            </a:extLst>
          </p:cNvPr>
          <p:cNvSpPr txBox="1">
            <a:spLocks/>
          </p:cNvSpPr>
          <p:nvPr/>
        </p:nvSpPr>
        <p:spPr>
          <a:xfrm>
            <a:off x="132080" y="691455"/>
            <a:ext cx="11789902" cy="522656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SGK/171, 172).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383820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0" grpId="0" bldLvl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1920" y="81280"/>
            <a:ext cx="11948160" cy="66954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" name="图片 7" descr="波浪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09" y="5557967"/>
            <a:ext cx="1737360" cy="1307018"/>
          </a:xfrm>
          <a:prstGeom prst="rect">
            <a:avLst/>
          </a:prstGeom>
        </p:spPr>
      </p:pic>
      <p:pic>
        <p:nvPicPr>
          <p:cNvPr id="9" name="图片 8" descr="未标题-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4265" y="-8255"/>
            <a:ext cx="929640" cy="1920240"/>
          </a:xfrm>
          <a:prstGeom prst="rect">
            <a:avLst/>
          </a:prstGeom>
        </p:spPr>
      </p:pic>
      <p:sp>
        <p:nvSpPr>
          <p:cNvPr id="10" name="椭圆 9"/>
          <p:cNvSpPr/>
          <p:nvPr/>
        </p:nvSpPr>
        <p:spPr>
          <a:xfrm>
            <a:off x="11553825" y="-243205"/>
            <a:ext cx="1264920" cy="1264920"/>
          </a:xfrm>
          <a:prstGeom prst="ellipse">
            <a:avLst/>
          </a:prstGeom>
          <a:solidFill>
            <a:srgbClr val="FCD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1" name="图片 10" descr="灯泡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06405" y="1911985"/>
            <a:ext cx="872490" cy="957580"/>
          </a:xfrm>
          <a:prstGeom prst="rect">
            <a:avLst/>
          </a:prstGeom>
        </p:spPr>
      </p:pic>
      <p:pic>
        <p:nvPicPr>
          <p:cNvPr id="13" name="Hình ảnh 12">
            <a:extLst>
              <a:ext uri="{FF2B5EF4-FFF2-40B4-BE49-F238E27FC236}">
                <a16:creationId xmlns:a16="http://schemas.microsoft.com/office/drawing/2014/main" id="{AAB59454-DF73-4F95-BE27-4D58E2D037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552" y="5436870"/>
            <a:ext cx="990600" cy="9906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F7B04CBD-4403-4F91-B0E4-55A131768A94}"/>
              </a:ext>
            </a:extLst>
          </p:cNvPr>
          <p:cNvSpPr txBox="1">
            <a:spLocks/>
          </p:cNvSpPr>
          <p:nvPr/>
        </p:nvSpPr>
        <p:spPr>
          <a:xfrm>
            <a:off x="254635" y="263684"/>
            <a:ext cx="5107940" cy="66278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D1F539E-3A5B-47F0-827A-37C86D1BA87E}"/>
              </a:ext>
            </a:extLst>
          </p:cNvPr>
          <p:cNvSpPr txBox="1">
            <a:spLocks/>
          </p:cNvSpPr>
          <p:nvPr/>
        </p:nvSpPr>
        <p:spPr>
          <a:xfrm>
            <a:off x="304706" y="896301"/>
            <a:ext cx="11640671" cy="43513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(HS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02112640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0" grpId="0" bldLvl="0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32080" y="71120"/>
            <a:ext cx="11948160" cy="66954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" name="图片 7" descr="波浪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10" y="5152390"/>
            <a:ext cx="2276475" cy="1712595"/>
          </a:xfrm>
          <a:prstGeom prst="rect">
            <a:avLst/>
          </a:prstGeom>
        </p:spPr>
      </p:pic>
      <p:pic>
        <p:nvPicPr>
          <p:cNvPr id="9" name="图片 8" descr="未标题-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4265" y="-8255"/>
            <a:ext cx="929640" cy="1920240"/>
          </a:xfrm>
          <a:prstGeom prst="rect">
            <a:avLst/>
          </a:prstGeom>
        </p:spPr>
      </p:pic>
      <p:sp>
        <p:nvSpPr>
          <p:cNvPr id="10" name="椭圆 9"/>
          <p:cNvSpPr/>
          <p:nvPr/>
        </p:nvSpPr>
        <p:spPr>
          <a:xfrm>
            <a:off x="11553825" y="-243205"/>
            <a:ext cx="1264920" cy="1264920"/>
          </a:xfrm>
          <a:prstGeom prst="ellipse">
            <a:avLst/>
          </a:prstGeom>
          <a:solidFill>
            <a:srgbClr val="FCD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3" name="Hình ảnh 12">
            <a:extLst>
              <a:ext uri="{FF2B5EF4-FFF2-40B4-BE49-F238E27FC236}">
                <a16:creationId xmlns:a16="http://schemas.microsoft.com/office/drawing/2014/main" id="{AAB59454-DF73-4F95-BE27-4D58E2D037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552" y="5436870"/>
            <a:ext cx="990600" cy="990600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CC80370-44BC-49AE-8269-FFFA2B63E481}"/>
              </a:ext>
            </a:extLst>
          </p:cNvPr>
          <p:cNvSpPr txBox="1">
            <a:spLocks/>
          </p:cNvSpPr>
          <p:nvPr/>
        </p:nvSpPr>
        <p:spPr>
          <a:xfrm>
            <a:off x="491938" y="409096"/>
            <a:ext cx="10772327" cy="522970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“Ở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2728378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0" grpId="0" bldLvl="0" animBg="1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460</Words>
  <Application>Microsoft Office PowerPoint</Application>
  <PresentationFormat>Màn hình rộng</PresentationFormat>
  <Paragraphs>23</Paragraphs>
  <Slides>5</Slides>
  <Notes>4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5</vt:i4>
      </vt:variant>
    </vt:vector>
  </HeadingPairs>
  <TitlesOfParts>
    <vt:vector size="14" baseType="lpstr">
      <vt:lpstr>等线</vt:lpstr>
      <vt:lpstr>Algerian</vt:lpstr>
      <vt:lpstr>Arial</vt:lpstr>
      <vt:lpstr>Calibri</vt:lpstr>
      <vt:lpstr>Calibri Light</vt:lpstr>
      <vt:lpstr>Tahoma</vt:lpstr>
      <vt:lpstr>Times New Roman</vt:lpstr>
      <vt:lpstr>Office Theme</vt:lpstr>
      <vt:lpstr>Office 主题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hoa</cp:lastModifiedBy>
  <cp:revision>9</cp:revision>
  <dcterms:created xsi:type="dcterms:W3CDTF">2021-10-25T04:14:30Z</dcterms:created>
  <dcterms:modified xsi:type="dcterms:W3CDTF">2021-10-25T05:33:26Z</dcterms:modified>
</cp:coreProperties>
</file>