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562" r:id="rId2"/>
    <p:sldId id="563" r:id="rId3"/>
    <p:sldId id="569" r:id="rId4"/>
    <p:sldId id="570" r:id="rId5"/>
    <p:sldId id="571" r:id="rId6"/>
    <p:sldId id="572" r:id="rId7"/>
    <p:sldId id="573" r:id="rId8"/>
    <p:sldId id="535" r:id="rId9"/>
    <p:sldId id="567" r:id="rId10"/>
    <p:sldId id="429" r:id="rId11"/>
    <p:sldId id="486" r:id="rId12"/>
    <p:sldId id="488" r:id="rId13"/>
    <p:sldId id="489" r:id="rId14"/>
    <p:sldId id="487" r:id="rId15"/>
    <p:sldId id="495" r:id="rId16"/>
    <p:sldId id="439" r:id="rId17"/>
    <p:sldId id="538" r:id="rId18"/>
    <p:sldId id="465" r:id="rId19"/>
    <p:sldId id="477" r:id="rId20"/>
    <p:sldId id="564" r:id="rId21"/>
    <p:sldId id="565" r:id="rId22"/>
    <p:sldId id="540" r:id="rId23"/>
    <p:sldId id="542" r:id="rId24"/>
    <p:sldId id="544" r:id="rId25"/>
    <p:sldId id="566" r:id="rId26"/>
    <p:sldId id="555" r:id="rId27"/>
    <p:sldId id="556" r:id="rId28"/>
    <p:sldId id="557" r:id="rId29"/>
    <p:sldId id="558" r:id="rId30"/>
    <p:sldId id="559" r:id="rId31"/>
    <p:sldId id="568" r:id="rId32"/>
  </p:sldIdLst>
  <p:sldSz cx="12196763" cy="685800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BCE"/>
    <a:srgbClr val="F8F8F8"/>
    <a:srgbClr val="D01C63"/>
    <a:srgbClr val="0067AC"/>
    <a:srgbClr val="21A3D0"/>
    <a:srgbClr val="DDDDDD"/>
    <a:srgbClr val="A9BECB"/>
    <a:srgbClr val="F595DC"/>
    <a:srgbClr val="AF1D5C"/>
    <a:srgbClr val="DF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3" autoAdjust="0"/>
    <p:restoredTop sz="94660"/>
  </p:normalViewPr>
  <p:slideViewPr>
    <p:cSldViewPr snapToObjects="1">
      <p:cViewPr varScale="1">
        <p:scale>
          <a:sx n="63" d="100"/>
          <a:sy n="63" d="100"/>
        </p:scale>
        <p:origin x="600" y="36"/>
      </p:cViewPr>
      <p:guideLst>
        <p:guide orient="horz" pos="21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90E1-5451-4BB9-833C-ACE2AD57E30C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A22A4-0ED1-47FC-BF4E-6ED1B33E12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23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2021/10/28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48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2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5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5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7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4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150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2150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EE5BBB-B918-41F8-917A-8375FFE86C91}" type="slidenum">
              <a:rPr lang="en-US" altLang="zh-CN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49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1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89446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6" y="1122364"/>
            <a:ext cx="9147573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528" y="6356350"/>
            <a:ext cx="2744272" cy="365125"/>
          </a:xfrm>
          <a:prstGeom prst="rect">
            <a:avLst/>
          </a:prstGeom>
        </p:spPr>
        <p:txBody>
          <a:bodyPr/>
          <a:lstStyle/>
          <a:p>
            <a:fld id="{88EB15ED-88B9-4766-9405-10D61C02FD29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0179" y="6356350"/>
            <a:ext cx="411640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964" y="6356350"/>
            <a:ext cx="2744272" cy="365125"/>
          </a:xfrm>
          <a:prstGeom prst="rect">
            <a:avLst/>
          </a:prstGeom>
        </p:spPr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797905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838" y="274639"/>
            <a:ext cx="10977087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838" y="6245225"/>
            <a:ext cx="284591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228" y="6245225"/>
            <a:ext cx="386230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1014" y="6245225"/>
            <a:ext cx="284591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A2469AF-4FCC-4029-B610-DE975DE96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6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90083" y="64956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fld id="{83D56EDC-D994-44D7-95C3-3891C9432327}" type="slidenum">
              <a:rPr lang="en-US" altLang="zh-CN" sz="1600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" y="0"/>
            <a:ext cx="12187592" cy="6855520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37F1FAC0-4B34-47D5-82CA-39D807B04CD7}"/>
              </a:ext>
            </a:extLst>
          </p:cNvPr>
          <p:cNvSpPr txBox="1"/>
          <p:nvPr/>
        </p:nvSpPr>
        <p:spPr>
          <a:xfrm>
            <a:off x="1017801" y="2820382"/>
            <a:ext cx="10546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CHÀO MỪNG CÁC EM </a:t>
            </a:r>
          </a:p>
          <a:p>
            <a:pPr algn="ctr"/>
            <a:r>
              <a:rPr lang="vi-VN" altLang="zh-CN" sz="50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ĐẾN VỚI TIẾT HỌC</a:t>
            </a:r>
            <a:endParaRPr lang="en-US" altLang="zh-CN" sz="50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2975683" y="1462851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2764560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229600" cy="1804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181" y="2743200"/>
            <a:ext cx="5442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chung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534" y="0"/>
            <a:ext cx="15302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Káº¿t quáº£ hÃ¬nh áº£nh cho há» chÃ­ m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981" y="1366567"/>
            <a:ext cx="3433604" cy="480017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63537" y="880948"/>
            <a:ext cx="6802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(1890 – 1969)</a:t>
            </a:r>
          </a:p>
        </p:txBody>
      </p:sp>
      <p:cxnSp>
        <p:nvCxnSpPr>
          <p:cNvPr id="12" name="Straight Arrow Connector 11"/>
          <p:cNvCxnSpPr>
            <a:stCxn id="2050" idx="3"/>
            <a:endCxn id="11" idx="1"/>
          </p:cNvCxnSpPr>
          <p:nvPr/>
        </p:nvCxnSpPr>
        <p:spPr>
          <a:xfrm flipV="1">
            <a:off x="3664585" y="1142558"/>
            <a:ext cx="1498952" cy="2624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63537" y="1712893"/>
            <a:ext cx="703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</a:p>
        </p:txBody>
      </p:sp>
      <p:cxnSp>
        <p:nvCxnSpPr>
          <p:cNvPr id="14" name="Straight Arrow Connector 13"/>
          <p:cNvCxnSpPr>
            <a:stCxn id="2050" idx="3"/>
            <a:endCxn id="13" idx="1"/>
          </p:cNvCxnSpPr>
          <p:nvPr/>
        </p:nvCxnSpPr>
        <p:spPr>
          <a:xfrm flipV="1">
            <a:off x="3664585" y="2189947"/>
            <a:ext cx="1498952" cy="15767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33801" y="4151293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cxnSp>
        <p:nvCxnSpPr>
          <p:cNvPr id="16" name="Straight Arrow Connector 15"/>
          <p:cNvCxnSpPr>
            <a:stCxn id="2050" idx="3"/>
            <a:endCxn id="15" idx="1"/>
          </p:cNvCxnSpPr>
          <p:nvPr/>
        </p:nvCxnSpPr>
        <p:spPr>
          <a:xfrm>
            <a:off x="3664585" y="3766657"/>
            <a:ext cx="1469216" cy="861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63537" y="5420380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2050" idx="3"/>
            <a:endCxn id="17" idx="1"/>
          </p:cNvCxnSpPr>
          <p:nvPr/>
        </p:nvCxnSpPr>
        <p:spPr>
          <a:xfrm>
            <a:off x="3664585" y="3766657"/>
            <a:ext cx="1498952" cy="21307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63537" y="2895600"/>
            <a:ext cx="6802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050" idx="3"/>
            <a:endCxn id="24" idx="1"/>
          </p:cNvCxnSpPr>
          <p:nvPr/>
        </p:nvCxnSpPr>
        <p:spPr>
          <a:xfrm flipV="1">
            <a:off x="3664585" y="3372654"/>
            <a:ext cx="1498952" cy="394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381" y="-1"/>
            <a:ext cx="1527650" cy="1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13" grpId="0"/>
      <p:bldP spid="15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b5b1ce6f5c0bbf75f114cc81cb184b766353586124096302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81000"/>
            <a:ext cx="4819175" cy="5867400"/>
          </a:xfrm>
          <a:prstGeom prst="rect">
            <a:avLst/>
          </a:prstGeom>
        </p:spPr>
      </p:pic>
      <p:pic>
        <p:nvPicPr>
          <p:cNvPr id="23" name="Picture 22" descr="15137189465_1cccc129b2_b.jpg"/>
          <p:cNvPicPr>
            <a:picLocks noChangeAspect="1"/>
          </p:cNvPicPr>
          <p:nvPr/>
        </p:nvPicPr>
        <p:blipFill>
          <a:blip r:embed="rId5"/>
          <a:srcRect l="11624"/>
          <a:stretch>
            <a:fillRect/>
          </a:stretch>
        </p:blipFill>
        <p:spPr>
          <a:xfrm>
            <a:off x="5793581" y="1518419"/>
            <a:ext cx="5793582" cy="38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533400"/>
            <a:ext cx="5942806" cy="5678681"/>
          </a:xfrm>
          <a:prstGeom prst="rect">
            <a:avLst/>
          </a:prstGeom>
          <a:noFill/>
        </p:spPr>
      </p:pic>
      <p:pic>
        <p:nvPicPr>
          <p:cNvPr id="94212" name="Picture 4" descr="Káº¿t quáº£ hÃ¬nh áº£nh cho bÃ¡c há» á» chiáº¿n khu viá»t báº¯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1781" y="1784747"/>
            <a:ext cx="4958379" cy="3396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4662487" y="2280343"/>
            <a:ext cx="6573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86" y="865553"/>
            <a:ext cx="3629025" cy="282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4655343" y="3874888"/>
            <a:ext cx="6900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1948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01" y="3621253"/>
            <a:ext cx="360759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381" y="-1"/>
            <a:ext cx="1527650" cy="1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pic>
        <p:nvPicPr>
          <p:cNvPr id="62468" name="Picture 4" descr="Káº¿t quáº£ hÃ¬nh áº£nh cho báº£n Äá» viá»t báº¯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2181" y="1066799"/>
            <a:ext cx="6324600" cy="5473727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 bwMode="auto">
          <a:xfrm rot="10800000" flipV="1">
            <a:off x="6136481" y="680765"/>
            <a:ext cx="1371600" cy="11480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203281" y="304799"/>
            <a:ext cx="2819400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zh-C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12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93381" y="304799"/>
            <a:ext cx="4076700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en-US" altLang="zh-CN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altLang="zh-C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</a:t>
            </a:r>
            <a:endParaRPr lang="zh-CN" alt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áº¿t quáº£ hÃ¬nh áº£nh cho hang pÃ¡c bÃ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1" y="1232747"/>
            <a:ext cx="9982200" cy="562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612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1029503" y="304800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260648"/>
            <a:ext cx="332906" cy="559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 bwMode="auto">
          <a:xfrm>
            <a:off x="683577" y="738536"/>
            <a:ext cx="34336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5163537" y="3058180"/>
            <a:ext cx="6802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PTBĐ: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>
            <a:off x="3783806" y="3243590"/>
            <a:ext cx="1379731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07781" y="4648200"/>
            <a:ext cx="2839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>
            <a:off x="3783806" y="3243590"/>
            <a:ext cx="1323975" cy="16662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31581" y="1066800"/>
            <a:ext cx="6421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783806" y="1759298"/>
            <a:ext cx="1247775" cy="14842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14" name="AutoShape 2" descr="Káº¿t quáº£ hÃ¬nh áº£nh cho cáº£nh khuya há» chÃ­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phat-bieu-cam-nghi-ve-bai-tho-canh-khuya-cua-chu-tich-ho-chi-m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" y="1828800"/>
            <a:ext cx="3629025" cy="282958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765381" y="3820180"/>
            <a:ext cx="3189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17" idx="3"/>
            <a:endCxn id="30" idx="1"/>
          </p:cNvCxnSpPr>
          <p:nvPr/>
        </p:nvCxnSpPr>
        <p:spPr>
          <a:xfrm flipV="1">
            <a:off x="7947625" y="4081790"/>
            <a:ext cx="817756" cy="8280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841581" y="5420380"/>
            <a:ext cx="335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17" idx="3"/>
            <a:endCxn id="32" idx="1"/>
          </p:cNvCxnSpPr>
          <p:nvPr/>
        </p:nvCxnSpPr>
        <p:spPr>
          <a:xfrm>
            <a:off x="7947625" y="4909810"/>
            <a:ext cx="893956" cy="772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0381" y="-1"/>
            <a:ext cx="1527650" cy="1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/>
      <p:bldP spid="17" grpId="0"/>
      <p:bldP spid="24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306103" y="413048"/>
            <a:ext cx="3621078" cy="2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zh-C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zh-CN" alt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2875" y="304800"/>
            <a:ext cx="332906" cy="5597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35781" y="1676400"/>
            <a:ext cx="1120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1, Bài thơ gồm: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A. 4 phần (khai, thừa, chuyển, hợp)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B. 2 phần.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C. 4 phần ( đề,thực, luận, kết).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3 phần.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2, Số chữ trong câu và số câu trong bài: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A. 4 câu, mỗi câu 8 chữ.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B. 4 câu, mỗi câu 7 chữ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C. 4 câu, mỗi câu 5 chữ.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D. Không qui định về số câu, chữ.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3, Cách gieo vần của bài thơ: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A. Vần được gieo ở tiếng cuối các câu 1, 2, 3.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B Vần được gieo ở tiếng cuối các câu 2, 4, 6, 8.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C. Vần được gieo ở tiếng cuối các câu 2, 4.</a:t>
            </a:r>
            <a:br>
              <a:rPr lang="vi-VN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D. Vần được gieo ở tiếng cuối các câu 1, 2, 4, luôn mang thanh bằng và chỉ có một vần (độc vận).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7" y="304800"/>
            <a:ext cx="276694" cy="55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981" y="1043401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 điểm của thể 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 ngôn tứ tuyệt Đường luật.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304359" y="251460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5790759" y="327660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188648" y="571500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8" grpId="0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839200" cy="1804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8436" y="2743200"/>
            <a:ext cx="6269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vi-VN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48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4585" y="1241"/>
            <a:ext cx="12187592" cy="68555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2F11300-555F-4130-90FA-E98B12B14EF9}"/>
              </a:ext>
            </a:extLst>
          </p:cNvPr>
          <p:cNvSpPr txBox="1"/>
          <p:nvPr/>
        </p:nvSpPr>
        <p:spPr>
          <a:xfrm>
            <a:off x="3003507" y="2457021"/>
            <a:ext cx="6667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vi-VN" altLang="zh-CN" sz="5000" b="1" dirty="0">
                <a:latin typeface="Times New Roman" panose="02020603050405020304" pitchFamily="18" charset="0"/>
                <a:ea typeface="字魂107号-萌趣欢乐体" panose="00000500000000000000" pitchFamily="2" charset="-122"/>
                <a:cs typeface="Times New Roman" panose="02020603050405020304" pitchFamily="18" charset="0"/>
                <a:sym typeface="+mn-lt"/>
              </a:rPr>
              <a:t>KIỂM TRA BÀI CŨ</a:t>
            </a:r>
            <a:endParaRPr lang="en-US" altLang="zh-CN" sz="5000" b="1" dirty="0">
              <a:latin typeface="Times New Roman" panose="02020603050405020304" pitchFamily="18" charset="0"/>
              <a:ea typeface="字魂107号-萌趣欢乐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3320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r="24791" b="17703"/>
          <a:stretch>
            <a:fillRect/>
          </a:stretch>
        </p:blipFill>
        <p:spPr bwMode="auto">
          <a:xfrm>
            <a:off x="-1" y="-56793"/>
            <a:ext cx="1219676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1810" y="224941"/>
            <a:ext cx="6098382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i="1" dirty="0" err="1">
                <a:solidFill>
                  <a:srgbClr val="00FFFF"/>
                </a:solidFill>
                <a:latin typeface=".VnSouthern" pitchFamily="34" charset="0"/>
              </a:rPr>
              <a:t>R»m</a:t>
            </a:r>
            <a:r>
              <a:rPr lang="en-US" altLang="en-US" sz="2300" i="1" dirty="0">
                <a:solidFill>
                  <a:srgbClr val="00FFFF"/>
                </a:solidFill>
                <a:latin typeface=".VnSouthern" pitchFamily="34" charset="0"/>
              </a:rPr>
              <a:t> </a:t>
            </a:r>
            <a:r>
              <a:rPr lang="en-US" altLang="en-US" sz="2300" i="1" dirty="0" err="1">
                <a:solidFill>
                  <a:srgbClr val="00FFFF"/>
                </a:solidFill>
                <a:latin typeface=".VnSouthern" pitchFamily="34" charset="0"/>
              </a:rPr>
              <a:t>th¸ng</a:t>
            </a:r>
            <a:r>
              <a:rPr lang="en-US" altLang="en-US" sz="2300" i="1" dirty="0">
                <a:solidFill>
                  <a:srgbClr val="00FFFF"/>
                </a:solidFill>
                <a:latin typeface=".VnSouthern" pitchFamily="34" charset="0"/>
              </a:rPr>
              <a:t> </a:t>
            </a:r>
            <a:r>
              <a:rPr lang="en-US" altLang="en-US" sz="2300" i="1" dirty="0" err="1">
                <a:solidFill>
                  <a:srgbClr val="00FFFF"/>
                </a:solidFill>
                <a:latin typeface=".VnSouthern" pitchFamily="34" charset="0"/>
              </a:rPr>
              <a:t>giªng</a:t>
            </a:r>
            <a:r>
              <a:rPr lang="en-US" altLang="en-US" sz="2300" i="1" dirty="0">
                <a:solidFill>
                  <a:srgbClr val="00FFFF"/>
                </a:solidFill>
                <a:latin typeface=".VnSouthern" pitchFamily="34" charset="0"/>
              </a:rPr>
              <a:t> (</a:t>
            </a:r>
            <a:r>
              <a:rPr lang="en-US" altLang="en-US" sz="2300" i="1" dirty="0" err="1">
                <a:solidFill>
                  <a:srgbClr val="00FFFF"/>
                </a:solidFill>
                <a:latin typeface=".VnSouthern" pitchFamily="34" charset="0"/>
              </a:rPr>
              <a:t>Nguyªn</a:t>
            </a:r>
            <a:r>
              <a:rPr lang="en-US" altLang="en-US" sz="2300" i="1" dirty="0">
                <a:solidFill>
                  <a:srgbClr val="00FFFF"/>
                </a:solidFill>
                <a:latin typeface=".VnSouthern" pitchFamily="34" charset="0"/>
              </a:rPr>
              <a:t> </a:t>
            </a:r>
            <a:r>
              <a:rPr lang="en-US" altLang="en-US" sz="2300" i="1" dirty="0" err="1">
                <a:solidFill>
                  <a:srgbClr val="00FFFF"/>
                </a:solidFill>
                <a:latin typeface=".VnSouthern" pitchFamily="34" charset="0"/>
              </a:rPr>
              <a:t>tiªu</a:t>
            </a:r>
            <a:r>
              <a:rPr lang="en-US" altLang="en-US" sz="2300" i="1" dirty="0">
                <a:solidFill>
                  <a:srgbClr val="00FFFF"/>
                </a:solidFill>
                <a:latin typeface=".VnSouthern" pitchFamily="34" charset="0"/>
              </a:rPr>
              <a:t>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4586" y="3056320"/>
            <a:ext cx="1931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u="sng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2400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.VnArial Narrow" pitchFamily="34" charset="0"/>
              </a:rPr>
              <a:t>: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346183" y="3044476"/>
            <a:ext cx="892735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Đêm nay, rằm tháng giêng, trăng vừa tròn,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sông xuân tiếp liền với màu trời xuân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 nơi khói sóng thăm thẳm, bàn bạc việc quân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Nửa đêm trở về, thuyền chở đầy ánh trăng.</a:t>
            </a:r>
          </a:p>
          <a:p>
            <a:pPr eaLnBrk="1" hangingPunct="1"/>
            <a:endParaRPr lang="en-US" altLang="en-US" sz="22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919" y="4483101"/>
            <a:ext cx="72412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      </a:t>
            </a:r>
          </a:p>
          <a:p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altLang="en-US" sz="2400" b="1" u="sng" dirty="0">
              <a:solidFill>
                <a:schemeClr val="accent5"/>
              </a:solidFill>
              <a:latin typeface=".VnArial Narrow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346385"/>
            <a:ext cx="12196763" cy="642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3278" y="1023939"/>
            <a:ext cx="575958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altLang="en-US" sz="2400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u="sng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400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Kim dạ nguyên tiêu nguyệt chính viên,</a:t>
            </a:r>
            <a:b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Xuân giang, xuân thuỷ tiếp xuân thiên.</a:t>
            </a:r>
            <a:b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Yên ba thâm xứ đàm quân sự,</a:t>
            </a:r>
            <a:b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Dạ bán quy lai nguyệt mãn thuyền.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234987" y="6361114"/>
            <a:ext cx="34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chemeClr val="bg1"/>
                </a:solidFill>
                <a:latin typeface=".VnSouthern" pitchFamily="34" charset="0"/>
              </a:rPr>
              <a:t>(Xu©n Thuû dÞch)</a:t>
            </a:r>
          </a:p>
        </p:txBody>
      </p:sp>
    </p:spTree>
    <p:extLst>
      <p:ext uri="{BB962C8B-B14F-4D97-AF65-F5344CB8AC3E}">
        <p14:creationId xmlns:p14="http://schemas.microsoft.com/office/powerpoint/2010/main" val="1025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20" grpId="0"/>
      <p:bldP spid="13321" grpId="0"/>
      <p:bldP spid="13322" grpId="0"/>
      <p:bldP spid="13327" grpId="0"/>
      <p:bldP spid="133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06559" y="3124200"/>
            <a:ext cx="11180366" cy="76200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50000">
                <a:srgbClr val="99FFCC"/>
              </a:gs>
              <a:gs pos="100000">
                <a:srgbClr val="0099F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Trªn nÒn kh«ng gian trµn ngËp søc xu©n, næi bËt lªn h×nh ¶nh nµo ?</a:t>
            </a:r>
          </a:p>
        </p:txBody>
      </p:sp>
      <p:pic>
        <p:nvPicPr>
          <p:cNvPr id="37906" name="Picture 18" descr="rt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" y="-1047750"/>
            <a:ext cx="12196763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8986" y="228600"/>
            <a:ext cx="6029598" cy="3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152400"/>
            <a:ext cx="332906" cy="55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 bwMode="auto">
          <a:xfrm flipV="1">
            <a:off x="683577" y="712175"/>
            <a:ext cx="4764419" cy="2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059781" y="1066800"/>
            <a:ext cx="8458200" cy="16764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2239323" y="11911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Kim dạ nguyên tiêu nguyệt chính viên,</a:t>
            </a:r>
            <a:br>
              <a:rPr lang="vi-VN" sz="4000" dirty="0"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Xuân giang, xuân thuỷ tiếp xuân thiên.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364581" y="2435224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55381" y="2433636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927181" y="243204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>
          <a:xfrm>
            <a:off x="700251" y="2743200"/>
            <a:ext cx="9345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- Điệp từ: "xuân"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泪滴形 24"/>
          <p:cNvSpPr/>
          <p:nvPr/>
        </p:nvSpPr>
        <p:spPr bwMode="auto">
          <a:xfrm rot="10800000" flipH="1">
            <a:off x="493158" y="3276600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7" name="泪滴形 34"/>
          <p:cNvSpPr/>
          <p:nvPr/>
        </p:nvSpPr>
        <p:spPr bwMode="auto">
          <a:xfrm rot="16200000" flipH="1">
            <a:off x="526443" y="4471039"/>
            <a:ext cx="347617" cy="347489"/>
          </a:xfrm>
          <a:custGeom>
            <a:avLst/>
            <a:gdLst/>
            <a:ahLst/>
            <a:cxnLst/>
            <a:rect l="l" t="t" r="r" b="b"/>
            <a:pathLst>
              <a:path w="1947680" h="1946960">
                <a:moveTo>
                  <a:pt x="205247" y="1146936"/>
                </a:moveTo>
                <a:cubicBezTo>
                  <a:pt x="205247" y="818407"/>
                  <a:pt x="471670" y="552082"/>
                  <a:pt x="800320" y="552082"/>
                </a:cubicBezTo>
                <a:cubicBezTo>
                  <a:pt x="1128970" y="552082"/>
                  <a:pt x="1395393" y="818407"/>
                  <a:pt x="1395393" y="1146936"/>
                </a:cubicBezTo>
                <a:cubicBezTo>
                  <a:pt x="1395393" y="1475465"/>
                  <a:pt x="1128970" y="1741790"/>
                  <a:pt x="800320" y="1741790"/>
                </a:cubicBezTo>
                <a:cubicBezTo>
                  <a:pt x="471670" y="1741790"/>
                  <a:pt x="205247" y="1475465"/>
                  <a:pt x="205247" y="1146936"/>
                </a:cubicBezTo>
                <a:close/>
                <a:moveTo>
                  <a:pt x="0" y="973480"/>
                </a:moveTo>
                <a:cubicBezTo>
                  <a:pt x="0" y="1511118"/>
                  <a:pt x="436003" y="1946960"/>
                  <a:pt x="973840" y="1946960"/>
                </a:cubicBezTo>
                <a:cubicBezTo>
                  <a:pt x="1511677" y="1946960"/>
                  <a:pt x="1947680" y="1511118"/>
                  <a:pt x="1947680" y="973480"/>
                </a:cubicBezTo>
                <a:lnTo>
                  <a:pt x="1947680" y="0"/>
                </a:lnTo>
                <a:lnTo>
                  <a:pt x="973841" y="0"/>
                </a:lnTo>
                <a:cubicBezTo>
                  <a:pt x="436004" y="0"/>
                  <a:pt x="1" y="435842"/>
                  <a:pt x="1" y="97348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3114" y="4279983"/>
            <a:ext cx="10891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Miêu tả không gian cao rộng bát ngát, tràn đầy ánh sáng và sức sống của mùa xuân trong đêm rằm tháng giêng.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2874" y="3276600"/>
            <a:ext cx="10691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hấn mạnh vẻ đẹp và sức sống mùa xuân đang tràn ngập cả đất trời.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485812"/>
            <a:ext cx="1181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 xúc nồng nàn, thiết tha trước vẻ đẹp thiên nhiên của Bác.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381" y="-1"/>
            <a:ext cx="1527650" cy="1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4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30" grpId="0"/>
      <p:bldP spid="35" grpId="0"/>
      <p:bldP spid="36" grpId="0" animBg="1"/>
      <p:bldP spid="37" grpId="0" animBg="1"/>
      <p:bldP spid="38" grpId="0"/>
      <p:bldP spid="40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8986" y="228600"/>
            <a:ext cx="6029598" cy="34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733" y="152400"/>
            <a:ext cx="332906" cy="559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71" y="-38564"/>
            <a:ext cx="1972060" cy="140513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 bwMode="auto">
          <a:xfrm flipV="1">
            <a:off x="683577" y="712175"/>
            <a:ext cx="4764419" cy="263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239323" y="1066800"/>
            <a:ext cx="7364258" cy="1524000"/>
          </a:xfrm>
          <a:custGeom>
            <a:avLst/>
            <a:gdLst>
              <a:gd name="T0" fmla="*/ 7738 w 7781"/>
              <a:gd name="T1" fmla="*/ 38 h 2849"/>
              <a:gd name="T2" fmla="*/ 7593 w 7781"/>
              <a:gd name="T3" fmla="*/ 78 h 2849"/>
              <a:gd name="T4" fmla="*/ 7623 w 7781"/>
              <a:gd name="T5" fmla="*/ 147 h 2849"/>
              <a:gd name="T6" fmla="*/ 7695 w 7781"/>
              <a:gd name="T7" fmla="*/ 177 h 2849"/>
              <a:gd name="T8" fmla="*/ 7695 w 7781"/>
              <a:gd name="T9" fmla="*/ 177 h 2849"/>
              <a:gd name="T10" fmla="*/ 43 w 7781"/>
              <a:gd name="T11" fmla="*/ 38 h 2849"/>
              <a:gd name="T12" fmla="*/ 188 w 7781"/>
              <a:gd name="T13" fmla="*/ 78 h 2849"/>
              <a:gd name="T14" fmla="*/ 157 w 7781"/>
              <a:gd name="T15" fmla="*/ 147 h 2849"/>
              <a:gd name="T16" fmla="*/ 86 w 7781"/>
              <a:gd name="T17" fmla="*/ 177 h 2849"/>
              <a:gd name="T18" fmla="*/ 86 w 7781"/>
              <a:gd name="T19" fmla="*/ 177 h 2849"/>
              <a:gd name="T20" fmla="*/ 7659 w 7781"/>
              <a:gd name="T21" fmla="*/ 2664 h 2849"/>
              <a:gd name="T22" fmla="*/ 7709 w 7781"/>
              <a:gd name="T23" fmla="*/ 2709 h 2849"/>
              <a:gd name="T24" fmla="*/ 7659 w 7781"/>
              <a:gd name="T25" fmla="*/ 2849 h 2849"/>
              <a:gd name="T26" fmla="*/ 7520 w 7781"/>
              <a:gd name="T27" fmla="*/ 2849 h 2849"/>
              <a:gd name="T28" fmla="*/ 7496 w 7781"/>
              <a:gd name="T29" fmla="*/ 2715 h 2849"/>
              <a:gd name="T30" fmla="*/ 191 w 7781"/>
              <a:gd name="T31" fmla="*/ 2715 h 2849"/>
              <a:gd name="T32" fmla="*/ 144 w 7781"/>
              <a:gd name="T33" fmla="*/ 2849 h 2849"/>
              <a:gd name="T34" fmla="*/ 0 w 7781"/>
              <a:gd name="T35" fmla="*/ 2849 h 2849"/>
              <a:gd name="T36" fmla="*/ 0 w 7781"/>
              <a:gd name="T37" fmla="*/ 2709 h 2849"/>
              <a:gd name="T38" fmla="*/ 144 w 7781"/>
              <a:gd name="T39" fmla="*/ 2664 h 2849"/>
              <a:gd name="T40" fmla="*/ 144 w 7781"/>
              <a:gd name="T41" fmla="*/ 283 h 2849"/>
              <a:gd name="T42" fmla="*/ 0 w 7781"/>
              <a:gd name="T43" fmla="*/ 256 h 2849"/>
              <a:gd name="T44" fmla="*/ 0 w 7781"/>
              <a:gd name="T45" fmla="*/ 113 h 2849"/>
              <a:gd name="T46" fmla="*/ 144 w 7781"/>
              <a:gd name="T47" fmla="*/ 66 h 2849"/>
              <a:gd name="T48" fmla="*/ 191 w 7781"/>
              <a:gd name="T49" fmla="*/ 113 h 2849"/>
              <a:gd name="T50" fmla="*/ 7496 w 7781"/>
              <a:gd name="T51" fmla="*/ 0 h 2849"/>
              <a:gd name="T52" fmla="*/ 7520 w 7781"/>
              <a:gd name="T53" fmla="*/ 113 h 2849"/>
              <a:gd name="T54" fmla="*/ 7659 w 7781"/>
              <a:gd name="T55" fmla="*/ 66 h 2849"/>
              <a:gd name="T56" fmla="*/ 7709 w 7781"/>
              <a:gd name="T57" fmla="*/ 113 h 2849"/>
              <a:gd name="T58" fmla="*/ 7659 w 7781"/>
              <a:gd name="T59" fmla="*/ 256 h 2849"/>
              <a:gd name="T60" fmla="*/ 7781 w 7781"/>
              <a:gd name="T61" fmla="*/ 283 h 2849"/>
              <a:gd name="T62" fmla="*/ 7695 w 7781"/>
              <a:gd name="T63" fmla="*/ 2811 h 2849"/>
              <a:gd name="T64" fmla="*/ 7706 w 7781"/>
              <a:gd name="T65" fmla="*/ 2768 h 2849"/>
              <a:gd name="T66" fmla="*/ 7738 w 7781"/>
              <a:gd name="T67" fmla="*/ 2800 h 2849"/>
              <a:gd name="T68" fmla="*/ 7561 w 7781"/>
              <a:gd name="T69" fmla="*/ 2813 h 2849"/>
              <a:gd name="T70" fmla="*/ 7550 w 7781"/>
              <a:gd name="T71" fmla="*/ 2771 h 2849"/>
              <a:gd name="T72" fmla="*/ 7593 w 7781"/>
              <a:gd name="T73" fmla="*/ 2782 h 2849"/>
              <a:gd name="T74" fmla="*/ 7655 w 7781"/>
              <a:gd name="T75" fmla="*/ 2745 h 2849"/>
              <a:gd name="T76" fmla="*/ 7623 w 7781"/>
              <a:gd name="T77" fmla="*/ 2713 h 2849"/>
              <a:gd name="T78" fmla="*/ 7667 w 7781"/>
              <a:gd name="T79" fmla="*/ 2702 h 2849"/>
              <a:gd name="T80" fmla="*/ 7655 w 7781"/>
              <a:gd name="T81" fmla="*/ 2745 h 2849"/>
              <a:gd name="T82" fmla="*/ 7695 w 7781"/>
              <a:gd name="T83" fmla="*/ 2661 h 2849"/>
              <a:gd name="T84" fmla="*/ 7727 w 7781"/>
              <a:gd name="T85" fmla="*/ 2629 h 2849"/>
              <a:gd name="T86" fmla="*/ 7738 w 7781"/>
              <a:gd name="T87" fmla="*/ 2672 h 2849"/>
              <a:gd name="T88" fmla="*/ 43 w 7781"/>
              <a:gd name="T89" fmla="*/ 2768 h 2849"/>
              <a:gd name="T90" fmla="*/ 231 w 7781"/>
              <a:gd name="T91" fmla="*/ 2771 h 2849"/>
              <a:gd name="T92" fmla="*/ 157 w 7781"/>
              <a:gd name="T93" fmla="*/ 2745 h 2849"/>
              <a:gd name="T94" fmla="*/ 157 w 7781"/>
              <a:gd name="T95" fmla="*/ 2745 h 2849"/>
              <a:gd name="T96" fmla="*/ 43 w 7781"/>
              <a:gd name="T97" fmla="*/ 2672 h 2849"/>
              <a:gd name="T98" fmla="*/ 316 w 7781"/>
              <a:gd name="T99" fmla="*/ 25 h 2849"/>
              <a:gd name="T100" fmla="*/ 7607 w 7781"/>
              <a:gd name="T101" fmla="*/ 312 h 2849"/>
              <a:gd name="T102" fmla="*/ 7613 w 7781"/>
              <a:gd name="T103" fmla="*/ 2683 h 2849"/>
              <a:gd name="T104" fmla="*/ 313 w 7781"/>
              <a:gd name="T105" fmla="*/ 2683 h 2849"/>
              <a:gd name="T106" fmla="*/ 30 w 7781"/>
              <a:gd name="T107" fmla="*/ 312 h 2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781" h="2849">
                <a:moveTo>
                  <a:pt x="7695" y="38"/>
                </a:moveTo>
                <a:cubicBezTo>
                  <a:pt x="7695" y="53"/>
                  <a:pt x="7695" y="67"/>
                  <a:pt x="7695" y="81"/>
                </a:cubicBezTo>
                <a:cubicBezTo>
                  <a:pt x="7710" y="81"/>
                  <a:pt x="7724" y="81"/>
                  <a:pt x="7738" y="81"/>
                </a:cubicBezTo>
                <a:cubicBezTo>
                  <a:pt x="7738" y="67"/>
                  <a:pt x="7738" y="53"/>
                  <a:pt x="7738" y="38"/>
                </a:cubicBezTo>
                <a:cubicBezTo>
                  <a:pt x="7724" y="38"/>
                  <a:pt x="7710" y="38"/>
                  <a:pt x="7695" y="38"/>
                </a:cubicBezTo>
                <a:close/>
                <a:moveTo>
                  <a:pt x="7550" y="36"/>
                </a:moveTo>
                <a:cubicBezTo>
                  <a:pt x="7550" y="50"/>
                  <a:pt x="7550" y="64"/>
                  <a:pt x="7550" y="78"/>
                </a:cubicBezTo>
                <a:cubicBezTo>
                  <a:pt x="7565" y="78"/>
                  <a:pt x="7579" y="78"/>
                  <a:pt x="7593" y="78"/>
                </a:cubicBezTo>
                <a:cubicBezTo>
                  <a:pt x="7593" y="64"/>
                  <a:pt x="7593" y="50"/>
                  <a:pt x="7593" y="36"/>
                </a:cubicBezTo>
                <a:cubicBezTo>
                  <a:pt x="7579" y="36"/>
                  <a:pt x="7565" y="36"/>
                  <a:pt x="7550" y="36"/>
                </a:cubicBezTo>
                <a:close/>
                <a:moveTo>
                  <a:pt x="7623" y="104"/>
                </a:moveTo>
                <a:cubicBezTo>
                  <a:pt x="7623" y="118"/>
                  <a:pt x="7623" y="133"/>
                  <a:pt x="7623" y="147"/>
                </a:cubicBezTo>
                <a:cubicBezTo>
                  <a:pt x="7638" y="147"/>
                  <a:pt x="7652" y="147"/>
                  <a:pt x="7667" y="147"/>
                </a:cubicBezTo>
                <a:cubicBezTo>
                  <a:pt x="7667" y="133"/>
                  <a:pt x="7667" y="118"/>
                  <a:pt x="7667" y="104"/>
                </a:cubicBezTo>
                <a:cubicBezTo>
                  <a:pt x="7652" y="104"/>
                  <a:pt x="7638" y="104"/>
                  <a:pt x="7623" y="104"/>
                </a:cubicBezTo>
                <a:close/>
                <a:moveTo>
                  <a:pt x="7695" y="177"/>
                </a:moveTo>
                <a:cubicBezTo>
                  <a:pt x="7695" y="191"/>
                  <a:pt x="7695" y="205"/>
                  <a:pt x="7695" y="219"/>
                </a:cubicBezTo>
                <a:cubicBezTo>
                  <a:pt x="7710" y="219"/>
                  <a:pt x="7724" y="219"/>
                  <a:pt x="7738" y="219"/>
                </a:cubicBezTo>
                <a:cubicBezTo>
                  <a:pt x="7738" y="205"/>
                  <a:pt x="7738" y="191"/>
                  <a:pt x="7738" y="177"/>
                </a:cubicBezTo>
                <a:cubicBezTo>
                  <a:pt x="7724" y="177"/>
                  <a:pt x="7710" y="177"/>
                  <a:pt x="7695" y="177"/>
                </a:cubicBezTo>
                <a:close/>
                <a:moveTo>
                  <a:pt x="86" y="38"/>
                </a:moveTo>
                <a:cubicBezTo>
                  <a:pt x="86" y="53"/>
                  <a:pt x="86" y="67"/>
                  <a:pt x="86" y="81"/>
                </a:cubicBezTo>
                <a:cubicBezTo>
                  <a:pt x="71" y="81"/>
                  <a:pt x="57" y="81"/>
                  <a:pt x="43" y="81"/>
                </a:cubicBezTo>
                <a:cubicBezTo>
                  <a:pt x="43" y="67"/>
                  <a:pt x="43" y="53"/>
                  <a:pt x="43" y="38"/>
                </a:cubicBezTo>
                <a:cubicBezTo>
                  <a:pt x="57" y="38"/>
                  <a:pt x="71" y="38"/>
                  <a:pt x="86" y="38"/>
                </a:cubicBezTo>
                <a:close/>
                <a:moveTo>
                  <a:pt x="231" y="36"/>
                </a:moveTo>
                <a:cubicBezTo>
                  <a:pt x="231" y="50"/>
                  <a:pt x="231" y="64"/>
                  <a:pt x="231" y="78"/>
                </a:cubicBezTo>
                <a:cubicBezTo>
                  <a:pt x="216" y="78"/>
                  <a:pt x="202" y="78"/>
                  <a:pt x="188" y="78"/>
                </a:cubicBezTo>
                <a:cubicBezTo>
                  <a:pt x="188" y="64"/>
                  <a:pt x="188" y="50"/>
                  <a:pt x="188" y="36"/>
                </a:cubicBezTo>
                <a:cubicBezTo>
                  <a:pt x="202" y="36"/>
                  <a:pt x="216" y="36"/>
                  <a:pt x="231" y="36"/>
                </a:cubicBezTo>
                <a:close/>
                <a:moveTo>
                  <a:pt x="157" y="104"/>
                </a:moveTo>
                <a:cubicBezTo>
                  <a:pt x="157" y="118"/>
                  <a:pt x="157" y="133"/>
                  <a:pt x="157" y="147"/>
                </a:cubicBezTo>
                <a:cubicBezTo>
                  <a:pt x="143" y="147"/>
                  <a:pt x="129" y="147"/>
                  <a:pt x="114" y="147"/>
                </a:cubicBezTo>
                <a:cubicBezTo>
                  <a:pt x="114" y="133"/>
                  <a:pt x="114" y="118"/>
                  <a:pt x="114" y="104"/>
                </a:cubicBezTo>
                <a:cubicBezTo>
                  <a:pt x="129" y="104"/>
                  <a:pt x="143" y="104"/>
                  <a:pt x="157" y="104"/>
                </a:cubicBezTo>
                <a:close/>
                <a:moveTo>
                  <a:pt x="86" y="177"/>
                </a:moveTo>
                <a:cubicBezTo>
                  <a:pt x="86" y="191"/>
                  <a:pt x="86" y="205"/>
                  <a:pt x="86" y="219"/>
                </a:cubicBezTo>
                <a:cubicBezTo>
                  <a:pt x="71" y="219"/>
                  <a:pt x="57" y="219"/>
                  <a:pt x="43" y="219"/>
                </a:cubicBezTo>
                <a:cubicBezTo>
                  <a:pt x="43" y="205"/>
                  <a:pt x="43" y="191"/>
                  <a:pt x="43" y="177"/>
                </a:cubicBezTo>
                <a:cubicBezTo>
                  <a:pt x="57" y="177"/>
                  <a:pt x="71" y="177"/>
                  <a:pt x="86" y="177"/>
                </a:cubicBezTo>
                <a:close/>
                <a:moveTo>
                  <a:pt x="7781" y="2566"/>
                </a:moveTo>
                <a:cubicBezTo>
                  <a:pt x="7733" y="2566"/>
                  <a:pt x="7685" y="2566"/>
                  <a:pt x="7636" y="2566"/>
                </a:cubicBezTo>
                <a:cubicBezTo>
                  <a:pt x="7636" y="2599"/>
                  <a:pt x="7636" y="2631"/>
                  <a:pt x="7636" y="2664"/>
                </a:cubicBezTo>
                <a:cubicBezTo>
                  <a:pt x="7644" y="2664"/>
                  <a:pt x="7652" y="2664"/>
                  <a:pt x="7659" y="2664"/>
                </a:cubicBezTo>
                <a:cubicBezTo>
                  <a:pt x="7659" y="2640"/>
                  <a:pt x="7659" y="2617"/>
                  <a:pt x="7659" y="2593"/>
                </a:cubicBezTo>
                <a:cubicBezTo>
                  <a:pt x="7700" y="2593"/>
                  <a:pt x="7740" y="2593"/>
                  <a:pt x="7781" y="2593"/>
                </a:cubicBezTo>
                <a:cubicBezTo>
                  <a:pt x="7781" y="2632"/>
                  <a:pt x="7781" y="2670"/>
                  <a:pt x="7781" y="2709"/>
                </a:cubicBezTo>
                <a:cubicBezTo>
                  <a:pt x="7757" y="2709"/>
                  <a:pt x="7733" y="2709"/>
                  <a:pt x="7709" y="2709"/>
                </a:cubicBezTo>
                <a:cubicBezTo>
                  <a:pt x="7709" y="2718"/>
                  <a:pt x="7709" y="2727"/>
                  <a:pt x="7709" y="2736"/>
                </a:cubicBezTo>
                <a:cubicBezTo>
                  <a:pt x="7733" y="2736"/>
                  <a:pt x="7757" y="2736"/>
                  <a:pt x="7781" y="2736"/>
                </a:cubicBezTo>
                <a:cubicBezTo>
                  <a:pt x="7781" y="2774"/>
                  <a:pt x="7781" y="2811"/>
                  <a:pt x="7781" y="2849"/>
                </a:cubicBezTo>
                <a:cubicBezTo>
                  <a:pt x="7740" y="2849"/>
                  <a:pt x="7700" y="2849"/>
                  <a:pt x="7659" y="2849"/>
                </a:cubicBezTo>
                <a:cubicBezTo>
                  <a:pt x="7659" y="2827"/>
                  <a:pt x="7659" y="2805"/>
                  <a:pt x="7659" y="2783"/>
                </a:cubicBezTo>
                <a:cubicBezTo>
                  <a:pt x="7652" y="2783"/>
                  <a:pt x="7644" y="2783"/>
                  <a:pt x="7636" y="2783"/>
                </a:cubicBezTo>
                <a:cubicBezTo>
                  <a:pt x="7636" y="2805"/>
                  <a:pt x="7636" y="2827"/>
                  <a:pt x="7636" y="2849"/>
                </a:cubicBezTo>
                <a:cubicBezTo>
                  <a:pt x="7598" y="2849"/>
                  <a:pt x="7559" y="2849"/>
                  <a:pt x="7520" y="2849"/>
                </a:cubicBezTo>
                <a:cubicBezTo>
                  <a:pt x="7520" y="2811"/>
                  <a:pt x="7520" y="2774"/>
                  <a:pt x="7520" y="2736"/>
                </a:cubicBezTo>
                <a:cubicBezTo>
                  <a:pt x="7543" y="2736"/>
                  <a:pt x="7566" y="2736"/>
                  <a:pt x="7589" y="2736"/>
                </a:cubicBezTo>
                <a:cubicBezTo>
                  <a:pt x="7589" y="2729"/>
                  <a:pt x="7589" y="2722"/>
                  <a:pt x="7589" y="2715"/>
                </a:cubicBezTo>
                <a:cubicBezTo>
                  <a:pt x="7558" y="2715"/>
                  <a:pt x="7527" y="2715"/>
                  <a:pt x="7496" y="2715"/>
                </a:cubicBezTo>
                <a:cubicBezTo>
                  <a:pt x="7496" y="2760"/>
                  <a:pt x="7496" y="2804"/>
                  <a:pt x="7496" y="2849"/>
                </a:cubicBezTo>
                <a:cubicBezTo>
                  <a:pt x="5795" y="2849"/>
                  <a:pt x="1986" y="2849"/>
                  <a:pt x="285" y="2849"/>
                </a:cubicBezTo>
                <a:cubicBezTo>
                  <a:pt x="285" y="2804"/>
                  <a:pt x="285" y="2760"/>
                  <a:pt x="285" y="2715"/>
                </a:cubicBezTo>
                <a:cubicBezTo>
                  <a:pt x="254" y="2715"/>
                  <a:pt x="223" y="2715"/>
                  <a:pt x="191" y="2715"/>
                </a:cubicBezTo>
                <a:cubicBezTo>
                  <a:pt x="191" y="2722"/>
                  <a:pt x="191" y="2729"/>
                  <a:pt x="191" y="2736"/>
                </a:cubicBezTo>
                <a:cubicBezTo>
                  <a:pt x="215" y="2736"/>
                  <a:pt x="238" y="2736"/>
                  <a:pt x="261" y="2736"/>
                </a:cubicBezTo>
                <a:cubicBezTo>
                  <a:pt x="261" y="2774"/>
                  <a:pt x="261" y="2811"/>
                  <a:pt x="261" y="2849"/>
                </a:cubicBezTo>
                <a:cubicBezTo>
                  <a:pt x="222" y="2849"/>
                  <a:pt x="183" y="2849"/>
                  <a:pt x="144" y="2849"/>
                </a:cubicBezTo>
                <a:cubicBezTo>
                  <a:pt x="144" y="2827"/>
                  <a:pt x="144" y="2805"/>
                  <a:pt x="144" y="2783"/>
                </a:cubicBezTo>
                <a:cubicBezTo>
                  <a:pt x="137" y="2783"/>
                  <a:pt x="129" y="2783"/>
                  <a:pt x="122" y="2783"/>
                </a:cubicBezTo>
                <a:cubicBezTo>
                  <a:pt x="122" y="2805"/>
                  <a:pt x="122" y="2827"/>
                  <a:pt x="122" y="2849"/>
                </a:cubicBezTo>
                <a:cubicBezTo>
                  <a:pt x="81" y="2849"/>
                  <a:pt x="41" y="2849"/>
                  <a:pt x="0" y="2849"/>
                </a:cubicBezTo>
                <a:cubicBezTo>
                  <a:pt x="0" y="2811"/>
                  <a:pt x="0" y="2774"/>
                  <a:pt x="0" y="2736"/>
                </a:cubicBezTo>
                <a:cubicBezTo>
                  <a:pt x="24" y="2736"/>
                  <a:pt x="48" y="2736"/>
                  <a:pt x="72" y="2736"/>
                </a:cubicBezTo>
                <a:cubicBezTo>
                  <a:pt x="72" y="2727"/>
                  <a:pt x="72" y="2718"/>
                  <a:pt x="72" y="2709"/>
                </a:cubicBezTo>
                <a:cubicBezTo>
                  <a:pt x="48" y="2709"/>
                  <a:pt x="24" y="2709"/>
                  <a:pt x="0" y="2709"/>
                </a:cubicBezTo>
                <a:cubicBezTo>
                  <a:pt x="0" y="2670"/>
                  <a:pt x="0" y="2632"/>
                  <a:pt x="0" y="2593"/>
                </a:cubicBezTo>
                <a:cubicBezTo>
                  <a:pt x="41" y="2593"/>
                  <a:pt x="81" y="2593"/>
                  <a:pt x="122" y="2593"/>
                </a:cubicBezTo>
                <a:cubicBezTo>
                  <a:pt x="122" y="2617"/>
                  <a:pt x="122" y="2640"/>
                  <a:pt x="122" y="2664"/>
                </a:cubicBezTo>
                <a:cubicBezTo>
                  <a:pt x="129" y="2664"/>
                  <a:pt x="137" y="2664"/>
                  <a:pt x="144" y="2664"/>
                </a:cubicBezTo>
                <a:cubicBezTo>
                  <a:pt x="144" y="2631"/>
                  <a:pt x="144" y="2599"/>
                  <a:pt x="144" y="2566"/>
                </a:cubicBezTo>
                <a:cubicBezTo>
                  <a:pt x="96" y="2566"/>
                  <a:pt x="48" y="2566"/>
                  <a:pt x="0" y="2566"/>
                </a:cubicBezTo>
                <a:cubicBezTo>
                  <a:pt x="0" y="2135"/>
                  <a:pt x="0" y="714"/>
                  <a:pt x="0" y="283"/>
                </a:cubicBezTo>
                <a:cubicBezTo>
                  <a:pt x="48" y="283"/>
                  <a:pt x="96" y="283"/>
                  <a:pt x="144" y="283"/>
                </a:cubicBezTo>
                <a:cubicBezTo>
                  <a:pt x="144" y="250"/>
                  <a:pt x="144" y="218"/>
                  <a:pt x="144" y="185"/>
                </a:cubicBezTo>
                <a:cubicBezTo>
                  <a:pt x="137" y="185"/>
                  <a:pt x="129" y="185"/>
                  <a:pt x="122" y="185"/>
                </a:cubicBezTo>
                <a:cubicBezTo>
                  <a:pt x="122" y="209"/>
                  <a:pt x="122" y="232"/>
                  <a:pt x="122" y="256"/>
                </a:cubicBezTo>
                <a:cubicBezTo>
                  <a:pt x="81" y="256"/>
                  <a:pt x="41" y="256"/>
                  <a:pt x="0" y="256"/>
                </a:cubicBezTo>
                <a:cubicBezTo>
                  <a:pt x="0" y="217"/>
                  <a:pt x="0" y="179"/>
                  <a:pt x="0" y="140"/>
                </a:cubicBezTo>
                <a:cubicBezTo>
                  <a:pt x="24" y="140"/>
                  <a:pt x="48" y="140"/>
                  <a:pt x="72" y="140"/>
                </a:cubicBezTo>
                <a:cubicBezTo>
                  <a:pt x="72" y="131"/>
                  <a:pt x="72" y="122"/>
                  <a:pt x="72" y="113"/>
                </a:cubicBezTo>
                <a:cubicBezTo>
                  <a:pt x="48" y="113"/>
                  <a:pt x="24" y="113"/>
                  <a:pt x="0" y="113"/>
                </a:cubicBezTo>
                <a:cubicBezTo>
                  <a:pt x="0" y="75"/>
                  <a:pt x="0" y="38"/>
                  <a:pt x="0" y="0"/>
                </a:cubicBezTo>
                <a:cubicBezTo>
                  <a:pt x="41" y="0"/>
                  <a:pt x="81" y="0"/>
                  <a:pt x="122" y="0"/>
                </a:cubicBezTo>
                <a:cubicBezTo>
                  <a:pt x="122" y="22"/>
                  <a:pt x="122" y="44"/>
                  <a:pt x="122" y="66"/>
                </a:cubicBezTo>
                <a:cubicBezTo>
                  <a:pt x="129" y="66"/>
                  <a:pt x="137" y="66"/>
                  <a:pt x="144" y="66"/>
                </a:cubicBezTo>
                <a:cubicBezTo>
                  <a:pt x="144" y="44"/>
                  <a:pt x="144" y="22"/>
                  <a:pt x="144" y="0"/>
                </a:cubicBezTo>
                <a:cubicBezTo>
                  <a:pt x="183" y="0"/>
                  <a:pt x="222" y="0"/>
                  <a:pt x="261" y="0"/>
                </a:cubicBezTo>
                <a:cubicBezTo>
                  <a:pt x="261" y="38"/>
                  <a:pt x="261" y="75"/>
                  <a:pt x="261" y="113"/>
                </a:cubicBezTo>
                <a:cubicBezTo>
                  <a:pt x="238" y="113"/>
                  <a:pt x="215" y="113"/>
                  <a:pt x="191" y="113"/>
                </a:cubicBezTo>
                <a:cubicBezTo>
                  <a:pt x="191" y="120"/>
                  <a:pt x="191" y="127"/>
                  <a:pt x="191" y="134"/>
                </a:cubicBezTo>
                <a:cubicBezTo>
                  <a:pt x="223" y="134"/>
                  <a:pt x="254" y="134"/>
                  <a:pt x="285" y="134"/>
                </a:cubicBezTo>
                <a:cubicBezTo>
                  <a:pt x="285" y="89"/>
                  <a:pt x="285" y="45"/>
                  <a:pt x="285" y="0"/>
                </a:cubicBezTo>
                <a:cubicBezTo>
                  <a:pt x="1986" y="0"/>
                  <a:pt x="5795" y="0"/>
                  <a:pt x="7496" y="0"/>
                </a:cubicBezTo>
                <a:cubicBezTo>
                  <a:pt x="7496" y="45"/>
                  <a:pt x="7496" y="89"/>
                  <a:pt x="7496" y="134"/>
                </a:cubicBezTo>
                <a:cubicBezTo>
                  <a:pt x="7527" y="134"/>
                  <a:pt x="7558" y="134"/>
                  <a:pt x="7589" y="134"/>
                </a:cubicBezTo>
                <a:cubicBezTo>
                  <a:pt x="7589" y="127"/>
                  <a:pt x="7589" y="120"/>
                  <a:pt x="7589" y="113"/>
                </a:cubicBezTo>
                <a:cubicBezTo>
                  <a:pt x="7566" y="113"/>
                  <a:pt x="7543" y="113"/>
                  <a:pt x="7520" y="113"/>
                </a:cubicBezTo>
                <a:cubicBezTo>
                  <a:pt x="7520" y="75"/>
                  <a:pt x="7520" y="38"/>
                  <a:pt x="7520" y="0"/>
                </a:cubicBezTo>
                <a:cubicBezTo>
                  <a:pt x="7559" y="0"/>
                  <a:pt x="7598" y="0"/>
                  <a:pt x="7636" y="0"/>
                </a:cubicBezTo>
                <a:cubicBezTo>
                  <a:pt x="7636" y="22"/>
                  <a:pt x="7636" y="44"/>
                  <a:pt x="7636" y="66"/>
                </a:cubicBezTo>
                <a:cubicBezTo>
                  <a:pt x="7644" y="66"/>
                  <a:pt x="7652" y="66"/>
                  <a:pt x="7659" y="66"/>
                </a:cubicBezTo>
                <a:cubicBezTo>
                  <a:pt x="7659" y="44"/>
                  <a:pt x="7659" y="22"/>
                  <a:pt x="7659" y="0"/>
                </a:cubicBezTo>
                <a:cubicBezTo>
                  <a:pt x="7700" y="0"/>
                  <a:pt x="7740" y="0"/>
                  <a:pt x="7781" y="0"/>
                </a:cubicBezTo>
                <a:cubicBezTo>
                  <a:pt x="7781" y="38"/>
                  <a:pt x="7781" y="75"/>
                  <a:pt x="7781" y="113"/>
                </a:cubicBezTo>
                <a:cubicBezTo>
                  <a:pt x="7757" y="113"/>
                  <a:pt x="7733" y="113"/>
                  <a:pt x="7709" y="113"/>
                </a:cubicBezTo>
                <a:cubicBezTo>
                  <a:pt x="7709" y="122"/>
                  <a:pt x="7709" y="131"/>
                  <a:pt x="7709" y="140"/>
                </a:cubicBezTo>
                <a:cubicBezTo>
                  <a:pt x="7733" y="140"/>
                  <a:pt x="7757" y="140"/>
                  <a:pt x="7781" y="140"/>
                </a:cubicBezTo>
                <a:cubicBezTo>
                  <a:pt x="7781" y="179"/>
                  <a:pt x="7781" y="217"/>
                  <a:pt x="7781" y="256"/>
                </a:cubicBezTo>
                <a:cubicBezTo>
                  <a:pt x="7740" y="256"/>
                  <a:pt x="7700" y="256"/>
                  <a:pt x="7659" y="256"/>
                </a:cubicBezTo>
                <a:cubicBezTo>
                  <a:pt x="7659" y="232"/>
                  <a:pt x="7659" y="209"/>
                  <a:pt x="7659" y="185"/>
                </a:cubicBezTo>
                <a:cubicBezTo>
                  <a:pt x="7652" y="185"/>
                  <a:pt x="7644" y="185"/>
                  <a:pt x="7636" y="185"/>
                </a:cubicBezTo>
                <a:cubicBezTo>
                  <a:pt x="7636" y="218"/>
                  <a:pt x="7636" y="250"/>
                  <a:pt x="7636" y="283"/>
                </a:cubicBezTo>
                <a:cubicBezTo>
                  <a:pt x="7685" y="283"/>
                  <a:pt x="7733" y="283"/>
                  <a:pt x="7781" y="283"/>
                </a:cubicBezTo>
                <a:cubicBezTo>
                  <a:pt x="7781" y="714"/>
                  <a:pt x="7781" y="2135"/>
                  <a:pt x="7781" y="2566"/>
                </a:cubicBezTo>
                <a:close/>
                <a:moveTo>
                  <a:pt x="7727" y="2811"/>
                </a:moveTo>
                <a:cubicBezTo>
                  <a:pt x="7720" y="2811"/>
                  <a:pt x="7713" y="2811"/>
                  <a:pt x="7706" y="2811"/>
                </a:cubicBezTo>
                <a:cubicBezTo>
                  <a:pt x="7703" y="2811"/>
                  <a:pt x="7699" y="2811"/>
                  <a:pt x="7695" y="2811"/>
                </a:cubicBezTo>
                <a:cubicBezTo>
                  <a:pt x="7695" y="2807"/>
                  <a:pt x="7695" y="2803"/>
                  <a:pt x="7695" y="2800"/>
                </a:cubicBezTo>
                <a:cubicBezTo>
                  <a:pt x="7695" y="2793"/>
                  <a:pt x="7695" y="2786"/>
                  <a:pt x="7695" y="2779"/>
                </a:cubicBezTo>
                <a:cubicBezTo>
                  <a:pt x="7695" y="2775"/>
                  <a:pt x="7695" y="2772"/>
                  <a:pt x="7695" y="2768"/>
                </a:cubicBezTo>
                <a:cubicBezTo>
                  <a:pt x="7699" y="2768"/>
                  <a:pt x="7703" y="2768"/>
                  <a:pt x="7706" y="2768"/>
                </a:cubicBezTo>
                <a:cubicBezTo>
                  <a:pt x="7713" y="2768"/>
                  <a:pt x="7720" y="2768"/>
                  <a:pt x="7727" y="2768"/>
                </a:cubicBezTo>
                <a:cubicBezTo>
                  <a:pt x="7731" y="2768"/>
                  <a:pt x="7735" y="2768"/>
                  <a:pt x="7738" y="2768"/>
                </a:cubicBezTo>
                <a:cubicBezTo>
                  <a:pt x="7738" y="2772"/>
                  <a:pt x="7738" y="2775"/>
                  <a:pt x="7738" y="2779"/>
                </a:cubicBezTo>
                <a:cubicBezTo>
                  <a:pt x="7738" y="2786"/>
                  <a:pt x="7738" y="2793"/>
                  <a:pt x="7738" y="2800"/>
                </a:cubicBezTo>
                <a:cubicBezTo>
                  <a:pt x="7738" y="2803"/>
                  <a:pt x="7738" y="2807"/>
                  <a:pt x="7738" y="2811"/>
                </a:cubicBezTo>
                <a:cubicBezTo>
                  <a:pt x="7735" y="2811"/>
                  <a:pt x="7731" y="2811"/>
                  <a:pt x="7727" y="2811"/>
                </a:cubicBezTo>
                <a:close/>
                <a:moveTo>
                  <a:pt x="7582" y="2813"/>
                </a:moveTo>
                <a:cubicBezTo>
                  <a:pt x="7575" y="2813"/>
                  <a:pt x="7568" y="2813"/>
                  <a:pt x="7561" y="2813"/>
                </a:cubicBezTo>
                <a:cubicBezTo>
                  <a:pt x="7558" y="2813"/>
                  <a:pt x="7554" y="2813"/>
                  <a:pt x="7550" y="2813"/>
                </a:cubicBezTo>
                <a:cubicBezTo>
                  <a:pt x="7550" y="2810"/>
                  <a:pt x="7550" y="2806"/>
                  <a:pt x="7550" y="2802"/>
                </a:cubicBezTo>
                <a:cubicBezTo>
                  <a:pt x="7550" y="2796"/>
                  <a:pt x="7550" y="2789"/>
                  <a:pt x="7550" y="2782"/>
                </a:cubicBezTo>
                <a:cubicBezTo>
                  <a:pt x="7550" y="2778"/>
                  <a:pt x="7550" y="2774"/>
                  <a:pt x="7550" y="2771"/>
                </a:cubicBezTo>
                <a:cubicBezTo>
                  <a:pt x="7554" y="2771"/>
                  <a:pt x="7558" y="2771"/>
                  <a:pt x="7561" y="2771"/>
                </a:cubicBezTo>
                <a:cubicBezTo>
                  <a:pt x="7568" y="2771"/>
                  <a:pt x="7575" y="2771"/>
                  <a:pt x="7582" y="2771"/>
                </a:cubicBezTo>
                <a:cubicBezTo>
                  <a:pt x="7586" y="2771"/>
                  <a:pt x="7590" y="2771"/>
                  <a:pt x="7593" y="2771"/>
                </a:cubicBezTo>
                <a:cubicBezTo>
                  <a:pt x="7593" y="2774"/>
                  <a:pt x="7593" y="2778"/>
                  <a:pt x="7593" y="2782"/>
                </a:cubicBezTo>
                <a:cubicBezTo>
                  <a:pt x="7593" y="2789"/>
                  <a:pt x="7593" y="2796"/>
                  <a:pt x="7593" y="2802"/>
                </a:cubicBezTo>
                <a:cubicBezTo>
                  <a:pt x="7593" y="2806"/>
                  <a:pt x="7593" y="2810"/>
                  <a:pt x="7593" y="2813"/>
                </a:cubicBezTo>
                <a:cubicBezTo>
                  <a:pt x="7590" y="2813"/>
                  <a:pt x="7586" y="2813"/>
                  <a:pt x="7582" y="2813"/>
                </a:cubicBezTo>
                <a:close/>
                <a:moveTo>
                  <a:pt x="7655" y="2745"/>
                </a:moveTo>
                <a:cubicBezTo>
                  <a:pt x="7648" y="2745"/>
                  <a:pt x="7642" y="2745"/>
                  <a:pt x="7635" y="2745"/>
                </a:cubicBezTo>
                <a:cubicBezTo>
                  <a:pt x="7631" y="2745"/>
                  <a:pt x="7627" y="2745"/>
                  <a:pt x="7623" y="2745"/>
                </a:cubicBezTo>
                <a:cubicBezTo>
                  <a:pt x="7623" y="2741"/>
                  <a:pt x="7623" y="2737"/>
                  <a:pt x="7623" y="2734"/>
                </a:cubicBezTo>
                <a:cubicBezTo>
                  <a:pt x="7623" y="2727"/>
                  <a:pt x="7623" y="2720"/>
                  <a:pt x="7623" y="2713"/>
                </a:cubicBezTo>
                <a:cubicBezTo>
                  <a:pt x="7623" y="2709"/>
                  <a:pt x="7623" y="2706"/>
                  <a:pt x="7623" y="2702"/>
                </a:cubicBezTo>
                <a:cubicBezTo>
                  <a:pt x="7627" y="2702"/>
                  <a:pt x="7631" y="2702"/>
                  <a:pt x="7635" y="2702"/>
                </a:cubicBezTo>
                <a:cubicBezTo>
                  <a:pt x="7642" y="2702"/>
                  <a:pt x="7648" y="2702"/>
                  <a:pt x="7655" y="2702"/>
                </a:cubicBezTo>
                <a:cubicBezTo>
                  <a:pt x="7659" y="2702"/>
                  <a:pt x="7663" y="2702"/>
                  <a:pt x="7667" y="2702"/>
                </a:cubicBezTo>
                <a:cubicBezTo>
                  <a:pt x="7667" y="2706"/>
                  <a:pt x="7667" y="2709"/>
                  <a:pt x="7667" y="2713"/>
                </a:cubicBezTo>
                <a:cubicBezTo>
                  <a:pt x="7667" y="2720"/>
                  <a:pt x="7667" y="2727"/>
                  <a:pt x="7667" y="2734"/>
                </a:cubicBezTo>
                <a:cubicBezTo>
                  <a:pt x="7667" y="2737"/>
                  <a:pt x="7667" y="2741"/>
                  <a:pt x="7667" y="2745"/>
                </a:cubicBezTo>
                <a:cubicBezTo>
                  <a:pt x="7663" y="2745"/>
                  <a:pt x="7659" y="2745"/>
                  <a:pt x="7655" y="2745"/>
                </a:cubicBezTo>
                <a:close/>
                <a:moveTo>
                  <a:pt x="7727" y="2672"/>
                </a:moveTo>
                <a:cubicBezTo>
                  <a:pt x="7720" y="2672"/>
                  <a:pt x="7713" y="2672"/>
                  <a:pt x="7706" y="2672"/>
                </a:cubicBezTo>
                <a:cubicBezTo>
                  <a:pt x="7703" y="2672"/>
                  <a:pt x="7699" y="2672"/>
                  <a:pt x="7695" y="2672"/>
                </a:cubicBezTo>
                <a:cubicBezTo>
                  <a:pt x="7695" y="2668"/>
                  <a:pt x="7695" y="2665"/>
                  <a:pt x="7695" y="2661"/>
                </a:cubicBezTo>
                <a:cubicBezTo>
                  <a:pt x="7695" y="2654"/>
                  <a:pt x="7695" y="2647"/>
                  <a:pt x="7695" y="2641"/>
                </a:cubicBezTo>
                <a:cubicBezTo>
                  <a:pt x="7695" y="2637"/>
                  <a:pt x="7695" y="2633"/>
                  <a:pt x="7695" y="2629"/>
                </a:cubicBezTo>
                <a:cubicBezTo>
                  <a:pt x="7699" y="2629"/>
                  <a:pt x="7703" y="2629"/>
                  <a:pt x="7706" y="2629"/>
                </a:cubicBezTo>
                <a:cubicBezTo>
                  <a:pt x="7713" y="2629"/>
                  <a:pt x="7720" y="2629"/>
                  <a:pt x="7727" y="2629"/>
                </a:cubicBezTo>
                <a:cubicBezTo>
                  <a:pt x="7731" y="2629"/>
                  <a:pt x="7735" y="2629"/>
                  <a:pt x="7738" y="2629"/>
                </a:cubicBezTo>
                <a:cubicBezTo>
                  <a:pt x="7738" y="2633"/>
                  <a:pt x="7738" y="2637"/>
                  <a:pt x="7738" y="2641"/>
                </a:cubicBezTo>
                <a:cubicBezTo>
                  <a:pt x="7738" y="2647"/>
                  <a:pt x="7738" y="2654"/>
                  <a:pt x="7738" y="2661"/>
                </a:cubicBezTo>
                <a:cubicBezTo>
                  <a:pt x="7738" y="2665"/>
                  <a:pt x="7738" y="2668"/>
                  <a:pt x="7738" y="2672"/>
                </a:cubicBezTo>
                <a:cubicBezTo>
                  <a:pt x="7735" y="2672"/>
                  <a:pt x="7731" y="2672"/>
                  <a:pt x="7727" y="2672"/>
                </a:cubicBezTo>
                <a:close/>
                <a:moveTo>
                  <a:pt x="86" y="2811"/>
                </a:moveTo>
                <a:cubicBezTo>
                  <a:pt x="86" y="2796"/>
                  <a:pt x="86" y="2782"/>
                  <a:pt x="86" y="2768"/>
                </a:cubicBezTo>
                <a:cubicBezTo>
                  <a:pt x="71" y="2768"/>
                  <a:pt x="57" y="2768"/>
                  <a:pt x="43" y="2768"/>
                </a:cubicBezTo>
                <a:cubicBezTo>
                  <a:pt x="43" y="2782"/>
                  <a:pt x="43" y="2796"/>
                  <a:pt x="43" y="2811"/>
                </a:cubicBezTo>
                <a:cubicBezTo>
                  <a:pt x="57" y="2811"/>
                  <a:pt x="71" y="2811"/>
                  <a:pt x="86" y="2811"/>
                </a:cubicBezTo>
                <a:close/>
                <a:moveTo>
                  <a:pt x="231" y="2813"/>
                </a:moveTo>
                <a:cubicBezTo>
                  <a:pt x="231" y="2799"/>
                  <a:pt x="231" y="2785"/>
                  <a:pt x="231" y="2771"/>
                </a:cubicBezTo>
                <a:cubicBezTo>
                  <a:pt x="216" y="2771"/>
                  <a:pt x="202" y="2771"/>
                  <a:pt x="188" y="2771"/>
                </a:cubicBezTo>
                <a:cubicBezTo>
                  <a:pt x="188" y="2785"/>
                  <a:pt x="188" y="2799"/>
                  <a:pt x="188" y="2813"/>
                </a:cubicBezTo>
                <a:cubicBezTo>
                  <a:pt x="202" y="2813"/>
                  <a:pt x="216" y="2813"/>
                  <a:pt x="231" y="2813"/>
                </a:cubicBezTo>
                <a:close/>
                <a:moveTo>
                  <a:pt x="157" y="2745"/>
                </a:moveTo>
                <a:cubicBezTo>
                  <a:pt x="157" y="2730"/>
                  <a:pt x="157" y="2716"/>
                  <a:pt x="157" y="2702"/>
                </a:cubicBezTo>
                <a:cubicBezTo>
                  <a:pt x="143" y="2702"/>
                  <a:pt x="129" y="2702"/>
                  <a:pt x="114" y="2702"/>
                </a:cubicBezTo>
                <a:cubicBezTo>
                  <a:pt x="114" y="2716"/>
                  <a:pt x="114" y="2730"/>
                  <a:pt x="114" y="2745"/>
                </a:cubicBezTo>
                <a:cubicBezTo>
                  <a:pt x="129" y="2745"/>
                  <a:pt x="143" y="2745"/>
                  <a:pt x="157" y="2745"/>
                </a:cubicBezTo>
                <a:close/>
                <a:moveTo>
                  <a:pt x="86" y="2672"/>
                </a:moveTo>
                <a:cubicBezTo>
                  <a:pt x="86" y="2658"/>
                  <a:pt x="86" y="2644"/>
                  <a:pt x="86" y="2629"/>
                </a:cubicBezTo>
                <a:cubicBezTo>
                  <a:pt x="71" y="2629"/>
                  <a:pt x="57" y="2629"/>
                  <a:pt x="43" y="2629"/>
                </a:cubicBezTo>
                <a:cubicBezTo>
                  <a:pt x="43" y="2644"/>
                  <a:pt x="43" y="2658"/>
                  <a:pt x="43" y="2672"/>
                </a:cubicBezTo>
                <a:cubicBezTo>
                  <a:pt x="57" y="2672"/>
                  <a:pt x="71" y="2672"/>
                  <a:pt x="86" y="2672"/>
                </a:cubicBezTo>
                <a:close/>
                <a:moveTo>
                  <a:pt x="176" y="165"/>
                </a:moveTo>
                <a:cubicBezTo>
                  <a:pt x="223" y="165"/>
                  <a:pt x="270" y="165"/>
                  <a:pt x="316" y="165"/>
                </a:cubicBezTo>
                <a:cubicBezTo>
                  <a:pt x="316" y="118"/>
                  <a:pt x="316" y="72"/>
                  <a:pt x="316" y="25"/>
                </a:cubicBezTo>
                <a:cubicBezTo>
                  <a:pt x="1997" y="25"/>
                  <a:pt x="5786" y="25"/>
                  <a:pt x="7466" y="25"/>
                </a:cubicBezTo>
                <a:cubicBezTo>
                  <a:pt x="7466" y="72"/>
                  <a:pt x="7466" y="118"/>
                  <a:pt x="7466" y="165"/>
                </a:cubicBezTo>
                <a:cubicBezTo>
                  <a:pt x="7513" y="165"/>
                  <a:pt x="7560" y="165"/>
                  <a:pt x="7607" y="165"/>
                </a:cubicBezTo>
                <a:cubicBezTo>
                  <a:pt x="7607" y="214"/>
                  <a:pt x="7607" y="263"/>
                  <a:pt x="7607" y="312"/>
                </a:cubicBezTo>
                <a:cubicBezTo>
                  <a:pt x="7655" y="312"/>
                  <a:pt x="7703" y="312"/>
                  <a:pt x="7751" y="312"/>
                </a:cubicBezTo>
                <a:cubicBezTo>
                  <a:pt x="7751" y="726"/>
                  <a:pt x="7751" y="2128"/>
                  <a:pt x="7751" y="2542"/>
                </a:cubicBezTo>
                <a:cubicBezTo>
                  <a:pt x="7705" y="2542"/>
                  <a:pt x="7659" y="2541"/>
                  <a:pt x="7613" y="2541"/>
                </a:cubicBezTo>
                <a:cubicBezTo>
                  <a:pt x="7613" y="2588"/>
                  <a:pt x="7613" y="2636"/>
                  <a:pt x="7613" y="2683"/>
                </a:cubicBezTo>
                <a:cubicBezTo>
                  <a:pt x="7565" y="2683"/>
                  <a:pt x="7516" y="2683"/>
                  <a:pt x="7468" y="2683"/>
                </a:cubicBezTo>
                <a:cubicBezTo>
                  <a:pt x="7468" y="2731"/>
                  <a:pt x="7468" y="2779"/>
                  <a:pt x="7468" y="2827"/>
                </a:cubicBezTo>
                <a:cubicBezTo>
                  <a:pt x="5786" y="2827"/>
                  <a:pt x="1995" y="2827"/>
                  <a:pt x="313" y="2827"/>
                </a:cubicBezTo>
                <a:cubicBezTo>
                  <a:pt x="313" y="2779"/>
                  <a:pt x="313" y="2731"/>
                  <a:pt x="313" y="2683"/>
                </a:cubicBezTo>
                <a:cubicBezTo>
                  <a:pt x="264" y="2683"/>
                  <a:pt x="215" y="2683"/>
                  <a:pt x="166" y="2683"/>
                </a:cubicBezTo>
                <a:cubicBezTo>
                  <a:pt x="166" y="2636"/>
                  <a:pt x="166" y="2588"/>
                  <a:pt x="166" y="2541"/>
                </a:cubicBezTo>
                <a:cubicBezTo>
                  <a:pt x="121" y="2541"/>
                  <a:pt x="75" y="2541"/>
                  <a:pt x="30" y="2541"/>
                </a:cubicBezTo>
                <a:cubicBezTo>
                  <a:pt x="30" y="2127"/>
                  <a:pt x="30" y="725"/>
                  <a:pt x="30" y="312"/>
                </a:cubicBezTo>
                <a:cubicBezTo>
                  <a:pt x="79" y="312"/>
                  <a:pt x="127" y="312"/>
                  <a:pt x="176" y="312"/>
                </a:cubicBezTo>
                <a:cubicBezTo>
                  <a:pt x="176" y="263"/>
                  <a:pt x="176" y="214"/>
                  <a:pt x="176" y="165"/>
                </a:cubicBezTo>
                <a:close/>
              </a:path>
            </a:pathLst>
          </a:custGeom>
          <a:solidFill>
            <a:srgbClr val="83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2647465" y="1191161"/>
            <a:ext cx="672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Yên ba thâm xứ đàm quân sự,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Dạ bán quy lai nguyệt mãn thuyền.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0347" y="4918902"/>
            <a:ext cx="5562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泪滴形 24"/>
          <p:cNvSpPr/>
          <p:nvPr/>
        </p:nvSpPr>
        <p:spPr bwMode="auto">
          <a:xfrm rot="10800000" flipH="1">
            <a:off x="307181" y="3281971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泪滴形 34"/>
          <p:cNvSpPr/>
          <p:nvPr/>
        </p:nvSpPr>
        <p:spPr bwMode="auto">
          <a:xfrm rot="16200000" flipH="1">
            <a:off x="340466" y="5046541"/>
            <a:ext cx="347617" cy="347489"/>
          </a:xfrm>
          <a:custGeom>
            <a:avLst/>
            <a:gdLst/>
            <a:ahLst/>
            <a:cxnLst/>
            <a:rect l="l" t="t" r="r" b="b"/>
            <a:pathLst>
              <a:path w="1947680" h="1946960">
                <a:moveTo>
                  <a:pt x="205247" y="1146936"/>
                </a:moveTo>
                <a:cubicBezTo>
                  <a:pt x="205247" y="818407"/>
                  <a:pt x="471670" y="552082"/>
                  <a:pt x="800320" y="552082"/>
                </a:cubicBezTo>
                <a:cubicBezTo>
                  <a:pt x="1128970" y="552082"/>
                  <a:pt x="1395393" y="818407"/>
                  <a:pt x="1395393" y="1146936"/>
                </a:cubicBezTo>
                <a:cubicBezTo>
                  <a:pt x="1395393" y="1475465"/>
                  <a:pt x="1128970" y="1741790"/>
                  <a:pt x="800320" y="1741790"/>
                </a:cubicBezTo>
                <a:cubicBezTo>
                  <a:pt x="471670" y="1741790"/>
                  <a:pt x="205247" y="1475465"/>
                  <a:pt x="205247" y="1146936"/>
                </a:cubicBezTo>
                <a:close/>
                <a:moveTo>
                  <a:pt x="0" y="973480"/>
                </a:moveTo>
                <a:cubicBezTo>
                  <a:pt x="0" y="1511118"/>
                  <a:pt x="436003" y="1946960"/>
                  <a:pt x="973840" y="1946960"/>
                </a:cubicBezTo>
                <a:cubicBezTo>
                  <a:pt x="1511677" y="1946960"/>
                  <a:pt x="1947680" y="1511118"/>
                  <a:pt x="1947680" y="973480"/>
                </a:cubicBezTo>
                <a:lnTo>
                  <a:pt x="1947680" y="0"/>
                </a:lnTo>
                <a:lnTo>
                  <a:pt x="973841" y="0"/>
                </a:lnTo>
                <a:cubicBezTo>
                  <a:pt x="436004" y="0"/>
                  <a:pt x="1" y="435842"/>
                  <a:pt x="1" y="97348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2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004" y="5781927"/>
            <a:ext cx="11101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HCM.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9404" y="319684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354" y="3124200"/>
            <a:ext cx="5493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5683804" y="3166302"/>
            <a:ext cx="533400" cy="2331661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5804" y="4298884"/>
            <a:ext cx="5566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381" y="-1"/>
            <a:ext cx="1527650" cy="1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43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  <p:bldP spid="30" grpId="0"/>
      <p:bldP spid="11" grpId="0"/>
      <p:bldP spid="12" grpId="0" animBg="1"/>
      <p:bldP spid="13" grpId="0" animBg="1"/>
      <p:bldP spid="19" grpId="0"/>
      <p:bldP spid="26" grpId="0"/>
      <p:bldP spid="27" grpId="0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0981" y="2743200"/>
            <a:ext cx="3961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III.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Tổng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962025"/>
            <a:ext cx="12196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-897454" y="258762"/>
            <a:ext cx="904593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RẰM THÁNG GIÊNG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452491" y="533400"/>
            <a:ext cx="274427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0099"/>
                </a:solidFill>
                <a:latin typeface=".VnTime" pitchFamily="34" charset="0"/>
              </a:rPr>
              <a:t>( Hå ChÝ Minh)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926376" y="550862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.VnArial Narrow" pitchFamily="34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8219" y="1628997"/>
            <a:ext cx="9603343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16BCE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Thể hiện tâm hồn yêu thiên nhiên và tấm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lòng thiết tha với đất nước.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u="sng" dirty="0">
              <a:solidFill>
                <a:srgbClr val="FF00FF"/>
              </a:solidFill>
              <a:latin typeface=".VnArial Narrow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u="sng" dirty="0">
              <a:solidFill>
                <a:srgbClr val="FF00FF"/>
              </a:solidFill>
              <a:latin typeface=".VnArial Narrow" pitchFamily="34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04919" y="5195963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04919" y="5508625"/>
            <a:ext cx="579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Arial Narrow" pitchFamily="34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30544" y="5739457"/>
            <a:ext cx="1067216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dirty="0">
                <a:latin typeface=".VnArial Narrow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581" y="1044222"/>
            <a:ext cx="2424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III.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Tổng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14" descr="rt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4998"/>
            <a:ext cx="50292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4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90" grpId="0"/>
      <p:bldP spid="28691" grpId="0"/>
      <p:bldP spid="28692" grpId="0"/>
      <p:bldP spid="28695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4939" y="2609671"/>
            <a:ext cx="444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lang="zh-CN" altLang="en-US" sz="72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309560" y="189327"/>
            <a:ext cx="1150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Thiên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thơ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"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khuya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"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Rằm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tháng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giêng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endParaRPr kumimoji="0" lang="vi-VN" altLang="zh-CN" sz="3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khác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nhau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như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thế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nào</a:t>
            </a:r>
            <a:r>
              <a:rPr kumimoji="0" lang="fr-FR" altLang="zh-CN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?</a:t>
            </a:r>
            <a:endParaRPr kumimoji="0" lang="en-US" altLang="zh-CN" sz="3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9560" y="1336596"/>
            <a:ext cx="449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"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khuya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":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Thiên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miêu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tả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chiều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sâu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tạo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bức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tranh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nhiều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tầng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nhiều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đường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nét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fr-FR" altLang="zh-CN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467" y="4381939"/>
            <a:ext cx="480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"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Rằm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tháng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giêng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"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Thiên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nhiên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được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miêu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tả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không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gian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rộng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cảnh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vật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bát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ngát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trải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rộng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tràn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sức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xuân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fr-FR" altLang="zh-CN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181" y="1331833"/>
            <a:ext cx="4155282" cy="2554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557" y="4140064"/>
            <a:ext cx="4202906" cy="25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2362200"/>
            <a:ext cx="8534400" cy="18041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69660" y="2609671"/>
            <a:ext cx="4057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Vận</a:t>
            </a:r>
            <a:r>
              <a:rPr lang="en-US" altLang="zh-CN" sz="7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endParaRPr lang="zh-CN" altLang="en-US" sz="72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852487" y="472589"/>
            <a:ext cx="1059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9630" y="1524000"/>
            <a:ext cx="1059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giãi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66773" y="4267200"/>
            <a:ext cx="10591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fr-FR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fr-FR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357804" y="1791005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“Cảnh Khuya” thuộc thể thơ nào?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357804" y="2425643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357804" y="3060281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357804" y="3694919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7804" y="1791005"/>
            <a:ext cx="38370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71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1" y="228600"/>
            <a:ext cx="7467600" cy="117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7736" y="388202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lang="en-US" altLang="zh-CN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altLang="zh-CN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US" altLang="zh-CN" sz="4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endParaRPr lang="zh-CN" altLang="en-US" sz="4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526381" y="1981200"/>
            <a:ext cx="1219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Học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thuộc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lòng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thơ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泪滴形 24"/>
          <p:cNvSpPr/>
          <p:nvPr/>
        </p:nvSpPr>
        <p:spPr bwMode="auto">
          <a:xfrm rot="10800000" flipH="1">
            <a:off x="530949" y="2133762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9" name="泪滴形 24"/>
          <p:cNvSpPr/>
          <p:nvPr/>
        </p:nvSpPr>
        <p:spPr bwMode="auto">
          <a:xfrm rot="10800000" flipH="1">
            <a:off x="535781" y="3152132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73981" y="3160796"/>
            <a:ext cx="12196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Tập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sánh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bản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dịch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thơ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với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nguyên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tác</a:t>
            </a:r>
            <a:r>
              <a:rPr kumimoji="0" lang="fr-FR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43037" y="4278838"/>
            <a:ext cx="929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</a:t>
            </a:r>
            <a:r>
              <a:rPr kumimoji="0" lang="fr-FR" altLang="zh-C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Chuẩn</a:t>
            </a:r>
            <a:r>
              <a:rPr kumimoji="0" lang="fr-FR" altLang="zh-C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</a:t>
            </a:r>
            <a:r>
              <a:rPr lang="vi-VN" altLang="zh-CN" sz="32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ị bài: Tiếng gà trưa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+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Đọc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trả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lời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fr-FR" altLang="zh-C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hỏi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SGK</a:t>
            </a:r>
            <a:r>
              <a:rPr kumimoji="0" lang="vi-V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/14</a:t>
            </a:r>
            <a:r>
              <a:rPr kumimoji="0" lang="fr-F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泪滴形 24"/>
          <p:cNvSpPr/>
          <p:nvPr/>
        </p:nvSpPr>
        <p:spPr bwMode="auto">
          <a:xfrm rot="10800000" flipH="1">
            <a:off x="642634" y="4627027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1" name="Google Shape;164;p25" descr="POINSET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20" y="54786"/>
            <a:ext cx="2478880" cy="185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2337" grpId="0"/>
      <p:bldP spid="5" grpId="0" animBg="1"/>
      <p:bldP spid="9" grpId="0" animBg="1"/>
      <p:bldP spid="10" grpId="0"/>
      <p:bldP spid="14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23111" r="7001" b="10519"/>
          <a:stretch>
            <a:fillRect/>
          </a:stretch>
        </p:blipFill>
        <p:spPr bwMode="auto">
          <a:xfrm>
            <a:off x="0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20364" r="6454" b="9818"/>
          <a:stretch>
            <a:fillRect/>
          </a:stretch>
        </p:blipFill>
        <p:spPr bwMode="auto">
          <a:xfrm>
            <a:off x="2" y="0"/>
            <a:ext cx="123396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27"/>
          <p:cNvSpPr/>
          <p:nvPr/>
        </p:nvSpPr>
        <p:spPr>
          <a:xfrm flipH="1" flipV="1">
            <a:off x="10446654" y="2"/>
            <a:ext cx="1786636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等腰三角形 28"/>
          <p:cNvSpPr/>
          <p:nvPr/>
        </p:nvSpPr>
        <p:spPr>
          <a:xfrm rot="10800000" flipH="1">
            <a:off x="0" y="2"/>
            <a:ext cx="1864453" cy="1235075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060" y="994590"/>
            <a:ext cx="944464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en-US" sz="4000" b="1" noProof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 CHÚC CÁC EM CÓ NHỮNG KHÁM PHÁ THÚ VỊ, SÁNG TẠO NHÉ.</a:t>
            </a:r>
          </a:p>
        </p:txBody>
      </p:sp>
      <p:pic>
        <p:nvPicPr>
          <p:cNvPr id="20486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3" y="2681288"/>
            <a:ext cx="4522966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68" y="2619375"/>
            <a:ext cx="4522966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1494817" y="485476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 thuật so sánh trong câu thơ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 suối trong như tiếng hát xa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có tác dụng gì?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1981" y="2040514"/>
            <a:ext cx="88368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cho tiếng suối gần gũi với con người.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2138" y="2944608"/>
            <a:ext cx="104706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sự tĩnh lặng, huyền diệu trong đêm rừng Việt Bắc.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959" y="4029239"/>
            <a:ext cx="9913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cách cảm nhận riêng của Bác so với các nhà thơ khác khi cùng viết về một đối tượng.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959" y="5283147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a, b, 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281" y="5282248"/>
            <a:ext cx="2310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a, b, 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10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2151721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69182" y="1900613"/>
            <a:ext cx="8955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69182" y="2812198"/>
            <a:ext cx="10493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9182" y="3771036"/>
            <a:ext cx="10493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69183" y="4648200"/>
            <a:ext cx="8840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9183" y="2812198"/>
            <a:ext cx="10757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356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1442261" y="536827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4276" y="2438330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7819" y="3189350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So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94276" y="3940370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82661" y="4811133"/>
            <a:ext cx="699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9551" y="3940370"/>
            <a:ext cx="2831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27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1419949" y="8859"/>
            <a:ext cx="9410639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 trị nội dung, nghệ thuật chủ yếu của bài thơ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 khuya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2333" y="1723920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: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hiện tình yêu thiên nhiên 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8180" y="2609971"/>
            <a:ext cx="1087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: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hiện tình yêu nước sâu sắc, tâm hồn nhạy cảm, ung dung.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8180" y="3496022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: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 thơ thất ngôn tứ tuyệt, bút pháp cổ điển và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 đại, biện pháp tu từ so sánh, nhân hóa, điệp từ.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2333" y="4849738"/>
            <a:ext cx="6998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a, b, 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655" y="4849738"/>
            <a:ext cx="2310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a, b, 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64381" y="304800"/>
            <a:ext cx="1083374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Những hình ảnh này ở đâu, và gợi cho em nhớ đến ai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" y="1828800"/>
            <a:ext cx="5042542" cy="34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588" y="1828800"/>
            <a:ext cx="5465535" cy="3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4382" y="5730389"/>
            <a:ext cx="10833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Đây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là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nhà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sàn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của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Bác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Hồ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Hà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Nội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ở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chiến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khu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Việt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Bắc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TC\Documents\bai-cung-ram-thang-gi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" y="1"/>
            <a:ext cx="12186603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7260579" y="5486401"/>
            <a:ext cx="493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396341086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71971f2a7c438cfc395e51151f1c4179d89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AF251C"/>
      </a:dk1>
      <a:lt1>
        <a:srgbClr val="000000"/>
      </a:lt1>
      <a:dk2>
        <a:srgbClr val="383431"/>
      </a:dk2>
      <a:lt2>
        <a:srgbClr val="969660"/>
      </a:lt2>
      <a:accent1>
        <a:srgbClr val="544836"/>
      </a:accent1>
      <a:accent2>
        <a:srgbClr val="AF251C"/>
      </a:accent2>
      <a:accent3>
        <a:srgbClr val="544836"/>
      </a:accent3>
      <a:accent4>
        <a:srgbClr val="544836"/>
      </a:accent4>
      <a:accent5>
        <a:srgbClr val="FFFFFF"/>
      </a:accent5>
      <a:accent6>
        <a:srgbClr val="383431"/>
      </a:accent6>
      <a:hlink>
        <a:srgbClr val="C9B897"/>
      </a:hlink>
      <a:folHlink>
        <a:srgbClr val="7F7F7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Pages>0</Pages>
  <Words>1506</Words>
  <Characters>0</Characters>
  <Application>Microsoft Office PowerPoint</Application>
  <DocSecurity>0</DocSecurity>
  <PresentationFormat>Custom</PresentationFormat>
  <Lines>0</Lines>
  <Paragraphs>142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微软雅黑</vt:lpstr>
      <vt:lpstr>.VnArial Narrow</vt:lpstr>
      <vt:lpstr>.VnSouthern</vt:lpstr>
      <vt:lpstr>.VnTime</vt:lpstr>
      <vt:lpstr>Arial</vt:lpstr>
      <vt:lpstr>Calibri</vt:lpstr>
      <vt:lpstr>Times New Roman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Base>https://dxpu.taobao.com/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dc:description>大侠素材铺_x000d_
淘宝店：https://dxpu.taobao.com/</dc:description>
  <cp:lastModifiedBy>Thuan An Nguyen Thi</cp:lastModifiedBy>
  <cp:revision>364</cp:revision>
  <dcterms:created xsi:type="dcterms:W3CDTF">2013-01-25T01:44:32Z</dcterms:created>
  <dcterms:modified xsi:type="dcterms:W3CDTF">2021-10-28T12:27:59Z</dcterms:modified>
  <cp:category>https://dxpu.taobao.com/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