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2" r:id="rId2"/>
  </p:sldMasterIdLst>
  <p:notesMasterIdLst>
    <p:notesMasterId r:id="rId19"/>
  </p:notesMasterIdLst>
  <p:sldIdLst>
    <p:sldId id="302" r:id="rId3"/>
    <p:sldId id="256" r:id="rId4"/>
    <p:sldId id="259" r:id="rId5"/>
    <p:sldId id="303" r:id="rId6"/>
    <p:sldId id="295" r:id="rId7"/>
    <p:sldId id="304" r:id="rId8"/>
    <p:sldId id="296" r:id="rId9"/>
    <p:sldId id="297" r:id="rId10"/>
    <p:sldId id="298" r:id="rId11"/>
    <p:sldId id="299" r:id="rId12"/>
    <p:sldId id="305" r:id="rId13"/>
    <p:sldId id="306" r:id="rId14"/>
    <p:sldId id="300" r:id="rId15"/>
    <p:sldId id="307" r:id="rId16"/>
    <p:sldId id="301" r:id="rId17"/>
    <p:sldId id="26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A3"/>
    <a:srgbClr val="FCD6CD"/>
    <a:srgbClr val="FFCE31"/>
    <a:srgbClr val="FEEFE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2" autoAdjust="0"/>
    <p:restoredTop sz="94394" autoAdjust="0"/>
  </p:normalViewPr>
  <p:slideViewPr>
    <p:cSldViewPr snapToGrid="0">
      <p:cViewPr varScale="1">
        <p:scale>
          <a:sx n="63" d="100"/>
          <a:sy n="63" d="100"/>
        </p:scale>
        <p:origin x="20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83E7C-F616-496E-B9A8-52AC62050BA2}" type="datetimeFigureOut">
              <a:rPr lang="zh-CN" altLang="en-US" smtClean="0"/>
              <a:pPr/>
              <a:t>2021/10/25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7EF6-F77F-455A-BD7E-8F44CD9C3B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5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04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722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235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581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392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27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34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55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767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97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66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8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645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177AAD-7460-4F93-8E37-2AA0D56302C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09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91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50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4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8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2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0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5962D-022E-4214-A97B-A69EA2D6C024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168A1-7E08-4F28-A46F-6F1BA7370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34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7787" y="36196"/>
            <a:ext cx="12036425" cy="67377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" y="5883766"/>
            <a:ext cx="1304290" cy="981219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sp>
        <p:nvSpPr>
          <p:cNvPr id="14" name="AutoShape 2" descr="Các địa điểm du lịch nổi tiếng ở sài gòn tiêu biểu chợ Bến Thành">
            <a:extLst>
              <a:ext uri="{FF2B5EF4-FFF2-40B4-BE49-F238E27FC236}">
                <a16:creationId xmlns:a16="http://schemas.microsoft.com/office/drawing/2014/main" id="{99AB4266-8F6B-4279-92F5-E0CC6A8C6B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5" name="Picture 2" descr="SG1.jpg">
            <a:extLst>
              <a:ext uri="{FF2B5EF4-FFF2-40B4-BE49-F238E27FC236}">
                <a16:creationId xmlns:a16="http://schemas.microsoft.com/office/drawing/2014/main" id="{5E51C935-5E23-4829-AF70-C33F87A36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36" y="2778870"/>
            <a:ext cx="6093945" cy="3995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6AB17D94-777E-4285-AFEF-AF21CD6BCB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/>
        </p:blipFill>
        <p:spPr>
          <a:xfrm>
            <a:off x="3341358" y="28629"/>
            <a:ext cx="5549306" cy="3468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SG15.jpg">
            <a:extLst>
              <a:ext uri="{FF2B5EF4-FFF2-40B4-BE49-F238E27FC236}">
                <a16:creationId xmlns:a16="http://schemas.microsoft.com/office/drawing/2014/main" id="{531CA7B3-154F-447D-A3A9-F3BB6D85D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524" y="2815485"/>
            <a:ext cx="5733175" cy="41701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loud 5">
            <a:extLst>
              <a:ext uri="{FF2B5EF4-FFF2-40B4-BE49-F238E27FC236}">
                <a16:creationId xmlns:a16="http://schemas.microsoft.com/office/drawing/2014/main" id="{C8EA5086-5F99-4095-A192-44F83CA5FF62}"/>
              </a:ext>
            </a:extLst>
          </p:cNvPr>
          <p:cNvSpPr/>
          <p:nvPr/>
        </p:nvSpPr>
        <p:spPr>
          <a:xfrm>
            <a:off x="3044470" y="1376680"/>
            <a:ext cx="6519553" cy="3348841"/>
          </a:xfrm>
          <a:prstGeom prst="cloud">
            <a:avLst/>
          </a:prstGeom>
          <a:solidFill>
            <a:sysClr val="window" lastClr="FFFFFF"/>
          </a:solidFill>
          <a:ln w="12700" cap="flat" cmpd="sng" algn="ctr">
            <a:solidFill>
              <a:srgbClr val="4BAC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địa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10103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8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4480" y="91440"/>
            <a:ext cx="11765280" cy="65328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" y="5639178"/>
            <a:ext cx="1629410" cy="1225807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312AEF37-89C2-44D7-BA74-0A5BCDCCB0DA}"/>
              </a:ext>
            </a:extLst>
          </p:cNvPr>
          <p:cNvSpPr/>
          <p:nvPr/>
        </p:nvSpPr>
        <p:spPr>
          <a:xfrm>
            <a:off x="369019" y="101053"/>
            <a:ext cx="11262133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hong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306FF87-767C-4FC2-96F7-072650784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019" y="4527292"/>
            <a:ext cx="6728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→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Ngôn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ngữ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đậm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đà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màu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sắc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Nam </a:t>
            </a:r>
            <a:r>
              <a:rPr lang="fr-FR" sz="32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Bộ</a:t>
            </a:r>
            <a:r>
              <a:rPr lang="fr-FR" sz="32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7CD5D6-582D-43A8-85B4-DB7E7260B074}"/>
              </a:ext>
            </a:extLst>
          </p:cNvPr>
          <p:cNvSpPr txBox="1"/>
          <p:nvPr/>
        </p:nvSpPr>
        <p:spPr>
          <a:xfrm>
            <a:off x="369019" y="5065614"/>
            <a:ext cx="6901067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=&gt;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19659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8088" y="212497"/>
            <a:ext cx="11680552" cy="6045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7980" y="-64626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8232" y="5018087"/>
            <a:ext cx="990600" cy="990600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3B6ADF45-3A3C-4590-8214-5AE150B02A43}"/>
              </a:ext>
            </a:extLst>
          </p:cNvPr>
          <p:cNvSpPr/>
          <p:nvPr/>
        </p:nvSpPr>
        <p:spPr>
          <a:xfrm>
            <a:off x="559708" y="691621"/>
            <a:ext cx="11829142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...”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6861712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449262" y="1598930"/>
            <a:ext cx="626110" cy="626110"/>
          </a:xfrm>
          <a:prstGeom prst="triangle">
            <a:avLst/>
          </a:prstGeom>
          <a:solidFill>
            <a:srgbClr val="C9D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762317" y="1114573"/>
            <a:ext cx="225552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汉真广标" panose="02010609000101010101" charset="-122"/>
                <a:ea typeface="汉真广标" panose="02010609000101010101" charset="-122"/>
                <a:cs typeface="+mn-cs"/>
              </a:rPr>
              <a:t>III.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030943" y="1253586"/>
            <a:ext cx="0" cy="1482090"/>
          </a:xfrm>
          <a:prstGeom prst="line">
            <a:avLst/>
          </a:prstGeom>
          <a:ln w="25400">
            <a:solidFill>
              <a:srgbClr val="0BB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807653" y="1627680"/>
            <a:ext cx="566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TỔNG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 KẾT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BBD9C"/>
              </a:solidFill>
              <a:effectLst/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+mn-ea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484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5" grpId="0" animBg="1"/>
      <p:bldP spid="5" grpId="1" bldLvl="0" animBg="1"/>
      <p:bldP spid="2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CBB2C0FF-A11C-49EE-9851-CA3C6094655D}"/>
              </a:ext>
            </a:extLst>
          </p:cNvPr>
          <p:cNvSpPr txBox="1"/>
          <p:nvPr/>
        </p:nvSpPr>
        <p:spPr>
          <a:xfrm>
            <a:off x="842470" y="683002"/>
            <a:ext cx="1099297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thuật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đậm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hỉnh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01155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F7445673-E5CB-4176-970E-F1977C3D1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647" y="0"/>
            <a:ext cx="6173893" cy="361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Documents and Settings\THANH TAI\My Documents\Downloads\thanhpho-hcm-8.png">
            <a:extLst>
              <a:ext uri="{FF2B5EF4-FFF2-40B4-BE49-F238E27FC236}">
                <a16:creationId xmlns:a16="http://schemas.microsoft.com/office/drawing/2014/main" id="{896923C6-9111-429F-B7B1-0E4032BB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01600"/>
            <a:ext cx="5892800" cy="3616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THANH TAI\My Documents\Downloads\1_2.jpeg">
            <a:extLst>
              <a:ext uri="{FF2B5EF4-FFF2-40B4-BE49-F238E27FC236}">
                <a16:creationId xmlns:a16="http://schemas.microsoft.com/office/drawing/2014/main" id="{0CDD78B1-6AA9-4DB4-8C59-449899FC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15360"/>
            <a:ext cx="6004560" cy="334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THANH TAI\My Documents\Downloads\DD11_02da7.jpg">
            <a:extLst>
              <a:ext uri="{FF2B5EF4-FFF2-40B4-BE49-F238E27FC236}">
                <a16:creationId xmlns:a16="http://schemas.microsoft.com/office/drawing/2014/main" id="{7B93BAEE-064D-476E-9055-FB13B04C3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92" y="3515360"/>
            <a:ext cx="5931747" cy="3342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26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809" y="190183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12" y="5010943"/>
            <a:ext cx="990600" cy="990600"/>
          </a:xfrm>
          <a:prstGeom prst="rect">
            <a:avLst/>
          </a:prstGeom>
        </p:spPr>
      </p:pic>
      <p:sp>
        <p:nvSpPr>
          <p:cNvPr id="16" name="矩形 2">
            <a:extLst>
              <a:ext uri="{FF2B5EF4-FFF2-40B4-BE49-F238E27FC236}">
                <a16:creationId xmlns:a16="http://schemas.microsoft.com/office/drawing/2014/main" id="{D8CC2FB6-25A0-4C46-AD9C-ADD2651D9906}"/>
              </a:ext>
            </a:extLst>
          </p:cNvPr>
          <p:cNvSpPr/>
          <p:nvPr/>
        </p:nvSpPr>
        <p:spPr>
          <a:xfrm>
            <a:off x="3118719" y="856457"/>
            <a:ext cx="5688775" cy="701831"/>
          </a:xfrm>
          <a:prstGeom prst="rect">
            <a:avLst/>
          </a:prstGeom>
          <a:solidFill>
            <a:srgbClr val="0BBD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Hướng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dẫn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tự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học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17" name="Freeform 356">
            <a:extLst>
              <a:ext uri="{FF2B5EF4-FFF2-40B4-BE49-F238E27FC236}">
                <a16:creationId xmlns:a16="http://schemas.microsoft.com/office/drawing/2014/main" id="{4130369B-B08F-4C0C-830E-178B8F92498A}"/>
              </a:ext>
            </a:extLst>
          </p:cNvPr>
          <p:cNvSpPr>
            <a:spLocks noEditPoints="1"/>
          </p:cNvSpPr>
          <p:nvPr/>
        </p:nvSpPr>
        <p:spPr bwMode="auto">
          <a:xfrm>
            <a:off x="992269" y="2036459"/>
            <a:ext cx="504895" cy="795732"/>
          </a:xfrm>
          <a:custGeom>
            <a:avLst/>
            <a:gdLst>
              <a:gd name="T0" fmla="*/ 107 w 126"/>
              <a:gd name="T1" fmla="*/ 19 h 199"/>
              <a:gd name="T2" fmla="*/ 117 w 126"/>
              <a:gd name="T3" fmla="*/ 95 h 199"/>
              <a:gd name="T4" fmla="*/ 97 w 126"/>
              <a:gd name="T5" fmla="*/ 123 h 199"/>
              <a:gd name="T6" fmla="*/ 104 w 126"/>
              <a:gd name="T7" fmla="*/ 122 h 199"/>
              <a:gd name="T8" fmla="*/ 108 w 126"/>
              <a:gd name="T9" fmla="*/ 137 h 199"/>
              <a:gd name="T10" fmla="*/ 105 w 126"/>
              <a:gd name="T11" fmla="*/ 149 h 199"/>
              <a:gd name="T12" fmla="*/ 108 w 126"/>
              <a:gd name="T13" fmla="*/ 161 h 199"/>
              <a:gd name="T14" fmla="*/ 104 w 126"/>
              <a:gd name="T15" fmla="*/ 175 h 199"/>
              <a:gd name="T16" fmla="*/ 29 w 126"/>
              <a:gd name="T17" fmla="*/ 181 h 199"/>
              <a:gd name="T18" fmla="*/ 22 w 126"/>
              <a:gd name="T19" fmla="*/ 177 h 199"/>
              <a:gd name="T20" fmla="*/ 22 w 126"/>
              <a:gd name="T21" fmla="*/ 156 h 199"/>
              <a:gd name="T22" fmla="*/ 22 w 126"/>
              <a:gd name="T23" fmla="*/ 153 h 199"/>
              <a:gd name="T24" fmla="*/ 22 w 126"/>
              <a:gd name="T25" fmla="*/ 132 h 199"/>
              <a:gd name="T26" fmla="*/ 28 w 126"/>
              <a:gd name="T27" fmla="*/ 129 h 199"/>
              <a:gd name="T28" fmla="*/ 31 w 126"/>
              <a:gd name="T29" fmla="*/ 117 h 199"/>
              <a:gd name="T30" fmla="*/ 0 w 126"/>
              <a:gd name="T31" fmla="*/ 63 h 199"/>
              <a:gd name="T32" fmla="*/ 63 w 126"/>
              <a:gd name="T33" fmla="*/ 0 h 199"/>
              <a:gd name="T34" fmla="*/ 52 w 126"/>
              <a:gd name="T35" fmla="*/ 76 h 199"/>
              <a:gd name="T36" fmla="*/ 57 w 126"/>
              <a:gd name="T37" fmla="*/ 73 h 199"/>
              <a:gd name="T38" fmla="*/ 63 w 126"/>
              <a:gd name="T39" fmla="*/ 76 h 199"/>
              <a:gd name="T40" fmla="*/ 68 w 126"/>
              <a:gd name="T41" fmla="*/ 73 h 199"/>
              <a:gd name="T42" fmla="*/ 74 w 126"/>
              <a:gd name="T43" fmla="*/ 76 h 199"/>
              <a:gd name="T44" fmla="*/ 81 w 126"/>
              <a:gd name="T45" fmla="*/ 71 h 199"/>
              <a:gd name="T46" fmla="*/ 73 w 126"/>
              <a:gd name="T47" fmla="*/ 96 h 199"/>
              <a:gd name="T48" fmla="*/ 84 w 126"/>
              <a:gd name="T49" fmla="*/ 124 h 199"/>
              <a:gd name="T50" fmla="*/ 84 w 126"/>
              <a:gd name="T51" fmla="*/ 109 h 199"/>
              <a:gd name="T52" fmla="*/ 106 w 126"/>
              <a:gd name="T53" fmla="*/ 88 h 199"/>
              <a:gd name="T54" fmla="*/ 98 w 126"/>
              <a:gd name="T55" fmla="*/ 28 h 199"/>
              <a:gd name="T56" fmla="*/ 28 w 126"/>
              <a:gd name="T57" fmla="*/ 28 h 199"/>
              <a:gd name="T58" fmla="*/ 20 w 126"/>
              <a:gd name="T59" fmla="*/ 89 h 199"/>
              <a:gd name="T60" fmla="*/ 44 w 126"/>
              <a:gd name="T61" fmla="*/ 109 h 199"/>
              <a:gd name="T62" fmla="*/ 44 w 126"/>
              <a:gd name="T63" fmla="*/ 125 h 199"/>
              <a:gd name="T64" fmla="*/ 55 w 126"/>
              <a:gd name="T65" fmla="*/ 96 h 199"/>
              <a:gd name="T66" fmla="*/ 47 w 126"/>
              <a:gd name="T67" fmla="*/ 71 h 199"/>
              <a:gd name="T68" fmla="*/ 76 w 126"/>
              <a:gd name="T69" fmla="*/ 79 h 199"/>
              <a:gd name="T70" fmla="*/ 68 w 126"/>
              <a:gd name="T71" fmla="*/ 78 h 199"/>
              <a:gd name="T72" fmla="*/ 57 w 126"/>
              <a:gd name="T73" fmla="*/ 78 h 199"/>
              <a:gd name="T74" fmla="*/ 52 w 126"/>
              <a:gd name="T75" fmla="*/ 79 h 199"/>
              <a:gd name="T76" fmla="*/ 61 w 126"/>
              <a:gd name="T77" fmla="*/ 94 h 199"/>
              <a:gd name="T78" fmla="*/ 61 w 126"/>
              <a:gd name="T79" fmla="*/ 125 h 199"/>
              <a:gd name="T80" fmla="*/ 66 w 126"/>
              <a:gd name="T81" fmla="*/ 95 h 199"/>
              <a:gd name="T82" fmla="*/ 67 w 126"/>
              <a:gd name="T83" fmla="*/ 93 h 199"/>
              <a:gd name="T84" fmla="*/ 82 w 126"/>
              <a:gd name="T85" fmla="*/ 180 h 199"/>
              <a:gd name="T86" fmla="*/ 64 w 126"/>
              <a:gd name="T87" fmla="*/ 199 h 199"/>
              <a:gd name="T88" fmla="*/ 82 w 126"/>
              <a:gd name="T89" fmla="*/ 180 h 199"/>
              <a:gd name="T90" fmla="*/ 33 w 126"/>
              <a:gd name="T91" fmla="*/ 165 h 199"/>
              <a:gd name="T92" fmla="*/ 33 w 126"/>
              <a:gd name="T93" fmla="*/ 168 h 199"/>
              <a:gd name="T94" fmla="*/ 95 w 126"/>
              <a:gd name="T95" fmla="*/ 161 h 199"/>
              <a:gd name="T96" fmla="*/ 95 w 126"/>
              <a:gd name="T97" fmla="*/ 136 h 199"/>
              <a:gd name="T98" fmla="*/ 33 w 126"/>
              <a:gd name="T99" fmla="*/ 143 h 199"/>
              <a:gd name="T100" fmla="*/ 95 w 126"/>
              <a:gd name="T101" fmla="*/ 139 h 199"/>
              <a:gd name="T102" fmla="*/ 95 w 126"/>
              <a:gd name="T103" fmla="*/ 136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" h="199">
                <a:moveTo>
                  <a:pt x="63" y="0"/>
                </a:moveTo>
                <a:cubicBezTo>
                  <a:pt x="80" y="0"/>
                  <a:pt x="96" y="7"/>
                  <a:pt x="107" y="19"/>
                </a:cubicBezTo>
                <a:cubicBezTo>
                  <a:pt x="119" y="30"/>
                  <a:pt x="126" y="46"/>
                  <a:pt x="126" y="63"/>
                </a:cubicBezTo>
                <a:cubicBezTo>
                  <a:pt x="126" y="75"/>
                  <a:pt x="123" y="86"/>
                  <a:pt x="117" y="95"/>
                </a:cubicBezTo>
                <a:cubicBezTo>
                  <a:pt x="112" y="104"/>
                  <a:pt x="105" y="111"/>
                  <a:pt x="97" y="116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6" y="126"/>
                  <a:pt x="106" y="126"/>
                  <a:pt x="106" y="126"/>
                </a:cubicBezTo>
                <a:cubicBezTo>
                  <a:pt x="107" y="130"/>
                  <a:pt x="108" y="134"/>
                  <a:pt x="108" y="137"/>
                </a:cubicBezTo>
                <a:cubicBezTo>
                  <a:pt x="108" y="141"/>
                  <a:pt x="107" y="144"/>
                  <a:pt x="106" y="148"/>
                </a:cubicBezTo>
                <a:cubicBezTo>
                  <a:pt x="105" y="149"/>
                  <a:pt x="105" y="149"/>
                  <a:pt x="105" y="149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7" y="154"/>
                  <a:pt x="108" y="157"/>
                  <a:pt x="108" y="161"/>
                </a:cubicBezTo>
                <a:cubicBezTo>
                  <a:pt x="108" y="164"/>
                  <a:pt x="107" y="168"/>
                  <a:pt x="106" y="171"/>
                </a:cubicBezTo>
                <a:cubicBezTo>
                  <a:pt x="104" y="175"/>
                  <a:pt x="104" y="175"/>
                  <a:pt x="104" y="175"/>
                </a:cubicBezTo>
                <a:cubicBezTo>
                  <a:pt x="100" y="175"/>
                  <a:pt x="100" y="175"/>
                  <a:pt x="100" y="175"/>
                </a:cubicBezTo>
                <a:cubicBezTo>
                  <a:pt x="29" y="181"/>
                  <a:pt x="29" y="181"/>
                  <a:pt x="29" y="181"/>
                </a:cubicBezTo>
                <a:cubicBezTo>
                  <a:pt x="24" y="182"/>
                  <a:pt x="24" y="182"/>
                  <a:pt x="24" y="182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21" y="174"/>
                  <a:pt x="20" y="171"/>
                  <a:pt x="20" y="167"/>
                </a:cubicBezTo>
                <a:cubicBezTo>
                  <a:pt x="20" y="164"/>
                  <a:pt x="21" y="160"/>
                  <a:pt x="22" y="156"/>
                </a:cubicBezTo>
                <a:cubicBezTo>
                  <a:pt x="23" y="155"/>
                  <a:pt x="23" y="155"/>
                  <a:pt x="23" y="155"/>
                </a:cubicBezTo>
                <a:cubicBezTo>
                  <a:pt x="22" y="153"/>
                  <a:pt x="22" y="153"/>
                  <a:pt x="22" y="153"/>
                </a:cubicBezTo>
                <a:cubicBezTo>
                  <a:pt x="21" y="150"/>
                  <a:pt x="20" y="147"/>
                  <a:pt x="20" y="144"/>
                </a:cubicBezTo>
                <a:cubicBezTo>
                  <a:pt x="20" y="140"/>
                  <a:pt x="21" y="136"/>
                  <a:pt x="22" y="132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1" y="129"/>
                  <a:pt x="31" y="129"/>
                  <a:pt x="31" y="129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2" y="112"/>
                  <a:pt x="15" y="104"/>
                  <a:pt x="9" y="96"/>
                </a:cubicBezTo>
                <a:cubicBezTo>
                  <a:pt x="3" y="86"/>
                  <a:pt x="0" y="75"/>
                  <a:pt x="0" y="63"/>
                </a:cubicBezTo>
                <a:cubicBezTo>
                  <a:pt x="0" y="46"/>
                  <a:pt x="7" y="30"/>
                  <a:pt x="19" y="19"/>
                </a:cubicBezTo>
                <a:cubicBezTo>
                  <a:pt x="30" y="7"/>
                  <a:pt x="46" y="0"/>
                  <a:pt x="63" y="0"/>
                </a:cubicBezTo>
                <a:close/>
                <a:moveTo>
                  <a:pt x="49" y="75"/>
                </a:moveTo>
                <a:cubicBezTo>
                  <a:pt x="50" y="76"/>
                  <a:pt x="51" y="76"/>
                  <a:pt x="52" y="76"/>
                </a:cubicBezTo>
                <a:cubicBezTo>
                  <a:pt x="54" y="76"/>
                  <a:pt x="55" y="75"/>
                  <a:pt x="56" y="74"/>
                </a:cubicBezTo>
                <a:cubicBezTo>
                  <a:pt x="57" y="73"/>
                  <a:pt x="57" y="73"/>
                  <a:pt x="57" y="73"/>
                </a:cubicBezTo>
                <a:cubicBezTo>
                  <a:pt x="58" y="74"/>
                  <a:pt x="58" y="74"/>
                  <a:pt x="58" y="74"/>
                </a:cubicBezTo>
                <a:cubicBezTo>
                  <a:pt x="60" y="76"/>
                  <a:pt x="61" y="76"/>
                  <a:pt x="63" y="76"/>
                </a:cubicBezTo>
                <a:cubicBezTo>
                  <a:pt x="64" y="76"/>
                  <a:pt x="65" y="76"/>
                  <a:pt x="67" y="74"/>
                </a:cubicBezTo>
                <a:cubicBezTo>
                  <a:pt x="68" y="73"/>
                  <a:pt x="68" y="73"/>
                  <a:pt x="68" y="73"/>
                </a:cubicBezTo>
                <a:cubicBezTo>
                  <a:pt x="69" y="74"/>
                  <a:pt x="69" y="74"/>
                  <a:pt x="69" y="74"/>
                </a:cubicBezTo>
                <a:cubicBezTo>
                  <a:pt x="71" y="76"/>
                  <a:pt x="72" y="76"/>
                  <a:pt x="74" y="76"/>
                </a:cubicBezTo>
                <a:cubicBezTo>
                  <a:pt x="76" y="76"/>
                  <a:pt x="77" y="75"/>
                  <a:pt x="79" y="75"/>
                </a:cubicBezTo>
                <a:cubicBezTo>
                  <a:pt x="81" y="71"/>
                  <a:pt x="81" y="71"/>
                  <a:pt x="81" y="71"/>
                </a:cubicBezTo>
                <a:cubicBezTo>
                  <a:pt x="87" y="74"/>
                  <a:pt x="87" y="74"/>
                  <a:pt x="87" y="74"/>
                </a:cubicBezTo>
                <a:cubicBezTo>
                  <a:pt x="73" y="96"/>
                  <a:pt x="73" y="96"/>
                  <a:pt x="73" y="96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95" y="102"/>
                  <a:pt x="101" y="96"/>
                  <a:pt x="106" y="88"/>
                </a:cubicBezTo>
                <a:cubicBezTo>
                  <a:pt x="110" y="81"/>
                  <a:pt x="113" y="72"/>
                  <a:pt x="113" y="63"/>
                </a:cubicBezTo>
                <a:cubicBezTo>
                  <a:pt x="113" y="49"/>
                  <a:pt x="107" y="37"/>
                  <a:pt x="98" y="28"/>
                </a:cubicBezTo>
                <a:cubicBezTo>
                  <a:pt x="89" y="19"/>
                  <a:pt x="77" y="13"/>
                  <a:pt x="63" y="13"/>
                </a:cubicBezTo>
                <a:cubicBezTo>
                  <a:pt x="49" y="13"/>
                  <a:pt x="37" y="19"/>
                  <a:pt x="28" y="28"/>
                </a:cubicBezTo>
                <a:cubicBezTo>
                  <a:pt x="19" y="37"/>
                  <a:pt x="13" y="49"/>
                  <a:pt x="13" y="63"/>
                </a:cubicBezTo>
                <a:cubicBezTo>
                  <a:pt x="13" y="73"/>
                  <a:pt x="16" y="81"/>
                  <a:pt x="20" y="89"/>
                </a:cubicBezTo>
                <a:cubicBezTo>
                  <a:pt x="25" y="97"/>
                  <a:pt x="32" y="103"/>
                  <a:pt x="40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3"/>
                  <a:pt x="44" y="113"/>
                  <a:pt x="44" y="113"/>
                </a:cubicBezTo>
                <a:cubicBezTo>
                  <a:pt x="44" y="125"/>
                  <a:pt x="44" y="125"/>
                  <a:pt x="44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96"/>
                  <a:pt x="55" y="96"/>
                  <a:pt x="55" y="96"/>
                </a:cubicBezTo>
                <a:cubicBezTo>
                  <a:pt x="41" y="74"/>
                  <a:pt x="41" y="74"/>
                  <a:pt x="41" y="74"/>
                </a:cubicBezTo>
                <a:cubicBezTo>
                  <a:pt x="47" y="71"/>
                  <a:pt x="47" y="71"/>
                  <a:pt x="47" y="71"/>
                </a:cubicBezTo>
                <a:cubicBezTo>
                  <a:pt x="49" y="75"/>
                  <a:pt x="49" y="75"/>
                  <a:pt x="49" y="75"/>
                </a:cubicBezTo>
                <a:close/>
                <a:moveTo>
                  <a:pt x="76" y="79"/>
                </a:moveTo>
                <a:cubicBezTo>
                  <a:pt x="75" y="79"/>
                  <a:pt x="75" y="79"/>
                  <a:pt x="74" y="79"/>
                </a:cubicBezTo>
                <a:cubicBezTo>
                  <a:pt x="72" y="80"/>
                  <a:pt x="70" y="79"/>
                  <a:pt x="68" y="78"/>
                </a:cubicBezTo>
                <a:cubicBezTo>
                  <a:pt x="66" y="79"/>
                  <a:pt x="65" y="80"/>
                  <a:pt x="63" y="80"/>
                </a:cubicBezTo>
                <a:cubicBezTo>
                  <a:pt x="61" y="80"/>
                  <a:pt x="59" y="79"/>
                  <a:pt x="57" y="78"/>
                </a:cubicBezTo>
                <a:cubicBezTo>
                  <a:pt x="56" y="79"/>
                  <a:pt x="54" y="79"/>
                  <a:pt x="52" y="79"/>
                </a:cubicBezTo>
                <a:cubicBezTo>
                  <a:pt x="52" y="79"/>
                  <a:pt x="52" y="79"/>
                  <a:pt x="52" y="79"/>
                </a:cubicBezTo>
                <a:cubicBezTo>
                  <a:pt x="61" y="93"/>
                  <a:pt x="61" y="93"/>
                  <a:pt x="61" y="93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125"/>
                  <a:pt x="61" y="125"/>
                  <a:pt x="61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4"/>
                  <a:pt x="66" y="94"/>
                  <a:pt x="66" y="94"/>
                </a:cubicBezTo>
                <a:cubicBezTo>
                  <a:pt x="67" y="93"/>
                  <a:pt x="67" y="93"/>
                  <a:pt x="67" y="93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82" y="180"/>
                </a:moveTo>
                <a:cubicBezTo>
                  <a:pt x="46" y="184"/>
                  <a:pt x="46" y="184"/>
                  <a:pt x="46" y="184"/>
                </a:cubicBezTo>
                <a:cubicBezTo>
                  <a:pt x="47" y="192"/>
                  <a:pt x="54" y="199"/>
                  <a:pt x="64" y="199"/>
                </a:cubicBezTo>
                <a:cubicBezTo>
                  <a:pt x="74" y="199"/>
                  <a:pt x="82" y="191"/>
                  <a:pt x="82" y="181"/>
                </a:cubicBezTo>
                <a:cubicBezTo>
                  <a:pt x="82" y="181"/>
                  <a:pt x="82" y="181"/>
                  <a:pt x="82" y="180"/>
                </a:cubicBezTo>
                <a:close/>
                <a:moveTo>
                  <a:pt x="95" y="159"/>
                </a:moveTo>
                <a:cubicBezTo>
                  <a:pt x="33" y="165"/>
                  <a:pt x="33" y="165"/>
                  <a:pt x="33" y="165"/>
                </a:cubicBezTo>
                <a:cubicBezTo>
                  <a:pt x="33" y="166"/>
                  <a:pt x="33" y="166"/>
                  <a:pt x="33" y="167"/>
                </a:cubicBezTo>
                <a:cubicBezTo>
                  <a:pt x="33" y="167"/>
                  <a:pt x="33" y="167"/>
                  <a:pt x="33" y="168"/>
                </a:cubicBezTo>
                <a:cubicBezTo>
                  <a:pt x="95" y="162"/>
                  <a:pt x="95" y="162"/>
                  <a:pt x="95" y="162"/>
                </a:cubicBezTo>
                <a:cubicBezTo>
                  <a:pt x="95" y="162"/>
                  <a:pt x="95" y="161"/>
                  <a:pt x="95" y="161"/>
                </a:cubicBezTo>
                <a:cubicBezTo>
                  <a:pt x="95" y="160"/>
                  <a:pt x="95" y="160"/>
                  <a:pt x="95" y="159"/>
                </a:cubicBezTo>
                <a:close/>
                <a:moveTo>
                  <a:pt x="95" y="136"/>
                </a:moveTo>
                <a:cubicBezTo>
                  <a:pt x="33" y="141"/>
                  <a:pt x="33" y="141"/>
                  <a:pt x="33" y="141"/>
                </a:cubicBezTo>
                <a:cubicBezTo>
                  <a:pt x="33" y="142"/>
                  <a:pt x="33" y="143"/>
                  <a:pt x="33" y="143"/>
                </a:cubicBezTo>
                <a:cubicBezTo>
                  <a:pt x="33" y="144"/>
                  <a:pt x="33" y="144"/>
                  <a:pt x="33" y="144"/>
                </a:cubicBezTo>
                <a:cubicBezTo>
                  <a:pt x="95" y="139"/>
                  <a:pt x="95" y="139"/>
                  <a:pt x="95" y="139"/>
                </a:cubicBezTo>
                <a:cubicBezTo>
                  <a:pt x="95" y="138"/>
                  <a:pt x="95" y="138"/>
                  <a:pt x="95" y="137"/>
                </a:cubicBezTo>
                <a:cubicBezTo>
                  <a:pt x="95" y="137"/>
                  <a:pt x="95" y="136"/>
                  <a:pt x="95" y="136"/>
                </a:cubicBezTo>
                <a:close/>
              </a:path>
            </a:pathLst>
          </a:custGeom>
          <a:solidFill>
            <a:srgbClr val="C9D1FD"/>
          </a:solidFill>
          <a:ln>
            <a:noFill/>
          </a:ln>
        </p:spPr>
        <p:txBody>
          <a:bodyPr lIns="80296" tIns="40148" rIns="80296" bIns="4014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srgbClr val="82B347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KSO_Shape">
            <a:extLst>
              <a:ext uri="{FF2B5EF4-FFF2-40B4-BE49-F238E27FC236}">
                <a16:creationId xmlns:a16="http://schemas.microsoft.com/office/drawing/2014/main" id="{119AEE43-428E-4E52-AD17-E76F47619D7F}"/>
              </a:ext>
            </a:extLst>
          </p:cNvPr>
          <p:cNvSpPr/>
          <p:nvPr/>
        </p:nvSpPr>
        <p:spPr>
          <a:xfrm>
            <a:off x="992269" y="3788137"/>
            <a:ext cx="727242" cy="740824"/>
          </a:xfrm>
          <a:custGeom>
            <a:avLst/>
            <a:gdLst>
              <a:gd name="connsiteX0" fmla="*/ 150612 w 405200"/>
              <a:gd name="connsiteY0" fmla="*/ 52389 h 413075"/>
              <a:gd name="connsiteX1" fmla="*/ 52389 w 405200"/>
              <a:gd name="connsiteY1" fmla="*/ 150612 h 413075"/>
              <a:gd name="connsiteX2" fmla="*/ 150612 w 405200"/>
              <a:gd name="connsiteY2" fmla="*/ 248836 h 413075"/>
              <a:gd name="connsiteX3" fmla="*/ 248836 w 405200"/>
              <a:gd name="connsiteY3" fmla="*/ 150612 h 413075"/>
              <a:gd name="connsiteX4" fmla="*/ 150612 w 405200"/>
              <a:gd name="connsiteY4" fmla="*/ 52389 h 413075"/>
              <a:gd name="connsiteX5" fmla="*/ 150612 w 405200"/>
              <a:gd name="connsiteY5" fmla="*/ 0 h 413075"/>
              <a:gd name="connsiteX6" fmla="*/ 301225 w 405200"/>
              <a:gd name="connsiteY6" fmla="*/ 150612 h 413075"/>
              <a:gd name="connsiteX7" fmla="*/ 276789 w 405200"/>
              <a:gd name="connsiteY7" fmla="*/ 232452 h 413075"/>
              <a:gd name="connsiteX8" fmla="*/ 279486 w 405200"/>
              <a:gd name="connsiteY8" fmla="*/ 234307 h 413075"/>
              <a:gd name="connsiteX9" fmla="*/ 395404 w 405200"/>
              <a:gd name="connsiteY9" fmla="*/ 354065 h 413075"/>
              <a:gd name="connsiteX10" fmla="*/ 394603 w 405200"/>
              <a:gd name="connsiteY10" fmla="*/ 403280 h 413075"/>
              <a:gd name="connsiteX11" fmla="*/ 345389 w 405200"/>
              <a:gd name="connsiteY11" fmla="*/ 402478 h 413075"/>
              <a:gd name="connsiteX12" fmla="*/ 229470 w 405200"/>
              <a:gd name="connsiteY12" fmla="*/ 282720 h 413075"/>
              <a:gd name="connsiteX13" fmla="*/ 227420 w 405200"/>
              <a:gd name="connsiteY13" fmla="*/ 279520 h 413075"/>
              <a:gd name="connsiteX14" fmla="*/ 150612 w 405200"/>
              <a:gd name="connsiteY14" fmla="*/ 301225 h 413075"/>
              <a:gd name="connsiteX15" fmla="*/ 0 w 405200"/>
              <a:gd name="connsiteY15" fmla="*/ 150612 h 413075"/>
              <a:gd name="connsiteX16" fmla="*/ 150612 w 405200"/>
              <a:gd name="connsiteY16" fmla="*/ 0 h 41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5200" h="413075">
                <a:moveTo>
                  <a:pt x="150612" y="52389"/>
                </a:moveTo>
                <a:cubicBezTo>
                  <a:pt x="96365" y="52389"/>
                  <a:pt x="52389" y="96365"/>
                  <a:pt x="52389" y="150612"/>
                </a:cubicBezTo>
                <a:cubicBezTo>
                  <a:pt x="52389" y="204860"/>
                  <a:pt x="96365" y="248836"/>
                  <a:pt x="150612" y="248836"/>
                </a:cubicBezTo>
                <a:cubicBezTo>
                  <a:pt x="204860" y="248836"/>
                  <a:pt x="248836" y="204860"/>
                  <a:pt x="248836" y="150612"/>
                </a:cubicBezTo>
                <a:cubicBezTo>
                  <a:pt x="248836" y="96365"/>
                  <a:pt x="204860" y="52389"/>
                  <a:pt x="150612" y="52389"/>
                </a:cubicBezTo>
                <a:close/>
                <a:moveTo>
                  <a:pt x="150612" y="0"/>
                </a:moveTo>
                <a:cubicBezTo>
                  <a:pt x="233793" y="0"/>
                  <a:pt x="301225" y="67431"/>
                  <a:pt x="301225" y="150612"/>
                </a:cubicBezTo>
                <a:cubicBezTo>
                  <a:pt x="301225" y="180842"/>
                  <a:pt x="292319" y="208992"/>
                  <a:pt x="276789" y="232452"/>
                </a:cubicBezTo>
                <a:cubicBezTo>
                  <a:pt x="277931" y="232774"/>
                  <a:pt x="278722" y="233519"/>
                  <a:pt x="279486" y="234307"/>
                </a:cubicBezTo>
                <a:lnTo>
                  <a:pt x="395404" y="354065"/>
                </a:lnTo>
                <a:cubicBezTo>
                  <a:pt x="408773" y="367877"/>
                  <a:pt x="408414" y="389911"/>
                  <a:pt x="394603" y="403280"/>
                </a:cubicBezTo>
                <a:cubicBezTo>
                  <a:pt x="380791" y="416648"/>
                  <a:pt x="358757" y="416289"/>
                  <a:pt x="345389" y="402478"/>
                </a:cubicBezTo>
                <a:lnTo>
                  <a:pt x="229470" y="282720"/>
                </a:lnTo>
                <a:lnTo>
                  <a:pt x="227420" y="279520"/>
                </a:lnTo>
                <a:cubicBezTo>
                  <a:pt x="205163" y="293486"/>
                  <a:pt x="178791" y="301225"/>
                  <a:pt x="150612" y="301225"/>
                </a:cubicBezTo>
                <a:cubicBezTo>
                  <a:pt x="67431" y="301225"/>
                  <a:pt x="0" y="233793"/>
                  <a:pt x="0" y="150612"/>
                </a:cubicBezTo>
                <a:cubicBezTo>
                  <a:pt x="0" y="67431"/>
                  <a:pt x="67431" y="0"/>
                  <a:pt x="150612" y="0"/>
                </a:cubicBezTo>
                <a:close/>
              </a:path>
            </a:pathLst>
          </a:custGeom>
          <a:solidFill>
            <a:srgbClr val="FC9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8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39B05947-B08E-479D-B98D-EC8014BD2656}"/>
              </a:ext>
            </a:extLst>
          </p:cNvPr>
          <p:cNvSpPr/>
          <p:nvPr/>
        </p:nvSpPr>
        <p:spPr>
          <a:xfrm>
            <a:off x="1692575" y="2036459"/>
            <a:ext cx="94265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193921A7-8201-4D1C-A219-B176ED80410E}"/>
              </a:ext>
            </a:extLst>
          </p:cNvPr>
          <p:cNvSpPr/>
          <p:nvPr/>
        </p:nvSpPr>
        <p:spPr>
          <a:xfrm>
            <a:off x="1867428" y="3740365"/>
            <a:ext cx="89025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Soạn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bài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: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Chương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trình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địa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phương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  <a:sym typeface="Wingdings" pitchFamily="2" charset="2"/>
              </a:rPr>
              <a:t>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0073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6" grpId="0" bldLvl="0" animBg="1"/>
      <p:bldP spid="17" grpId="0" bldLvl="0" animBg="1"/>
      <p:bldP spid="18" grpId="0" bldLvl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4876165"/>
            <a:ext cx="2644140" cy="1988820"/>
          </a:xfrm>
          <a:prstGeom prst="rect">
            <a:avLst/>
          </a:prstGeom>
        </p:spPr>
      </p:pic>
      <p:pic>
        <p:nvPicPr>
          <p:cNvPr id="6" name="图片 5" descr="云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0" y="6095365"/>
            <a:ext cx="2353945" cy="1319530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pic>
        <p:nvPicPr>
          <p:cNvPr id="8" name="图片 7" descr="框框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6420" y="1176020"/>
            <a:ext cx="8093075" cy="4152900"/>
          </a:xfrm>
          <a:prstGeom prst="rect">
            <a:avLst/>
          </a:prstGeom>
        </p:spPr>
      </p:pic>
      <p:sp>
        <p:nvSpPr>
          <p:cNvPr id="9" name="等腰三角形 8"/>
          <p:cNvSpPr/>
          <p:nvPr/>
        </p:nvSpPr>
        <p:spPr>
          <a:xfrm flipV="1">
            <a:off x="459105" y="2712720"/>
            <a:ext cx="626110" cy="626110"/>
          </a:xfrm>
          <a:prstGeom prst="triangle">
            <a:avLst/>
          </a:prstGeom>
          <a:solidFill>
            <a:srgbClr val="C9D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85215" y="3823970"/>
            <a:ext cx="304165" cy="304165"/>
          </a:xfrm>
          <a:prstGeom prst="ellipse">
            <a:avLst/>
          </a:prstGeom>
          <a:solidFill>
            <a:srgbClr val="A8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467100" y="2238375"/>
            <a:ext cx="5259070" cy="9525"/>
          </a:xfrm>
          <a:prstGeom prst="line">
            <a:avLst/>
          </a:prstGeom>
          <a:ln w="19050">
            <a:solidFill>
              <a:srgbClr val="0BB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3467100" y="4137660"/>
            <a:ext cx="5259070" cy="9525"/>
          </a:xfrm>
          <a:prstGeom prst="line">
            <a:avLst/>
          </a:prstGeom>
          <a:ln w="19050">
            <a:solidFill>
              <a:srgbClr val="0BB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灯泡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6425" y="1911985"/>
            <a:ext cx="872490" cy="957580"/>
          </a:xfrm>
          <a:prstGeom prst="rect">
            <a:avLst/>
          </a:prstGeom>
        </p:spPr>
      </p:pic>
      <p:pic>
        <p:nvPicPr>
          <p:cNvPr id="14" name="图片 13" descr="枫叶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8330" y="2114550"/>
            <a:ext cx="753110" cy="80581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95054" y="2249219"/>
            <a:ext cx="79445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汉真广标" panose="02010609000101010101" charset="-122"/>
                <a:cs typeface="Times New Roman" pitchFamily="18" charset="0"/>
              </a:rPr>
              <a:t>Thank you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bldLvl="0" animBg="1"/>
      <p:bldP spid="10" grpId="0" animBg="1"/>
      <p:bldP spid="10" grpId="1" bldLvl="0" animBg="1"/>
      <p:bldP spid="11" grpId="0" bldLvl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6A86D-5B0D-457A-81A0-A5458FFDF6EE}"/>
              </a:ext>
            </a:extLst>
          </p:cNvPr>
          <p:cNvSpPr txBox="1">
            <a:spLocks/>
          </p:cNvSpPr>
          <p:nvPr/>
        </p:nvSpPr>
        <p:spPr bwMode="auto">
          <a:xfrm>
            <a:off x="4624931" y="0"/>
            <a:ext cx="7567069" cy="24943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r>
              <a:rPr lang="en-US" alt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alt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 defTabSz="914400">
              <a:buFont typeface="Arial" panose="020B0604020202020204" pitchFamily="34" charset="0"/>
              <a:buNone/>
              <a:defRPr/>
            </a:pPr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SÀI GÒN TÔI YÊU</a:t>
            </a:r>
          </a:p>
          <a:p>
            <a:pPr algn="r" defTabSz="914400">
              <a:buFont typeface="Arial" panose="020B0604020202020204" pitchFamily="34" charset="0"/>
              <a:buNone/>
              <a:defRPr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Minh </a:t>
            </a:r>
            <a:r>
              <a:rPr lang="en-US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Hương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87882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604520" y="1475105"/>
            <a:ext cx="626110" cy="626110"/>
          </a:xfrm>
          <a:prstGeom prst="triangle">
            <a:avLst/>
          </a:prstGeom>
          <a:solidFill>
            <a:srgbClr val="C9D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230630" y="3607435"/>
            <a:ext cx="304165" cy="304165"/>
          </a:xfrm>
          <a:prstGeom prst="ellipse">
            <a:avLst/>
          </a:prstGeom>
          <a:solidFill>
            <a:srgbClr val="A8F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402080" y="1099185"/>
            <a:ext cx="132777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汉真广标" panose="02010609000101010101" charset="-122"/>
                <a:ea typeface="汉真广标" panose="02010609000101010101" charset="-122"/>
                <a:cs typeface="+mn-cs"/>
              </a:rPr>
              <a:t>I.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864890" y="1351376"/>
            <a:ext cx="0" cy="1482090"/>
          </a:xfrm>
          <a:prstGeom prst="line">
            <a:avLst/>
          </a:prstGeom>
          <a:ln w="25400">
            <a:solidFill>
              <a:srgbClr val="0BB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593452" y="1099185"/>
            <a:ext cx="77946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srgbClr val="0BBD9C"/>
                </a:solidFill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ĐỌC HIỂU CHÚ THÍCH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0BBD9C"/>
              </a:solidFill>
              <a:effectLst/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+mn-ea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5" grpId="0" animBg="1"/>
      <p:bldP spid="5" grpId="1" bldLvl="0" animBg="1"/>
      <p:bldP spid="6" grpId="0" animBg="1"/>
      <p:bldP spid="6" grpId="1" bldLvl="0" animBg="1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080" y="71120"/>
            <a:ext cx="11948160" cy="66954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39D39EC0-4221-41CF-A1EE-8E2576D46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00" y="360082"/>
            <a:ext cx="2875280" cy="73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altLang="vi-VN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AD8C0F9-760B-4174-A4B2-319B087B6ABD}"/>
              </a:ext>
            </a:extLst>
          </p:cNvPr>
          <p:cNvSpPr/>
          <p:nvPr/>
        </p:nvSpPr>
        <p:spPr>
          <a:xfrm>
            <a:off x="368200" y="1276985"/>
            <a:ext cx="6535837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Minh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(1924 – 2002),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Lê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1945.</a:t>
            </a:r>
          </a:p>
          <a:p>
            <a:pPr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18_7">
            <a:extLst>
              <a:ext uri="{FF2B5EF4-FFF2-40B4-BE49-F238E27FC236}">
                <a16:creationId xmlns:a16="http://schemas.microsoft.com/office/drawing/2014/main" id="{1581F89C-5531-4D85-9173-BDB695556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91441"/>
            <a:ext cx="3301999" cy="3896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56719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268608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351" y="5152390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665" y="403063"/>
            <a:ext cx="990600" cy="990600"/>
          </a:xfrm>
          <a:prstGeom prst="rect">
            <a:avLst/>
          </a:prstGeom>
        </p:spPr>
      </p:pic>
      <p:sp>
        <p:nvSpPr>
          <p:cNvPr id="14" name="Rectangle 14">
            <a:extLst>
              <a:ext uri="{FF2B5EF4-FFF2-40B4-BE49-F238E27FC236}">
                <a16:creationId xmlns:a16="http://schemas.microsoft.com/office/drawing/2014/main" id="{F3DECAD3-3B50-411D-9194-03624B3A6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52" y="268608"/>
            <a:ext cx="2875280" cy="73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altLang="vi-VN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phẩm</a:t>
            </a:r>
            <a:r>
              <a:rPr lang="en-US" altLang="vi-VN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ED0C86FC-D9DE-43A6-B395-0B8D69213D26}"/>
              </a:ext>
            </a:extLst>
          </p:cNvPr>
          <p:cNvSpPr/>
          <p:nvPr/>
        </p:nvSpPr>
        <p:spPr>
          <a:xfrm>
            <a:off x="432752" y="997518"/>
            <a:ext cx="10464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xứ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Gòn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" NXB TP. HCM, 1994.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FB07406-61BB-4F50-ABB5-F13DFE5801D8}"/>
              </a:ext>
            </a:extLst>
          </p:cNvPr>
          <p:cNvSpPr/>
          <p:nvPr/>
        </p:nvSpPr>
        <p:spPr>
          <a:xfrm>
            <a:off x="432752" y="1642193"/>
            <a:ext cx="3585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Tuỳ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bút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B991D8AE-3139-4F6F-8276-B221A10B178E}"/>
              </a:ext>
            </a:extLst>
          </p:cNvPr>
          <p:cNvSpPr/>
          <p:nvPr/>
        </p:nvSpPr>
        <p:spPr>
          <a:xfrm>
            <a:off x="432752" y="2211443"/>
            <a:ext cx="1013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- PTBĐ :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7BF259D-0D42-4497-BF86-31DC3C12EDDA}"/>
              </a:ext>
            </a:extLst>
          </p:cNvPr>
          <p:cNvSpPr/>
          <p:nvPr/>
        </p:nvSpPr>
        <p:spPr>
          <a:xfrm>
            <a:off x="554672" y="2874948"/>
            <a:ext cx="11326494" cy="252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fr-FR" sz="3200" dirty="0"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fr-FR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…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910221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flipV="1">
            <a:off x="449262" y="1598930"/>
            <a:ext cx="626110" cy="626110"/>
          </a:xfrm>
          <a:prstGeom prst="triangle">
            <a:avLst/>
          </a:prstGeom>
          <a:solidFill>
            <a:srgbClr val="C9D1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04240" y="1099185"/>
            <a:ext cx="182561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0" b="0" i="0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汉真广标" panose="02010609000101010101" charset="-122"/>
                <a:ea typeface="汉真广标" panose="02010609000101010101" charset="-122"/>
                <a:cs typeface="+mn-cs"/>
              </a:rPr>
              <a:t>II.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2864890" y="1351376"/>
            <a:ext cx="0" cy="1482090"/>
          </a:xfrm>
          <a:prstGeom prst="line">
            <a:avLst/>
          </a:prstGeom>
          <a:ln w="25400">
            <a:solidFill>
              <a:srgbClr val="0BB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624615" y="1099185"/>
            <a:ext cx="56632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u="none" strike="noStrike" kern="1200" cap="none" spc="0" normalizeH="0" baseline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TÌM</a:t>
            </a:r>
            <a:r>
              <a:rPr kumimoji="0" lang="en-US" altLang="zh-CN" sz="6600" b="1" u="none" strike="noStrike" kern="1200" cap="none" spc="0" normalizeH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 HIỂU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u="none" strike="noStrike" kern="1200" cap="none" spc="0" normalizeH="0" noProof="0" dirty="0">
                <a:ln>
                  <a:noFill/>
                </a:ln>
                <a:solidFill>
                  <a:srgbClr val="0BBD9C"/>
                </a:solidFill>
                <a:effectLst/>
                <a:uLnTx/>
                <a:uFillTx/>
                <a:latin typeface="Times New Roman" pitchFamily="18" charset="0"/>
                <a:ea typeface="微软雅黑" panose="020B0503020204020204" charset="-122"/>
                <a:cs typeface="Times New Roman" pitchFamily="18" charset="0"/>
                <a:sym typeface="+mn-ea"/>
              </a:rPr>
              <a:t>VĂN BẢN</a:t>
            </a:r>
            <a:endParaRPr kumimoji="0" lang="zh-CN" altLang="en-US" sz="6600" b="1" u="none" strike="noStrike" kern="1200" cap="none" spc="0" normalizeH="0" baseline="0" noProof="0" dirty="0">
              <a:ln>
                <a:noFill/>
              </a:ln>
              <a:solidFill>
                <a:srgbClr val="0BBD9C"/>
              </a:solidFill>
              <a:effectLst/>
              <a:uLnTx/>
              <a:uFillTx/>
              <a:latin typeface="Times New Roman" pitchFamily="18" charset="0"/>
              <a:ea typeface="微软雅黑" panose="020B0503020204020204" charset="-122"/>
              <a:cs typeface="Times New Roman" pitchFamily="18" charset="0"/>
              <a:sym typeface="+mn-ea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877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5" grpId="0" animBg="1"/>
      <p:bldP spid="5" grpId="1" bldLvl="0" animBg="1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09" y="5409876"/>
            <a:ext cx="1934210" cy="1455109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F49EB09B-524B-4789-8058-9AC829B82CBA}"/>
              </a:ext>
            </a:extLst>
          </p:cNvPr>
          <p:cNvSpPr/>
          <p:nvPr/>
        </p:nvSpPr>
        <p:spPr>
          <a:xfrm>
            <a:off x="892084" y="619375"/>
            <a:ext cx="10837001" cy="526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u="sng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en-US" sz="3200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đương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9231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922" y="114304"/>
            <a:ext cx="11866880" cy="65531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DFFF1D14-1B87-4172-8462-BD1D52228E70}"/>
              </a:ext>
            </a:extLst>
          </p:cNvPr>
          <p:cNvSpPr/>
          <p:nvPr/>
        </p:nvSpPr>
        <p:spPr>
          <a:xfrm>
            <a:off x="391885" y="146644"/>
            <a:ext cx="11408229" cy="5913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b="1" u="sng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ngọt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vắt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thuỷ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227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2752" y="389255"/>
            <a:ext cx="11326495" cy="60382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 descr="波浪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" y="5152390"/>
            <a:ext cx="2276475" cy="1712595"/>
          </a:xfrm>
          <a:prstGeom prst="rect">
            <a:avLst/>
          </a:prstGeom>
        </p:spPr>
      </p:pic>
      <p:pic>
        <p:nvPicPr>
          <p:cNvPr id="9" name="图片 8" descr="未标题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265" y="-8255"/>
            <a:ext cx="929640" cy="192024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11553825" y="-243205"/>
            <a:ext cx="1264920" cy="1264920"/>
          </a:xfrm>
          <a:prstGeom prst="ellipse">
            <a:avLst/>
          </a:prstGeom>
          <a:solidFill>
            <a:srgbClr val="FCD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1" name="图片 10" descr="灯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6405" y="1911985"/>
            <a:ext cx="872490" cy="95758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AAB59454-DF73-4F95-BE27-4D58E2D03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552" y="5436870"/>
            <a:ext cx="990600" cy="990600"/>
          </a:xfrm>
          <a:prstGeom prst="rect">
            <a:avLst/>
          </a:prstGeom>
        </p:spPr>
      </p:pic>
      <p:sp>
        <p:nvSpPr>
          <p:cNvPr id="12" name="Rectangle 1">
            <a:extLst>
              <a:ext uri="{FF2B5EF4-FFF2-40B4-BE49-F238E27FC236}">
                <a16:creationId xmlns:a16="http://schemas.microsoft.com/office/drawing/2014/main" id="{1D1BF7A1-375A-4EFC-82FA-00DB01E0103B}"/>
              </a:ext>
            </a:extLst>
          </p:cNvPr>
          <p:cNvSpPr/>
          <p:nvPr/>
        </p:nvSpPr>
        <p:spPr>
          <a:xfrm>
            <a:off x="713105" y="849434"/>
            <a:ext cx="10918047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chở</a:t>
            </a:r>
            <a:r>
              <a:rPr lang="en-US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Gòn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859763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4F7B56B-C71B-4FDC-8CAC-A2F322FF03A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349</TotalTime>
  <Words>657</Words>
  <Application>Microsoft Office PowerPoint</Application>
  <PresentationFormat>Màn hình rộng</PresentationFormat>
  <Paragraphs>69</Paragraphs>
  <Slides>16</Slides>
  <Notes>14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9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7" baseType="lpstr">
      <vt:lpstr>等线</vt:lpstr>
      <vt:lpstr>Algerian</vt:lpstr>
      <vt:lpstr>Arial</vt:lpstr>
      <vt:lpstr>Calibri</vt:lpstr>
      <vt:lpstr>Calibri Light</vt:lpstr>
      <vt:lpstr>Symbol</vt:lpstr>
      <vt:lpstr>Tahoma</vt:lpstr>
      <vt:lpstr>Times New Roman</vt:lpstr>
      <vt:lpstr>汉真广标</vt:lpstr>
      <vt:lpstr>1_Office Theme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02</dc:title>
  <dc:creator>WIN7</dc:creator>
  <cp:lastModifiedBy>hoa</cp:lastModifiedBy>
  <cp:revision>214</cp:revision>
  <dcterms:created xsi:type="dcterms:W3CDTF">2017-08-18T03:02:00Z</dcterms:created>
  <dcterms:modified xsi:type="dcterms:W3CDTF">2021-10-25T05:36:56Z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