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8" autoAdjust="0"/>
    <p:restoredTop sz="94660"/>
  </p:normalViewPr>
  <p:slideViewPr>
    <p:cSldViewPr snapToGrid="0">
      <p:cViewPr>
        <p:scale>
          <a:sx n="77" d="100"/>
          <a:sy n="77" d="100"/>
        </p:scale>
        <p:origin x="-28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2525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26254A-AAC3-4E04-840D-BFFF06801F4A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2BA325-9E1B-4B74-9CDC-1328F2DDE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940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D74ED-098D-4394-B3CA-55B4EE53A9CA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D10825-3F52-4BB2-9AFD-2C7E90057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22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4873" y="0"/>
            <a:ext cx="9144000" cy="879475"/>
          </a:xfrm>
        </p:spPr>
        <p:txBody>
          <a:bodyPr anchor="b">
            <a:normAutofit/>
          </a:bodyPr>
          <a:lstStyle>
            <a:lvl1pPr algn="ctr">
              <a:defRPr sz="32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4872" y="1522413"/>
            <a:ext cx="10243127" cy="469741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F3ED-7BCC-4B7A-A741-A5A6AF2CD759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7100-6D5F-4F4D-B6EF-8DE7814A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8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F3ED-7BCC-4B7A-A741-A5A6AF2CD759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7100-6D5F-4F4D-B6EF-8DE7814A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713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F3ED-7BCC-4B7A-A741-A5A6AF2CD759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7100-6D5F-4F4D-B6EF-8DE7814A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864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F3ED-7BCC-4B7A-A741-A5A6AF2CD759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7100-6D5F-4F4D-B6EF-8DE7814A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391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F3ED-7BCC-4B7A-A741-A5A6AF2CD759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7100-6D5F-4F4D-B6EF-8DE7814A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47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F3ED-7BCC-4B7A-A741-A5A6AF2CD759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7100-6D5F-4F4D-B6EF-8DE7814A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050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F3ED-7BCC-4B7A-A741-A5A6AF2CD759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7100-6D5F-4F4D-B6EF-8DE7814A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72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F3ED-7BCC-4B7A-A741-A5A6AF2CD759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7100-6D5F-4F4D-B6EF-8DE7814A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359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F3ED-7BCC-4B7A-A741-A5A6AF2CD759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7100-6D5F-4F4D-B6EF-8DE7814A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50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F3ED-7BCC-4B7A-A741-A5A6AF2CD759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7100-6D5F-4F4D-B6EF-8DE7814A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856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F3ED-7BCC-4B7A-A741-A5A6AF2CD759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D7100-6D5F-4F4D-B6EF-8DE7814A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8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7F3ED-7BCC-4B7A-A741-A5A6AF2CD759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D7100-6D5F-4F4D-B6EF-8DE7814A9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42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ng.com/" TargetMode="External"/><Relationship Id="rId2" Type="http://schemas.openxmlformats.org/officeDocument/2006/relationships/hyperlink" Target="http://www.google.com.vn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ahoo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16001" y="1200728"/>
            <a:ext cx="9716654" cy="3375884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en-US" sz="8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ÔN TẬP</a:t>
            </a:r>
          </a:p>
          <a:p>
            <a:pPr algn="ctr"/>
            <a:r>
              <a:rPr lang="en-US" sz="8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CUỐI </a:t>
            </a:r>
            <a:r>
              <a:rPr lang="en-US" sz="88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KỲ 1</a:t>
            </a:r>
            <a:endParaRPr lang="en-US" sz="88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745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/>
          <p:cNvSpPr txBox="1"/>
          <p:nvPr/>
        </p:nvSpPr>
        <p:spPr>
          <a:xfrm>
            <a:off x="1245140" y="1661730"/>
            <a:ext cx="9967609" cy="3252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117475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web:</a:t>
            </a:r>
          </a:p>
          <a:p>
            <a:pPr marL="117475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vi-VN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ở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duyệt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web 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Nhập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web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ô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Nhấn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Enter.</a:t>
            </a:r>
          </a:p>
          <a:p>
            <a:pPr marL="45720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45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732" y="0"/>
            <a:ext cx="10515600" cy="1325563"/>
          </a:xfrm>
        </p:spPr>
        <p:txBody>
          <a:bodyPr/>
          <a:lstStyle/>
          <a:p>
            <a:r>
              <a:rPr lang="en-US" dirty="0" smtClean="0"/>
              <a:t>MÁY TÌM KIẾM</a:t>
            </a:r>
            <a:endParaRPr lang="en-US" dirty="0"/>
          </a:p>
        </p:txBody>
      </p:sp>
      <p:sp>
        <p:nvSpPr>
          <p:cNvPr id="3" name="TextBox 5"/>
          <p:cNvSpPr txBox="1"/>
          <p:nvPr/>
        </p:nvSpPr>
        <p:spPr>
          <a:xfrm>
            <a:off x="81063" y="1022743"/>
            <a:ext cx="12110936" cy="17757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Máy</a:t>
            </a:r>
            <a:r>
              <a:rPr lang="en-US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kiếm</a:t>
            </a:r>
            <a:r>
              <a:rPr lang="en-US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cụ</a:t>
            </a:r>
            <a:r>
              <a:rPr lang="en-US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hỗ</a:t>
            </a:r>
            <a:r>
              <a:rPr lang="en-US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trợ</a:t>
            </a:r>
            <a:r>
              <a:rPr lang="en-US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kiếm</a:t>
            </a:r>
            <a:r>
              <a:rPr lang="en-US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thông</a:t>
            </a:r>
            <a:r>
              <a:rPr lang="en-US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tin </a:t>
            </a:r>
            <a:r>
              <a:rPr lang="en-US" sz="3200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Internet </a:t>
            </a:r>
          </a:p>
          <a:p>
            <a:pPr marL="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r-FR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- </a:t>
            </a:r>
            <a:r>
              <a:rPr lang="fr-FR" sz="3200" dirty="0" err="1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Có</a:t>
            </a:r>
            <a:r>
              <a:rPr lang="fr-FR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nhiều</a:t>
            </a:r>
            <a:r>
              <a:rPr lang="fr-FR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máy</a:t>
            </a:r>
            <a:r>
              <a:rPr lang="fr-FR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tìm</a:t>
            </a:r>
            <a:r>
              <a:rPr lang="fr-FR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fr-FR" sz="3200" dirty="0" err="1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kiếm</a:t>
            </a:r>
            <a:r>
              <a:rPr lang="fr-FR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fr-FR" sz="3200" dirty="0" err="1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như</a:t>
            </a:r>
            <a:r>
              <a:rPr lang="fr-FR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: </a:t>
            </a:r>
            <a:r>
              <a:rPr lang="en-US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Google</a:t>
            </a:r>
            <a:r>
              <a:rPr lang="en-US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: </a:t>
            </a:r>
            <a:r>
              <a:rPr lang="fr-FR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  <a:hlinkClick r:id="rId2"/>
              </a:rPr>
              <a:t>www.google.com.vn</a:t>
            </a:r>
            <a:r>
              <a:rPr lang="fr-FR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; </a:t>
            </a:r>
            <a:r>
              <a:rPr lang="en-US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Microsoft</a:t>
            </a:r>
            <a:r>
              <a:rPr lang="en-US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: </a:t>
            </a:r>
            <a:r>
              <a:rPr lang="fr-FR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  <a:hlinkClick r:id="rId3"/>
              </a:rPr>
              <a:t>www.bing.com</a:t>
            </a:r>
            <a:r>
              <a:rPr lang="fr-FR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; Yahoo</a:t>
            </a:r>
            <a:r>
              <a:rPr lang="fr-FR" sz="3200" dirty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: </a:t>
            </a:r>
            <a:r>
              <a:rPr lang="fr-FR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  <a:hlinkClick r:id="rId4"/>
              </a:rPr>
              <a:t>www.yahoo.com</a:t>
            </a:r>
            <a:r>
              <a:rPr lang="fr-FR" sz="3200" dirty="0" smtClean="0"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; </a:t>
            </a:r>
            <a:endParaRPr lang="en-US" sz="32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4" name="TextBox 5"/>
          <p:cNvSpPr txBox="1"/>
          <p:nvPr/>
        </p:nvSpPr>
        <p:spPr>
          <a:xfrm>
            <a:off x="382621" y="3275298"/>
            <a:ext cx="11809379" cy="1672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633413" indent="-457200"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bước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kiếm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6213">
              <a:spcBef>
                <a:spcPts val="0"/>
              </a:spcBef>
              <a:spcAft>
                <a:spcPts val="800"/>
              </a:spcAft>
            </a:pP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Gõ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khoá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ô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nhập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khoá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Nhấn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phím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Enter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nháy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nút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09663" y="5424363"/>
            <a:ext cx="118093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176213">
              <a:spcBef>
                <a:spcPts val="0"/>
              </a:spcBef>
              <a:spcAft>
                <a:spcPts val="800"/>
              </a:spcAft>
            </a:pP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kí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kiếm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tin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“ ”; +; -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038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092" y="0"/>
            <a:ext cx="10515600" cy="881784"/>
          </a:xfrm>
        </p:spPr>
        <p:txBody>
          <a:bodyPr/>
          <a:lstStyle/>
          <a:p>
            <a:r>
              <a:rPr lang="en-US" b="1" dirty="0" smtClean="0"/>
              <a:t>BÀI 1: </a:t>
            </a:r>
            <a:r>
              <a:rPr lang="en-US" b="1" dirty="0" err="1" smtClean="0"/>
              <a:t>Từ</a:t>
            </a:r>
            <a:r>
              <a:rPr lang="en-US" b="1" dirty="0" smtClean="0"/>
              <a:t> </a:t>
            </a:r>
            <a:r>
              <a:rPr lang="en-US" b="1" dirty="0" err="1" smtClean="0"/>
              <a:t>máy</a:t>
            </a:r>
            <a:r>
              <a:rPr lang="en-US" b="1" dirty="0" smtClean="0"/>
              <a:t> </a:t>
            </a:r>
            <a:r>
              <a:rPr lang="en-US" b="1" dirty="0" err="1" smtClean="0"/>
              <a:t>tính</a:t>
            </a:r>
            <a:r>
              <a:rPr lang="en-US" b="1" dirty="0" smtClean="0"/>
              <a:t> </a:t>
            </a:r>
            <a:r>
              <a:rPr lang="en-US" b="1" dirty="0" err="1" smtClean="0"/>
              <a:t>đến</a:t>
            </a:r>
            <a:r>
              <a:rPr lang="en-US" b="1" dirty="0" smtClean="0"/>
              <a:t> </a:t>
            </a:r>
            <a:r>
              <a:rPr lang="en-US" b="1" dirty="0" err="1" smtClean="0"/>
              <a:t>mạng</a:t>
            </a:r>
            <a:r>
              <a:rPr lang="en-US" b="1" dirty="0" smtClean="0"/>
              <a:t> </a:t>
            </a:r>
            <a:r>
              <a:rPr lang="en-US" b="1" dirty="0" err="1" smtClean="0"/>
              <a:t>máy</a:t>
            </a:r>
            <a:r>
              <a:rPr lang="en-US" b="1" dirty="0" smtClean="0"/>
              <a:t> </a:t>
            </a:r>
            <a:r>
              <a:rPr lang="en-US" b="1" dirty="0" err="1" smtClean="0"/>
              <a:t>tính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77092" y="984394"/>
            <a:ext cx="11231418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 eaLnBrk="0" hangingPunct="0"/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4945" y="3279415"/>
            <a:ext cx="2050473" cy="24199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66836" y="2656664"/>
            <a:ext cx="7749309" cy="8393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…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66836" y="3649979"/>
            <a:ext cx="7749309" cy="8393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song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xạ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66835" y="4643294"/>
            <a:ext cx="7749309" cy="8393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Vỉ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hub, switch, modem, router…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66835" y="5722732"/>
            <a:ext cx="7749309" cy="8393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Arrow Connector 11"/>
          <p:cNvCxnSpPr>
            <a:stCxn id="6" idx="3"/>
          </p:cNvCxnSpPr>
          <p:nvPr/>
        </p:nvCxnSpPr>
        <p:spPr>
          <a:xfrm flipV="1">
            <a:off x="2595418" y="3076363"/>
            <a:ext cx="1071417" cy="141301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3"/>
            <a:endCxn id="8" idx="1"/>
          </p:cNvCxnSpPr>
          <p:nvPr/>
        </p:nvCxnSpPr>
        <p:spPr>
          <a:xfrm flipV="1">
            <a:off x="2595418" y="4069679"/>
            <a:ext cx="1071418" cy="4197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3"/>
            <a:endCxn id="9" idx="1"/>
          </p:cNvCxnSpPr>
          <p:nvPr/>
        </p:nvCxnSpPr>
        <p:spPr>
          <a:xfrm>
            <a:off x="2595418" y="4489379"/>
            <a:ext cx="1071417" cy="5736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6" idx="3"/>
          </p:cNvCxnSpPr>
          <p:nvPr/>
        </p:nvCxnSpPr>
        <p:spPr>
          <a:xfrm>
            <a:off x="2595418" y="4489379"/>
            <a:ext cx="1071417" cy="165305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529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57564" y="3149599"/>
            <a:ext cx="1874982" cy="20504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85854" y="2355273"/>
            <a:ext cx="6894945" cy="13115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85853" y="4544290"/>
            <a:ext cx="6894945" cy="13115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xạ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ngoại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Arrow Connector 6"/>
          <p:cNvCxnSpPr>
            <a:stCxn id="3" idx="3"/>
            <a:endCxn id="4" idx="1"/>
          </p:cNvCxnSpPr>
          <p:nvPr/>
        </p:nvCxnSpPr>
        <p:spPr>
          <a:xfrm flipV="1">
            <a:off x="2932546" y="3011055"/>
            <a:ext cx="1653308" cy="116378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3" idx="3"/>
            <a:endCxn id="5" idx="1"/>
          </p:cNvCxnSpPr>
          <p:nvPr/>
        </p:nvCxnSpPr>
        <p:spPr>
          <a:xfrm>
            <a:off x="2932546" y="4174836"/>
            <a:ext cx="1653307" cy="10252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929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057564" y="3149599"/>
            <a:ext cx="1874982" cy="20504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85854" y="2355273"/>
            <a:ext cx="6894945" cy="13115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(LAN):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hẹp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85853" y="4544290"/>
            <a:ext cx="6894945" cy="131156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(WAN):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Arrow Connector 6"/>
          <p:cNvCxnSpPr>
            <a:stCxn id="3" idx="3"/>
            <a:endCxn id="4" idx="1"/>
          </p:cNvCxnSpPr>
          <p:nvPr/>
        </p:nvCxnSpPr>
        <p:spPr>
          <a:xfrm flipV="1">
            <a:off x="2932546" y="3011055"/>
            <a:ext cx="1653308" cy="116378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3" idx="3"/>
            <a:endCxn id="5" idx="1"/>
          </p:cNvCxnSpPr>
          <p:nvPr/>
        </p:nvCxnSpPr>
        <p:spPr>
          <a:xfrm>
            <a:off x="2932546" y="4174836"/>
            <a:ext cx="1653307" cy="10252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8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2941" y="606060"/>
            <a:ext cx="7276191" cy="7655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(client – server)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10217" y="2081719"/>
            <a:ext cx="10583596" cy="140962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(Server):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bổ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10217" y="3911599"/>
            <a:ext cx="10583596" cy="14094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(client):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064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Lợi</a:t>
            </a:r>
            <a:r>
              <a:rPr lang="en-US" dirty="0" smtClean="0"/>
              <a:t> </a:t>
            </a:r>
            <a:r>
              <a:rPr lang="en-US" dirty="0" err="1" smtClean="0"/>
              <a:t>ích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r>
              <a:rPr lang="en-US" dirty="0" smtClean="0"/>
              <a:t> </a:t>
            </a:r>
            <a:r>
              <a:rPr lang="en-US" dirty="0" err="1" smtClean="0"/>
              <a:t>máy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01949" y="1828800"/>
            <a:ext cx="1035185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928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906" y="0"/>
            <a:ext cx="10515600" cy="1325563"/>
          </a:xfrm>
        </p:spPr>
        <p:txBody>
          <a:bodyPr/>
          <a:lstStyle/>
          <a:p>
            <a:r>
              <a:rPr lang="en-US" b="1" dirty="0" err="1" smtClean="0"/>
              <a:t>Bài</a:t>
            </a:r>
            <a:r>
              <a:rPr lang="en-US" b="1" dirty="0" smtClean="0"/>
              <a:t> 2: </a:t>
            </a:r>
            <a:r>
              <a:rPr lang="en-US" b="1" dirty="0" err="1" smtClean="0"/>
              <a:t>Mạng</a:t>
            </a:r>
            <a:r>
              <a:rPr lang="en-US" b="1" dirty="0" smtClean="0"/>
              <a:t> </a:t>
            </a:r>
            <a:r>
              <a:rPr lang="en-US" b="1" dirty="0" err="1" smtClean="0"/>
              <a:t>thông</a:t>
            </a:r>
            <a:r>
              <a:rPr lang="en-US" b="1" dirty="0" smtClean="0"/>
              <a:t> tin </a:t>
            </a:r>
            <a:r>
              <a:rPr lang="en-US" b="1" dirty="0" err="1" smtClean="0"/>
              <a:t>toàn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internet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44293" y="1438683"/>
            <a:ext cx="11948809" cy="40318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internet: 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web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internet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2906" y="5583676"/>
            <a:ext cx="117801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363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540" y="0"/>
            <a:ext cx="10515600" cy="1325563"/>
          </a:xfrm>
          <a:solidFill>
            <a:schemeClr val="bg1"/>
          </a:solidFill>
        </p:spPr>
        <p:txBody>
          <a:bodyPr/>
          <a:lstStyle/>
          <a:p>
            <a:r>
              <a:rPr lang="en-US" b="1" dirty="0" err="1" smtClean="0"/>
              <a:t>Bài</a:t>
            </a:r>
            <a:r>
              <a:rPr lang="en-US" b="1" dirty="0" smtClean="0"/>
              <a:t> 3: </a:t>
            </a:r>
            <a:r>
              <a:rPr lang="en-US" b="1" dirty="0" err="1" smtClean="0"/>
              <a:t>Tổ</a:t>
            </a:r>
            <a:r>
              <a:rPr lang="en-US" b="1" dirty="0" smtClean="0"/>
              <a:t> </a:t>
            </a:r>
            <a:r>
              <a:rPr lang="en-US" b="1" dirty="0" err="1" smtClean="0"/>
              <a:t>chức</a:t>
            </a:r>
            <a:r>
              <a:rPr lang="en-US" b="1" dirty="0" smtClean="0"/>
              <a:t> </a:t>
            </a:r>
            <a:r>
              <a:rPr lang="en-US" b="1" dirty="0" err="1" smtClean="0"/>
              <a:t>và</a:t>
            </a:r>
            <a:r>
              <a:rPr lang="en-US" b="1" dirty="0" smtClean="0"/>
              <a:t> </a:t>
            </a:r>
            <a:r>
              <a:rPr lang="en-US" b="1" dirty="0" err="1" smtClean="0"/>
              <a:t>truy</a:t>
            </a:r>
            <a:r>
              <a:rPr lang="en-US" b="1" dirty="0" smtClean="0"/>
              <a:t> </a:t>
            </a:r>
            <a:r>
              <a:rPr lang="en-US" b="1" dirty="0" err="1" smtClean="0"/>
              <a:t>cập</a:t>
            </a:r>
            <a:r>
              <a:rPr lang="en-US" b="1" dirty="0" smtClean="0"/>
              <a:t> </a:t>
            </a:r>
            <a:r>
              <a:rPr lang="en-US" b="1" dirty="0" err="1" smtClean="0"/>
              <a:t>thông</a:t>
            </a:r>
            <a:r>
              <a:rPr lang="en-US" b="1" dirty="0" smtClean="0"/>
              <a:t> tin </a:t>
            </a:r>
            <a:r>
              <a:rPr lang="en-US" b="1" dirty="0" err="1" smtClean="0"/>
              <a:t>trên</a:t>
            </a:r>
            <a:r>
              <a:rPr lang="en-US" b="1" dirty="0" smtClean="0"/>
              <a:t> internet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54540" y="1410511"/>
            <a:ext cx="11720209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Siêu văn bản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(hypertext)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là loại văn bản tích hợp nhiều dạng dữ liệu khác nhau như: văn bản, hình ảnh, âm thanh, video …và các siêu liên kết đến các siêu văn bản khác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254540" y="3161894"/>
            <a:ext cx="11720209" cy="1191816"/>
          </a:xfrm>
          <a:prstGeom prst="roundRect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25400" algn="ctr">
            <a:solidFill>
              <a:srgbClr val="085091"/>
            </a:solidFill>
            <a:round/>
            <a:headEnd/>
            <a:tailEnd/>
          </a:ln>
          <a:extLst/>
        </p:spPr>
        <p:txBody>
          <a:bodyPr wrap="square" lIns="0" rIns="0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Siêu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HTML (Hyper Text Markup language –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siêu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54540" y="4666933"/>
            <a:ext cx="11720209" cy="15696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web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siêu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truy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internet</a:t>
            </a: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tin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internet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web.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web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truy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9617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/>
          <p:cNvSpPr txBox="1"/>
          <p:nvPr/>
        </p:nvSpPr>
        <p:spPr>
          <a:xfrm>
            <a:off x="155643" y="171848"/>
            <a:ext cx="8307421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117475" algn="just">
              <a:spcBef>
                <a:spcPts val="0"/>
              </a:spcBef>
              <a:spcAft>
                <a:spcPts val="800"/>
              </a:spcAft>
            </a:pPr>
            <a:r>
              <a:rPr lang="fr-FR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Website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là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web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chung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5643" y="1460031"/>
            <a:ext cx="11235447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117475" algn="just">
              <a:spcBef>
                <a:spcPts val="0"/>
              </a:spcBef>
              <a:spcAft>
                <a:spcPts val="800"/>
              </a:spcAft>
            </a:pPr>
            <a:r>
              <a:rPr lang="fr-FR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chung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gọi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là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website</a:t>
            </a: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55643" y="2255771"/>
            <a:ext cx="117315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117475" algn="just">
              <a:spcBef>
                <a:spcPts val="0"/>
              </a:spcBef>
              <a:spcAft>
                <a:spcPts val="800"/>
              </a:spcAft>
            </a:pP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nl-NL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 chủ của một website (Homepage): là trang web được mở ra đầu tiên khi truy cập vào website đó. Địa chỉ trang chủ là địa chỉ của website. </a:t>
            </a: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5643" y="3892942"/>
            <a:ext cx="11731556" cy="2657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117475">
              <a:spcBef>
                <a:spcPts val="0"/>
              </a:spcBef>
              <a:spcAft>
                <a:spcPts val="800"/>
              </a:spcAft>
            </a:pP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duyệt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web (web browser)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mềm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www: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cập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web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khai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internet.</a:t>
            </a:r>
          </a:p>
          <a:p>
            <a:pPr marL="117475">
              <a:spcBef>
                <a:spcPts val="0"/>
              </a:spcBef>
              <a:spcAft>
                <a:spcPts val="800"/>
              </a:spcAft>
            </a:pP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duyệt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web: Mozilla Firefox, Opera, Google Chrome,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cốc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Safari, …</a:t>
            </a:r>
          </a:p>
        </p:txBody>
      </p:sp>
    </p:spTree>
    <p:extLst>
      <p:ext uri="{BB962C8B-B14F-4D97-AF65-F5344CB8AC3E}">
        <p14:creationId xmlns:p14="http://schemas.microsoft.com/office/powerpoint/2010/main" val="2911479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763</Words>
  <Application>Microsoft Office PowerPoint</Application>
  <PresentationFormat>Custom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BÀI 1: Từ máy tính đến mạng máy tính</vt:lpstr>
      <vt:lpstr>Phân loại mạng máy tính</vt:lpstr>
      <vt:lpstr>Phân loại mạng máy tính</vt:lpstr>
      <vt:lpstr>PowerPoint Presentation</vt:lpstr>
      <vt:lpstr>Lợi ích của mạng máy tính</vt:lpstr>
      <vt:lpstr>Bài 2: Mạng thông tin toàn cầu internet</vt:lpstr>
      <vt:lpstr>Bài 3: Tổ chức và truy cập thông tin trên internet</vt:lpstr>
      <vt:lpstr>PowerPoint Presentation</vt:lpstr>
      <vt:lpstr>PowerPoint Presentation</vt:lpstr>
      <vt:lpstr>MÁY TÌM KIẾM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PC</cp:lastModifiedBy>
  <cp:revision>15</cp:revision>
  <dcterms:created xsi:type="dcterms:W3CDTF">2021-12-14T07:55:48Z</dcterms:created>
  <dcterms:modified xsi:type="dcterms:W3CDTF">2021-12-14T13:39:15Z</dcterms:modified>
</cp:coreProperties>
</file>