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7" r:id="rId4"/>
    <p:sldId id="261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14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80D-81B0-4673-84CF-1F518FCCA67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5568-2ED1-4209-92DE-A630513A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084637" cy="3063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750062" y="7759706"/>
            <a:ext cx="2868866" cy="40989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A6837353-30EB-4A48-80EB-173D804AEFBD}" type="slidenum">
              <a:rPr lang="zh-CN" altLang="en-US" sz="1300" kern="0">
                <a:solidFill>
                  <a:prstClr val="black"/>
                </a:solidFill>
                <a:latin typeface="等线" panose="020F0502020204030204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</a:t>
            </a:fld>
            <a:endParaRPr lang="zh-CN" altLang="en-US" sz="1300" kern="0">
              <a:solidFill>
                <a:prstClr val="black"/>
              </a:solidFill>
              <a:latin typeface="等线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22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9143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93A6C05-0815-4B8D-A0DC-C09B75EA3F71}"/>
              </a:ext>
            </a:extLst>
          </p:cNvPr>
          <p:cNvGrpSpPr/>
          <p:nvPr userDrawn="1"/>
        </p:nvGrpSpPr>
        <p:grpSpPr>
          <a:xfrm>
            <a:off x="272142" y="324684"/>
            <a:ext cx="8599714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01001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0AB8-3026-4A68-8C53-29645D86D6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2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88C7-D84F-4133-A599-9370AD3105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41B9-97EB-4995-BC34-C20BE4D7B0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4336-786E-4553-80DD-685B46319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9548-7A13-46DC-859D-51F4CC7A25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D533-C744-4460-BF3A-8D7EE037E8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7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BD6E-427C-4C08-8E39-E3373222B0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B5D6-15EE-488A-B43D-9C00EB66E5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7A83-5AAE-4834-B7FA-7FE4B82E0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4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C0A9-E3F4-4B3B-ABF9-969E36A67B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2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1046-4D0E-4754-BFB2-E851AD82C0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1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7C40-CBD1-41C6-AD8B-4A136E5B8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68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C9C4-263F-4C19-9992-A11863D5D2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62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F340-0E3C-4D63-9030-B5CB7667B5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6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F8BF-4F75-4976-AA0A-F9678394EF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A008-D477-4E87-9089-E72087E896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95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1AF3-59E0-482E-BFB1-3FB768DF8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3A18-7248-4866-8F09-FAB3466B4E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1E62-F0BD-4CA4-83CD-1A3EB5E5A0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71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5480-7347-455F-9A62-A4AB4EFE13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68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19C2-3010-4B64-8B96-F157FF812E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9CC1-1FBC-482A-9C2F-0AE83456D4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72EE-68F5-4809-B250-CBF02CD9F8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0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8A76-8976-4B7E-9B16-EF8B89E48E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3132-097F-47C1-8C43-87CFA0BAA9D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1CA95-7F0D-457B-91FE-1D58AF21ECA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DDA7A-78E9-44FF-9B44-CBED195EBDA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"/>
          <p:cNvSpPr/>
          <p:nvPr/>
        </p:nvSpPr>
        <p:spPr>
          <a:xfrm>
            <a:off x="1758" y="-9382"/>
            <a:ext cx="9142243" cy="6853905"/>
          </a:xfrm>
          <a:prstGeom prst="roundRect">
            <a:avLst>
              <a:gd name="adj" fmla="val 1167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4FCFBD3-3AC5-4FD9-A351-FA7A0B443EFA}"/>
              </a:ext>
            </a:extLst>
          </p:cNvPr>
          <p:cNvSpPr/>
          <p:nvPr/>
        </p:nvSpPr>
        <p:spPr>
          <a:xfrm>
            <a:off x="185738" y="245396"/>
            <a:ext cx="8763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50" name="25">
            <a:extLst>
              <a:ext uri="{FF2B5EF4-FFF2-40B4-BE49-F238E27FC236}">
                <a16:creationId xmlns:a16="http://schemas.microsoft.com/office/drawing/2014/main" xmlns="" id="{35305C0B-6609-4192-8B76-1FBB51B21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06" y="374676"/>
            <a:ext cx="1077176" cy="1436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550" y="1600200"/>
            <a:ext cx="7854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68BD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UNIT 6: AFTER SCHOOL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SECTION B: LET’S GO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B1,2,3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62901"/>
      </p:ext>
    </p:extLst>
  </p:cSld>
  <p:clrMapOvr>
    <a:masterClrMapping/>
  </p:clrMapOvr>
  <p:transition spd="slow" advTm="1618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PHẦN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TRANG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B1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assignment (n): 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any (a):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come 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64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4512"/>
      </p:ext>
    </p:extLst>
  </p:cSld>
  <p:clrMapOvr>
    <a:masterClrMapping/>
  </p:clrMapOvr>
  <p:transition spd="slow" advTm="2742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685800" y="0"/>
            <a:ext cx="762000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– Listen and Read (page 64)</a:t>
            </a:r>
            <a:endParaRPr lang="en-US" sz="375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 descr="Tex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30" y="1295400"/>
            <a:ext cx="66500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 up of a logo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252"/>
            <a:ext cx="25796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852788"/>
      </p:ext>
    </p:extLst>
  </p:cSld>
  <p:clrMapOvr>
    <a:masterClrMapping/>
  </p:clrMapOvr>
  <p:transition spd="slow" advTm="951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PHẦN B2 – TRANG 65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65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teenager (n), instrument (n), musical instrument (n), coin (n), model (n), organization (n)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70372"/>
      </p:ext>
    </p:extLst>
  </p:cSld>
  <p:clrMapOvr>
    <a:masterClrMapping/>
  </p:clrMapOvr>
  <p:transition spd="slow" advTm="5001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7437" y="1295400"/>
            <a:ext cx="83820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A magazine survey of 13 years old shows what American teenagers like to do in their free time. Here are the top ten most popular activities.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2421862"/>
            <a:ext cx="8077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Eat in fast food restaurants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Attend youth organizations </a:t>
            </a:r>
            <a:endParaRPr lang="en-US" altLang="en-US" sz="2800" b="1" dirty="0" smtClean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Learn to play a musical instrument such as the guitar.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Go shopping.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Watch television.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Go to the movies.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7.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Listen to music.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Collect things such as stamps or coins.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Make model of things such as cars or planes.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10.</a:t>
            </a:r>
            <a:r>
              <a:rPr lang="en-US" altLang="en-US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Help old people with their shopping or cleaning.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624234" y="397462"/>
            <a:ext cx="762000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– Read and discuss </a:t>
            </a:r>
            <a:r>
              <a:rPr lang="en-US" sz="37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(page </a:t>
            </a:r>
            <a:r>
              <a:rPr lang="en-US" sz="375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65)</a:t>
            </a:r>
            <a:endParaRPr lang="en-US" sz="3750" b="1" dirty="0">
              <a:solidFill>
                <a:srgbClr val="660066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699220"/>
      </p:ext>
    </p:extLst>
  </p:cSld>
  <p:clrMapOvr>
    <a:masterClrMapping/>
  </p:clrMapOvr>
  <p:transition spd="slow" advTm="10082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PHẦN B3- TRANG 66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66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join (v), pleasure (n), welcome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), wedding (n)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5931"/>
      </p:ext>
    </p:extLst>
  </p:cSld>
  <p:clrMapOvr>
    <a:masterClrMapping/>
  </p:clrMapOvr>
  <p:transition spd="slow" advTm="4340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 noChangeArrowheads="1"/>
          </p:cNvSpPr>
          <p:nvPr>
            <p:ph/>
          </p:nvPr>
        </p:nvSpPr>
        <p:spPr>
          <a:xfrm>
            <a:off x="228600" y="457200"/>
            <a:ext cx="8839200" cy="5851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  It’s my birthday on Sunday. Would you like to come to my house for lunch?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Lan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  Yes, I'd love to. What time?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  At one o'clock.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Lan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  I’ll be there.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  I'll see you on Sunday.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 After lunch, we're going to see a movie. Will you join us?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Lan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 I’m not sure. I will call you tomorrow.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 OK.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Lan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 Thanks for inviting me.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 It's my pleasure.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 What about you, </a:t>
            </a:r>
            <a:r>
              <a:rPr lang="en-US" altLang="en-US" sz="2200" b="1" dirty="0" err="1" smtClean="0">
                <a:solidFill>
                  <a:srgbClr val="0000CC"/>
                </a:solidFill>
              </a:rPr>
              <a:t>Hoa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? Would you like to come, too?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Hoa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 I'd love to, but I’m going to a wedding on Sunday.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 That's too bad.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CC00CC"/>
                </a:solidFill>
              </a:rPr>
              <a:t>Hoa</a:t>
            </a:r>
            <a:r>
              <a:rPr lang="en-US" altLang="en-US" sz="2200" b="1" dirty="0" smtClean="0">
                <a:solidFill>
                  <a:srgbClr val="CC00CC"/>
                </a:solidFill>
              </a:rPr>
              <a:t>:  Sorry, I can t come. Thanks anyway.</a:t>
            </a:r>
          </a:p>
          <a:p>
            <a:pPr marL="0" indent="0">
              <a:buFontTx/>
              <a:buNone/>
            </a:pPr>
            <a:r>
              <a:rPr lang="en-US" altLang="en-US" sz="2200" b="1" dirty="0" err="1" smtClean="0">
                <a:solidFill>
                  <a:srgbClr val="0000CC"/>
                </a:solidFill>
              </a:rPr>
              <a:t>Nga</a:t>
            </a:r>
            <a:r>
              <a:rPr lang="en-US" altLang="en-US" sz="2200" b="1" dirty="0" smtClean="0">
                <a:solidFill>
                  <a:srgbClr val="0000CC"/>
                </a:solidFill>
              </a:rPr>
              <a:t>:  You're welcome.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24000" y="101600"/>
            <a:ext cx="5963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B3. LISTEN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 THEN PRACTICE WITH A PARTNER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54"/>
    </mc:Choice>
    <mc:Fallback>
      <p:transition spd="slow" advTm="87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|5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anose="020B0606020202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anose="020B0606020202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anose="020B0606020202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anose="020B0606020202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385</Words>
  <Application>Microsoft Office PowerPoint</Application>
  <PresentationFormat>On-screen Show (4:3)</PresentationFormat>
  <Paragraphs>50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Amazone</vt:lpstr>
      <vt:lpstr>Arial</vt:lpstr>
      <vt:lpstr>Arial Narrow</vt:lpstr>
      <vt:lpstr>Calibri</vt:lpstr>
      <vt:lpstr>Times New Roman</vt:lpstr>
      <vt:lpstr>等线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THUAN TRAN</cp:lastModifiedBy>
  <cp:revision>17</cp:revision>
  <dcterms:created xsi:type="dcterms:W3CDTF">2021-10-19T03:01:57Z</dcterms:created>
  <dcterms:modified xsi:type="dcterms:W3CDTF">2021-11-15T07:39:17Z</dcterms:modified>
</cp:coreProperties>
</file>