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6" r:id="rId1"/>
    <p:sldMasterId id="2147483809" r:id="rId2"/>
    <p:sldMasterId id="2147483821" r:id="rId3"/>
    <p:sldMasterId id="2147483833" r:id="rId4"/>
  </p:sldMasterIdLst>
  <p:notesMasterIdLst>
    <p:notesMasterId r:id="rId19"/>
  </p:notesMasterIdLst>
  <p:sldIdLst>
    <p:sldId id="296" r:id="rId5"/>
    <p:sldId id="281" r:id="rId6"/>
    <p:sldId id="282" r:id="rId7"/>
    <p:sldId id="283" r:id="rId8"/>
    <p:sldId id="285" r:id="rId9"/>
    <p:sldId id="286" r:id="rId10"/>
    <p:sldId id="288" r:id="rId11"/>
    <p:sldId id="289" r:id="rId12"/>
    <p:sldId id="291" r:id="rId13"/>
    <p:sldId id="292" r:id="rId14"/>
    <p:sldId id="293" r:id="rId15"/>
    <p:sldId id="295" r:id="rId16"/>
    <p:sldId id="297" r:id="rId17"/>
    <p:sldId id="298" r:id="rId18"/>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39" autoAdjust="0"/>
    <p:restoredTop sz="94624" autoAdjust="0"/>
  </p:normalViewPr>
  <p:slideViewPr>
    <p:cSldViewPr>
      <p:cViewPr varScale="1">
        <p:scale>
          <a:sx n="59" d="100"/>
          <a:sy n="59" d="100"/>
        </p:scale>
        <p:origin x="880" y="6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104D7FF3-1971-4CA0-BC20-5C9216CDDBE1}" type="datetimeFigureOut">
              <a:rPr lang="en-US"/>
              <a:pPr>
                <a:defRPr/>
              </a:pPr>
              <a:t>9/22/2021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17AE3409-2442-41D3-8BE0-46F448B28DE0}" type="slidenum">
              <a:rPr lang="en-US"/>
              <a:pPr>
                <a:defRPr/>
              </a:pPr>
              <a:t>‹#›</a:t>
            </a:fld>
            <a:endParaRPr lang="en-US"/>
          </a:p>
        </p:txBody>
      </p:sp>
    </p:spTree>
    <p:extLst>
      <p:ext uri="{BB962C8B-B14F-4D97-AF65-F5344CB8AC3E}">
        <p14:creationId xmlns:p14="http://schemas.microsoft.com/office/powerpoint/2010/main" val="37570725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fld id="{15FC67FC-4CC1-40B3-9A03-CC8EAC6AEE50}" type="slidenum">
              <a:rPr lang="en-US" sz="1200">
                <a:ea typeface="ＭＳ Ｐゴシック" pitchFamily="34" charset="-128"/>
              </a:rPr>
              <a:pPr algn="r" eaLnBrk="1" hangingPunct="1"/>
              <a:t>2</a:t>
            </a:fld>
            <a:endParaRPr lang="en-US" sz="1200">
              <a:ea typeface="ＭＳ Ｐゴシック" pitchFamily="34" charset="-128"/>
            </a:endParaRPr>
          </a:p>
        </p:txBody>
      </p:sp>
      <p:sp>
        <p:nvSpPr>
          <p:cNvPr id="53251"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fld id="{01E9BCF1-0F9F-42FB-9C20-EE08D60B5D59}" type="slidenum">
              <a:rPr lang="vi-VN" sz="1200">
                <a:ea typeface="ＭＳ Ｐゴシック" pitchFamily="34" charset="-128"/>
              </a:rPr>
              <a:pPr algn="r" eaLnBrk="1" hangingPunct="1"/>
              <a:t>2</a:t>
            </a:fld>
            <a:endParaRPr lang="vi-VN" sz="1200">
              <a:ea typeface="ＭＳ Ｐゴシック" pitchFamily="34" charset="-128"/>
            </a:endParaRPr>
          </a:p>
        </p:txBody>
      </p:sp>
      <p:sp>
        <p:nvSpPr>
          <p:cNvPr id="53252" name="Rectangle 2"/>
          <p:cNvSpPr>
            <a:spLocks noGrp="1" noRot="1" noChangeAspect="1" noChangeArrowheads="1" noTextEdit="1"/>
          </p:cNvSpPr>
          <p:nvPr>
            <p:ph type="sldImg"/>
          </p:nvPr>
        </p:nvSpPr>
        <p:spPr bwMode="auto">
          <a:xfrm>
            <a:off x="381000" y="685800"/>
            <a:ext cx="6096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vi-VN">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F8AB422F-83EB-4C00-AC92-3C21772B8E6E}" type="datetimeFigureOut">
              <a:rPr lang="en-US"/>
              <a:pPr>
                <a:defRPr/>
              </a:pPr>
              <a:t>9/22/2021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DC21391-89A9-49C8-9FEC-3B8D72394CED}" type="slidenum">
              <a:rPr lang="en-US"/>
              <a:pPr>
                <a:defRPr/>
              </a:pPr>
              <a:t>‹#›</a:t>
            </a:fld>
            <a:endParaRPr lang="en-US"/>
          </a:p>
        </p:txBody>
      </p:sp>
    </p:spTree>
    <p:extLst>
      <p:ext uri="{BB962C8B-B14F-4D97-AF65-F5344CB8AC3E}">
        <p14:creationId xmlns:p14="http://schemas.microsoft.com/office/powerpoint/2010/main" val="3847042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2E0342E1-A9CE-4E99-949C-5736C9F829CB}" type="datetimeFigureOut">
              <a:rPr lang="en-US"/>
              <a:pPr>
                <a:defRPr/>
              </a:pPr>
              <a:t>9/22/2021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2EA9187-5896-482B-A274-DCEDF54E19D2}" type="slidenum">
              <a:rPr lang="en-US"/>
              <a:pPr>
                <a:defRPr/>
              </a:pPr>
              <a:t>‹#›</a:t>
            </a:fld>
            <a:endParaRPr lang="en-US"/>
          </a:p>
        </p:txBody>
      </p:sp>
    </p:spTree>
    <p:extLst>
      <p:ext uri="{BB962C8B-B14F-4D97-AF65-F5344CB8AC3E}">
        <p14:creationId xmlns:p14="http://schemas.microsoft.com/office/powerpoint/2010/main" val="3987741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F82DFCC-3B87-4025-860C-D70C91501139}" type="datetimeFigureOut">
              <a:rPr lang="en-US"/>
              <a:pPr>
                <a:defRPr/>
              </a:pPr>
              <a:t>9/22/2021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074090C-F375-454F-AA21-21F2307D1D05}" type="slidenum">
              <a:rPr lang="en-US"/>
              <a:pPr>
                <a:defRPr/>
              </a:pPr>
              <a:t>‹#›</a:t>
            </a:fld>
            <a:endParaRPr lang="en-US"/>
          </a:p>
        </p:txBody>
      </p:sp>
    </p:spTree>
    <p:extLst>
      <p:ext uri="{BB962C8B-B14F-4D97-AF65-F5344CB8AC3E}">
        <p14:creationId xmlns:p14="http://schemas.microsoft.com/office/powerpoint/2010/main" val="31389429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92100"/>
            <a:ext cx="10972800" cy="5727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42705DA4-1650-4A0A-A357-92D5BBE216F0}" type="slidenum">
              <a:rPr lang="en-US"/>
              <a:pPr/>
              <a:t>‹#›</a:t>
            </a:fld>
            <a:endParaRPr lang="en-US"/>
          </a:p>
        </p:txBody>
      </p:sp>
    </p:spTree>
    <p:extLst>
      <p:ext uri="{BB962C8B-B14F-4D97-AF65-F5344CB8AC3E}">
        <p14:creationId xmlns:p14="http://schemas.microsoft.com/office/powerpoint/2010/main" val="18151513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defTabSz="685800">
              <a:defRPr/>
            </a:pPr>
            <a:endParaRPr lang="en-US">
              <a:solidFill>
                <a:srgbClr val="000000"/>
              </a:solidFill>
              <a:cs typeface="+mn-cs"/>
            </a:endParaRPr>
          </a:p>
        </p:txBody>
      </p:sp>
      <p:sp>
        <p:nvSpPr>
          <p:cNvPr id="5" name="Rectangle 5"/>
          <p:cNvSpPr>
            <a:spLocks noGrp="1" noChangeArrowheads="1"/>
          </p:cNvSpPr>
          <p:nvPr>
            <p:ph type="ftr" sz="quarter" idx="11"/>
          </p:nvPr>
        </p:nvSpPr>
        <p:spPr>
          <a:ln/>
        </p:spPr>
        <p:txBody>
          <a:bodyPr/>
          <a:lstStyle>
            <a:lvl1pPr>
              <a:defRPr/>
            </a:lvl1pPr>
          </a:lstStyle>
          <a:p>
            <a:pPr defTabSz="685800">
              <a:defRPr/>
            </a:pPr>
            <a:endParaRPr lang="en-US">
              <a:solidFill>
                <a:srgbClr val="000000"/>
              </a:solidFill>
              <a:cs typeface="+mn-cs"/>
            </a:endParaRPr>
          </a:p>
        </p:txBody>
      </p:sp>
      <p:sp>
        <p:nvSpPr>
          <p:cNvPr id="6" name="Rectangle 6"/>
          <p:cNvSpPr>
            <a:spLocks noGrp="1" noChangeArrowheads="1"/>
          </p:cNvSpPr>
          <p:nvPr>
            <p:ph type="sldNum" sz="quarter" idx="12"/>
          </p:nvPr>
        </p:nvSpPr>
        <p:spPr>
          <a:ln/>
        </p:spPr>
        <p:txBody>
          <a:bodyPr/>
          <a:lstStyle>
            <a:lvl1pPr>
              <a:defRPr/>
            </a:lvl1pPr>
          </a:lstStyle>
          <a:p>
            <a:pPr defTabSz="685800">
              <a:defRPr/>
            </a:pPr>
            <a:fld id="{6AB35659-4E92-4878-B909-C1ECC9C61B08}" type="slidenum">
              <a:rPr lang="en-US" altLang="en-US" smtClean="0">
                <a:solidFill>
                  <a:srgbClr val="000000"/>
                </a:solidFill>
                <a:latin typeface="Arial" panose="020B0604020202020204" pitchFamily="34" charset="0"/>
                <a:cs typeface="+mn-cs"/>
              </a:rPr>
              <a:pPr defTabSz="685800">
                <a:defRPr/>
              </a:pPr>
              <a:t>‹#›</a:t>
            </a:fld>
            <a:endParaRPr lang="en-US" altLang="en-US">
              <a:solidFill>
                <a:srgbClr val="000000"/>
              </a:solidFill>
              <a:latin typeface="Arial" panose="020B0604020202020204" pitchFamily="34" charset="0"/>
              <a:cs typeface="+mn-cs"/>
            </a:endParaRPr>
          </a:p>
        </p:txBody>
      </p:sp>
    </p:spTree>
    <p:extLst>
      <p:ext uri="{BB962C8B-B14F-4D97-AF65-F5344CB8AC3E}">
        <p14:creationId xmlns:p14="http://schemas.microsoft.com/office/powerpoint/2010/main" val="34985566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defTabSz="685800">
              <a:defRPr/>
            </a:pPr>
            <a:endParaRPr lang="en-US">
              <a:solidFill>
                <a:srgbClr val="000000"/>
              </a:solidFill>
              <a:cs typeface="+mn-cs"/>
            </a:endParaRPr>
          </a:p>
        </p:txBody>
      </p:sp>
      <p:sp>
        <p:nvSpPr>
          <p:cNvPr id="5" name="Rectangle 5"/>
          <p:cNvSpPr>
            <a:spLocks noGrp="1" noChangeArrowheads="1"/>
          </p:cNvSpPr>
          <p:nvPr>
            <p:ph type="ftr" sz="quarter" idx="11"/>
          </p:nvPr>
        </p:nvSpPr>
        <p:spPr>
          <a:ln/>
        </p:spPr>
        <p:txBody>
          <a:bodyPr/>
          <a:lstStyle>
            <a:lvl1pPr>
              <a:defRPr/>
            </a:lvl1pPr>
          </a:lstStyle>
          <a:p>
            <a:pPr defTabSz="685800">
              <a:defRPr/>
            </a:pPr>
            <a:endParaRPr lang="en-US">
              <a:solidFill>
                <a:srgbClr val="000000"/>
              </a:solidFill>
              <a:cs typeface="+mn-cs"/>
            </a:endParaRPr>
          </a:p>
        </p:txBody>
      </p:sp>
      <p:sp>
        <p:nvSpPr>
          <p:cNvPr id="6" name="Rectangle 6"/>
          <p:cNvSpPr>
            <a:spLocks noGrp="1" noChangeArrowheads="1"/>
          </p:cNvSpPr>
          <p:nvPr>
            <p:ph type="sldNum" sz="quarter" idx="12"/>
          </p:nvPr>
        </p:nvSpPr>
        <p:spPr>
          <a:ln/>
        </p:spPr>
        <p:txBody>
          <a:bodyPr/>
          <a:lstStyle>
            <a:lvl1pPr>
              <a:defRPr/>
            </a:lvl1pPr>
          </a:lstStyle>
          <a:p>
            <a:pPr defTabSz="685800">
              <a:defRPr/>
            </a:pPr>
            <a:fld id="{C3DEC69C-B8A6-4610-9C94-C45E337F0D41}" type="slidenum">
              <a:rPr lang="en-US" altLang="en-US" smtClean="0">
                <a:solidFill>
                  <a:srgbClr val="000000"/>
                </a:solidFill>
                <a:latin typeface="Arial" panose="020B0604020202020204" pitchFamily="34" charset="0"/>
                <a:cs typeface="+mn-cs"/>
              </a:rPr>
              <a:pPr defTabSz="685800">
                <a:defRPr/>
              </a:pPr>
              <a:t>‹#›</a:t>
            </a:fld>
            <a:endParaRPr lang="en-US" altLang="en-US">
              <a:solidFill>
                <a:srgbClr val="000000"/>
              </a:solidFill>
              <a:latin typeface="Arial" panose="020B0604020202020204" pitchFamily="34" charset="0"/>
              <a:cs typeface="+mn-cs"/>
            </a:endParaRPr>
          </a:p>
        </p:txBody>
      </p:sp>
    </p:spTree>
    <p:extLst>
      <p:ext uri="{BB962C8B-B14F-4D97-AF65-F5344CB8AC3E}">
        <p14:creationId xmlns:p14="http://schemas.microsoft.com/office/powerpoint/2010/main" val="14781934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defTabSz="685800">
              <a:defRPr/>
            </a:pPr>
            <a:endParaRPr lang="en-US">
              <a:solidFill>
                <a:srgbClr val="000000"/>
              </a:solidFill>
              <a:cs typeface="+mn-cs"/>
            </a:endParaRPr>
          </a:p>
        </p:txBody>
      </p:sp>
      <p:sp>
        <p:nvSpPr>
          <p:cNvPr id="5" name="Rectangle 5"/>
          <p:cNvSpPr>
            <a:spLocks noGrp="1" noChangeArrowheads="1"/>
          </p:cNvSpPr>
          <p:nvPr>
            <p:ph type="ftr" sz="quarter" idx="11"/>
          </p:nvPr>
        </p:nvSpPr>
        <p:spPr>
          <a:ln/>
        </p:spPr>
        <p:txBody>
          <a:bodyPr/>
          <a:lstStyle>
            <a:lvl1pPr>
              <a:defRPr/>
            </a:lvl1pPr>
          </a:lstStyle>
          <a:p>
            <a:pPr defTabSz="685800">
              <a:defRPr/>
            </a:pPr>
            <a:endParaRPr lang="en-US">
              <a:solidFill>
                <a:srgbClr val="000000"/>
              </a:solidFill>
              <a:cs typeface="+mn-cs"/>
            </a:endParaRPr>
          </a:p>
        </p:txBody>
      </p:sp>
      <p:sp>
        <p:nvSpPr>
          <p:cNvPr id="6" name="Rectangle 6"/>
          <p:cNvSpPr>
            <a:spLocks noGrp="1" noChangeArrowheads="1"/>
          </p:cNvSpPr>
          <p:nvPr>
            <p:ph type="sldNum" sz="quarter" idx="12"/>
          </p:nvPr>
        </p:nvSpPr>
        <p:spPr>
          <a:ln/>
        </p:spPr>
        <p:txBody>
          <a:bodyPr/>
          <a:lstStyle>
            <a:lvl1pPr>
              <a:defRPr/>
            </a:lvl1pPr>
          </a:lstStyle>
          <a:p>
            <a:pPr defTabSz="685800">
              <a:defRPr/>
            </a:pPr>
            <a:fld id="{F09657E3-A6BC-46EF-997D-EFE55403315D}" type="slidenum">
              <a:rPr lang="en-US" altLang="en-US" smtClean="0">
                <a:solidFill>
                  <a:srgbClr val="000000"/>
                </a:solidFill>
                <a:latin typeface="Arial" panose="020B0604020202020204" pitchFamily="34" charset="0"/>
                <a:cs typeface="+mn-cs"/>
              </a:rPr>
              <a:pPr defTabSz="685800">
                <a:defRPr/>
              </a:pPr>
              <a:t>‹#›</a:t>
            </a:fld>
            <a:endParaRPr lang="en-US" altLang="en-US">
              <a:solidFill>
                <a:srgbClr val="000000"/>
              </a:solidFill>
              <a:latin typeface="Arial" panose="020B0604020202020204" pitchFamily="34" charset="0"/>
              <a:cs typeface="+mn-cs"/>
            </a:endParaRPr>
          </a:p>
        </p:txBody>
      </p:sp>
    </p:spTree>
    <p:extLst>
      <p:ext uri="{BB962C8B-B14F-4D97-AF65-F5344CB8AC3E}">
        <p14:creationId xmlns:p14="http://schemas.microsoft.com/office/powerpoint/2010/main" val="41840278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defTabSz="685800">
              <a:defRPr/>
            </a:pPr>
            <a:endParaRPr lang="en-US">
              <a:solidFill>
                <a:srgbClr val="000000"/>
              </a:solidFill>
              <a:cs typeface="+mn-cs"/>
            </a:endParaRPr>
          </a:p>
        </p:txBody>
      </p:sp>
      <p:sp>
        <p:nvSpPr>
          <p:cNvPr id="6" name="Rectangle 5"/>
          <p:cNvSpPr>
            <a:spLocks noGrp="1" noChangeArrowheads="1"/>
          </p:cNvSpPr>
          <p:nvPr>
            <p:ph type="ftr" sz="quarter" idx="11"/>
          </p:nvPr>
        </p:nvSpPr>
        <p:spPr>
          <a:ln/>
        </p:spPr>
        <p:txBody>
          <a:bodyPr/>
          <a:lstStyle>
            <a:lvl1pPr>
              <a:defRPr/>
            </a:lvl1pPr>
          </a:lstStyle>
          <a:p>
            <a:pPr defTabSz="685800">
              <a:defRPr/>
            </a:pPr>
            <a:endParaRPr lang="en-US">
              <a:solidFill>
                <a:srgbClr val="000000"/>
              </a:solidFill>
              <a:cs typeface="+mn-cs"/>
            </a:endParaRPr>
          </a:p>
        </p:txBody>
      </p:sp>
      <p:sp>
        <p:nvSpPr>
          <p:cNvPr id="7" name="Rectangle 6"/>
          <p:cNvSpPr>
            <a:spLocks noGrp="1" noChangeArrowheads="1"/>
          </p:cNvSpPr>
          <p:nvPr>
            <p:ph type="sldNum" sz="quarter" idx="12"/>
          </p:nvPr>
        </p:nvSpPr>
        <p:spPr>
          <a:ln/>
        </p:spPr>
        <p:txBody>
          <a:bodyPr/>
          <a:lstStyle>
            <a:lvl1pPr>
              <a:defRPr/>
            </a:lvl1pPr>
          </a:lstStyle>
          <a:p>
            <a:pPr defTabSz="685800">
              <a:defRPr/>
            </a:pPr>
            <a:fld id="{848C6146-55E7-4A6F-8EC3-DC107BF7537B}" type="slidenum">
              <a:rPr lang="en-US" altLang="en-US" smtClean="0">
                <a:solidFill>
                  <a:srgbClr val="000000"/>
                </a:solidFill>
                <a:latin typeface="Arial" panose="020B0604020202020204" pitchFamily="34" charset="0"/>
                <a:cs typeface="+mn-cs"/>
              </a:rPr>
              <a:pPr defTabSz="685800">
                <a:defRPr/>
              </a:pPr>
              <a:t>‹#›</a:t>
            </a:fld>
            <a:endParaRPr lang="en-US" altLang="en-US">
              <a:solidFill>
                <a:srgbClr val="000000"/>
              </a:solidFill>
              <a:latin typeface="Arial" panose="020B0604020202020204" pitchFamily="34" charset="0"/>
              <a:cs typeface="+mn-cs"/>
            </a:endParaRPr>
          </a:p>
        </p:txBody>
      </p:sp>
    </p:spTree>
    <p:extLst>
      <p:ext uri="{BB962C8B-B14F-4D97-AF65-F5344CB8AC3E}">
        <p14:creationId xmlns:p14="http://schemas.microsoft.com/office/powerpoint/2010/main" val="17459676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defTabSz="685800">
              <a:defRPr/>
            </a:pPr>
            <a:endParaRPr lang="en-US">
              <a:solidFill>
                <a:srgbClr val="000000"/>
              </a:solidFill>
              <a:cs typeface="+mn-cs"/>
            </a:endParaRPr>
          </a:p>
        </p:txBody>
      </p:sp>
      <p:sp>
        <p:nvSpPr>
          <p:cNvPr id="8" name="Rectangle 5"/>
          <p:cNvSpPr>
            <a:spLocks noGrp="1" noChangeArrowheads="1"/>
          </p:cNvSpPr>
          <p:nvPr>
            <p:ph type="ftr" sz="quarter" idx="11"/>
          </p:nvPr>
        </p:nvSpPr>
        <p:spPr>
          <a:ln/>
        </p:spPr>
        <p:txBody>
          <a:bodyPr/>
          <a:lstStyle>
            <a:lvl1pPr>
              <a:defRPr/>
            </a:lvl1pPr>
          </a:lstStyle>
          <a:p>
            <a:pPr defTabSz="685800">
              <a:defRPr/>
            </a:pPr>
            <a:endParaRPr lang="en-US">
              <a:solidFill>
                <a:srgbClr val="000000"/>
              </a:solidFill>
              <a:cs typeface="+mn-cs"/>
            </a:endParaRPr>
          </a:p>
        </p:txBody>
      </p:sp>
      <p:sp>
        <p:nvSpPr>
          <p:cNvPr id="9" name="Rectangle 6"/>
          <p:cNvSpPr>
            <a:spLocks noGrp="1" noChangeArrowheads="1"/>
          </p:cNvSpPr>
          <p:nvPr>
            <p:ph type="sldNum" sz="quarter" idx="12"/>
          </p:nvPr>
        </p:nvSpPr>
        <p:spPr>
          <a:ln/>
        </p:spPr>
        <p:txBody>
          <a:bodyPr/>
          <a:lstStyle>
            <a:lvl1pPr>
              <a:defRPr/>
            </a:lvl1pPr>
          </a:lstStyle>
          <a:p>
            <a:pPr defTabSz="685800">
              <a:defRPr/>
            </a:pPr>
            <a:fld id="{7697A453-38A2-405F-AB20-1D4E6ED9BAB6}" type="slidenum">
              <a:rPr lang="en-US" altLang="en-US" smtClean="0">
                <a:solidFill>
                  <a:srgbClr val="000000"/>
                </a:solidFill>
                <a:latin typeface="Arial" panose="020B0604020202020204" pitchFamily="34" charset="0"/>
                <a:cs typeface="+mn-cs"/>
              </a:rPr>
              <a:pPr defTabSz="685800">
                <a:defRPr/>
              </a:pPr>
              <a:t>‹#›</a:t>
            </a:fld>
            <a:endParaRPr lang="en-US" altLang="en-US">
              <a:solidFill>
                <a:srgbClr val="000000"/>
              </a:solidFill>
              <a:latin typeface="Arial" panose="020B0604020202020204" pitchFamily="34" charset="0"/>
              <a:cs typeface="+mn-cs"/>
            </a:endParaRPr>
          </a:p>
        </p:txBody>
      </p:sp>
    </p:spTree>
    <p:extLst>
      <p:ext uri="{BB962C8B-B14F-4D97-AF65-F5344CB8AC3E}">
        <p14:creationId xmlns:p14="http://schemas.microsoft.com/office/powerpoint/2010/main" val="5236065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defTabSz="685800">
              <a:defRPr/>
            </a:pPr>
            <a:endParaRPr lang="en-US">
              <a:solidFill>
                <a:srgbClr val="000000"/>
              </a:solidFill>
              <a:cs typeface="+mn-cs"/>
            </a:endParaRPr>
          </a:p>
        </p:txBody>
      </p:sp>
      <p:sp>
        <p:nvSpPr>
          <p:cNvPr id="4" name="Rectangle 5"/>
          <p:cNvSpPr>
            <a:spLocks noGrp="1" noChangeArrowheads="1"/>
          </p:cNvSpPr>
          <p:nvPr>
            <p:ph type="ftr" sz="quarter" idx="11"/>
          </p:nvPr>
        </p:nvSpPr>
        <p:spPr>
          <a:ln/>
        </p:spPr>
        <p:txBody>
          <a:bodyPr/>
          <a:lstStyle>
            <a:lvl1pPr>
              <a:defRPr/>
            </a:lvl1pPr>
          </a:lstStyle>
          <a:p>
            <a:pPr defTabSz="685800">
              <a:defRPr/>
            </a:pPr>
            <a:endParaRPr lang="en-US">
              <a:solidFill>
                <a:srgbClr val="000000"/>
              </a:solidFill>
              <a:cs typeface="+mn-cs"/>
            </a:endParaRPr>
          </a:p>
        </p:txBody>
      </p:sp>
      <p:sp>
        <p:nvSpPr>
          <p:cNvPr id="5" name="Rectangle 6"/>
          <p:cNvSpPr>
            <a:spLocks noGrp="1" noChangeArrowheads="1"/>
          </p:cNvSpPr>
          <p:nvPr>
            <p:ph type="sldNum" sz="quarter" idx="12"/>
          </p:nvPr>
        </p:nvSpPr>
        <p:spPr>
          <a:ln/>
        </p:spPr>
        <p:txBody>
          <a:bodyPr/>
          <a:lstStyle>
            <a:lvl1pPr>
              <a:defRPr/>
            </a:lvl1pPr>
          </a:lstStyle>
          <a:p>
            <a:pPr defTabSz="685800">
              <a:defRPr/>
            </a:pPr>
            <a:fld id="{7F5258F2-5A49-474E-8080-158CD5375AC6}" type="slidenum">
              <a:rPr lang="en-US" altLang="en-US" smtClean="0">
                <a:solidFill>
                  <a:srgbClr val="000000"/>
                </a:solidFill>
                <a:latin typeface="Arial" panose="020B0604020202020204" pitchFamily="34" charset="0"/>
                <a:cs typeface="+mn-cs"/>
              </a:rPr>
              <a:pPr defTabSz="685800">
                <a:defRPr/>
              </a:pPr>
              <a:t>‹#›</a:t>
            </a:fld>
            <a:endParaRPr lang="en-US" altLang="en-US">
              <a:solidFill>
                <a:srgbClr val="000000"/>
              </a:solidFill>
              <a:latin typeface="Arial" panose="020B0604020202020204" pitchFamily="34" charset="0"/>
              <a:cs typeface="+mn-cs"/>
            </a:endParaRPr>
          </a:p>
        </p:txBody>
      </p:sp>
    </p:spTree>
    <p:extLst>
      <p:ext uri="{BB962C8B-B14F-4D97-AF65-F5344CB8AC3E}">
        <p14:creationId xmlns:p14="http://schemas.microsoft.com/office/powerpoint/2010/main" val="40665251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defTabSz="685800">
              <a:defRPr/>
            </a:pPr>
            <a:endParaRPr lang="en-US">
              <a:solidFill>
                <a:srgbClr val="000000"/>
              </a:solidFill>
              <a:cs typeface="+mn-cs"/>
            </a:endParaRPr>
          </a:p>
        </p:txBody>
      </p:sp>
      <p:sp>
        <p:nvSpPr>
          <p:cNvPr id="3" name="Rectangle 5"/>
          <p:cNvSpPr>
            <a:spLocks noGrp="1" noChangeArrowheads="1"/>
          </p:cNvSpPr>
          <p:nvPr>
            <p:ph type="ftr" sz="quarter" idx="11"/>
          </p:nvPr>
        </p:nvSpPr>
        <p:spPr>
          <a:ln/>
        </p:spPr>
        <p:txBody>
          <a:bodyPr/>
          <a:lstStyle>
            <a:lvl1pPr>
              <a:defRPr/>
            </a:lvl1pPr>
          </a:lstStyle>
          <a:p>
            <a:pPr defTabSz="685800">
              <a:defRPr/>
            </a:pPr>
            <a:endParaRPr lang="en-US">
              <a:solidFill>
                <a:srgbClr val="000000"/>
              </a:solidFill>
              <a:cs typeface="+mn-cs"/>
            </a:endParaRPr>
          </a:p>
        </p:txBody>
      </p:sp>
      <p:sp>
        <p:nvSpPr>
          <p:cNvPr id="4" name="Rectangle 6"/>
          <p:cNvSpPr>
            <a:spLocks noGrp="1" noChangeArrowheads="1"/>
          </p:cNvSpPr>
          <p:nvPr>
            <p:ph type="sldNum" sz="quarter" idx="12"/>
          </p:nvPr>
        </p:nvSpPr>
        <p:spPr>
          <a:ln/>
        </p:spPr>
        <p:txBody>
          <a:bodyPr/>
          <a:lstStyle>
            <a:lvl1pPr>
              <a:defRPr/>
            </a:lvl1pPr>
          </a:lstStyle>
          <a:p>
            <a:pPr defTabSz="685800">
              <a:defRPr/>
            </a:pPr>
            <a:fld id="{21DF4A3B-1E61-48B6-925B-DB12FDAFFE17}" type="slidenum">
              <a:rPr lang="en-US" altLang="en-US" smtClean="0">
                <a:solidFill>
                  <a:srgbClr val="000000"/>
                </a:solidFill>
                <a:latin typeface="Arial" panose="020B0604020202020204" pitchFamily="34" charset="0"/>
                <a:cs typeface="+mn-cs"/>
              </a:rPr>
              <a:pPr defTabSz="685800">
                <a:defRPr/>
              </a:pPr>
              <a:t>‹#›</a:t>
            </a:fld>
            <a:endParaRPr lang="en-US" altLang="en-US">
              <a:solidFill>
                <a:srgbClr val="000000"/>
              </a:solidFill>
              <a:latin typeface="Arial" panose="020B0604020202020204" pitchFamily="34" charset="0"/>
              <a:cs typeface="+mn-cs"/>
            </a:endParaRPr>
          </a:p>
        </p:txBody>
      </p:sp>
    </p:spTree>
    <p:extLst>
      <p:ext uri="{BB962C8B-B14F-4D97-AF65-F5344CB8AC3E}">
        <p14:creationId xmlns:p14="http://schemas.microsoft.com/office/powerpoint/2010/main" val="1133176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DA0242A-77FD-44DF-A9D6-12866EB389F9}" type="datetimeFigureOut">
              <a:rPr lang="en-US"/>
              <a:pPr>
                <a:defRPr/>
              </a:pPr>
              <a:t>9/22/2021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8D54A53-30DE-4958-8812-3D4F960AF1E0}" type="slidenum">
              <a:rPr lang="en-US"/>
              <a:pPr>
                <a:defRPr/>
              </a:pPr>
              <a:t>‹#›</a:t>
            </a:fld>
            <a:endParaRPr lang="en-US"/>
          </a:p>
        </p:txBody>
      </p:sp>
    </p:spTree>
    <p:extLst>
      <p:ext uri="{BB962C8B-B14F-4D97-AF65-F5344CB8AC3E}">
        <p14:creationId xmlns:p14="http://schemas.microsoft.com/office/powerpoint/2010/main" val="7681545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defTabSz="685800">
              <a:defRPr/>
            </a:pPr>
            <a:endParaRPr lang="en-US">
              <a:solidFill>
                <a:srgbClr val="000000"/>
              </a:solidFill>
              <a:cs typeface="+mn-cs"/>
            </a:endParaRPr>
          </a:p>
        </p:txBody>
      </p:sp>
      <p:sp>
        <p:nvSpPr>
          <p:cNvPr id="6" name="Rectangle 5"/>
          <p:cNvSpPr>
            <a:spLocks noGrp="1" noChangeArrowheads="1"/>
          </p:cNvSpPr>
          <p:nvPr>
            <p:ph type="ftr" sz="quarter" idx="11"/>
          </p:nvPr>
        </p:nvSpPr>
        <p:spPr>
          <a:ln/>
        </p:spPr>
        <p:txBody>
          <a:bodyPr/>
          <a:lstStyle>
            <a:lvl1pPr>
              <a:defRPr/>
            </a:lvl1pPr>
          </a:lstStyle>
          <a:p>
            <a:pPr defTabSz="685800">
              <a:defRPr/>
            </a:pPr>
            <a:endParaRPr lang="en-US">
              <a:solidFill>
                <a:srgbClr val="000000"/>
              </a:solidFill>
              <a:cs typeface="+mn-cs"/>
            </a:endParaRPr>
          </a:p>
        </p:txBody>
      </p:sp>
      <p:sp>
        <p:nvSpPr>
          <p:cNvPr id="7" name="Rectangle 6"/>
          <p:cNvSpPr>
            <a:spLocks noGrp="1" noChangeArrowheads="1"/>
          </p:cNvSpPr>
          <p:nvPr>
            <p:ph type="sldNum" sz="quarter" idx="12"/>
          </p:nvPr>
        </p:nvSpPr>
        <p:spPr>
          <a:ln/>
        </p:spPr>
        <p:txBody>
          <a:bodyPr/>
          <a:lstStyle>
            <a:lvl1pPr>
              <a:defRPr/>
            </a:lvl1pPr>
          </a:lstStyle>
          <a:p>
            <a:pPr defTabSz="685800">
              <a:defRPr/>
            </a:pPr>
            <a:fld id="{78650AD7-868B-4918-946C-E8B4D4C1B2E2}" type="slidenum">
              <a:rPr lang="en-US" altLang="en-US" smtClean="0">
                <a:solidFill>
                  <a:srgbClr val="000000"/>
                </a:solidFill>
                <a:latin typeface="Arial" panose="020B0604020202020204" pitchFamily="34" charset="0"/>
                <a:cs typeface="+mn-cs"/>
              </a:rPr>
              <a:pPr defTabSz="685800">
                <a:defRPr/>
              </a:pPr>
              <a:t>‹#›</a:t>
            </a:fld>
            <a:endParaRPr lang="en-US" altLang="en-US">
              <a:solidFill>
                <a:srgbClr val="000000"/>
              </a:solidFill>
              <a:latin typeface="Arial" panose="020B0604020202020204" pitchFamily="34" charset="0"/>
              <a:cs typeface="+mn-cs"/>
            </a:endParaRPr>
          </a:p>
        </p:txBody>
      </p:sp>
    </p:spTree>
    <p:extLst>
      <p:ext uri="{BB962C8B-B14F-4D97-AF65-F5344CB8AC3E}">
        <p14:creationId xmlns:p14="http://schemas.microsoft.com/office/powerpoint/2010/main" val="17069940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defTabSz="685800">
              <a:defRPr/>
            </a:pPr>
            <a:endParaRPr lang="en-US">
              <a:solidFill>
                <a:srgbClr val="000000"/>
              </a:solidFill>
              <a:cs typeface="+mn-cs"/>
            </a:endParaRPr>
          </a:p>
        </p:txBody>
      </p:sp>
      <p:sp>
        <p:nvSpPr>
          <p:cNvPr id="6" name="Rectangle 5"/>
          <p:cNvSpPr>
            <a:spLocks noGrp="1" noChangeArrowheads="1"/>
          </p:cNvSpPr>
          <p:nvPr>
            <p:ph type="ftr" sz="quarter" idx="11"/>
          </p:nvPr>
        </p:nvSpPr>
        <p:spPr>
          <a:ln/>
        </p:spPr>
        <p:txBody>
          <a:bodyPr/>
          <a:lstStyle>
            <a:lvl1pPr>
              <a:defRPr/>
            </a:lvl1pPr>
          </a:lstStyle>
          <a:p>
            <a:pPr defTabSz="685800">
              <a:defRPr/>
            </a:pPr>
            <a:endParaRPr lang="en-US">
              <a:solidFill>
                <a:srgbClr val="000000"/>
              </a:solidFill>
              <a:cs typeface="+mn-cs"/>
            </a:endParaRPr>
          </a:p>
        </p:txBody>
      </p:sp>
      <p:sp>
        <p:nvSpPr>
          <p:cNvPr id="7" name="Rectangle 6"/>
          <p:cNvSpPr>
            <a:spLocks noGrp="1" noChangeArrowheads="1"/>
          </p:cNvSpPr>
          <p:nvPr>
            <p:ph type="sldNum" sz="quarter" idx="12"/>
          </p:nvPr>
        </p:nvSpPr>
        <p:spPr>
          <a:ln/>
        </p:spPr>
        <p:txBody>
          <a:bodyPr/>
          <a:lstStyle>
            <a:lvl1pPr>
              <a:defRPr/>
            </a:lvl1pPr>
          </a:lstStyle>
          <a:p>
            <a:pPr defTabSz="685800">
              <a:defRPr/>
            </a:pPr>
            <a:fld id="{7517BD1B-2265-4B01-BF23-D4F74B2E107D}" type="slidenum">
              <a:rPr lang="en-US" altLang="en-US" smtClean="0">
                <a:solidFill>
                  <a:srgbClr val="000000"/>
                </a:solidFill>
                <a:latin typeface="Arial" panose="020B0604020202020204" pitchFamily="34" charset="0"/>
                <a:cs typeface="+mn-cs"/>
              </a:rPr>
              <a:pPr defTabSz="685800">
                <a:defRPr/>
              </a:pPr>
              <a:t>‹#›</a:t>
            </a:fld>
            <a:endParaRPr lang="en-US" altLang="en-US">
              <a:solidFill>
                <a:srgbClr val="000000"/>
              </a:solidFill>
              <a:latin typeface="Arial" panose="020B0604020202020204" pitchFamily="34" charset="0"/>
              <a:cs typeface="+mn-cs"/>
            </a:endParaRPr>
          </a:p>
        </p:txBody>
      </p:sp>
    </p:spTree>
    <p:extLst>
      <p:ext uri="{BB962C8B-B14F-4D97-AF65-F5344CB8AC3E}">
        <p14:creationId xmlns:p14="http://schemas.microsoft.com/office/powerpoint/2010/main" val="7781754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defTabSz="685800">
              <a:defRPr/>
            </a:pPr>
            <a:endParaRPr lang="en-US">
              <a:solidFill>
                <a:srgbClr val="000000"/>
              </a:solidFill>
              <a:cs typeface="+mn-cs"/>
            </a:endParaRPr>
          </a:p>
        </p:txBody>
      </p:sp>
      <p:sp>
        <p:nvSpPr>
          <p:cNvPr id="5" name="Rectangle 5"/>
          <p:cNvSpPr>
            <a:spLocks noGrp="1" noChangeArrowheads="1"/>
          </p:cNvSpPr>
          <p:nvPr>
            <p:ph type="ftr" sz="quarter" idx="11"/>
          </p:nvPr>
        </p:nvSpPr>
        <p:spPr>
          <a:ln/>
        </p:spPr>
        <p:txBody>
          <a:bodyPr/>
          <a:lstStyle>
            <a:lvl1pPr>
              <a:defRPr/>
            </a:lvl1pPr>
          </a:lstStyle>
          <a:p>
            <a:pPr defTabSz="685800">
              <a:defRPr/>
            </a:pPr>
            <a:endParaRPr lang="en-US">
              <a:solidFill>
                <a:srgbClr val="000000"/>
              </a:solidFill>
              <a:cs typeface="+mn-cs"/>
            </a:endParaRPr>
          </a:p>
        </p:txBody>
      </p:sp>
      <p:sp>
        <p:nvSpPr>
          <p:cNvPr id="6" name="Rectangle 6"/>
          <p:cNvSpPr>
            <a:spLocks noGrp="1" noChangeArrowheads="1"/>
          </p:cNvSpPr>
          <p:nvPr>
            <p:ph type="sldNum" sz="quarter" idx="12"/>
          </p:nvPr>
        </p:nvSpPr>
        <p:spPr>
          <a:ln/>
        </p:spPr>
        <p:txBody>
          <a:bodyPr/>
          <a:lstStyle>
            <a:lvl1pPr>
              <a:defRPr/>
            </a:lvl1pPr>
          </a:lstStyle>
          <a:p>
            <a:pPr defTabSz="685800">
              <a:defRPr/>
            </a:pPr>
            <a:fld id="{3068C3B3-3803-4E09-94D9-91E32EA54FAC}" type="slidenum">
              <a:rPr lang="en-US" altLang="en-US" smtClean="0">
                <a:solidFill>
                  <a:srgbClr val="000000"/>
                </a:solidFill>
                <a:latin typeface="Arial" panose="020B0604020202020204" pitchFamily="34" charset="0"/>
                <a:cs typeface="+mn-cs"/>
              </a:rPr>
              <a:pPr defTabSz="685800">
                <a:defRPr/>
              </a:pPr>
              <a:t>‹#›</a:t>
            </a:fld>
            <a:endParaRPr lang="en-US" altLang="en-US">
              <a:solidFill>
                <a:srgbClr val="000000"/>
              </a:solidFill>
              <a:latin typeface="Arial" panose="020B0604020202020204" pitchFamily="34" charset="0"/>
              <a:cs typeface="+mn-cs"/>
            </a:endParaRPr>
          </a:p>
        </p:txBody>
      </p:sp>
    </p:spTree>
    <p:extLst>
      <p:ext uri="{BB962C8B-B14F-4D97-AF65-F5344CB8AC3E}">
        <p14:creationId xmlns:p14="http://schemas.microsoft.com/office/powerpoint/2010/main" val="162756747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defTabSz="685800">
              <a:defRPr/>
            </a:pPr>
            <a:endParaRPr lang="en-US">
              <a:solidFill>
                <a:srgbClr val="000000"/>
              </a:solidFill>
              <a:cs typeface="+mn-cs"/>
            </a:endParaRPr>
          </a:p>
        </p:txBody>
      </p:sp>
      <p:sp>
        <p:nvSpPr>
          <p:cNvPr id="5" name="Rectangle 5"/>
          <p:cNvSpPr>
            <a:spLocks noGrp="1" noChangeArrowheads="1"/>
          </p:cNvSpPr>
          <p:nvPr>
            <p:ph type="ftr" sz="quarter" idx="11"/>
          </p:nvPr>
        </p:nvSpPr>
        <p:spPr>
          <a:ln/>
        </p:spPr>
        <p:txBody>
          <a:bodyPr/>
          <a:lstStyle>
            <a:lvl1pPr>
              <a:defRPr/>
            </a:lvl1pPr>
          </a:lstStyle>
          <a:p>
            <a:pPr defTabSz="685800">
              <a:defRPr/>
            </a:pPr>
            <a:endParaRPr lang="en-US">
              <a:solidFill>
                <a:srgbClr val="000000"/>
              </a:solidFill>
              <a:cs typeface="+mn-cs"/>
            </a:endParaRPr>
          </a:p>
        </p:txBody>
      </p:sp>
      <p:sp>
        <p:nvSpPr>
          <p:cNvPr id="6" name="Rectangle 6"/>
          <p:cNvSpPr>
            <a:spLocks noGrp="1" noChangeArrowheads="1"/>
          </p:cNvSpPr>
          <p:nvPr>
            <p:ph type="sldNum" sz="quarter" idx="12"/>
          </p:nvPr>
        </p:nvSpPr>
        <p:spPr>
          <a:ln/>
        </p:spPr>
        <p:txBody>
          <a:bodyPr/>
          <a:lstStyle>
            <a:lvl1pPr>
              <a:defRPr/>
            </a:lvl1pPr>
          </a:lstStyle>
          <a:p>
            <a:pPr defTabSz="685800">
              <a:defRPr/>
            </a:pPr>
            <a:fld id="{76D8025E-4ED6-4E08-AD92-83777BDE17F9}" type="slidenum">
              <a:rPr lang="en-US" altLang="en-US" smtClean="0">
                <a:solidFill>
                  <a:srgbClr val="000000"/>
                </a:solidFill>
                <a:latin typeface="Arial" panose="020B0604020202020204" pitchFamily="34" charset="0"/>
                <a:cs typeface="+mn-cs"/>
              </a:rPr>
              <a:pPr defTabSz="685800">
                <a:defRPr/>
              </a:pPr>
              <a:t>‹#›</a:t>
            </a:fld>
            <a:endParaRPr lang="en-US" altLang="en-US">
              <a:solidFill>
                <a:srgbClr val="000000"/>
              </a:solidFill>
              <a:latin typeface="Arial" panose="020B0604020202020204" pitchFamily="34" charset="0"/>
              <a:cs typeface="+mn-cs"/>
            </a:endParaRPr>
          </a:p>
        </p:txBody>
      </p:sp>
    </p:spTree>
    <p:extLst>
      <p:ext uri="{BB962C8B-B14F-4D97-AF65-F5344CB8AC3E}">
        <p14:creationId xmlns:p14="http://schemas.microsoft.com/office/powerpoint/2010/main" val="14934240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AB35659-4E92-4878-B909-C1ECC9C61B08}"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8355741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3DEC69C-B8A6-4610-9C94-C45E337F0D41}"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9728816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09657E3-A6BC-46EF-997D-EFE55403315D}"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5677097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48C6146-55E7-4A6F-8EC3-DC107BF7537B}"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01014574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697A453-38A2-405F-AB20-1D4E6ED9BAB6}"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82294209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F5258F2-5A49-474E-8080-158CD5375AC6}"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911181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6771ED3B-1185-49DF-BFDA-722E4E303B19}" type="datetimeFigureOut">
              <a:rPr lang="en-US"/>
              <a:pPr>
                <a:defRPr/>
              </a:pPr>
              <a:t>9/22/2021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CF59600-B368-4537-BED9-7E4A666F3E6E}" type="slidenum">
              <a:rPr lang="en-US"/>
              <a:pPr>
                <a:defRPr/>
              </a:pPr>
              <a:t>‹#›</a:t>
            </a:fld>
            <a:endParaRPr lang="en-US"/>
          </a:p>
        </p:txBody>
      </p:sp>
    </p:spTree>
    <p:extLst>
      <p:ext uri="{BB962C8B-B14F-4D97-AF65-F5344CB8AC3E}">
        <p14:creationId xmlns:p14="http://schemas.microsoft.com/office/powerpoint/2010/main" val="280129213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1DF4A3B-1E61-48B6-925B-DB12FDAFFE17}"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52722444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8650AD7-868B-4918-946C-E8B4D4C1B2E2}"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08488025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517BD1B-2265-4B01-BF23-D4F74B2E107D}"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77139090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3068C3B3-3803-4E09-94D9-91E32EA54FAC}"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1374222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6D8025E-4ED6-4E08-AD92-83777BDE17F9}"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680318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6AB35659-4E92-4878-B909-C1ECC9C61B08}"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78400194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C3DEC69C-B8A6-4610-9C94-C45E337F0D41}"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54828438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09657E3-A6BC-46EF-997D-EFE55403315D}"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88292292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48C6146-55E7-4A6F-8EC3-DC107BF7537B}"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1648551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8"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9"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697A453-38A2-405F-AB20-1D4E6ED9BAB6}"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365284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7F7DDE96-FB02-4AA8-A57F-2BB042472CEB}" type="datetimeFigureOut">
              <a:rPr lang="en-US"/>
              <a:pPr>
                <a:defRPr/>
              </a:pPr>
              <a:t>9/22/2021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1F59AC9-9FF5-49BA-86F1-0770565998B2}" type="slidenum">
              <a:rPr lang="en-US"/>
              <a:pPr>
                <a:defRPr/>
              </a:pPr>
              <a:t>‹#›</a:t>
            </a:fld>
            <a:endParaRPr lang="en-US"/>
          </a:p>
        </p:txBody>
      </p:sp>
    </p:spTree>
    <p:extLst>
      <p:ext uri="{BB962C8B-B14F-4D97-AF65-F5344CB8AC3E}">
        <p14:creationId xmlns:p14="http://schemas.microsoft.com/office/powerpoint/2010/main" val="148465996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F5258F2-5A49-474E-8080-158CD5375AC6}"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57112537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3"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4"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21DF4A3B-1E61-48B6-925B-DB12FDAFFE17}"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75544543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8650AD7-868B-4918-946C-E8B4D4C1B2E2}"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16174894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7"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517BD1B-2265-4B01-BF23-D4F74B2E107D}"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86249569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3068C3B3-3803-4E09-94D9-91E32EA54FAC}"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18129537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5" name="Rectangle 5"/>
          <p:cNvSpPr>
            <a:spLocks noGrp="1" noChangeArrowheads="1"/>
          </p:cNvSpPr>
          <p:nvPr>
            <p:ph type="ftr" sz="quarter" idx="11"/>
          </p:nvPr>
        </p:nvSpPr>
        <p:spPr>
          <a:ln/>
        </p:spPr>
        <p:txBody>
          <a:bodyP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6" name="Rectangle 6"/>
          <p:cNvSpPr>
            <a:spLocks noGrp="1" noChangeArrowheads="1"/>
          </p:cNvSpPr>
          <p:nvPr>
            <p:ph type="sldNum" sz="quarter" idx="12"/>
          </p:nvPr>
        </p:nvSpPr>
        <p:spPr>
          <a:ln/>
        </p:spPr>
        <p:txBody>
          <a:bodyPr/>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6D8025E-4ED6-4E08-AD92-83777BDE17F9}"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536093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EFC0647B-F536-4E67-BDA2-A8A22A2BA078}" type="datetimeFigureOut">
              <a:rPr lang="en-US"/>
              <a:pPr>
                <a:defRPr/>
              </a:pPr>
              <a:t>9/22/2021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A19CDDD-8180-4FF3-8271-B805CC2B0C87}" type="slidenum">
              <a:rPr lang="en-US"/>
              <a:pPr>
                <a:defRPr/>
              </a:pPr>
              <a:t>‹#›</a:t>
            </a:fld>
            <a:endParaRPr lang="en-US"/>
          </a:p>
        </p:txBody>
      </p:sp>
    </p:spTree>
    <p:extLst>
      <p:ext uri="{BB962C8B-B14F-4D97-AF65-F5344CB8AC3E}">
        <p14:creationId xmlns:p14="http://schemas.microsoft.com/office/powerpoint/2010/main" val="2586815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E087D12D-21FC-4B0C-8069-26A991DD6E6E}" type="datetimeFigureOut">
              <a:rPr lang="en-US"/>
              <a:pPr>
                <a:defRPr/>
              </a:pPr>
              <a:t>9/22/2021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C921A57D-2900-425C-A01F-7394AE803B69}" type="slidenum">
              <a:rPr lang="en-US"/>
              <a:pPr>
                <a:defRPr/>
              </a:pPr>
              <a:t>‹#›</a:t>
            </a:fld>
            <a:endParaRPr lang="en-US"/>
          </a:p>
        </p:txBody>
      </p:sp>
    </p:spTree>
    <p:extLst>
      <p:ext uri="{BB962C8B-B14F-4D97-AF65-F5344CB8AC3E}">
        <p14:creationId xmlns:p14="http://schemas.microsoft.com/office/powerpoint/2010/main" val="2689436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461B0B3-14A4-4990-8B0B-501653D1FE1F}" type="datetimeFigureOut">
              <a:rPr lang="en-US"/>
              <a:pPr>
                <a:defRPr/>
              </a:pPr>
              <a:t>9/22/2021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655867A-FC3E-46A0-90BC-25DC9527E832}" type="slidenum">
              <a:rPr lang="en-US"/>
              <a:pPr>
                <a:defRPr/>
              </a:pPr>
              <a:t>‹#›</a:t>
            </a:fld>
            <a:endParaRPr lang="en-US"/>
          </a:p>
        </p:txBody>
      </p:sp>
    </p:spTree>
    <p:extLst>
      <p:ext uri="{BB962C8B-B14F-4D97-AF65-F5344CB8AC3E}">
        <p14:creationId xmlns:p14="http://schemas.microsoft.com/office/powerpoint/2010/main" val="4284906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ED782B58-D2A9-4F2C-8CE7-A9561AC94649}" type="datetimeFigureOut">
              <a:rPr lang="en-US"/>
              <a:pPr>
                <a:defRPr/>
              </a:pPr>
              <a:t>9/22/2021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E53AA3E-759A-4F42-9326-3FD02411734D}" type="slidenum">
              <a:rPr lang="en-US"/>
              <a:pPr>
                <a:defRPr/>
              </a:pPr>
              <a:t>‹#›</a:t>
            </a:fld>
            <a:endParaRPr lang="en-US"/>
          </a:p>
        </p:txBody>
      </p:sp>
    </p:spTree>
    <p:extLst>
      <p:ext uri="{BB962C8B-B14F-4D97-AF65-F5344CB8AC3E}">
        <p14:creationId xmlns:p14="http://schemas.microsoft.com/office/powerpoint/2010/main" val="4044284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94D63C9-2155-4988-8D16-42AE406E9FA0}" type="datetimeFigureOut">
              <a:rPr lang="en-US"/>
              <a:pPr>
                <a:defRPr/>
              </a:pPr>
              <a:t>9/22/2021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7C8EEF0-746A-4CEC-9B6C-3D393FC2CA35}" type="slidenum">
              <a:rPr lang="en-US"/>
              <a:pPr>
                <a:defRPr/>
              </a:pPr>
              <a:t>‹#›</a:t>
            </a:fld>
            <a:endParaRPr lang="en-US"/>
          </a:p>
        </p:txBody>
      </p:sp>
    </p:spTree>
    <p:extLst>
      <p:ext uri="{BB962C8B-B14F-4D97-AF65-F5344CB8AC3E}">
        <p14:creationId xmlns:p14="http://schemas.microsoft.com/office/powerpoint/2010/main" val="3028861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362"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5363"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4F100EE9-4536-440F-820A-B01AE896291D}" type="datetimeFigureOut">
              <a:rPr lang="en-US"/>
              <a:pPr>
                <a:defRPr/>
              </a:pPr>
              <a:t>9/22/2021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985F81C-E2AD-46B8-A7E4-AACD00A250B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07" r:id="rId1"/>
    <p:sldLayoutId id="2147483806" r:id="rId2"/>
    <p:sldLayoutId id="2147483805" r:id="rId3"/>
    <p:sldLayoutId id="2147483804" r:id="rId4"/>
    <p:sldLayoutId id="2147483803" r:id="rId5"/>
    <p:sldLayoutId id="2147483802" r:id="rId6"/>
    <p:sldLayoutId id="2147483801" r:id="rId7"/>
    <p:sldLayoutId id="2147483800" r:id="rId8"/>
    <p:sldLayoutId id="2147483799" r:id="rId9"/>
    <p:sldLayoutId id="2147483798" r:id="rId10"/>
    <p:sldLayoutId id="2147483797" r:id="rId11"/>
    <p:sldLayoutId id="2147483808"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2"/>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50">
                <a:latin typeface="Arial" charset="0"/>
              </a:defRPr>
            </a:lvl1pPr>
          </a:lstStyle>
          <a:p>
            <a:pPr defTabSz="685800">
              <a:defRPr/>
            </a:pPr>
            <a:endParaRPr lang="en-US">
              <a:solidFill>
                <a:srgbClr val="000000"/>
              </a:solidFill>
              <a:cs typeface="+mn-cs"/>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50">
                <a:latin typeface="Arial" charset="0"/>
              </a:defRPr>
            </a:lvl1pPr>
          </a:lstStyle>
          <a:p>
            <a:pPr defTabSz="685800">
              <a:defRPr/>
            </a:pPr>
            <a:endParaRPr lang="en-US">
              <a:solidFill>
                <a:srgbClr val="000000"/>
              </a:solidFill>
              <a:cs typeface="+mn-cs"/>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50"/>
            </a:lvl1pPr>
          </a:lstStyle>
          <a:p>
            <a:pPr defTabSz="685800">
              <a:defRPr/>
            </a:pPr>
            <a:fld id="{302198C5-549D-4C67-88FA-6609A91CC08E}" type="slidenum">
              <a:rPr lang="en-US" altLang="en-US" smtClean="0">
                <a:solidFill>
                  <a:srgbClr val="000000"/>
                </a:solidFill>
                <a:latin typeface="Arial" panose="020B0604020202020204" pitchFamily="34" charset="0"/>
                <a:cs typeface="+mn-cs"/>
              </a:rPr>
              <a:pPr defTabSz="685800">
                <a:defRPr/>
              </a:pPr>
              <a:t>‹#›</a:t>
            </a:fld>
            <a:endParaRPr lang="en-US" altLang="en-US">
              <a:solidFill>
                <a:srgbClr val="000000"/>
              </a:solidFill>
              <a:latin typeface="Arial" panose="020B0604020202020204" pitchFamily="34" charset="0"/>
              <a:cs typeface="+mn-cs"/>
            </a:endParaRPr>
          </a:p>
        </p:txBody>
      </p:sp>
    </p:spTree>
    <p:extLst>
      <p:ext uri="{BB962C8B-B14F-4D97-AF65-F5344CB8AC3E}">
        <p14:creationId xmlns:p14="http://schemas.microsoft.com/office/powerpoint/2010/main" val="1411021036"/>
      </p:ext>
    </p:extLst>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xStyles>
    <p:titleStyle>
      <a:lvl1pPr algn="ctr" rtl="0" eaLnBrk="0" fontAlgn="base" hangingPunct="0">
        <a:spcBef>
          <a:spcPct val="0"/>
        </a:spcBef>
        <a:spcAft>
          <a:spcPct val="0"/>
        </a:spcAft>
        <a:defRPr sz="3300">
          <a:solidFill>
            <a:schemeClr val="tx2"/>
          </a:solidFill>
          <a:latin typeface="+mj-lt"/>
          <a:ea typeface="+mj-ea"/>
          <a:cs typeface="+mj-cs"/>
        </a:defRPr>
      </a:lvl1pPr>
      <a:lvl2pPr algn="ctr" rtl="0" eaLnBrk="0" fontAlgn="base" hangingPunct="0">
        <a:spcBef>
          <a:spcPct val="0"/>
        </a:spcBef>
        <a:spcAft>
          <a:spcPct val="0"/>
        </a:spcAft>
        <a:defRPr sz="3300">
          <a:solidFill>
            <a:schemeClr val="tx2"/>
          </a:solidFill>
          <a:latin typeface="Arial" charset="0"/>
        </a:defRPr>
      </a:lvl2pPr>
      <a:lvl3pPr algn="ctr" rtl="0" eaLnBrk="0" fontAlgn="base" hangingPunct="0">
        <a:spcBef>
          <a:spcPct val="0"/>
        </a:spcBef>
        <a:spcAft>
          <a:spcPct val="0"/>
        </a:spcAft>
        <a:defRPr sz="3300">
          <a:solidFill>
            <a:schemeClr val="tx2"/>
          </a:solidFill>
          <a:latin typeface="Arial" charset="0"/>
        </a:defRPr>
      </a:lvl3pPr>
      <a:lvl4pPr algn="ctr" rtl="0" eaLnBrk="0" fontAlgn="base" hangingPunct="0">
        <a:spcBef>
          <a:spcPct val="0"/>
        </a:spcBef>
        <a:spcAft>
          <a:spcPct val="0"/>
        </a:spcAft>
        <a:defRPr sz="3300">
          <a:solidFill>
            <a:schemeClr val="tx2"/>
          </a:solidFill>
          <a:latin typeface="Arial" charset="0"/>
        </a:defRPr>
      </a:lvl4pPr>
      <a:lvl5pPr algn="ctr" rtl="0" eaLnBrk="0" fontAlgn="base" hangingPunct="0">
        <a:spcBef>
          <a:spcPct val="0"/>
        </a:spcBef>
        <a:spcAft>
          <a:spcPct val="0"/>
        </a:spcAft>
        <a:defRPr sz="3300">
          <a:solidFill>
            <a:schemeClr val="tx2"/>
          </a:solidFill>
          <a:latin typeface="Arial" charset="0"/>
        </a:defRPr>
      </a:lvl5pPr>
      <a:lvl6pPr marL="342900" algn="ctr" rtl="0" fontAlgn="base">
        <a:spcBef>
          <a:spcPct val="0"/>
        </a:spcBef>
        <a:spcAft>
          <a:spcPct val="0"/>
        </a:spcAft>
        <a:defRPr sz="3300">
          <a:solidFill>
            <a:schemeClr val="tx2"/>
          </a:solidFill>
          <a:latin typeface="Arial" charset="0"/>
        </a:defRPr>
      </a:lvl6pPr>
      <a:lvl7pPr marL="685800" algn="ctr" rtl="0" fontAlgn="base">
        <a:spcBef>
          <a:spcPct val="0"/>
        </a:spcBef>
        <a:spcAft>
          <a:spcPct val="0"/>
        </a:spcAft>
        <a:defRPr sz="3300">
          <a:solidFill>
            <a:schemeClr val="tx2"/>
          </a:solidFill>
          <a:latin typeface="Arial" charset="0"/>
        </a:defRPr>
      </a:lvl7pPr>
      <a:lvl8pPr marL="1028700" algn="ctr" rtl="0" fontAlgn="base">
        <a:spcBef>
          <a:spcPct val="0"/>
        </a:spcBef>
        <a:spcAft>
          <a:spcPct val="0"/>
        </a:spcAft>
        <a:defRPr sz="3300">
          <a:solidFill>
            <a:schemeClr val="tx2"/>
          </a:solidFill>
          <a:latin typeface="Arial" charset="0"/>
        </a:defRPr>
      </a:lvl8pPr>
      <a:lvl9pPr marL="1371600" algn="ctr" rtl="0" fontAlgn="base">
        <a:spcBef>
          <a:spcPct val="0"/>
        </a:spcBef>
        <a:spcAft>
          <a:spcPct val="0"/>
        </a:spcAft>
        <a:defRPr sz="3300">
          <a:solidFill>
            <a:schemeClr val="tx2"/>
          </a:solidFill>
          <a:latin typeface="Arial" charset="0"/>
        </a:defRPr>
      </a:lvl9pPr>
    </p:titleStyle>
    <p:body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0"/>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302198C5-549D-4C67-88FA-6609A91CC08E}"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887845120"/>
      </p:ext>
    </p:extLst>
  </p:cSld>
  <p:clrMap bg1="lt1" tx1="dk1" bg2="lt2" tx2="dk2" accent1="accent1" accent2="accent2" accent3="accent3" accent4="accent4" accent5="accent5" accent6="accent6" hlink="hlink" folHlink="folHlink"/>
  <p:sldLayoutIdLst>
    <p:sldLayoutId id="2147483822" r:id="rId1"/>
    <p:sldLayoutId id="2147483823" r:id="rId2"/>
    <p:sldLayoutId id="2147483824" r:id="rId3"/>
    <p:sldLayoutId id="2147483825" r:id="rId4"/>
    <p:sldLayoutId id="2147483826" r:id="rId5"/>
    <p:sldLayoutId id="2147483827" r:id="rId6"/>
    <p:sldLayoutId id="2147483828" r:id="rId7"/>
    <p:sldLayoutId id="2147483829" r:id="rId8"/>
    <p:sldLayoutId id="2147483830" r:id="rId9"/>
    <p:sldLayoutId id="2147483831" r:id="rId10"/>
    <p:sldLayoutId id="2147483832"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609600" y="1600200"/>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4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302198C5-549D-4C67-88FA-6609A91CC08E}" type="slidenum">
              <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051472409"/>
      </p:ext>
    </p:extLst>
  </p:cSld>
  <p:clrMap bg1="lt1" tx1="dk1" bg2="lt2" tx2="dk2" accent1="accent1" accent2="accent2" accent3="accent3" accent4="accent4" accent5="accent5" accent6="accent6" hlink="hlink" folHlink="folHlink"/>
  <p:sldLayoutIdLst>
    <p:sldLayoutId id="2147483834" r:id="rId1"/>
    <p:sldLayoutId id="2147483835" r:id="rId2"/>
    <p:sldLayoutId id="2147483836" r:id="rId3"/>
    <p:sldLayoutId id="2147483837" r:id="rId4"/>
    <p:sldLayoutId id="2147483838" r:id="rId5"/>
    <p:sldLayoutId id="2147483839" r:id="rId6"/>
    <p:sldLayoutId id="2147483840" r:id="rId7"/>
    <p:sldLayoutId id="2147483841" r:id="rId8"/>
    <p:sldLayoutId id="2147483842" r:id="rId9"/>
    <p:sldLayoutId id="2147483843" r:id="rId10"/>
    <p:sldLayoutId id="214748384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image" Target="../media/image1.wmf"/><Relationship Id="rId7"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14.xml"/><Relationship Id="rId6" Type="http://schemas.openxmlformats.org/officeDocument/2006/relationships/oleObject" Target="../embeddings/oleObject3.bin"/><Relationship Id="rId5" Type="http://schemas.openxmlformats.org/officeDocument/2006/relationships/image" Target="../media/image2.wmf"/><Relationship Id="rId4" Type="http://schemas.openxmlformats.org/officeDocument/2006/relationships/oleObject" Target="../embeddings/oleObject2.bin"/><Relationship Id="rId9" Type="http://schemas.openxmlformats.org/officeDocument/2006/relationships/image" Target="../media/image4.wmf"/></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9.bin"/><Relationship Id="rId13" Type="http://schemas.openxmlformats.org/officeDocument/2006/relationships/image" Target="../media/image32.emf"/><Relationship Id="rId3" Type="http://schemas.openxmlformats.org/officeDocument/2006/relationships/image" Target="../media/image27.emf"/><Relationship Id="rId7" Type="http://schemas.openxmlformats.org/officeDocument/2006/relationships/image" Target="../media/image29.emf"/><Relationship Id="rId12" Type="http://schemas.openxmlformats.org/officeDocument/2006/relationships/oleObject" Target="../embeddings/oleObject31.bin"/><Relationship Id="rId2" Type="http://schemas.openxmlformats.org/officeDocument/2006/relationships/oleObject" Target="../embeddings/oleObject26.bin"/><Relationship Id="rId1" Type="http://schemas.openxmlformats.org/officeDocument/2006/relationships/slideLayout" Target="../slideLayouts/slideLayout7.xml"/><Relationship Id="rId6" Type="http://schemas.openxmlformats.org/officeDocument/2006/relationships/oleObject" Target="../embeddings/oleObject28.bin"/><Relationship Id="rId11" Type="http://schemas.openxmlformats.org/officeDocument/2006/relationships/image" Target="../media/image31.emf"/><Relationship Id="rId5" Type="http://schemas.openxmlformats.org/officeDocument/2006/relationships/image" Target="../media/image28.emf"/><Relationship Id="rId10" Type="http://schemas.openxmlformats.org/officeDocument/2006/relationships/oleObject" Target="../embeddings/oleObject30.bin"/><Relationship Id="rId4" Type="http://schemas.openxmlformats.org/officeDocument/2006/relationships/oleObject" Target="../embeddings/oleObject27.bin"/><Relationship Id="rId9" Type="http://schemas.openxmlformats.org/officeDocument/2006/relationships/image" Target="../media/image30.e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5.bin"/><Relationship Id="rId13" Type="http://schemas.openxmlformats.org/officeDocument/2006/relationships/image" Target="../media/image38.emf"/><Relationship Id="rId3" Type="http://schemas.openxmlformats.org/officeDocument/2006/relationships/image" Target="../media/image33.emf"/><Relationship Id="rId7" Type="http://schemas.openxmlformats.org/officeDocument/2006/relationships/image" Target="../media/image35.emf"/><Relationship Id="rId12" Type="http://schemas.openxmlformats.org/officeDocument/2006/relationships/oleObject" Target="../embeddings/oleObject37.bin"/><Relationship Id="rId17" Type="http://schemas.openxmlformats.org/officeDocument/2006/relationships/image" Target="../media/image40.emf"/><Relationship Id="rId2" Type="http://schemas.openxmlformats.org/officeDocument/2006/relationships/oleObject" Target="../embeddings/oleObject32.bin"/><Relationship Id="rId16" Type="http://schemas.openxmlformats.org/officeDocument/2006/relationships/oleObject" Target="../embeddings/oleObject39.bin"/><Relationship Id="rId1" Type="http://schemas.openxmlformats.org/officeDocument/2006/relationships/slideLayout" Target="../slideLayouts/slideLayout7.xml"/><Relationship Id="rId6" Type="http://schemas.openxmlformats.org/officeDocument/2006/relationships/oleObject" Target="../embeddings/oleObject34.bin"/><Relationship Id="rId11" Type="http://schemas.openxmlformats.org/officeDocument/2006/relationships/image" Target="../media/image37.emf"/><Relationship Id="rId5" Type="http://schemas.openxmlformats.org/officeDocument/2006/relationships/image" Target="../media/image34.emf"/><Relationship Id="rId15" Type="http://schemas.openxmlformats.org/officeDocument/2006/relationships/image" Target="../media/image39.e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36.emf"/><Relationship Id="rId14" Type="http://schemas.openxmlformats.org/officeDocument/2006/relationships/oleObject" Target="../embeddings/oleObject38.bin"/></Relationships>
</file>

<file path=ppt/slides/_rels/slide12.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43.bin"/><Relationship Id="rId3" Type="http://schemas.openxmlformats.org/officeDocument/2006/relationships/image" Target="../media/image42.wmf"/><Relationship Id="rId7" Type="http://schemas.openxmlformats.org/officeDocument/2006/relationships/image" Target="../media/image44.wmf"/><Relationship Id="rId2" Type="http://schemas.openxmlformats.org/officeDocument/2006/relationships/oleObject" Target="../embeddings/oleObject40.bin"/><Relationship Id="rId1" Type="http://schemas.openxmlformats.org/officeDocument/2006/relationships/slideLayout" Target="../slideLayouts/slideLayout30.xml"/><Relationship Id="rId6" Type="http://schemas.openxmlformats.org/officeDocument/2006/relationships/oleObject" Target="../embeddings/oleObject42.bin"/><Relationship Id="rId5" Type="http://schemas.openxmlformats.org/officeDocument/2006/relationships/image" Target="../media/image43.wmf"/><Relationship Id="rId10" Type="http://schemas.openxmlformats.org/officeDocument/2006/relationships/image" Target="../media/image46.jpeg"/><Relationship Id="rId4" Type="http://schemas.openxmlformats.org/officeDocument/2006/relationships/oleObject" Target="../embeddings/oleObject41.bin"/><Relationship Id="rId9" Type="http://schemas.openxmlformats.org/officeDocument/2006/relationships/image" Target="../media/image45.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8.bin"/><Relationship Id="rId3" Type="http://schemas.openxmlformats.org/officeDocument/2006/relationships/image" Target="../media/image6.emf"/><Relationship Id="rId7" Type="http://schemas.openxmlformats.org/officeDocument/2006/relationships/image" Target="../media/image8.emf"/><Relationship Id="rId12" Type="http://schemas.openxmlformats.org/officeDocument/2006/relationships/image" Target="../media/image11.png"/><Relationship Id="rId2" Type="http://schemas.openxmlformats.org/officeDocument/2006/relationships/oleObject" Target="../embeddings/oleObject5.bin"/><Relationship Id="rId1" Type="http://schemas.openxmlformats.org/officeDocument/2006/relationships/slideLayout" Target="../slideLayouts/slideLayout7.xml"/><Relationship Id="rId6" Type="http://schemas.openxmlformats.org/officeDocument/2006/relationships/oleObject" Target="../embeddings/oleObject7.bin"/><Relationship Id="rId11" Type="http://schemas.openxmlformats.org/officeDocument/2006/relationships/image" Target="../media/image10.emf"/><Relationship Id="rId5" Type="http://schemas.openxmlformats.org/officeDocument/2006/relationships/image" Target="../media/image7.emf"/><Relationship Id="rId10" Type="http://schemas.openxmlformats.org/officeDocument/2006/relationships/oleObject" Target="../embeddings/oleObject9.bin"/><Relationship Id="rId4" Type="http://schemas.openxmlformats.org/officeDocument/2006/relationships/oleObject" Target="../embeddings/oleObject6.bin"/><Relationship Id="rId9" Type="http://schemas.openxmlformats.org/officeDocument/2006/relationships/image" Target="../media/image9.emf"/></Relationships>
</file>

<file path=ppt/slides/_rels/slide4.xml.rels><?xml version="1.0" encoding="UTF-8" standalone="yes"?>
<Relationships xmlns="http://schemas.openxmlformats.org/package/2006/relationships"><Relationship Id="rId3" Type="http://schemas.openxmlformats.org/officeDocument/2006/relationships/image" Target="../media/image11.emf"/><Relationship Id="rId7" Type="http://schemas.openxmlformats.org/officeDocument/2006/relationships/image" Target="../media/image13.wmf"/><Relationship Id="rId2" Type="http://schemas.openxmlformats.org/officeDocument/2006/relationships/oleObject" Target="../embeddings/oleObject10.bin"/><Relationship Id="rId1" Type="http://schemas.openxmlformats.org/officeDocument/2006/relationships/slideLayout" Target="../slideLayouts/slideLayout7.xml"/><Relationship Id="rId6" Type="http://schemas.openxmlformats.org/officeDocument/2006/relationships/oleObject" Target="../embeddings/oleObject12.bin"/><Relationship Id="rId5" Type="http://schemas.openxmlformats.org/officeDocument/2006/relationships/image" Target="../media/image12.wmf"/><Relationship Id="rId4" Type="http://schemas.openxmlformats.org/officeDocument/2006/relationships/oleObject" Target="../embeddings/oleObject11.bin"/></Relationships>
</file>

<file path=ppt/slides/_rels/slide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6.bin"/><Relationship Id="rId13" Type="http://schemas.openxmlformats.org/officeDocument/2006/relationships/image" Target="../media/image19.emf"/><Relationship Id="rId3" Type="http://schemas.openxmlformats.org/officeDocument/2006/relationships/image" Target="../media/image14.emf"/><Relationship Id="rId7" Type="http://schemas.openxmlformats.org/officeDocument/2006/relationships/image" Target="../media/image16.emf"/><Relationship Id="rId12" Type="http://schemas.openxmlformats.org/officeDocument/2006/relationships/oleObject" Target="../embeddings/oleObject18.bin"/><Relationship Id="rId2" Type="http://schemas.openxmlformats.org/officeDocument/2006/relationships/oleObject" Target="../embeddings/oleObject13.bin"/><Relationship Id="rId1" Type="http://schemas.openxmlformats.org/officeDocument/2006/relationships/slideLayout" Target="../slideLayouts/slideLayout7.xml"/><Relationship Id="rId6" Type="http://schemas.openxmlformats.org/officeDocument/2006/relationships/oleObject" Target="../embeddings/oleObject15.bin"/><Relationship Id="rId11" Type="http://schemas.openxmlformats.org/officeDocument/2006/relationships/image" Target="../media/image18.emf"/><Relationship Id="rId5" Type="http://schemas.openxmlformats.org/officeDocument/2006/relationships/image" Target="../media/image15.emf"/><Relationship Id="rId10" Type="http://schemas.openxmlformats.org/officeDocument/2006/relationships/oleObject" Target="../embeddings/oleObject17.bin"/><Relationship Id="rId4" Type="http://schemas.openxmlformats.org/officeDocument/2006/relationships/oleObject" Target="../embeddings/oleObject14.bin"/><Relationship Id="rId9" Type="http://schemas.openxmlformats.org/officeDocument/2006/relationships/image" Target="../media/image17.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2.bin"/><Relationship Id="rId13" Type="http://schemas.openxmlformats.org/officeDocument/2006/relationships/image" Target="../media/image25.emf"/><Relationship Id="rId3" Type="http://schemas.openxmlformats.org/officeDocument/2006/relationships/image" Target="../media/image20.emf"/><Relationship Id="rId7" Type="http://schemas.openxmlformats.org/officeDocument/2006/relationships/image" Target="../media/image22.emf"/><Relationship Id="rId12" Type="http://schemas.openxmlformats.org/officeDocument/2006/relationships/oleObject" Target="../embeddings/oleObject24.bin"/><Relationship Id="rId2" Type="http://schemas.openxmlformats.org/officeDocument/2006/relationships/oleObject" Target="../embeddings/oleObject19.bin"/><Relationship Id="rId1" Type="http://schemas.openxmlformats.org/officeDocument/2006/relationships/slideLayout" Target="../slideLayouts/slideLayout7.xml"/><Relationship Id="rId6" Type="http://schemas.openxmlformats.org/officeDocument/2006/relationships/oleObject" Target="../embeddings/oleObject21.bin"/><Relationship Id="rId11" Type="http://schemas.openxmlformats.org/officeDocument/2006/relationships/image" Target="../media/image24.emf"/><Relationship Id="rId5" Type="http://schemas.openxmlformats.org/officeDocument/2006/relationships/image" Target="../media/image21.emf"/><Relationship Id="rId10" Type="http://schemas.openxmlformats.org/officeDocument/2006/relationships/oleObject" Target="../embeddings/oleObject23.bin"/><Relationship Id="rId4" Type="http://schemas.openxmlformats.org/officeDocument/2006/relationships/oleObject" Target="../embeddings/oleObject20.bin"/><Relationship Id="rId9" Type="http://schemas.openxmlformats.org/officeDocument/2006/relationships/image" Target="../media/image23.emf"/></Relationships>
</file>

<file path=ppt/slides/_rels/slide9.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oleObject" Target="../embeddings/oleObject25.bin"/><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ChangeArrowheads="1"/>
          </p:cNvSpPr>
          <p:nvPr/>
        </p:nvSpPr>
        <p:spPr bwMode="auto">
          <a:xfrm>
            <a:off x="4024313" y="438150"/>
            <a:ext cx="33147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685800">
              <a:spcBef>
                <a:spcPct val="0"/>
              </a:spcBef>
              <a:buNone/>
            </a:pPr>
            <a:r>
              <a:rPr lang="en-US" altLang="en-US" sz="4000" b="1">
                <a:solidFill>
                  <a:srgbClr val="FF0066"/>
                </a:solidFill>
                <a:latin typeface="Times New Roman" panose="02020603050405020304" pitchFamily="18" charset="0"/>
                <a:cs typeface="+mn-cs"/>
              </a:rPr>
              <a:t>BÀI CŨ</a:t>
            </a:r>
          </a:p>
        </p:txBody>
      </p:sp>
      <p:graphicFrame>
        <p:nvGraphicFramePr>
          <p:cNvPr id="48" name="Object 47"/>
          <p:cNvGraphicFramePr>
            <a:graphicFrameLocks noChangeAspect="1"/>
          </p:cNvGraphicFramePr>
          <p:nvPr>
            <p:extLst>
              <p:ext uri="{D42A27DB-BD31-4B8C-83A1-F6EECF244321}">
                <p14:modId xmlns:p14="http://schemas.microsoft.com/office/powerpoint/2010/main" val="4169645214"/>
              </p:ext>
            </p:extLst>
          </p:nvPr>
        </p:nvGraphicFramePr>
        <p:xfrm>
          <a:off x="1725613" y="1924050"/>
          <a:ext cx="3595687" cy="730250"/>
        </p:xfrm>
        <a:graphic>
          <a:graphicData uri="http://schemas.openxmlformats.org/presentationml/2006/ole">
            <mc:AlternateContent xmlns:mc="http://schemas.openxmlformats.org/markup-compatibility/2006">
              <mc:Choice xmlns:v="urn:schemas-microsoft-com:vml" Requires="v">
                <p:oleObj name="Equation" r:id="rId2" imgW="1625400" imgH="279360" progId="Equation.DSMT4">
                  <p:embed/>
                </p:oleObj>
              </mc:Choice>
              <mc:Fallback>
                <p:oleObj name="Equation" r:id="rId2" imgW="1625400" imgH="279360" progId="Equation.DSMT4">
                  <p:embed/>
                  <p:pic>
                    <p:nvPicPr>
                      <p:cNvPr id="48" name="Object 47"/>
                      <p:cNvPicPr>
                        <a:picLocks noChangeAspect="1" noChangeArrowheads="1"/>
                      </p:cNvPicPr>
                      <p:nvPr/>
                    </p:nvPicPr>
                    <p:blipFill>
                      <a:blip r:embed="rId3"/>
                      <a:srcRect/>
                      <a:stretch>
                        <a:fillRect/>
                      </a:stretch>
                    </p:blipFill>
                    <p:spPr bwMode="auto">
                      <a:xfrm>
                        <a:off x="1725613" y="1924050"/>
                        <a:ext cx="3595687" cy="730250"/>
                      </a:xfrm>
                      <a:prstGeom prst="rect">
                        <a:avLst/>
                      </a:prstGeom>
                      <a:noFill/>
                      <a:ln>
                        <a:noFill/>
                      </a:ln>
                    </p:spPr>
                  </p:pic>
                </p:oleObj>
              </mc:Fallback>
            </mc:AlternateContent>
          </a:graphicData>
        </a:graphic>
      </p:graphicFrame>
      <p:sp>
        <p:nvSpPr>
          <p:cNvPr id="50" name="Rounded Rectangle 49"/>
          <p:cNvSpPr/>
          <p:nvPr/>
        </p:nvSpPr>
        <p:spPr>
          <a:xfrm>
            <a:off x="2844403" y="1024534"/>
            <a:ext cx="6731794" cy="731044"/>
          </a:xfrm>
          <a:prstGeom prst="roundRect">
            <a:avLst/>
          </a:prstGeom>
          <a:solidFill>
            <a:srgbClr val="5B9BD5"/>
          </a:solidFill>
          <a:ln w="12700" cap="flat" cmpd="sng" algn="ctr">
            <a:solidFill>
              <a:srgbClr val="5B9BD5">
                <a:shade val="50000"/>
              </a:srgbClr>
            </a:solidFill>
            <a:prstDash val="solid"/>
            <a:miter lim="800000"/>
          </a:ln>
          <a:effectLst/>
        </p:spPr>
        <p:txBody>
          <a:bodyPr anchor="ctr"/>
          <a:lstStyle/>
          <a:p>
            <a:pPr defTabSz="685800" fontAlgn="auto">
              <a:spcBef>
                <a:spcPts val="0"/>
              </a:spcBef>
              <a:spcAft>
                <a:spcPts val="0"/>
              </a:spcAft>
              <a:defRPr/>
            </a:pPr>
            <a:r>
              <a:rPr lang="en-US" sz="4000" kern="0">
                <a:solidFill>
                  <a:srgbClr val="FF0000"/>
                </a:solidFill>
                <a:latin typeface="Times New Roman" panose="02020603050405020304" pitchFamily="18" charset="0"/>
                <a:cs typeface="Times New Roman" panose="02020603050405020304" pitchFamily="18" charset="0"/>
              </a:rPr>
              <a:t>Rút gọn các biểu thức sau</a:t>
            </a:r>
            <a:endParaRPr lang="en-US" sz="4000" kern="0" dirty="0">
              <a:solidFill>
                <a:srgbClr val="FF0000"/>
              </a:solidFill>
              <a:latin typeface="Times New Roman" panose="02020603050405020304" pitchFamily="18" charset="0"/>
              <a:cs typeface="Times New Roman" panose="02020603050405020304" pitchFamily="18" charset="0"/>
            </a:endParaRPr>
          </a:p>
        </p:txBody>
      </p:sp>
      <p:graphicFrame>
        <p:nvGraphicFramePr>
          <p:cNvPr id="51" name="Object 50"/>
          <p:cNvGraphicFramePr>
            <a:graphicFrameLocks noChangeAspect="1"/>
          </p:cNvGraphicFramePr>
          <p:nvPr>
            <p:extLst>
              <p:ext uri="{D42A27DB-BD31-4B8C-83A1-F6EECF244321}">
                <p14:modId xmlns:p14="http://schemas.microsoft.com/office/powerpoint/2010/main" val="2942780861"/>
              </p:ext>
            </p:extLst>
          </p:nvPr>
        </p:nvGraphicFramePr>
        <p:xfrm>
          <a:off x="1752600" y="2944813"/>
          <a:ext cx="3935413" cy="2968625"/>
        </p:xfrm>
        <a:graphic>
          <a:graphicData uri="http://schemas.openxmlformats.org/presentationml/2006/ole">
            <mc:AlternateContent xmlns:mc="http://schemas.openxmlformats.org/markup-compatibility/2006">
              <mc:Choice xmlns:v="urn:schemas-microsoft-com:vml" Requires="v">
                <p:oleObj name="Equation" r:id="rId4" imgW="2031840" imgH="1295280" progId="Equation.DSMT4">
                  <p:embed/>
                </p:oleObj>
              </mc:Choice>
              <mc:Fallback>
                <p:oleObj name="Equation" r:id="rId4" imgW="2031840" imgH="1295280" progId="Equation.DSMT4">
                  <p:embed/>
                  <p:pic>
                    <p:nvPicPr>
                      <p:cNvPr id="51" name="Object 50"/>
                      <p:cNvPicPr>
                        <a:picLocks noChangeAspect="1" noChangeArrowheads="1"/>
                      </p:cNvPicPr>
                      <p:nvPr/>
                    </p:nvPicPr>
                    <p:blipFill>
                      <a:blip r:embed="rId5"/>
                      <a:srcRect/>
                      <a:stretch>
                        <a:fillRect/>
                      </a:stretch>
                    </p:blipFill>
                    <p:spPr bwMode="auto">
                      <a:xfrm>
                        <a:off x="1752600" y="2944813"/>
                        <a:ext cx="3935413" cy="2968625"/>
                      </a:xfrm>
                      <a:prstGeom prst="rect">
                        <a:avLst/>
                      </a:prstGeom>
                      <a:noFill/>
                      <a:ln>
                        <a:noFill/>
                      </a:ln>
                    </p:spPr>
                  </p:pic>
                </p:oleObj>
              </mc:Fallback>
            </mc:AlternateContent>
          </a:graphicData>
        </a:graphic>
      </p:graphicFrame>
      <p:sp>
        <p:nvSpPr>
          <p:cNvPr id="2054" name="Line 5"/>
          <p:cNvSpPr>
            <a:spLocks noChangeShapeType="1"/>
          </p:cNvSpPr>
          <p:nvPr/>
        </p:nvSpPr>
        <p:spPr bwMode="auto">
          <a:xfrm>
            <a:off x="6153150" y="2213373"/>
            <a:ext cx="0" cy="378737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685800" eaLnBrk="0" hangingPunct="0"/>
            <a:endParaRPr lang="en-US" sz="1350">
              <a:solidFill>
                <a:srgbClr val="000000"/>
              </a:solidFill>
              <a:latin typeface="Arial" panose="020B0604020202020204" pitchFamily="34" charset="0"/>
              <a:cs typeface="+mn-cs"/>
            </a:endParaRPr>
          </a:p>
        </p:txBody>
      </p:sp>
      <p:graphicFrame>
        <p:nvGraphicFramePr>
          <p:cNvPr id="54" name="Object 53"/>
          <p:cNvGraphicFramePr>
            <a:graphicFrameLocks noChangeAspect="1"/>
          </p:cNvGraphicFramePr>
          <p:nvPr>
            <p:extLst>
              <p:ext uri="{D42A27DB-BD31-4B8C-83A1-F6EECF244321}">
                <p14:modId xmlns:p14="http://schemas.microsoft.com/office/powerpoint/2010/main" val="2510656181"/>
              </p:ext>
            </p:extLst>
          </p:nvPr>
        </p:nvGraphicFramePr>
        <p:xfrm>
          <a:off x="6507107" y="3124201"/>
          <a:ext cx="4827587" cy="2876550"/>
        </p:xfrm>
        <a:graphic>
          <a:graphicData uri="http://schemas.openxmlformats.org/presentationml/2006/ole">
            <mc:AlternateContent xmlns:mc="http://schemas.openxmlformats.org/markup-compatibility/2006">
              <mc:Choice xmlns:v="urn:schemas-microsoft-com:vml" Requires="v">
                <p:oleObj name="Equation" r:id="rId6" imgW="1612800" imgH="965160" progId="Equation.DSMT4">
                  <p:embed/>
                </p:oleObj>
              </mc:Choice>
              <mc:Fallback>
                <p:oleObj name="Equation" r:id="rId6" imgW="1612800" imgH="965160" progId="Equation.DSMT4">
                  <p:embed/>
                  <p:pic>
                    <p:nvPicPr>
                      <p:cNvPr id="54" name="Object 53"/>
                      <p:cNvPicPr>
                        <a:picLocks noChangeAspect="1" noChangeArrowheads="1"/>
                      </p:cNvPicPr>
                      <p:nvPr/>
                    </p:nvPicPr>
                    <p:blipFill>
                      <a:blip r:embed="rId7"/>
                      <a:srcRect/>
                      <a:stretch>
                        <a:fillRect/>
                      </a:stretch>
                    </p:blipFill>
                    <p:spPr bwMode="auto">
                      <a:xfrm>
                        <a:off x="6507107" y="3124201"/>
                        <a:ext cx="4827587" cy="2876550"/>
                      </a:xfrm>
                      <a:prstGeom prst="rect">
                        <a:avLst/>
                      </a:prstGeom>
                      <a:noFill/>
                      <a:ln>
                        <a:noFill/>
                      </a:ln>
                    </p:spPr>
                  </p:pic>
                </p:oleObj>
              </mc:Fallback>
            </mc:AlternateContent>
          </a:graphicData>
        </a:graphic>
      </p:graphicFrame>
      <p:graphicFrame>
        <p:nvGraphicFramePr>
          <p:cNvPr id="55" name="Object 54"/>
          <p:cNvGraphicFramePr>
            <a:graphicFrameLocks noChangeAspect="1"/>
          </p:cNvGraphicFramePr>
          <p:nvPr>
            <p:extLst>
              <p:ext uri="{D42A27DB-BD31-4B8C-83A1-F6EECF244321}">
                <p14:modId xmlns:p14="http://schemas.microsoft.com/office/powerpoint/2010/main" val="1984619185"/>
              </p:ext>
            </p:extLst>
          </p:nvPr>
        </p:nvGraphicFramePr>
        <p:xfrm>
          <a:off x="6153150" y="1745456"/>
          <a:ext cx="3595686" cy="1194155"/>
        </p:xfrm>
        <a:graphic>
          <a:graphicData uri="http://schemas.openxmlformats.org/presentationml/2006/ole">
            <mc:AlternateContent xmlns:mc="http://schemas.openxmlformats.org/markup-compatibility/2006">
              <mc:Choice xmlns:v="urn:schemas-microsoft-com:vml" Requires="v">
                <p:oleObj name="Equation" r:id="rId8" imgW="1409400" imgH="469800" progId="Equation.DSMT4">
                  <p:embed/>
                </p:oleObj>
              </mc:Choice>
              <mc:Fallback>
                <p:oleObj name="Equation" r:id="rId8" imgW="1409400" imgH="469800" progId="Equation.DSMT4">
                  <p:embed/>
                  <p:pic>
                    <p:nvPicPr>
                      <p:cNvPr id="55" name="Object 5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153150" y="1745456"/>
                        <a:ext cx="3595686" cy="119415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6449668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fade">
                                      <p:cBhvr>
                                        <p:cTn id="7" dur="1000"/>
                                        <p:tgtEl>
                                          <p:spTgt spid="50"/>
                                        </p:tgtEl>
                                      </p:cBhvr>
                                    </p:animEffect>
                                    <p:anim calcmode="lin" valueType="num">
                                      <p:cBhvr>
                                        <p:cTn id="8" dur="1000" fill="hold"/>
                                        <p:tgtEl>
                                          <p:spTgt spid="50"/>
                                        </p:tgtEl>
                                        <p:attrNameLst>
                                          <p:attrName>ppt_x</p:attrName>
                                        </p:attrNameLst>
                                      </p:cBhvr>
                                      <p:tavLst>
                                        <p:tav tm="0">
                                          <p:val>
                                            <p:strVal val="#ppt_x"/>
                                          </p:val>
                                        </p:tav>
                                        <p:tav tm="100000">
                                          <p:val>
                                            <p:strVal val="#ppt_x"/>
                                          </p:val>
                                        </p:tav>
                                      </p:tavLst>
                                    </p:anim>
                                    <p:anim calcmode="lin" valueType="num">
                                      <p:cBhvr>
                                        <p:cTn id="9" dur="1000" fill="hold"/>
                                        <p:tgtEl>
                                          <p:spTgt spid="50"/>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48"/>
                                        </p:tgtEl>
                                        <p:attrNameLst>
                                          <p:attrName>style.visibility</p:attrName>
                                        </p:attrNameLst>
                                      </p:cBhvr>
                                      <p:to>
                                        <p:strVal val="visible"/>
                                      </p:to>
                                    </p:set>
                                    <p:animEffect transition="in" filter="fade">
                                      <p:cBhvr>
                                        <p:cTn id="12" dur="1000"/>
                                        <p:tgtEl>
                                          <p:spTgt spid="48"/>
                                        </p:tgtEl>
                                      </p:cBhvr>
                                    </p:animEffect>
                                    <p:anim calcmode="lin" valueType="num">
                                      <p:cBhvr>
                                        <p:cTn id="13" dur="1000" fill="hold"/>
                                        <p:tgtEl>
                                          <p:spTgt spid="48"/>
                                        </p:tgtEl>
                                        <p:attrNameLst>
                                          <p:attrName>ppt_x</p:attrName>
                                        </p:attrNameLst>
                                      </p:cBhvr>
                                      <p:tavLst>
                                        <p:tav tm="0">
                                          <p:val>
                                            <p:strVal val="#ppt_x"/>
                                          </p:val>
                                        </p:tav>
                                        <p:tav tm="100000">
                                          <p:val>
                                            <p:strVal val="#ppt_x"/>
                                          </p:val>
                                        </p:tav>
                                      </p:tavLst>
                                    </p:anim>
                                    <p:anim calcmode="lin" valueType="num">
                                      <p:cBhvr>
                                        <p:cTn id="14" dur="1000" fill="hold"/>
                                        <p:tgtEl>
                                          <p:spTgt spid="4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51"/>
                                        </p:tgtEl>
                                        <p:attrNameLst>
                                          <p:attrName>style.visibility</p:attrName>
                                        </p:attrNameLst>
                                      </p:cBhvr>
                                      <p:to>
                                        <p:strVal val="visible"/>
                                      </p:to>
                                    </p:set>
                                    <p:animEffect transition="in" filter="fade">
                                      <p:cBhvr>
                                        <p:cTn id="19" dur="1000"/>
                                        <p:tgtEl>
                                          <p:spTgt spid="51"/>
                                        </p:tgtEl>
                                      </p:cBhvr>
                                    </p:animEffect>
                                    <p:anim calcmode="lin" valueType="num">
                                      <p:cBhvr>
                                        <p:cTn id="20" dur="1000" fill="hold"/>
                                        <p:tgtEl>
                                          <p:spTgt spid="51"/>
                                        </p:tgtEl>
                                        <p:attrNameLst>
                                          <p:attrName>ppt_x</p:attrName>
                                        </p:attrNameLst>
                                      </p:cBhvr>
                                      <p:tavLst>
                                        <p:tav tm="0">
                                          <p:val>
                                            <p:strVal val="#ppt_x"/>
                                          </p:val>
                                        </p:tav>
                                        <p:tav tm="100000">
                                          <p:val>
                                            <p:strVal val="#ppt_x"/>
                                          </p:val>
                                        </p:tav>
                                      </p:tavLst>
                                    </p:anim>
                                    <p:anim calcmode="lin" valueType="num">
                                      <p:cBhvr>
                                        <p:cTn id="21" dur="1000" fill="hold"/>
                                        <p:tgtEl>
                                          <p:spTgt spid="51"/>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4" fill="hold" nodeType="clickEffect">
                                  <p:stCondLst>
                                    <p:cond delay="0"/>
                                  </p:stCondLst>
                                  <p:childTnLst>
                                    <p:set>
                                      <p:cBhvr>
                                        <p:cTn id="25" dur="1" fill="hold">
                                          <p:stCondLst>
                                            <p:cond delay="0"/>
                                          </p:stCondLst>
                                        </p:cTn>
                                        <p:tgtEl>
                                          <p:spTgt spid="55"/>
                                        </p:tgtEl>
                                        <p:attrNameLst>
                                          <p:attrName>style.visibility</p:attrName>
                                        </p:attrNameLst>
                                      </p:cBhvr>
                                      <p:to>
                                        <p:strVal val="visible"/>
                                      </p:to>
                                    </p:set>
                                    <p:animEffect transition="in" filter="wipe(down)">
                                      <p:cBhvr>
                                        <p:cTn id="26" dur="500"/>
                                        <p:tgtEl>
                                          <p:spTgt spid="55"/>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nodeType="clickEffect">
                                  <p:stCondLst>
                                    <p:cond delay="0"/>
                                  </p:stCondLst>
                                  <p:childTnLst>
                                    <p:set>
                                      <p:cBhvr>
                                        <p:cTn id="30" dur="1" fill="hold">
                                          <p:stCondLst>
                                            <p:cond delay="0"/>
                                          </p:stCondLst>
                                        </p:cTn>
                                        <p:tgtEl>
                                          <p:spTgt spid="54"/>
                                        </p:tgtEl>
                                        <p:attrNameLst>
                                          <p:attrName>style.visibility</p:attrName>
                                        </p:attrNameLst>
                                      </p:cBhvr>
                                      <p:to>
                                        <p:strVal val="visible"/>
                                      </p:to>
                                    </p:set>
                                    <p:animEffect transition="in" filter="wipe(down)">
                                      <p:cBhvr>
                                        <p:cTn id="31"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5"/>
          <p:cNvSpPr>
            <a:spLocks noChangeArrowheads="1"/>
          </p:cNvSpPr>
          <p:nvPr/>
        </p:nvSpPr>
        <p:spPr bwMode="auto">
          <a:xfrm>
            <a:off x="2111375" y="735430"/>
            <a:ext cx="296106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de-DE" sz="2800" b="1">
                <a:solidFill>
                  <a:srgbClr val="FF0000"/>
                </a:solidFill>
                <a:cs typeface="Times New Roman" pitchFamily="18" charset="0"/>
              </a:rPr>
              <a:t>Bài </a:t>
            </a:r>
            <a:r>
              <a:rPr lang="de-DE" sz="2800" b="1">
                <a:solidFill>
                  <a:srgbClr val="FF0000"/>
                </a:solidFill>
                <a:latin typeface="Times New Roman" panose="02020603050405020304" pitchFamily="18" charset="0"/>
                <a:cs typeface="Times New Roman" panose="02020603050405020304" pitchFamily="18" charset="0"/>
              </a:rPr>
              <a:t>tập</a:t>
            </a:r>
            <a:r>
              <a:rPr lang="de-DE" sz="2800" b="1">
                <a:solidFill>
                  <a:srgbClr val="FF0000"/>
                </a:solidFill>
                <a:cs typeface="Times New Roman" pitchFamily="18" charset="0"/>
              </a:rPr>
              <a:t>: Rút gọn</a:t>
            </a:r>
          </a:p>
        </p:txBody>
      </p:sp>
      <p:sp>
        <p:nvSpPr>
          <p:cNvPr id="22530" name="Text Box 30"/>
          <p:cNvSpPr txBox="1">
            <a:spLocks noChangeArrowheads="1"/>
          </p:cNvSpPr>
          <p:nvPr/>
        </p:nvSpPr>
        <p:spPr bwMode="auto">
          <a:xfrm>
            <a:off x="5576887" y="2349917"/>
            <a:ext cx="990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spcBef>
                <a:spcPct val="50000"/>
              </a:spcBef>
            </a:pPr>
            <a:r>
              <a:rPr lang="en-US" b="1">
                <a:solidFill>
                  <a:srgbClr val="FF0000"/>
                </a:solidFill>
              </a:rPr>
              <a:t>Giải</a:t>
            </a:r>
          </a:p>
        </p:txBody>
      </p:sp>
      <p:graphicFrame>
        <p:nvGraphicFramePr>
          <p:cNvPr id="22534" name="Object 39"/>
          <p:cNvGraphicFramePr>
            <a:graphicFrameLocks noChangeAspect="1"/>
          </p:cNvGraphicFramePr>
          <p:nvPr>
            <p:extLst>
              <p:ext uri="{D42A27DB-BD31-4B8C-83A1-F6EECF244321}">
                <p14:modId xmlns:p14="http://schemas.microsoft.com/office/powerpoint/2010/main" val="61498925"/>
              </p:ext>
            </p:extLst>
          </p:nvPr>
        </p:nvGraphicFramePr>
        <p:xfrm>
          <a:off x="3108325" y="1360904"/>
          <a:ext cx="1312863" cy="1068388"/>
        </p:xfrm>
        <a:graphic>
          <a:graphicData uri="http://schemas.openxmlformats.org/presentationml/2006/ole">
            <mc:AlternateContent xmlns:mc="http://schemas.openxmlformats.org/markup-compatibility/2006">
              <mc:Choice xmlns:v="urn:schemas-microsoft-com:vml" Requires="v">
                <p:oleObj name="Equation" r:id="rId2" imgW="546100" imgH="444500" progId="Equation.DSMT4">
                  <p:embed/>
                </p:oleObj>
              </mc:Choice>
              <mc:Fallback>
                <p:oleObj name="Equation" r:id="rId2" imgW="546100" imgH="444500" progId="Equation.DSMT4">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8325" y="1360904"/>
                        <a:ext cx="1312863" cy="1068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22535" name="Object 40"/>
          <p:cNvGraphicFramePr>
            <a:graphicFrameLocks noChangeAspect="1"/>
          </p:cNvGraphicFramePr>
          <p:nvPr>
            <p:extLst>
              <p:ext uri="{D42A27DB-BD31-4B8C-83A1-F6EECF244321}">
                <p14:modId xmlns:p14="http://schemas.microsoft.com/office/powerpoint/2010/main" val="3128409962"/>
              </p:ext>
            </p:extLst>
          </p:nvPr>
        </p:nvGraphicFramePr>
        <p:xfrm>
          <a:off x="7369174" y="1233904"/>
          <a:ext cx="1181100" cy="1119188"/>
        </p:xfrm>
        <a:graphic>
          <a:graphicData uri="http://schemas.openxmlformats.org/presentationml/2006/ole">
            <mc:AlternateContent xmlns:mc="http://schemas.openxmlformats.org/markup-compatibility/2006">
              <mc:Choice xmlns:v="urn:schemas-microsoft-com:vml" Requires="v">
                <p:oleObj name="Equation" r:id="rId4" imgW="482600" imgH="457200" progId="Equation.DSMT4">
                  <p:embed/>
                </p:oleObj>
              </mc:Choice>
              <mc:Fallback>
                <p:oleObj name="Equation" r:id="rId4" imgW="482600" imgH="4572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369174" y="1233904"/>
                        <a:ext cx="1181100" cy="1119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16" name="TextBox 15"/>
          <p:cNvSpPr txBox="1">
            <a:spLocks noChangeArrowheads="1"/>
          </p:cNvSpPr>
          <p:nvPr/>
        </p:nvSpPr>
        <p:spPr bwMode="auto">
          <a:xfrm>
            <a:off x="2605087" y="1573630"/>
            <a:ext cx="53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a:t>a)</a:t>
            </a:r>
          </a:p>
        </p:txBody>
      </p:sp>
      <p:sp>
        <p:nvSpPr>
          <p:cNvPr id="17" name="TextBox 16"/>
          <p:cNvSpPr txBox="1">
            <a:spLocks noChangeArrowheads="1"/>
          </p:cNvSpPr>
          <p:nvPr/>
        </p:nvSpPr>
        <p:spPr bwMode="auto">
          <a:xfrm>
            <a:off x="6683374" y="1497430"/>
            <a:ext cx="3581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a:t>b)                  </a:t>
            </a:r>
            <a:r>
              <a:rPr lang="en-US" i="1"/>
              <a:t>với a ≥ 0</a:t>
            </a:r>
          </a:p>
        </p:txBody>
      </p:sp>
      <p:sp>
        <p:nvSpPr>
          <p:cNvPr id="18" name="TextBox 17"/>
          <p:cNvSpPr txBox="1">
            <a:spLocks noChangeArrowheads="1"/>
          </p:cNvSpPr>
          <p:nvPr/>
        </p:nvSpPr>
        <p:spPr bwMode="auto">
          <a:xfrm>
            <a:off x="2111374" y="3716755"/>
            <a:ext cx="53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a:t>a)</a:t>
            </a:r>
          </a:p>
        </p:txBody>
      </p:sp>
      <p:sp>
        <p:nvSpPr>
          <p:cNvPr id="20" name="TextBox 19"/>
          <p:cNvSpPr txBox="1">
            <a:spLocks noChangeArrowheads="1"/>
          </p:cNvSpPr>
          <p:nvPr/>
        </p:nvSpPr>
        <p:spPr bwMode="auto">
          <a:xfrm>
            <a:off x="2111374" y="5393155"/>
            <a:ext cx="53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a:t>b)</a:t>
            </a:r>
          </a:p>
        </p:txBody>
      </p:sp>
      <p:graphicFrame>
        <p:nvGraphicFramePr>
          <p:cNvPr id="15" name="Object 39"/>
          <p:cNvGraphicFramePr>
            <a:graphicFrameLocks noChangeAspect="1"/>
          </p:cNvGraphicFramePr>
          <p:nvPr>
            <p:extLst>
              <p:ext uri="{D42A27DB-BD31-4B8C-83A1-F6EECF244321}">
                <p14:modId xmlns:p14="http://schemas.microsoft.com/office/powerpoint/2010/main" val="2430600177"/>
              </p:ext>
            </p:extLst>
          </p:nvPr>
        </p:nvGraphicFramePr>
        <p:xfrm>
          <a:off x="2797175" y="3477043"/>
          <a:ext cx="1312863" cy="1068387"/>
        </p:xfrm>
        <a:graphic>
          <a:graphicData uri="http://schemas.openxmlformats.org/presentationml/2006/ole">
            <mc:AlternateContent xmlns:mc="http://schemas.openxmlformats.org/markup-compatibility/2006">
              <mc:Choice xmlns:v="urn:schemas-microsoft-com:vml" Requires="v">
                <p:oleObj name="Equation" r:id="rId6" imgW="546100" imgH="444500" progId="Equation.DSMT4">
                  <p:embed/>
                </p:oleObj>
              </mc:Choice>
              <mc:Fallback>
                <p:oleObj name="Equation" r:id="rId6" imgW="546100" imgH="44450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97175" y="3477043"/>
                        <a:ext cx="1312863" cy="1068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19" name="Object 39"/>
          <p:cNvGraphicFramePr>
            <a:graphicFrameLocks noChangeAspect="1"/>
          </p:cNvGraphicFramePr>
          <p:nvPr>
            <p:extLst>
              <p:ext uri="{D42A27DB-BD31-4B8C-83A1-F6EECF244321}">
                <p14:modId xmlns:p14="http://schemas.microsoft.com/office/powerpoint/2010/main" val="1582941925"/>
              </p:ext>
            </p:extLst>
          </p:nvPr>
        </p:nvGraphicFramePr>
        <p:xfrm>
          <a:off x="4114800" y="3278605"/>
          <a:ext cx="4702175" cy="1343025"/>
        </p:xfrm>
        <a:graphic>
          <a:graphicData uri="http://schemas.openxmlformats.org/presentationml/2006/ole">
            <mc:AlternateContent xmlns:mc="http://schemas.openxmlformats.org/markup-compatibility/2006">
              <mc:Choice xmlns:v="urn:schemas-microsoft-com:vml" Requires="v">
                <p:oleObj name="Equation" r:id="rId8" imgW="1955800" imgH="558800" progId="Equation.DSMT4">
                  <p:embed/>
                </p:oleObj>
              </mc:Choice>
              <mc:Fallback>
                <p:oleObj name="Equation" r:id="rId8" imgW="1955800" imgH="55880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14800" y="3278605"/>
                        <a:ext cx="4702175" cy="1343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22" name="Object 40"/>
          <p:cNvGraphicFramePr>
            <a:graphicFrameLocks noChangeAspect="1"/>
          </p:cNvGraphicFramePr>
          <p:nvPr>
            <p:extLst>
              <p:ext uri="{D42A27DB-BD31-4B8C-83A1-F6EECF244321}">
                <p14:modId xmlns:p14="http://schemas.microsoft.com/office/powerpoint/2010/main" val="1127939276"/>
              </p:ext>
            </p:extLst>
          </p:nvPr>
        </p:nvGraphicFramePr>
        <p:xfrm>
          <a:off x="2873374" y="5078829"/>
          <a:ext cx="1181100" cy="1119188"/>
        </p:xfrm>
        <a:graphic>
          <a:graphicData uri="http://schemas.openxmlformats.org/presentationml/2006/ole">
            <mc:AlternateContent xmlns:mc="http://schemas.openxmlformats.org/markup-compatibility/2006">
              <mc:Choice xmlns:v="urn:schemas-microsoft-com:vml" Requires="v">
                <p:oleObj name="Equation" r:id="rId10" imgW="482600" imgH="457200" progId="Equation.DSMT4">
                  <p:embed/>
                </p:oleObj>
              </mc:Choice>
              <mc:Fallback>
                <p:oleObj name="Equation" r:id="rId10" imgW="482600" imgH="45720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73374" y="5078829"/>
                        <a:ext cx="1181100" cy="1119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23" name="Object 40"/>
          <p:cNvGraphicFramePr>
            <a:graphicFrameLocks noChangeAspect="1"/>
          </p:cNvGraphicFramePr>
          <p:nvPr>
            <p:extLst>
              <p:ext uri="{D42A27DB-BD31-4B8C-83A1-F6EECF244321}">
                <p14:modId xmlns:p14="http://schemas.microsoft.com/office/powerpoint/2010/main" val="1306931287"/>
              </p:ext>
            </p:extLst>
          </p:nvPr>
        </p:nvGraphicFramePr>
        <p:xfrm>
          <a:off x="4105274" y="5048667"/>
          <a:ext cx="5626100" cy="1181100"/>
        </p:xfrm>
        <a:graphic>
          <a:graphicData uri="http://schemas.openxmlformats.org/presentationml/2006/ole">
            <mc:AlternateContent xmlns:mc="http://schemas.openxmlformats.org/markup-compatibility/2006">
              <mc:Choice xmlns:v="urn:schemas-microsoft-com:vml" Requires="v">
                <p:oleObj name="Equation" r:id="rId12" imgW="2298700" imgH="482600" progId="Equation.DSMT4">
                  <p:embed/>
                </p:oleObj>
              </mc:Choice>
              <mc:Fallback>
                <p:oleObj name="Equation" r:id="rId12" imgW="2298700" imgH="48260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105274" y="5048667"/>
                        <a:ext cx="5626100" cy="1181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24" name="TextBox 23"/>
          <p:cNvSpPr txBox="1">
            <a:spLocks noChangeArrowheads="1"/>
          </p:cNvSpPr>
          <p:nvPr/>
        </p:nvSpPr>
        <p:spPr bwMode="auto">
          <a:xfrm>
            <a:off x="4702174" y="6298030"/>
            <a:ext cx="1752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i="1"/>
              <a:t>(với a ≥ 0)</a:t>
            </a:r>
          </a:p>
        </p:txBody>
      </p:sp>
      <p:sp>
        <p:nvSpPr>
          <p:cNvPr id="21" name="Rectangle 2"/>
          <p:cNvSpPr txBox="1">
            <a:spLocks noChangeArrowheads="1"/>
          </p:cNvSpPr>
          <p:nvPr/>
        </p:nvSpPr>
        <p:spPr bwMode="auto">
          <a:xfrm>
            <a:off x="838200" y="263533"/>
            <a:ext cx="11049000" cy="533400"/>
          </a:xfrm>
          <a:prstGeom prst="rect">
            <a:avLst/>
          </a:prstGeom>
          <a:noFill/>
          <a:ln>
            <a:solidFill>
              <a:srgbClr val="FF00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115888" indent="-115888" eaLnBrk="1" hangingPunct="1">
              <a:buFont typeface="Vrinda" pitchFamily="34" charset="0"/>
              <a:buChar char="§"/>
            </a:pPr>
            <a:r>
              <a:rPr lang="en-US" altLang="en-US" sz="2800" b="1" kern="0" dirty="0">
                <a:solidFill>
                  <a:srgbClr val="0070C0"/>
                </a:solidFill>
                <a:latin typeface="Times New Roman" panose="02020603050405020304" pitchFamily="18" charset="0"/>
                <a:cs typeface="Times New Roman" panose="02020603050405020304" pitchFamily="18" charset="0"/>
              </a:rPr>
              <a:t>4 : LIÊN HỆ GIỮA PHÉP CHIA VÀ PHÉP KHAI PHƯƠNG</a:t>
            </a:r>
          </a:p>
        </p:txBody>
      </p:sp>
    </p:spTree>
    <p:extLst>
      <p:ext uri="{BB962C8B-B14F-4D97-AF65-F5344CB8AC3E}">
        <p14:creationId xmlns:p14="http://schemas.microsoft.com/office/powerpoint/2010/main" val="2085353390"/>
      </p:ext>
    </p:extLst>
  </p:cSld>
  <p:clrMapOvr>
    <a:masterClrMapping/>
  </p:clrMapOvr>
  <mc:AlternateContent xmlns:mc="http://schemas.openxmlformats.org/markup-compatibility/2006" xmlns:p14="http://schemas.microsoft.com/office/powerpoint/2010/main">
    <mc:Choice Requires="p14">
      <p:transition spd="slow" p14:dur="2500">
        <p:checker dir="vert"/>
      </p:transition>
    </mc:Choice>
    <mc:Fallback xmlns="">
      <p:transition spd="slow">
        <p:checker dir="ver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2529"/>
                                        </p:tgtEl>
                                        <p:attrNameLst>
                                          <p:attrName>style.visibility</p:attrName>
                                        </p:attrNameLst>
                                      </p:cBhvr>
                                      <p:to>
                                        <p:strVal val="visible"/>
                                      </p:to>
                                    </p:set>
                                    <p:animEffect transition="in" filter="randombar(horizontal)">
                                      <p:cBhvr>
                                        <p:cTn id="7" dur="500"/>
                                        <p:tgtEl>
                                          <p:spTgt spid="22529"/>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checkerboard(across)">
                                      <p:cBhvr>
                                        <p:cTn id="10" dur="500"/>
                                        <p:tgtEl>
                                          <p:spTgt spid="16"/>
                                        </p:tgtEl>
                                      </p:cBhvr>
                                    </p:animEffect>
                                  </p:childTnLst>
                                </p:cTn>
                              </p:par>
                              <p:par>
                                <p:cTn id="11" presetID="14" presetClass="entr" presetSubtype="10" fill="hold" nodeType="withEffect">
                                  <p:stCondLst>
                                    <p:cond delay="0"/>
                                  </p:stCondLst>
                                  <p:childTnLst>
                                    <p:set>
                                      <p:cBhvr>
                                        <p:cTn id="12" dur="1" fill="hold">
                                          <p:stCondLst>
                                            <p:cond delay="0"/>
                                          </p:stCondLst>
                                        </p:cTn>
                                        <p:tgtEl>
                                          <p:spTgt spid="22534"/>
                                        </p:tgtEl>
                                        <p:attrNameLst>
                                          <p:attrName>style.visibility</p:attrName>
                                        </p:attrNameLst>
                                      </p:cBhvr>
                                      <p:to>
                                        <p:strVal val="visible"/>
                                      </p:to>
                                    </p:set>
                                    <p:animEffect transition="in" filter="randombar(horizontal)">
                                      <p:cBhvr>
                                        <p:cTn id="13" dur="500"/>
                                        <p:tgtEl>
                                          <p:spTgt spid="22534"/>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checkerboard(across)">
                                      <p:cBhvr>
                                        <p:cTn id="16" dur="500"/>
                                        <p:tgtEl>
                                          <p:spTgt spid="17"/>
                                        </p:tgtEl>
                                      </p:cBhvr>
                                    </p:animEffect>
                                  </p:childTnLst>
                                </p:cTn>
                              </p:par>
                              <p:par>
                                <p:cTn id="17" presetID="14" presetClass="entr" presetSubtype="10" fill="hold" nodeType="withEffect">
                                  <p:stCondLst>
                                    <p:cond delay="0"/>
                                  </p:stCondLst>
                                  <p:childTnLst>
                                    <p:set>
                                      <p:cBhvr>
                                        <p:cTn id="18" dur="1" fill="hold">
                                          <p:stCondLst>
                                            <p:cond delay="0"/>
                                          </p:stCondLst>
                                        </p:cTn>
                                        <p:tgtEl>
                                          <p:spTgt spid="22535"/>
                                        </p:tgtEl>
                                        <p:attrNameLst>
                                          <p:attrName>style.visibility</p:attrName>
                                        </p:attrNameLst>
                                      </p:cBhvr>
                                      <p:to>
                                        <p:strVal val="visible"/>
                                      </p:to>
                                    </p:set>
                                    <p:animEffect transition="in" filter="randombar(horizontal)">
                                      <p:cBhvr>
                                        <p:cTn id="19" dur="500"/>
                                        <p:tgtEl>
                                          <p:spTgt spid="2253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22530"/>
                                        </p:tgtEl>
                                        <p:attrNameLst>
                                          <p:attrName>style.visibility</p:attrName>
                                        </p:attrNameLst>
                                      </p:cBhvr>
                                      <p:to>
                                        <p:strVal val="visible"/>
                                      </p:to>
                                    </p:set>
                                    <p:animEffect transition="in" filter="randombar(horizontal)">
                                      <p:cBhvr>
                                        <p:cTn id="24" dur="500"/>
                                        <p:tgtEl>
                                          <p:spTgt spid="22530"/>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checkerboard(across)">
                                      <p:cBhvr>
                                        <p:cTn id="29" dur="500"/>
                                        <p:tgtEl>
                                          <p:spTgt spid="18"/>
                                        </p:tgtEl>
                                      </p:cBhvr>
                                    </p:animEffect>
                                  </p:childTnLst>
                                </p:cTn>
                              </p:par>
                              <p:par>
                                <p:cTn id="30" presetID="14" presetClass="entr" presetSubtype="10" fill="hold" nodeType="with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randombar(horizontal)">
                                      <p:cBhvr>
                                        <p:cTn id="32" dur="500"/>
                                        <p:tgtEl>
                                          <p:spTgt spid="1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4" presetClass="entr" presetSubtype="10" fill="hold"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randombar(horizontal)">
                                      <p:cBhvr>
                                        <p:cTn id="37" dur="500"/>
                                        <p:tgtEl>
                                          <p:spTgt spid="1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checkerboard(across)">
                                      <p:cBhvr>
                                        <p:cTn id="42" dur="500"/>
                                        <p:tgtEl>
                                          <p:spTgt spid="20"/>
                                        </p:tgtEl>
                                      </p:cBhvr>
                                    </p:animEffect>
                                  </p:childTnLst>
                                </p:cTn>
                              </p:par>
                              <p:par>
                                <p:cTn id="43" presetID="14" presetClass="entr" presetSubtype="10" fill="hold" nodeType="withEffect">
                                  <p:stCondLst>
                                    <p:cond delay="0"/>
                                  </p:stCondLst>
                                  <p:childTnLst>
                                    <p:set>
                                      <p:cBhvr>
                                        <p:cTn id="44" dur="1" fill="hold">
                                          <p:stCondLst>
                                            <p:cond delay="0"/>
                                          </p:stCondLst>
                                        </p:cTn>
                                        <p:tgtEl>
                                          <p:spTgt spid="22"/>
                                        </p:tgtEl>
                                        <p:attrNameLst>
                                          <p:attrName>style.visibility</p:attrName>
                                        </p:attrNameLst>
                                      </p:cBhvr>
                                      <p:to>
                                        <p:strVal val="visible"/>
                                      </p:to>
                                    </p:set>
                                    <p:animEffect transition="in" filter="randombar(horizontal)">
                                      <p:cBhvr>
                                        <p:cTn id="45" dur="500"/>
                                        <p:tgtEl>
                                          <p:spTgt spid="22"/>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4" presetClass="entr" presetSubtype="10" fill="hold" nodeType="clickEffect">
                                  <p:stCondLst>
                                    <p:cond delay="0"/>
                                  </p:stCondLst>
                                  <p:childTnLst>
                                    <p:set>
                                      <p:cBhvr>
                                        <p:cTn id="49" dur="1" fill="hold">
                                          <p:stCondLst>
                                            <p:cond delay="0"/>
                                          </p:stCondLst>
                                        </p:cTn>
                                        <p:tgtEl>
                                          <p:spTgt spid="23"/>
                                        </p:tgtEl>
                                        <p:attrNameLst>
                                          <p:attrName>style.visibility</p:attrName>
                                        </p:attrNameLst>
                                      </p:cBhvr>
                                      <p:to>
                                        <p:strVal val="visible"/>
                                      </p:to>
                                    </p:set>
                                    <p:animEffect transition="in" filter="randombar(horizontal)">
                                      <p:cBhvr>
                                        <p:cTn id="50" dur="500"/>
                                        <p:tgtEl>
                                          <p:spTgt spid="23"/>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5" presetClass="entr" presetSubtype="10" fill="hold" grpId="0" nodeType="clickEffect">
                                  <p:stCondLst>
                                    <p:cond delay="0"/>
                                  </p:stCondLst>
                                  <p:childTnLst>
                                    <p:set>
                                      <p:cBhvr>
                                        <p:cTn id="54" dur="1" fill="hold">
                                          <p:stCondLst>
                                            <p:cond delay="0"/>
                                          </p:stCondLst>
                                        </p:cTn>
                                        <p:tgtEl>
                                          <p:spTgt spid="24"/>
                                        </p:tgtEl>
                                        <p:attrNameLst>
                                          <p:attrName>style.visibility</p:attrName>
                                        </p:attrNameLst>
                                      </p:cBhvr>
                                      <p:to>
                                        <p:strVal val="visible"/>
                                      </p:to>
                                    </p:set>
                                    <p:animEffect transition="in" filter="checkerboard(across)">
                                      <p:cBhvr>
                                        <p:cTn id="55"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9" grpId="0"/>
      <p:bldP spid="22530" grpId="0"/>
      <p:bldP spid="16" grpId="0"/>
      <p:bldP spid="17" grpId="0"/>
      <p:bldP spid="18" grpId="0"/>
      <p:bldP spid="20" grpId="0"/>
      <p:bldP spid="2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61"/>
          <p:cNvSpPr txBox="1">
            <a:spLocks noChangeArrowheads="1"/>
          </p:cNvSpPr>
          <p:nvPr/>
        </p:nvSpPr>
        <p:spPr bwMode="auto">
          <a:xfrm>
            <a:off x="1752600" y="76201"/>
            <a:ext cx="4114800" cy="129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spcBef>
                <a:spcPct val="50000"/>
              </a:spcBef>
              <a:buClr>
                <a:srgbClr val="FF0000"/>
              </a:buClr>
            </a:pPr>
            <a:r>
              <a:rPr lang="en-US" sz="2600" b="1" i="1">
                <a:solidFill>
                  <a:srgbClr val="FF0000"/>
                </a:solidFill>
              </a:rPr>
              <a:t>BT:</a:t>
            </a:r>
            <a:r>
              <a:rPr lang="en-US" sz="2600" b="1" i="1">
                <a:solidFill>
                  <a:srgbClr val="0000FF"/>
                </a:solidFill>
              </a:rPr>
              <a:t> Tính các giá trị và điền vào bảng sau để được tên một nhà toán học nổi tiếng</a:t>
            </a:r>
          </a:p>
        </p:txBody>
      </p:sp>
      <p:graphicFrame>
        <p:nvGraphicFramePr>
          <p:cNvPr id="3" name="Table 2"/>
          <p:cNvGraphicFramePr>
            <a:graphicFrameLocks noGrp="1"/>
          </p:cNvGraphicFramePr>
          <p:nvPr/>
        </p:nvGraphicFramePr>
        <p:xfrm>
          <a:off x="6019800" y="304800"/>
          <a:ext cx="4114800" cy="975064"/>
        </p:xfrm>
        <a:graphic>
          <a:graphicData uri="http://schemas.openxmlformats.org/drawingml/2006/table">
            <a:tbl>
              <a:tblPr firstRow="1" bandRow="1">
                <a:tableStyleId>{F5AB1C69-6EDB-4FF4-983F-18BD219EF322}</a:tableStyleId>
              </a:tblPr>
              <a:tblGrid>
                <a:gridCol w="1028700">
                  <a:extLst>
                    <a:ext uri="{9D8B030D-6E8A-4147-A177-3AD203B41FA5}">
                      <a16:colId xmlns:a16="http://schemas.microsoft.com/office/drawing/2014/main" val="20000"/>
                    </a:ext>
                  </a:extLst>
                </a:gridCol>
                <a:gridCol w="1028700">
                  <a:extLst>
                    <a:ext uri="{9D8B030D-6E8A-4147-A177-3AD203B41FA5}">
                      <a16:colId xmlns:a16="http://schemas.microsoft.com/office/drawing/2014/main" val="20001"/>
                    </a:ext>
                  </a:extLst>
                </a:gridCol>
                <a:gridCol w="1028700">
                  <a:extLst>
                    <a:ext uri="{9D8B030D-6E8A-4147-A177-3AD203B41FA5}">
                      <a16:colId xmlns:a16="http://schemas.microsoft.com/office/drawing/2014/main" val="20002"/>
                    </a:ext>
                  </a:extLst>
                </a:gridCol>
                <a:gridCol w="1028700">
                  <a:extLst>
                    <a:ext uri="{9D8B030D-6E8A-4147-A177-3AD203B41FA5}">
                      <a16:colId xmlns:a16="http://schemas.microsoft.com/office/drawing/2014/main" val="20003"/>
                    </a:ext>
                  </a:extLst>
                </a:gridCol>
              </a:tblGrid>
              <a:tr h="456896">
                <a:tc>
                  <a:txBody>
                    <a:bodyPr/>
                    <a:lstStyle/>
                    <a:p>
                      <a:pPr algn="ctr"/>
                      <a:endParaRPr lang="en-US" sz="2400" dirty="0"/>
                    </a:p>
                  </a:txBody>
                  <a:tcPr marT="45646" marB="45646">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tc>
                  <a:txBody>
                    <a:bodyPr/>
                    <a:lstStyle/>
                    <a:p>
                      <a:pPr algn="ctr"/>
                      <a:endParaRPr lang="en-US" sz="2400" dirty="0"/>
                    </a:p>
                  </a:txBody>
                  <a:tcPr marT="45646" marB="45646">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tc>
                  <a:txBody>
                    <a:bodyPr/>
                    <a:lstStyle/>
                    <a:p>
                      <a:pPr algn="ctr"/>
                      <a:endParaRPr lang="en-US" sz="2400" dirty="0"/>
                    </a:p>
                  </a:txBody>
                  <a:tcPr marT="45646" marB="45646">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tc>
                  <a:txBody>
                    <a:bodyPr/>
                    <a:lstStyle/>
                    <a:p>
                      <a:pPr algn="ctr"/>
                      <a:endParaRPr lang="en-US" sz="2400" dirty="0"/>
                    </a:p>
                  </a:txBody>
                  <a:tcPr marT="45646" marB="45646">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517829">
                <a:tc>
                  <a:txBody>
                    <a:bodyPr/>
                    <a:lstStyle/>
                    <a:p>
                      <a:pPr algn="ctr"/>
                      <a:r>
                        <a:rPr lang="en-US" sz="2800" b="1" dirty="0">
                          <a:latin typeface="Times New Roman"/>
                          <a:cs typeface="Times New Roman"/>
                        </a:rPr>
                        <a:t>- xy</a:t>
                      </a:r>
                      <a:r>
                        <a:rPr lang="en-US" sz="2800" b="1" baseline="30000" dirty="0">
                          <a:latin typeface="Times New Roman"/>
                          <a:cs typeface="Times New Roman"/>
                        </a:rPr>
                        <a:t>2</a:t>
                      </a:r>
                    </a:p>
                  </a:txBody>
                  <a:tcPr marT="45646" marB="45646">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tc>
                  <a:txBody>
                    <a:bodyPr/>
                    <a:lstStyle/>
                    <a:p>
                      <a:pPr algn="ctr"/>
                      <a:r>
                        <a:rPr lang="en-US" sz="2800" b="1" dirty="0">
                          <a:latin typeface="Times New Roman"/>
                          <a:cs typeface="Times New Roman"/>
                        </a:rPr>
                        <a:t>4</a:t>
                      </a:r>
                    </a:p>
                  </a:txBody>
                  <a:tcPr marT="45646" marB="45646">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tc>
                  <a:txBody>
                    <a:bodyPr/>
                    <a:lstStyle/>
                    <a:p>
                      <a:pPr algn="ctr"/>
                      <a:r>
                        <a:rPr lang="en-US" sz="2800" b="1" dirty="0">
                          <a:latin typeface="Times New Roman"/>
                          <a:cs typeface="Times New Roman"/>
                        </a:rPr>
                        <a:t>2</a:t>
                      </a:r>
                    </a:p>
                  </a:txBody>
                  <a:tcPr marT="45646" marB="45646">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tc>
                  <a:txBody>
                    <a:bodyPr/>
                    <a:lstStyle/>
                    <a:p>
                      <a:pPr algn="ctr"/>
                      <a:r>
                        <a:rPr lang="en-US" sz="2800" b="1" dirty="0">
                          <a:latin typeface="Times New Roman"/>
                          <a:cs typeface="Times New Roman"/>
                        </a:rPr>
                        <a:t>8</a:t>
                      </a:r>
                    </a:p>
                  </a:txBody>
                  <a:tcPr marT="45646" marB="45646">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graphicFrame>
        <p:nvGraphicFramePr>
          <p:cNvPr id="4" name="Object 40"/>
          <p:cNvGraphicFramePr>
            <a:graphicFrameLocks noChangeAspect="1"/>
          </p:cNvGraphicFramePr>
          <p:nvPr/>
        </p:nvGraphicFramePr>
        <p:xfrm>
          <a:off x="2362200" y="1423988"/>
          <a:ext cx="1066800" cy="1166812"/>
        </p:xfrm>
        <a:graphic>
          <a:graphicData uri="http://schemas.openxmlformats.org/presentationml/2006/ole">
            <mc:AlternateContent xmlns:mc="http://schemas.openxmlformats.org/markup-compatibility/2006">
              <mc:Choice xmlns:v="urn:schemas-microsoft-com:vml" Requires="v">
                <p:oleObj name="Equation" r:id="rId2" imgW="406400" imgH="444500" progId="Equation.DSMT4">
                  <p:embed/>
                </p:oleObj>
              </mc:Choice>
              <mc:Fallback>
                <p:oleObj name="Equation" r:id="rId2" imgW="406400" imgH="444500" progId="Equation.DSMT4">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62200" y="1423988"/>
                        <a:ext cx="1066800" cy="1166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39"/>
          <p:cNvGraphicFramePr>
            <a:graphicFrameLocks noChangeAspect="1"/>
          </p:cNvGraphicFramePr>
          <p:nvPr/>
        </p:nvGraphicFramePr>
        <p:xfrm>
          <a:off x="2438400" y="2732088"/>
          <a:ext cx="914400" cy="1230312"/>
        </p:xfrm>
        <a:graphic>
          <a:graphicData uri="http://schemas.openxmlformats.org/presentationml/2006/ole">
            <mc:AlternateContent xmlns:mc="http://schemas.openxmlformats.org/markup-compatibility/2006">
              <mc:Choice xmlns:v="urn:schemas-microsoft-com:vml" Requires="v">
                <p:oleObj name="Equation" r:id="rId4" imgW="330200" imgH="444500" progId="Equation.DSMT4">
                  <p:embed/>
                </p:oleObj>
              </mc:Choice>
              <mc:Fallback>
                <p:oleObj name="Equation" r:id="rId4" imgW="330200" imgH="4445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8400" y="2732088"/>
                        <a:ext cx="914400" cy="1230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39"/>
          <p:cNvGraphicFramePr>
            <a:graphicFrameLocks noChangeAspect="1"/>
          </p:cNvGraphicFramePr>
          <p:nvPr/>
        </p:nvGraphicFramePr>
        <p:xfrm>
          <a:off x="2286001" y="4114800"/>
          <a:ext cx="1579563" cy="914400"/>
        </p:xfrm>
        <a:graphic>
          <a:graphicData uri="http://schemas.openxmlformats.org/presentationml/2006/ole">
            <mc:AlternateContent xmlns:mc="http://schemas.openxmlformats.org/markup-compatibility/2006">
              <mc:Choice xmlns:v="urn:schemas-microsoft-com:vml" Requires="v">
                <p:oleObj name="Equation" r:id="rId6" imgW="482600" imgH="279400" progId="Equation.DSMT4">
                  <p:embed/>
                </p:oleObj>
              </mc:Choice>
              <mc:Fallback>
                <p:oleObj name="Equation" r:id="rId6" imgW="482600" imgH="27940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1" y="4114800"/>
                        <a:ext cx="157956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39"/>
          <p:cNvGraphicFramePr>
            <a:graphicFrameLocks noChangeAspect="1"/>
          </p:cNvGraphicFramePr>
          <p:nvPr/>
        </p:nvGraphicFramePr>
        <p:xfrm>
          <a:off x="2287589" y="5410200"/>
          <a:ext cx="1506537" cy="1219200"/>
        </p:xfrm>
        <a:graphic>
          <a:graphicData uri="http://schemas.openxmlformats.org/presentationml/2006/ole">
            <mc:AlternateContent xmlns:mc="http://schemas.openxmlformats.org/markup-compatibility/2006">
              <mc:Choice xmlns:v="urn:schemas-microsoft-com:vml" Requires="v">
                <p:oleObj name="Equation" r:id="rId8" imgW="533400" imgH="431800" progId="Equation.DSMT4">
                  <p:embed/>
                </p:oleObj>
              </mc:Choice>
              <mc:Fallback>
                <p:oleObj name="Equation" r:id="rId8" imgW="533400" imgH="43180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87589" y="5410200"/>
                        <a:ext cx="1506537"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Box 7"/>
          <p:cNvSpPr txBox="1">
            <a:spLocks noChangeArrowheads="1"/>
          </p:cNvSpPr>
          <p:nvPr/>
        </p:nvSpPr>
        <p:spPr bwMode="auto">
          <a:xfrm>
            <a:off x="1828800" y="1762126"/>
            <a:ext cx="53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a:t>E:</a:t>
            </a:r>
          </a:p>
        </p:txBody>
      </p:sp>
      <p:sp>
        <p:nvSpPr>
          <p:cNvPr id="9" name="TextBox 8"/>
          <p:cNvSpPr txBox="1">
            <a:spLocks noChangeArrowheads="1"/>
          </p:cNvSpPr>
          <p:nvPr/>
        </p:nvSpPr>
        <p:spPr bwMode="auto">
          <a:xfrm>
            <a:off x="1981200" y="3133726"/>
            <a:ext cx="53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a:t>I:</a:t>
            </a:r>
          </a:p>
        </p:txBody>
      </p:sp>
      <p:sp>
        <p:nvSpPr>
          <p:cNvPr id="10" name="TextBox 9"/>
          <p:cNvSpPr txBox="1">
            <a:spLocks noChangeArrowheads="1"/>
          </p:cNvSpPr>
          <p:nvPr/>
        </p:nvSpPr>
        <p:spPr bwMode="auto">
          <a:xfrm>
            <a:off x="1828800" y="4429126"/>
            <a:ext cx="2286000" cy="1033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lnSpc>
                <a:spcPct val="110000"/>
              </a:lnSpc>
            </a:pPr>
            <a:r>
              <a:rPr lang="en-US"/>
              <a:t>V:                 </a:t>
            </a:r>
          </a:p>
          <a:p>
            <a:pPr>
              <a:lnSpc>
                <a:spcPct val="110000"/>
              </a:lnSpc>
            </a:pPr>
            <a:r>
              <a:rPr lang="en-US"/>
              <a:t>   </a:t>
            </a:r>
            <a:r>
              <a:rPr lang="en-US" i="1"/>
              <a:t>(với x &lt; 0)</a:t>
            </a:r>
          </a:p>
        </p:txBody>
      </p:sp>
      <p:sp>
        <p:nvSpPr>
          <p:cNvPr id="11" name="TextBox 10"/>
          <p:cNvSpPr txBox="1">
            <a:spLocks noChangeArrowheads="1"/>
          </p:cNvSpPr>
          <p:nvPr/>
        </p:nvSpPr>
        <p:spPr bwMode="auto">
          <a:xfrm>
            <a:off x="1828800" y="5715001"/>
            <a:ext cx="53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a:t>T:</a:t>
            </a:r>
          </a:p>
        </p:txBody>
      </p:sp>
      <p:graphicFrame>
        <p:nvGraphicFramePr>
          <p:cNvPr id="12" name="Object 40"/>
          <p:cNvGraphicFramePr>
            <a:graphicFrameLocks noChangeAspect="1"/>
          </p:cNvGraphicFramePr>
          <p:nvPr/>
        </p:nvGraphicFramePr>
        <p:xfrm>
          <a:off x="3452814" y="1514476"/>
          <a:ext cx="1500187" cy="1033463"/>
        </p:xfrm>
        <a:graphic>
          <a:graphicData uri="http://schemas.openxmlformats.org/presentationml/2006/ole">
            <mc:AlternateContent xmlns:mc="http://schemas.openxmlformats.org/markup-compatibility/2006">
              <mc:Choice xmlns:v="urn:schemas-microsoft-com:vml" Requires="v">
                <p:oleObj name="Equation" r:id="rId10" imgW="571500" imgH="393700" progId="Equation.DSMT4">
                  <p:embed/>
                </p:oleObj>
              </mc:Choice>
              <mc:Fallback>
                <p:oleObj name="Equation" r:id="rId10" imgW="571500" imgH="39370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452814" y="1514476"/>
                        <a:ext cx="1500187" cy="1033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 name="Object 39"/>
          <p:cNvGraphicFramePr>
            <a:graphicFrameLocks noChangeAspect="1"/>
          </p:cNvGraphicFramePr>
          <p:nvPr/>
        </p:nvGraphicFramePr>
        <p:xfrm>
          <a:off x="3287714" y="2971800"/>
          <a:ext cx="3798887" cy="668338"/>
        </p:xfrm>
        <a:graphic>
          <a:graphicData uri="http://schemas.openxmlformats.org/presentationml/2006/ole">
            <mc:AlternateContent xmlns:mc="http://schemas.openxmlformats.org/markup-compatibility/2006">
              <mc:Choice xmlns:v="urn:schemas-microsoft-com:vml" Requires="v">
                <p:oleObj name="Equation" r:id="rId12" imgW="1371600" imgH="241300" progId="Equation.DSMT4">
                  <p:embed/>
                </p:oleObj>
              </mc:Choice>
              <mc:Fallback>
                <p:oleObj name="Equation" r:id="rId12" imgW="1371600" imgH="24130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87714" y="2971800"/>
                        <a:ext cx="3798887" cy="66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Object 39"/>
          <p:cNvGraphicFramePr>
            <a:graphicFrameLocks noChangeAspect="1"/>
          </p:cNvGraphicFramePr>
          <p:nvPr/>
        </p:nvGraphicFramePr>
        <p:xfrm>
          <a:off x="3810001" y="4114800"/>
          <a:ext cx="4989513" cy="914400"/>
        </p:xfrm>
        <a:graphic>
          <a:graphicData uri="http://schemas.openxmlformats.org/presentationml/2006/ole">
            <mc:AlternateContent xmlns:mc="http://schemas.openxmlformats.org/markup-compatibility/2006">
              <mc:Choice xmlns:v="urn:schemas-microsoft-com:vml" Requires="v">
                <p:oleObj name="Equation" r:id="rId14" imgW="1524000" imgH="279400" progId="Equation.DSMT4">
                  <p:embed/>
                </p:oleObj>
              </mc:Choice>
              <mc:Fallback>
                <p:oleObj name="Equation" r:id="rId14" imgW="1524000" imgH="279400" progId="Equation.DSMT4">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10001" y="4114800"/>
                        <a:ext cx="498951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 name="Object 39"/>
          <p:cNvGraphicFramePr>
            <a:graphicFrameLocks noChangeAspect="1"/>
          </p:cNvGraphicFramePr>
          <p:nvPr/>
        </p:nvGraphicFramePr>
        <p:xfrm>
          <a:off x="3810000" y="5302250"/>
          <a:ext cx="4268788" cy="1435100"/>
        </p:xfrm>
        <a:graphic>
          <a:graphicData uri="http://schemas.openxmlformats.org/presentationml/2006/ole">
            <mc:AlternateContent xmlns:mc="http://schemas.openxmlformats.org/markup-compatibility/2006">
              <mc:Choice xmlns:v="urn:schemas-microsoft-com:vml" Requires="v">
                <p:oleObj name="Equation" r:id="rId16" imgW="1511300" imgH="508000" progId="Equation.DSMT4">
                  <p:embed/>
                </p:oleObj>
              </mc:Choice>
              <mc:Fallback>
                <p:oleObj name="Equation" r:id="rId16" imgW="1511300" imgH="508000" progId="Equation.DSMT4">
                  <p:embed/>
                  <p:pic>
                    <p:nvPicPr>
                      <p:cNvPr id="0" name=""/>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810000" y="5302250"/>
                        <a:ext cx="4268788" cy="1435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 name="TextBox 15"/>
          <p:cNvSpPr txBox="1">
            <a:spLocks noChangeArrowheads="1"/>
          </p:cNvSpPr>
          <p:nvPr/>
        </p:nvSpPr>
        <p:spPr bwMode="auto">
          <a:xfrm>
            <a:off x="1812925" y="1752601"/>
            <a:ext cx="533400" cy="523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b="1">
                <a:solidFill>
                  <a:srgbClr val="FF0000"/>
                </a:solidFill>
              </a:rPr>
              <a:t>E</a:t>
            </a:r>
          </a:p>
        </p:txBody>
      </p:sp>
      <p:sp>
        <p:nvSpPr>
          <p:cNvPr id="17" name="TextBox 16"/>
          <p:cNvSpPr txBox="1">
            <a:spLocks noChangeArrowheads="1"/>
          </p:cNvSpPr>
          <p:nvPr/>
        </p:nvSpPr>
        <p:spPr bwMode="auto">
          <a:xfrm>
            <a:off x="8382000" y="228601"/>
            <a:ext cx="53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b="1">
                <a:solidFill>
                  <a:srgbClr val="FF0000"/>
                </a:solidFill>
              </a:rPr>
              <a:t>E</a:t>
            </a:r>
          </a:p>
        </p:txBody>
      </p:sp>
      <p:sp>
        <p:nvSpPr>
          <p:cNvPr id="18" name="TextBox 17"/>
          <p:cNvSpPr txBox="1">
            <a:spLocks noChangeArrowheads="1"/>
          </p:cNvSpPr>
          <p:nvPr/>
        </p:nvSpPr>
        <p:spPr bwMode="auto">
          <a:xfrm>
            <a:off x="1903413" y="3140076"/>
            <a:ext cx="533400" cy="523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b="1">
                <a:solidFill>
                  <a:srgbClr val="FF0000"/>
                </a:solidFill>
              </a:rPr>
              <a:t>I</a:t>
            </a:r>
          </a:p>
        </p:txBody>
      </p:sp>
      <p:sp>
        <p:nvSpPr>
          <p:cNvPr id="19" name="TextBox 18"/>
          <p:cNvSpPr txBox="1">
            <a:spLocks noChangeArrowheads="1"/>
          </p:cNvSpPr>
          <p:nvPr/>
        </p:nvSpPr>
        <p:spPr bwMode="auto">
          <a:xfrm>
            <a:off x="7467600" y="244476"/>
            <a:ext cx="53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b="1">
                <a:solidFill>
                  <a:srgbClr val="FF0000"/>
                </a:solidFill>
              </a:rPr>
              <a:t>I</a:t>
            </a:r>
          </a:p>
        </p:txBody>
      </p:sp>
      <p:sp>
        <p:nvSpPr>
          <p:cNvPr id="20" name="TextBox 19"/>
          <p:cNvSpPr txBox="1">
            <a:spLocks noChangeArrowheads="1"/>
          </p:cNvSpPr>
          <p:nvPr/>
        </p:nvSpPr>
        <p:spPr bwMode="auto">
          <a:xfrm>
            <a:off x="1828800" y="4435476"/>
            <a:ext cx="609600" cy="566309"/>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lnSpc>
                <a:spcPct val="110000"/>
              </a:lnSpc>
            </a:pPr>
            <a:r>
              <a:rPr lang="en-US" b="1">
                <a:solidFill>
                  <a:srgbClr val="FF0000"/>
                </a:solidFill>
              </a:rPr>
              <a:t>V</a:t>
            </a:r>
          </a:p>
        </p:txBody>
      </p:sp>
      <p:sp>
        <p:nvSpPr>
          <p:cNvPr id="21" name="TextBox 20"/>
          <p:cNvSpPr txBox="1">
            <a:spLocks noChangeArrowheads="1"/>
          </p:cNvSpPr>
          <p:nvPr/>
        </p:nvSpPr>
        <p:spPr bwMode="auto">
          <a:xfrm>
            <a:off x="6324600" y="228601"/>
            <a:ext cx="609600" cy="566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lnSpc>
                <a:spcPct val="110000"/>
              </a:lnSpc>
            </a:pPr>
            <a:r>
              <a:rPr lang="en-US" b="1">
                <a:solidFill>
                  <a:srgbClr val="FF0000"/>
                </a:solidFill>
              </a:rPr>
              <a:t>V</a:t>
            </a:r>
          </a:p>
        </p:txBody>
      </p:sp>
      <p:sp>
        <p:nvSpPr>
          <p:cNvPr id="22" name="TextBox 21"/>
          <p:cNvSpPr txBox="1">
            <a:spLocks noChangeArrowheads="1"/>
          </p:cNvSpPr>
          <p:nvPr/>
        </p:nvSpPr>
        <p:spPr bwMode="auto">
          <a:xfrm>
            <a:off x="1828800" y="5715001"/>
            <a:ext cx="533400" cy="5238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b="1">
                <a:solidFill>
                  <a:srgbClr val="FF0000"/>
                </a:solidFill>
              </a:rPr>
              <a:t>T</a:t>
            </a:r>
          </a:p>
        </p:txBody>
      </p:sp>
      <p:sp>
        <p:nvSpPr>
          <p:cNvPr id="23" name="TextBox 22"/>
          <p:cNvSpPr txBox="1">
            <a:spLocks noChangeArrowheads="1"/>
          </p:cNvSpPr>
          <p:nvPr/>
        </p:nvSpPr>
        <p:spPr bwMode="auto">
          <a:xfrm>
            <a:off x="9417050" y="228601"/>
            <a:ext cx="53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b="1">
                <a:solidFill>
                  <a:srgbClr val="FF0000"/>
                </a:solidFill>
              </a:rPr>
              <a:t>T</a:t>
            </a:r>
          </a:p>
        </p:txBody>
      </p:sp>
    </p:spTree>
    <p:extLst>
      <p:ext uri="{BB962C8B-B14F-4D97-AF65-F5344CB8AC3E}">
        <p14:creationId xmlns:p14="http://schemas.microsoft.com/office/powerpoint/2010/main" val="32204796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iterate type="lt">
                                    <p:tmPct val="0"/>
                                  </p:iterate>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randombar(horizontal)">
                                      <p:cBhvr>
                                        <p:cTn id="10" dur="500"/>
                                        <p:tgtEl>
                                          <p:spTgt spid="4"/>
                                        </p:tgtEl>
                                      </p:cBhvr>
                                    </p:animEffect>
                                  </p:childTnLst>
                                </p:cTn>
                              </p:par>
                              <p:par>
                                <p:cTn id="11" presetID="14" presetClass="entr" presetSubtype="1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randombar(horizontal)">
                                      <p:cBhvr>
                                        <p:cTn id="13" dur="500"/>
                                        <p:tgtEl>
                                          <p:spTgt spid="5"/>
                                        </p:tgtEl>
                                      </p:cBhvr>
                                    </p:animEffect>
                                  </p:childTnLst>
                                </p:cTn>
                              </p:par>
                              <p:par>
                                <p:cTn id="14" presetID="14" presetClass="entr" presetSubtype="10" fill="hold"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randombar(horizontal)">
                                      <p:cBhvr>
                                        <p:cTn id="16" dur="500"/>
                                        <p:tgtEl>
                                          <p:spTgt spid="6"/>
                                        </p:tgtEl>
                                      </p:cBhvr>
                                    </p:animEffect>
                                  </p:childTnLst>
                                </p:cTn>
                              </p:par>
                              <p:par>
                                <p:cTn id="17" presetID="14" presetClass="entr" presetSubtype="1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randombar(horizontal)">
                                      <p:cBhvr>
                                        <p:cTn id="19" dur="500"/>
                                        <p:tgtEl>
                                          <p:spTgt spid="7"/>
                                        </p:tgtEl>
                                      </p:cBhvr>
                                    </p:animEffect>
                                  </p:childTnLst>
                                </p:cTn>
                              </p:par>
                              <p:par>
                                <p:cTn id="20" presetID="5" presetClass="entr" presetSubtype="10"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heckerboard(across)">
                                      <p:cBhvr>
                                        <p:cTn id="22" dur="500"/>
                                        <p:tgtEl>
                                          <p:spTgt spid="8"/>
                                        </p:tgtEl>
                                      </p:cBhvr>
                                    </p:animEffect>
                                  </p:childTnLst>
                                </p:cTn>
                              </p:par>
                              <p:par>
                                <p:cTn id="23" presetID="5" presetClass="entr" presetSubtype="1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checkerboard(across)">
                                      <p:cBhvr>
                                        <p:cTn id="25" dur="500"/>
                                        <p:tgtEl>
                                          <p:spTgt spid="9"/>
                                        </p:tgtEl>
                                      </p:cBhvr>
                                    </p:animEffect>
                                  </p:childTnLst>
                                </p:cTn>
                              </p:par>
                              <p:par>
                                <p:cTn id="26" presetID="5" presetClass="entr" presetSubtype="10"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checkerboard(across)">
                                      <p:cBhvr>
                                        <p:cTn id="28" dur="500"/>
                                        <p:tgtEl>
                                          <p:spTgt spid="10"/>
                                        </p:tgtEl>
                                      </p:cBhvr>
                                    </p:animEffect>
                                  </p:childTnLst>
                                </p:cTn>
                              </p:par>
                              <p:par>
                                <p:cTn id="29" presetID="5" presetClass="entr" presetSubtype="1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checkerboard(across)">
                                      <p:cBhvr>
                                        <p:cTn id="31" dur="500"/>
                                        <p:tgtEl>
                                          <p:spTgt spid="11"/>
                                        </p:tgtEl>
                                      </p:cBhvr>
                                    </p:animEffect>
                                  </p:childTnLst>
                                </p:cTn>
                              </p:par>
                              <p:par>
                                <p:cTn id="32" presetID="3" presetClass="entr" presetSubtype="10" fill="hold" nodeType="withEffect">
                                  <p:stCondLst>
                                    <p:cond delay="0"/>
                                  </p:stCondLst>
                                  <p:childTnLst>
                                    <p:set>
                                      <p:cBhvr>
                                        <p:cTn id="33" dur="1" fill="hold">
                                          <p:stCondLst>
                                            <p:cond delay="0"/>
                                          </p:stCondLst>
                                        </p:cTn>
                                        <p:tgtEl>
                                          <p:spTgt spid="3"/>
                                        </p:tgtEl>
                                        <p:attrNameLst>
                                          <p:attrName>style.visibility</p:attrName>
                                        </p:attrNameLst>
                                      </p:cBhvr>
                                      <p:to>
                                        <p:strVal val="visible"/>
                                      </p:to>
                                    </p:set>
                                    <p:animEffect transition="in" filter="blinds(horizontal)">
                                      <p:cBhvr>
                                        <p:cTn id="34" dur="500"/>
                                        <p:tgtEl>
                                          <p:spTgt spid="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blinds(horizontal)">
                                      <p:cBhvr>
                                        <p:cTn id="39" dur="500"/>
                                        <p:tgtEl>
                                          <p:spTgt spid="12"/>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3" presetClass="entr" presetSubtype="10" fill="hold" nodeType="click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blinds(horizontal)">
                                      <p:cBhvr>
                                        <p:cTn id="44" dur="500"/>
                                        <p:tgtEl>
                                          <p:spTgt spid="13"/>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3" presetClass="entr" presetSubtype="10" fill="hold" nodeType="clickEffect">
                                  <p:stCondLst>
                                    <p:cond delay="0"/>
                                  </p:stCondLst>
                                  <p:childTnLst>
                                    <p:set>
                                      <p:cBhvr>
                                        <p:cTn id="48" dur="1" fill="hold">
                                          <p:stCondLst>
                                            <p:cond delay="0"/>
                                          </p:stCondLst>
                                        </p:cTn>
                                        <p:tgtEl>
                                          <p:spTgt spid="14"/>
                                        </p:tgtEl>
                                        <p:attrNameLst>
                                          <p:attrName>style.visibility</p:attrName>
                                        </p:attrNameLst>
                                      </p:cBhvr>
                                      <p:to>
                                        <p:strVal val="visible"/>
                                      </p:to>
                                    </p:set>
                                    <p:animEffect transition="in" filter="blinds(horizontal)">
                                      <p:cBhvr>
                                        <p:cTn id="49" dur="500"/>
                                        <p:tgtEl>
                                          <p:spTgt spid="14"/>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3" presetClass="entr" presetSubtype="10" fill="hold" nodeType="click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blinds(horizontal)">
                                      <p:cBhvr>
                                        <p:cTn id="54" dur="500"/>
                                        <p:tgtEl>
                                          <p:spTgt spid="15"/>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5" presetClass="entr" presetSubtype="10"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animEffect transition="in" filter="checkerboard(across)">
                                      <p:cBhvr>
                                        <p:cTn id="59" dur="500"/>
                                        <p:tgtEl>
                                          <p:spTgt spid="16"/>
                                        </p:tgtEl>
                                      </p:cBhvr>
                                    </p:animEffect>
                                  </p:childTnLst>
                                </p:cTn>
                              </p:par>
                            </p:childTnLst>
                          </p:cTn>
                        </p:par>
                        <p:par>
                          <p:cTn id="60" fill="hold" nodeType="afterGroup">
                            <p:stCondLst>
                              <p:cond delay="500"/>
                            </p:stCondLst>
                            <p:childTnLst>
                              <p:par>
                                <p:cTn id="61" presetID="5" presetClass="entr" presetSubtype="10" fill="hold" grpId="0" nodeType="after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checkerboard(across)">
                                      <p:cBhvr>
                                        <p:cTn id="63" dur="500"/>
                                        <p:tgtEl>
                                          <p:spTgt spid="17"/>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5" presetClass="entr" presetSubtype="10" fill="hold" grpId="0" nodeType="click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checkerboard(across)">
                                      <p:cBhvr>
                                        <p:cTn id="68" dur="500"/>
                                        <p:tgtEl>
                                          <p:spTgt spid="18"/>
                                        </p:tgtEl>
                                      </p:cBhvr>
                                    </p:animEffect>
                                  </p:childTnLst>
                                </p:cTn>
                              </p:par>
                            </p:childTnLst>
                          </p:cTn>
                        </p:par>
                        <p:par>
                          <p:cTn id="69" fill="hold" nodeType="afterGroup">
                            <p:stCondLst>
                              <p:cond delay="500"/>
                            </p:stCondLst>
                            <p:childTnLst>
                              <p:par>
                                <p:cTn id="70" presetID="5" presetClass="entr" presetSubtype="10" fill="hold" grpId="0" nodeType="after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checkerboard(across)">
                                      <p:cBhvr>
                                        <p:cTn id="72" dur="500"/>
                                        <p:tgtEl>
                                          <p:spTgt spid="19"/>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5" presetClass="entr" presetSubtype="10" fill="hold" grpId="0" nodeType="clickEffect">
                                  <p:stCondLst>
                                    <p:cond delay="0"/>
                                  </p:stCondLst>
                                  <p:childTnLst>
                                    <p:set>
                                      <p:cBhvr>
                                        <p:cTn id="76" dur="1" fill="hold">
                                          <p:stCondLst>
                                            <p:cond delay="0"/>
                                          </p:stCondLst>
                                        </p:cTn>
                                        <p:tgtEl>
                                          <p:spTgt spid="20"/>
                                        </p:tgtEl>
                                        <p:attrNameLst>
                                          <p:attrName>style.visibility</p:attrName>
                                        </p:attrNameLst>
                                      </p:cBhvr>
                                      <p:to>
                                        <p:strVal val="visible"/>
                                      </p:to>
                                    </p:set>
                                    <p:animEffect transition="in" filter="checkerboard(across)">
                                      <p:cBhvr>
                                        <p:cTn id="77" dur="500"/>
                                        <p:tgtEl>
                                          <p:spTgt spid="20"/>
                                        </p:tgtEl>
                                      </p:cBhvr>
                                    </p:animEffect>
                                  </p:childTnLst>
                                </p:cTn>
                              </p:par>
                            </p:childTnLst>
                          </p:cTn>
                        </p:par>
                        <p:par>
                          <p:cTn id="78" fill="hold" nodeType="afterGroup">
                            <p:stCondLst>
                              <p:cond delay="500"/>
                            </p:stCondLst>
                            <p:childTnLst>
                              <p:par>
                                <p:cTn id="79" presetID="5" presetClass="entr" presetSubtype="10" fill="hold" grpId="0" nodeType="afterEffect">
                                  <p:stCondLst>
                                    <p:cond delay="0"/>
                                  </p:stCondLst>
                                  <p:childTnLst>
                                    <p:set>
                                      <p:cBhvr>
                                        <p:cTn id="80" dur="1" fill="hold">
                                          <p:stCondLst>
                                            <p:cond delay="0"/>
                                          </p:stCondLst>
                                        </p:cTn>
                                        <p:tgtEl>
                                          <p:spTgt spid="21"/>
                                        </p:tgtEl>
                                        <p:attrNameLst>
                                          <p:attrName>style.visibility</p:attrName>
                                        </p:attrNameLst>
                                      </p:cBhvr>
                                      <p:to>
                                        <p:strVal val="visible"/>
                                      </p:to>
                                    </p:set>
                                    <p:animEffect transition="in" filter="checkerboard(across)">
                                      <p:cBhvr>
                                        <p:cTn id="81" dur="500"/>
                                        <p:tgtEl>
                                          <p:spTgt spid="21"/>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5" presetClass="entr" presetSubtype="10" fill="hold" grpId="0" nodeType="clickEffect">
                                  <p:stCondLst>
                                    <p:cond delay="0"/>
                                  </p:stCondLst>
                                  <p:childTnLst>
                                    <p:set>
                                      <p:cBhvr>
                                        <p:cTn id="85" dur="1" fill="hold">
                                          <p:stCondLst>
                                            <p:cond delay="0"/>
                                          </p:stCondLst>
                                        </p:cTn>
                                        <p:tgtEl>
                                          <p:spTgt spid="22"/>
                                        </p:tgtEl>
                                        <p:attrNameLst>
                                          <p:attrName>style.visibility</p:attrName>
                                        </p:attrNameLst>
                                      </p:cBhvr>
                                      <p:to>
                                        <p:strVal val="visible"/>
                                      </p:to>
                                    </p:set>
                                    <p:animEffect transition="in" filter="checkerboard(across)">
                                      <p:cBhvr>
                                        <p:cTn id="86" dur="500"/>
                                        <p:tgtEl>
                                          <p:spTgt spid="22"/>
                                        </p:tgtEl>
                                      </p:cBhvr>
                                    </p:animEffect>
                                  </p:childTnLst>
                                </p:cTn>
                              </p:par>
                            </p:childTnLst>
                          </p:cTn>
                        </p:par>
                        <p:par>
                          <p:cTn id="87" fill="hold" nodeType="afterGroup">
                            <p:stCondLst>
                              <p:cond delay="500"/>
                            </p:stCondLst>
                            <p:childTnLst>
                              <p:par>
                                <p:cTn id="88" presetID="5" presetClass="entr" presetSubtype="10" fill="hold" grpId="0" nodeType="afterEffect">
                                  <p:stCondLst>
                                    <p:cond delay="0"/>
                                  </p:stCondLst>
                                  <p:childTnLst>
                                    <p:set>
                                      <p:cBhvr>
                                        <p:cTn id="89" dur="1" fill="hold">
                                          <p:stCondLst>
                                            <p:cond delay="0"/>
                                          </p:stCondLst>
                                        </p:cTn>
                                        <p:tgtEl>
                                          <p:spTgt spid="23"/>
                                        </p:tgtEl>
                                        <p:attrNameLst>
                                          <p:attrName>style.visibility</p:attrName>
                                        </p:attrNameLst>
                                      </p:cBhvr>
                                      <p:to>
                                        <p:strVal val="visible"/>
                                      </p:to>
                                    </p:set>
                                    <p:animEffect transition="in" filter="checkerboard(across)">
                                      <p:cBhvr>
                                        <p:cTn id="90"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8" grpId="0"/>
      <p:bldP spid="9" grpId="0"/>
      <p:bldP spid="10" grpId="0"/>
      <p:bldP spid="11" grpId="0"/>
      <p:bldP spid="16" grpId="0" animBg="1"/>
      <p:bldP spid="17" grpId="0"/>
      <p:bldP spid="18" grpId="0" animBg="1"/>
      <p:bldP spid="19" grpId="0"/>
      <p:bldP spid="20" grpId="0" animBg="1"/>
      <p:bldP spid="21" grpId="0"/>
      <p:bldP spid="22" grpId="0" animBg="1"/>
      <p:bldP spid="2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3"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90888" y="0"/>
            <a:ext cx="4938712" cy="613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 Box 61"/>
          <p:cNvSpPr txBox="1">
            <a:spLocks noChangeArrowheads="1"/>
          </p:cNvSpPr>
          <p:nvPr/>
        </p:nvSpPr>
        <p:spPr bwMode="auto">
          <a:xfrm>
            <a:off x="1752600" y="4419601"/>
            <a:ext cx="8686800" cy="2308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spcBef>
                <a:spcPct val="50000"/>
              </a:spcBef>
              <a:buClr>
                <a:srgbClr val="FF0000"/>
              </a:buClr>
            </a:pPr>
            <a:r>
              <a:rPr lang="en-US" sz="2400" b="1" i="1">
                <a:solidFill>
                  <a:srgbClr val="FF0000"/>
                </a:solidFill>
              </a:rPr>
              <a:t>Phăng – xoa Vi – et (F – Viete</a:t>
            </a:r>
            <a:r>
              <a:rPr lang="en-US" sz="2400" b="1" i="1">
                <a:solidFill>
                  <a:srgbClr val="0000FF"/>
                </a:solidFill>
              </a:rPr>
              <a:t>) sinh năm 1540 tại Pháp. </a:t>
            </a:r>
          </a:p>
          <a:p>
            <a:pPr algn="just">
              <a:spcBef>
                <a:spcPct val="50000"/>
              </a:spcBef>
              <a:buClr>
                <a:srgbClr val="FF0000"/>
              </a:buClr>
            </a:pPr>
            <a:r>
              <a:rPr lang="en-US" sz="2400" b="1" i="1">
                <a:solidFill>
                  <a:srgbClr val="0000FF"/>
                </a:solidFill>
              </a:rPr>
              <a:t>	Ông là nhà toán học nổi tiếng. Chính ông là người đầu tiên dùng chữ để kí hiệu các ẩn và các hệ số của phương trình, đồng thời dùng chúng trong việc biến đổi và giải phương trình. </a:t>
            </a:r>
          </a:p>
          <a:p>
            <a:pPr>
              <a:spcBef>
                <a:spcPct val="50000"/>
              </a:spcBef>
              <a:buClr>
                <a:srgbClr val="FF0000"/>
              </a:buClr>
            </a:pPr>
            <a:r>
              <a:rPr lang="en-US" sz="2400" b="1" i="1">
                <a:solidFill>
                  <a:srgbClr val="0000FF"/>
                </a:solidFill>
              </a:rPr>
              <a:t>  Nhờ cách dùng chữ để kí hiệu mà đại số phát triển mạnh mẽ. </a:t>
            </a:r>
          </a:p>
        </p:txBody>
      </p:sp>
    </p:spTree>
    <p:extLst>
      <p:ext uri="{BB962C8B-B14F-4D97-AF65-F5344CB8AC3E}">
        <p14:creationId xmlns:p14="http://schemas.microsoft.com/office/powerpoint/2010/main" val="21369972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evel 1"/>
          <p:cNvSpPr/>
          <p:nvPr/>
        </p:nvSpPr>
        <p:spPr>
          <a:xfrm>
            <a:off x="3886200" y="1949450"/>
            <a:ext cx="4344988" cy="2751138"/>
          </a:xfrm>
          <a:prstGeom prst="bevel">
            <a:avLst>
              <a:gd name="adj" fmla="val 3709"/>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10243" name="TextBox 3"/>
          <p:cNvSpPr txBox="1">
            <a:spLocks noChangeArrowheads="1"/>
          </p:cNvSpPr>
          <p:nvPr/>
        </p:nvSpPr>
        <p:spPr bwMode="auto">
          <a:xfrm>
            <a:off x="5014913" y="1949450"/>
            <a:ext cx="2347912"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4800" b="0" i="0" u="none" strike="noStrike" kern="1200" cap="none" spc="0" normalizeH="0" baseline="0" noProof="0">
                <a:ln>
                  <a:noFill/>
                </a:ln>
                <a:solidFill>
                  <a:srgbClr val="000000"/>
                </a:solidFill>
                <a:effectLst/>
                <a:uLnTx/>
                <a:uFillTx/>
                <a:latin typeface="Aharoni"/>
                <a:ea typeface="Aharoni"/>
                <a:cs typeface="Aharoni"/>
              </a:rPr>
              <a:t>Liên Hệ</a:t>
            </a:r>
          </a:p>
        </p:txBody>
      </p:sp>
      <p:sp>
        <p:nvSpPr>
          <p:cNvPr id="10244" name="TextBox 6"/>
          <p:cNvSpPr txBox="1">
            <a:spLocks noChangeArrowheads="1"/>
          </p:cNvSpPr>
          <p:nvPr/>
        </p:nvSpPr>
        <p:spPr bwMode="auto">
          <a:xfrm>
            <a:off x="4038600" y="2895600"/>
            <a:ext cx="1585913" cy="40005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000000"/>
                </a:solidFill>
                <a:effectLst/>
                <a:uLnTx/>
                <a:uFillTx/>
                <a:latin typeface="Aharoni"/>
                <a:ea typeface="Aharoni"/>
                <a:cs typeface="Aharoni"/>
              </a:rPr>
              <a:t>phép Nhân</a:t>
            </a:r>
          </a:p>
        </p:txBody>
      </p:sp>
      <p:sp>
        <p:nvSpPr>
          <p:cNvPr id="10245" name="TextBox 8"/>
          <p:cNvSpPr txBox="1">
            <a:spLocks noChangeArrowheads="1"/>
          </p:cNvSpPr>
          <p:nvPr/>
        </p:nvSpPr>
        <p:spPr bwMode="auto">
          <a:xfrm>
            <a:off x="4862513" y="4240213"/>
            <a:ext cx="30480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400" b="0" i="0" u="none" strike="noStrike" kern="1200" cap="none" spc="0" normalizeH="0" baseline="0" noProof="0">
                <a:ln>
                  <a:noFill/>
                </a:ln>
                <a:solidFill>
                  <a:srgbClr val="000000"/>
                </a:solidFill>
                <a:effectLst/>
                <a:uLnTx/>
                <a:uFillTx/>
                <a:latin typeface="Aharoni"/>
                <a:ea typeface="Aharoni"/>
                <a:cs typeface="Aharoni"/>
              </a:rPr>
              <a:t>phép Khai Phương</a:t>
            </a:r>
          </a:p>
        </p:txBody>
      </p:sp>
      <p:sp>
        <p:nvSpPr>
          <p:cNvPr id="10246" name="TextBox 9"/>
          <p:cNvSpPr txBox="1">
            <a:spLocks noChangeArrowheads="1"/>
          </p:cNvSpPr>
          <p:nvPr/>
        </p:nvSpPr>
        <p:spPr bwMode="auto">
          <a:xfrm>
            <a:off x="6691313" y="2895600"/>
            <a:ext cx="1385887" cy="400050"/>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1200" cap="none" spc="0" normalizeH="0" baseline="0" noProof="0">
                <a:ln>
                  <a:noFill/>
                </a:ln>
                <a:solidFill>
                  <a:srgbClr val="000000"/>
                </a:solidFill>
                <a:effectLst/>
                <a:uLnTx/>
                <a:uFillTx/>
                <a:latin typeface="Aharoni"/>
                <a:ea typeface="Aharoni"/>
                <a:cs typeface="Aharoni"/>
              </a:rPr>
              <a:t>phép Chia</a:t>
            </a:r>
          </a:p>
        </p:txBody>
      </p:sp>
      <p:sp>
        <p:nvSpPr>
          <p:cNvPr id="11" name="Curved Right Arrow 10"/>
          <p:cNvSpPr/>
          <p:nvPr/>
        </p:nvSpPr>
        <p:spPr>
          <a:xfrm rot="21104034">
            <a:off x="4405313" y="3357563"/>
            <a:ext cx="457200" cy="985837"/>
          </a:xfrm>
          <a:prstGeom prst="curvedRigh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12" name="Curved Right Arrow 11"/>
          <p:cNvSpPr/>
          <p:nvPr/>
        </p:nvSpPr>
        <p:spPr>
          <a:xfrm rot="21326833" flipH="1" flipV="1">
            <a:off x="5057775" y="3290888"/>
            <a:ext cx="457200" cy="985837"/>
          </a:xfrm>
          <a:prstGeom prst="curved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13" name="Curved Right Arrow 12"/>
          <p:cNvSpPr/>
          <p:nvPr/>
        </p:nvSpPr>
        <p:spPr>
          <a:xfrm rot="340983" flipH="1" flipV="1">
            <a:off x="7635875" y="3384550"/>
            <a:ext cx="457200" cy="985838"/>
          </a:xfrm>
          <a:prstGeom prst="curvedRightArrow">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14" name="Curved Right Arrow 13"/>
          <p:cNvSpPr/>
          <p:nvPr/>
        </p:nvSpPr>
        <p:spPr>
          <a:xfrm rot="239618">
            <a:off x="7077075" y="3309938"/>
            <a:ext cx="457200" cy="985837"/>
          </a:xfrm>
          <a:prstGeom prst="curved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graphicFrame>
        <p:nvGraphicFramePr>
          <p:cNvPr id="15" name="Object 14"/>
          <p:cNvGraphicFramePr>
            <a:graphicFrameLocks noChangeAspect="1"/>
          </p:cNvGraphicFramePr>
          <p:nvPr/>
        </p:nvGraphicFramePr>
        <p:xfrm>
          <a:off x="8915400" y="4876800"/>
          <a:ext cx="1346200" cy="1147763"/>
        </p:xfrm>
        <a:graphic>
          <a:graphicData uri="http://schemas.openxmlformats.org/presentationml/2006/ole">
            <mc:AlternateContent xmlns:mc="http://schemas.openxmlformats.org/markup-compatibility/2006">
              <mc:Choice xmlns:v="urn:schemas-microsoft-com:vml" Requires="v">
                <p:oleObj name="Equation" r:id="rId2" imgW="774360" imgH="660240" progId="Equation.DSMT4">
                  <p:embed/>
                </p:oleObj>
              </mc:Choice>
              <mc:Fallback>
                <p:oleObj name="Equation" r:id="rId2" imgW="774360" imgH="660240" progId="Equation.DSMT4">
                  <p:embed/>
                  <p:pic>
                    <p:nvPicPr>
                      <p:cNvPr id="15" name="Object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15400" y="4876800"/>
                        <a:ext cx="1346200" cy="1147763"/>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6" name="Object 15"/>
          <p:cNvGraphicFramePr>
            <a:graphicFrameLocks noChangeAspect="1"/>
          </p:cNvGraphicFramePr>
          <p:nvPr/>
        </p:nvGraphicFramePr>
        <p:xfrm>
          <a:off x="9029700" y="685800"/>
          <a:ext cx="1257300" cy="1190625"/>
        </p:xfrm>
        <a:graphic>
          <a:graphicData uri="http://schemas.openxmlformats.org/presentationml/2006/ole">
            <mc:AlternateContent xmlns:mc="http://schemas.openxmlformats.org/markup-compatibility/2006">
              <mc:Choice xmlns:v="urn:schemas-microsoft-com:vml" Requires="v">
                <p:oleObj name="Equation" r:id="rId4" imgW="723600" imgH="685800" progId="Equation.DSMT4">
                  <p:embed/>
                </p:oleObj>
              </mc:Choice>
              <mc:Fallback>
                <p:oleObj name="Equation" r:id="rId4" imgW="723600" imgH="685800" progId="Equation.DSMT4">
                  <p:embed/>
                  <p:pic>
                    <p:nvPicPr>
                      <p:cNvPr id="16" name="Object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29700" y="685800"/>
                        <a:ext cx="1257300" cy="1190625"/>
                      </a:xfrm>
                      <a:prstGeom prst="rect">
                        <a:avLst/>
                      </a:pr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7" name="Rectangle 16"/>
          <p:cNvSpPr/>
          <p:nvPr/>
        </p:nvSpPr>
        <p:spPr>
          <a:xfrm>
            <a:off x="8915400" y="2317750"/>
            <a:ext cx="1600200" cy="7302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a:ln>
                  <a:noFill/>
                </a:ln>
                <a:solidFill>
                  <a:srgbClr val="FFFFFF"/>
                </a:solidFill>
                <a:effectLst/>
                <a:uLnTx/>
                <a:uFillTx/>
                <a:latin typeface="Arial"/>
                <a:ea typeface="+mn-ea"/>
                <a:cs typeface="+mn-cs"/>
              </a:rPr>
              <a:t>Khai phương một thương</a:t>
            </a:r>
          </a:p>
        </p:txBody>
      </p:sp>
      <p:sp>
        <p:nvSpPr>
          <p:cNvPr id="18" name="Rectangle 17"/>
          <p:cNvSpPr/>
          <p:nvPr/>
        </p:nvSpPr>
        <p:spPr>
          <a:xfrm>
            <a:off x="8915400" y="3689350"/>
            <a:ext cx="1600200" cy="7302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a:ln>
                  <a:noFill/>
                </a:ln>
                <a:solidFill>
                  <a:srgbClr val="FFFFFF"/>
                </a:solidFill>
                <a:effectLst/>
                <a:uLnTx/>
                <a:uFillTx/>
                <a:latin typeface="Arial"/>
                <a:ea typeface="+mn-ea"/>
                <a:cs typeface="+mn-cs"/>
              </a:rPr>
              <a:t>Chia hai căn thức bậc hai</a:t>
            </a:r>
          </a:p>
        </p:txBody>
      </p:sp>
      <p:graphicFrame>
        <p:nvGraphicFramePr>
          <p:cNvPr id="19" name="Object 18"/>
          <p:cNvGraphicFramePr>
            <a:graphicFrameLocks noChangeAspect="1"/>
          </p:cNvGraphicFramePr>
          <p:nvPr/>
        </p:nvGraphicFramePr>
        <p:xfrm>
          <a:off x="1760538" y="4994275"/>
          <a:ext cx="1744662" cy="750888"/>
        </p:xfrm>
        <a:graphic>
          <a:graphicData uri="http://schemas.openxmlformats.org/presentationml/2006/ole">
            <mc:AlternateContent xmlns:mc="http://schemas.openxmlformats.org/markup-compatibility/2006">
              <mc:Choice xmlns:v="urn:schemas-microsoft-com:vml" Requires="v">
                <p:oleObj name="Equation" r:id="rId6" imgW="1002960" imgH="431640" progId="Equation.DSMT4">
                  <p:embed/>
                </p:oleObj>
              </mc:Choice>
              <mc:Fallback>
                <p:oleObj name="Equation" r:id="rId6" imgW="1002960" imgH="431640" progId="Equation.DSMT4">
                  <p:embed/>
                  <p:pic>
                    <p:nvPicPr>
                      <p:cNvPr id="19" name="Object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60538" y="4994275"/>
                        <a:ext cx="1744662" cy="750888"/>
                      </a:xfrm>
                      <a:prstGeom prst="rect">
                        <a:avLst/>
                      </a:prstGeom>
                      <a:solidFill>
                        <a:srgbClr val="00B0F0"/>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1" name="Rectangle 20"/>
          <p:cNvSpPr/>
          <p:nvPr/>
        </p:nvSpPr>
        <p:spPr>
          <a:xfrm>
            <a:off x="1828800" y="2154238"/>
            <a:ext cx="1600200" cy="73025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a:ln>
                  <a:noFill/>
                </a:ln>
                <a:solidFill>
                  <a:srgbClr val="FFFFFF"/>
                </a:solidFill>
                <a:effectLst/>
                <a:uLnTx/>
                <a:uFillTx/>
                <a:latin typeface="Arial"/>
                <a:ea typeface="+mn-ea"/>
                <a:cs typeface="+mn-cs"/>
              </a:rPr>
              <a:t>Khai phương một Tích</a:t>
            </a:r>
          </a:p>
        </p:txBody>
      </p:sp>
      <p:sp>
        <p:nvSpPr>
          <p:cNvPr id="22" name="Rectangle 21"/>
          <p:cNvSpPr/>
          <p:nvPr/>
        </p:nvSpPr>
        <p:spPr>
          <a:xfrm>
            <a:off x="1752600" y="3536950"/>
            <a:ext cx="1600200" cy="73025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800" b="0" i="0" u="none" strike="noStrike" kern="1200" cap="none" spc="0" normalizeH="0" baseline="0" noProof="0">
                <a:ln>
                  <a:noFill/>
                </a:ln>
                <a:solidFill>
                  <a:srgbClr val="FFFFFF"/>
                </a:solidFill>
                <a:effectLst/>
                <a:uLnTx/>
                <a:uFillTx/>
                <a:latin typeface="Arial"/>
                <a:ea typeface="+mn-ea"/>
                <a:cs typeface="+mn-cs"/>
              </a:rPr>
              <a:t>Nhân các căn thức bậc hai</a:t>
            </a:r>
          </a:p>
        </p:txBody>
      </p:sp>
      <p:graphicFrame>
        <p:nvGraphicFramePr>
          <p:cNvPr id="23" name="Object 22"/>
          <p:cNvGraphicFramePr>
            <a:graphicFrameLocks noChangeAspect="1"/>
          </p:cNvGraphicFramePr>
          <p:nvPr/>
        </p:nvGraphicFramePr>
        <p:xfrm>
          <a:off x="1930400" y="739775"/>
          <a:ext cx="1566863" cy="795338"/>
        </p:xfrm>
        <a:graphic>
          <a:graphicData uri="http://schemas.openxmlformats.org/presentationml/2006/ole">
            <mc:AlternateContent xmlns:mc="http://schemas.openxmlformats.org/markup-compatibility/2006">
              <mc:Choice xmlns:v="urn:schemas-microsoft-com:vml" Requires="v">
                <p:oleObj name="Equation" r:id="rId8" imgW="901440" imgH="457200" progId="Equation.DSMT4">
                  <p:embed/>
                </p:oleObj>
              </mc:Choice>
              <mc:Fallback>
                <p:oleObj name="Equation" r:id="rId8" imgW="901440" imgH="457200" progId="Equation.DSMT4">
                  <p:embed/>
                  <p:pic>
                    <p:nvPicPr>
                      <p:cNvPr id="23" name="Object 2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30400" y="739775"/>
                        <a:ext cx="1566863" cy="795338"/>
                      </a:xfrm>
                      <a:prstGeom prst="rect">
                        <a:avLst/>
                      </a:prstGeom>
                      <a:solidFill>
                        <a:srgbClr val="00B0F0"/>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5" name="Bent Arrow 24"/>
          <p:cNvSpPr/>
          <p:nvPr/>
        </p:nvSpPr>
        <p:spPr>
          <a:xfrm>
            <a:off x="7772400" y="1066800"/>
            <a:ext cx="1295400" cy="882650"/>
          </a:xfrm>
          <a:prstGeom prst="bentArrow">
            <a:avLst>
              <a:gd name="adj1" fmla="val 14928"/>
              <a:gd name="adj2" fmla="val 10612"/>
              <a:gd name="adj3" fmla="val 25000"/>
              <a:gd name="adj4" fmla="val 4375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26" name="Bent Arrow 25"/>
          <p:cNvSpPr/>
          <p:nvPr/>
        </p:nvSpPr>
        <p:spPr>
          <a:xfrm flipV="1">
            <a:off x="7620000" y="4719638"/>
            <a:ext cx="1295400" cy="882650"/>
          </a:xfrm>
          <a:prstGeom prst="bentArrow">
            <a:avLst>
              <a:gd name="adj1" fmla="val 14928"/>
              <a:gd name="adj2" fmla="val 12770"/>
              <a:gd name="adj3" fmla="val 25000"/>
              <a:gd name="adj4" fmla="val 43750"/>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27" name="Up-Down Arrow 26"/>
          <p:cNvSpPr/>
          <p:nvPr/>
        </p:nvSpPr>
        <p:spPr>
          <a:xfrm>
            <a:off x="9512300" y="3048000"/>
            <a:ext cx="304800" cy="649288"/>
          </a:xfrm>
          <a:prstGeom prst="up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28" name="Rectangle 27"/>
          <p:cNvSpPr/>
          <p:nvPr/>
        </p:nvSpPr>
        <p:spPr>
          <a:xfrm>
            <a:off x="8255000" y="3313113"/>
            <a:ext cx="1333500" cy="1158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29" name="TextBox 28"/>
          <p:cNvSpPr txBox="1">
            <a:spLocks noChangeArrowheads="1"/>
          </p:cNvSpPr>
          <p:nvPr/>
        </p:nvSpPr>
        <p:spPr bwMode="auto">
          <a:xfrm>
            <a:off x="7985125" y="762000"/>
            <a:ext cx="838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Định lí</a:t>
            </a:r>
          </a:p>
        </p:txBody>
      </p:sp>
      <p:sp>
        <p:nvSpPr>
          <p:cNvPr id="30" name="TextBox 29"/>
          <p:cNvSpPr txBox="1">
            <a:spLocks noChangeArrowheads="1"/>
          </p:cNvSpPr>
          <p:nvPr/>
        </p:nvSpPr>
        <p:spPr bwMode="auto">
          <a:xfrm>
            <a:off x="8391525" y="3005138"/>
            <a:ext cx="9794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Quy tắc</a:t>
            </a:r>
          </a:p>
        </p:txBody>
      </p:sp>
      <p:sp>
        <p:nvSpPr>
          <p:cNvPr id="31" name="TextBox 30"/>
          <p:cNvSpPr txBox="1">
            <a:spLocks noChangeArrowheads="1"/>
          </p:cNvSpPr>
          <p:nvPr/>
        </p:nvSpPr>
        <p:spPr bwMode="auto">
          <a:xfrm>
            <a:off x="7696200" y="4976813"/>
            <a:ext cx="12239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Tổng quát</a:t>
            </a:r>
          </a:p>
        </p:txBody>
      </p:sp>
      <p:sp>
        <p:nvSpPr>
          <p:cNvPr id="32" name="Bent Arrow 31"/>
          <p:cNvSpPr/>
          <p:nvPr/>
        </p:nvSpPr>
        <p:spPr>
          <a:xfrm flipH="1">
            <a:off x="3505200" y="1027113"/>
            <a:ext cx="1295400" cy="882650"/>
          </a:xfrm>
          <a:prstGeom prst="bentArrow">
            <a:avLst>
              <a:gd name="adj1" fmla="val 14928"/>
              <a:gd name="adj2" fmla="val 10612"/>
              <a:gd name="adj3" fmla="val 25000"/>
              <a:gd name="adj4" fmla="val 4375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33" name="Bent Arrow 32"/>
          <p:cNvSpPr/>
          <p:nvPr/>
        </p:nvSpPr>
        <p:spPr>
          <a:xfrm flipH="1" flipV="1">
            <a:off x="3429000" y="4679950"/>
            <a:ext cx="1295400" cy="882650"/>
          </a:xfrm>
          <a:prstGeom prst="bentArrow">
            <a:avLst>
              <a:gd name="adj1" fmla="val 14928"/>
              <a:gd name="adj2" fmla="val 12770"/>
              <a:gd name="adj3" fmla="val 25000"/>
              <a:gd name="adj4" fmla="val 43750"/>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Arial"/>
              <a:ea typeface="+mn-ea"/>
              <a:cs typeface="+mn-cs"/>
            </a:endParaRPr>
          </a:p>
        </p:txBody>
      </p:sp>
      <p:sp>
        <p:nvSpPr>
          <p:cNvPr id="34" name="Up-Down Arrow 33"/>
          <p:cNvSpPr/>
          <p:nvPr/>
        </p:nvSpPr>
        <p:spPr>
          <a:xfrm flipH="1">
            <a:off x="2362200" y="2895600"/>
            <a:ext cx="304800" cy="649288"/>
          </a:xfrm>
          <a:prstGeom prst="up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35" name="Rectangle 34"/>
          <p:cNvSpPr/>
          <p:nvPr/>
        </p:nvSpPr>
        <p:spPr>
          <a:xfrm flipH="1">
            <a:off x="2527300" y="3200400"/>
            <a:ext cx="1333500" cy="1158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Arial"/>
              <a:ea typeface="+mn-ea"/>
              <a:cs typeface="+mn-cs"/>
            </a:endParaRPr>
          </a:p>
        </p:txBody>
      </p:sp>
      <p:sp>
        <p:nvSpPr>
          <p:cNvPr id="36" name="TextBox 35"/>
          <p:cNvSpPr txBox="1">
            <a:spLocks noChangeArrowheads="1"/>
          </p:cNvSpPr>
          <p:nvPr/>
        </p:nvSpPr>
        <p:spPr bwMode="auto">
          <a:xfrm flipH="1">
            <a:off x="3717925" y="722313"/>
            <a:ext cx="838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Định lí</a:t>
            </a:r>
          </a:p>
        </p:txBody>
      </p:sp>
      <p:sp>
        <p:nvSpPr>
          <p:cNvPr id="37" name="TextBox 36"/>
          <p:cNvSpPr txBox="1">
            <a:spLocks noChangeArrowheads="1"/>
          </p:cNvSpPr>
          <p:nvPr/>
        </p:nvSpPr>
        <p:spPr bwMode="auto">
          <a:xfrm flipH="1">
            <a:off x="2754313" y="2895600"/>
            <a:ext cx="9794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Quy tắc</a:t>
            </a:r>
          </a:p>
        </p:txBody>
      </p:sp>
      <p:sp>
        <p:nvSpPr>
          <p:cNvPr id="38" name="TextBox 37"/>
          <p:cNvSpPr txBox="1">
            <a:spLocks noChangeArrowheads="1"/>
          </p:cNvSpPr>
          <p:nvPr/>
        </p:nvSpPr>
        <p:spPr bwMode="auto">
          <a:xfrm flipH="1">
            <a:off x="3505200" y="4937125"/>
            <a:ext cx="12239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Tổng quát</a:t>
            </a:r>
          </a:p>
        </p:txBody>
      </p:sp>
      <p:pic>
        <p:nvPicPr>
          <p:cNvPr id="10273" name="Picture 2" descr="Hình ảnh Năm Cuốn Sách Một Cây Bút Minh Họa Sách Minh Họa, Sách Clipart,  Năm Cuốn Sách, Một Cái Bút miễn phí tải tập tin PNG PSDComment và Vecto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71397" y="2636838"/>
            <a:ext cx="1196103" cy="1196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01833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500"/>
                                        <p:tgtEl>
                                          <p:spTgt spid="11"/>
                                        </p:tgtEl>
                                      </p:cBhvr>
                                    </p:animEffect>
                                  </p:childTnLst>
                                </p:cTn>
                              </p:par>
                            </p:childTnLst>
                          </p:cTn>
                        </p:par>
                        <p:par>
                          <p:cTn id="8" fill="hold" nodeType="afterGroup">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down)">
                                      <p:cBhvr>
                                        <p:cTn id="11" dur="500"/>
                                        <p:tgtEl>
                                          <p:spTgt spid="12"/>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wipe(up)">
                                      <p:cBhvr>
                                        <p:cTn id="16" dur="500"/>
                                        <p:tgtEl>
                                          <p:spTgt spid="14"/>
                                        </p:tgtEl>
                                      </p:cBhvr>
                                    </p:animEffect>
                                  </p:childTnLst>
                                </p:cTn>
                              </p:par>
                            </p:childTnLst>
                          </p:cTn>
                        </p:par>
                        <p:par>
                          <p:cTn id="17" fill="hold" nodeType="afterGroup">
                            <p:stCondLst>
                              <p:cond delay="500"/>
                            </p:stCondLst>
                            <p:childTnLst>
                              <p:par>
                                <p:cTn id="18" presetID="22" presetClass="entr" presetSubtype="4" fill="hold" grpId="0" nodeType="after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wipe(down)">
                                      <p:cBhvr>
                                        <p:cTn id="20" dur="500"/>
                                        <p:tgtEl>
                                          <p:spTgt spid="13"/>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6"/>
                                        </p:tgtEl>
                                        <p:attrNameLst>
                                          <p:attrName>style.visibility</p:attrName>
                                        </p:attrNameLst>
                                      </p:cBhvr>
                                      <p:to>
                                        <p:strVal val="visible"/>
                                      </p:to>
                                    </p:set>
                                    <p:animEffect transition="in" filter="wipe(down)">
                                      <p:cBhvr>
                                        <p:cTn id="25" dur="500"/>
                                        <p:tgtEl>
                                          <p:spTgt spid="36"/>
                                        </p:tgtEl>
                                      </p:cBhvr>
                                    </p:animEffect>
                                  </p:childTnLst>
                                </p:cTn>
                              </p:par>
                              <p:par>
                                <p:cTn id="26" presetID="22" presetClass="entr" presetSubtype="4" fill="hold" nodeType="withEffect">
                                  <p:stCondLst>
                                    <p:cond delay="0"/>
                                  </p:stCondLst>
                                  <p:childTnLst>
                                    <p:set>
                                      <p:cBhvr>
                                        <p:cTn id="27" dur="1" fill="hold">
                                          <p:stCondLst>
                                            <p:cond delay="0"/>
                                          </p:stCondLst>
                                        </p:cTn>
                                        <p:tgtEl>
                                          <p:spTgt spid="32"/>
                                        </p:tgtEl>
                                        <p:attrNameLst>
                                          <p:attrName>style.visibility</p:attrName>
                                        </p:attrNameLst>
                                      </p:cBhvr>
                                      <p:to>
                                        <p:strVal val="visible"/>
                                      </p:to>
                                    </p:set>
                                    <p:animEffect transition="in" filter="wipe(down)">
                                      <p:cBhvr>
                                        <p:cTn id="28" dur="500"/>
                                        <p:tgtEl>
                                          <p:spTgt spid="32"/>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2" fill="hold" nodeType="click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wipe(right)">
                                      <p:cBhvr>
                                        <p:cTn id="33" dur="500"/>
                                        <p:tgtEl>
                                          <p:spTgt spid="23"/>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2" fill="hold" grpId="0" nodeType="clickEffect">
                                  <p:stCondLst>
                                    <p:cond delay="0"/>
                                  </p:stCondLst>
                                  <p:childTnLst>
                                    <p:set>
                                      <p:cBhvr>
                                        <p:cTn id="37" dur="1" fill="hold">
                                          <p:stCondLst>
                                            <p:cond delay="0"/>
                                          </p:stCondLst>
                                        </p:cTn>
                                        <p:tgtEl>
                                          <p:spTgt spid="35"/>
                                        </p:tgtEl>
                                        <p:attrNameLst>
                                          <p:attrName>style.visibility</p:attrName>
                                        </p:attrNameLst>
                                      </p:cBhvr>
                                      <p:to>
                                        <p:strVal val="visible"/>
                                      </p:to>
                                    </p:set>
                                    <p:animEffect transition="in" filter="wipe(right)">
                                      <p:cBhvr>
                                        <p:cTn id="38" dur="500"/>
                                        <p:tgtEl>
                                          <p:spTgt spid="35"/>
                                        </p:tgtEl>
                                      </p:cBhvr>
                                    </p:animEffect>
                                  </p:childTnLst>
                                </p:cTn>
                              </p:par>
                              <p:par>
                                <p:cTn id="39" presetID="22" presetClass="entr" presetSubtype="2" fill="hold" grpId="0" nodeType="withEffect">
                                  <p:stCondLst>
                                    <p:cond delay="0"/>
                                  </p:stCondLst>
                                  <p:childTnLst>
                                    <p:set>
                                      <p:cBhvr>
                                        <p:cTn id="40" dur="1" fill="hold">
                                          <p:stCondLst>
                                            <p:cond delay="0"/>
                                          </p:stCondLst>
                                        </p:cTn>
                                        <p:tgtEl>
                                          <p:spTgt spid="37"/>
                                        </p:tgtEl>
                                        <p:attrNameLst>
                                          <p:attrName>style.visibility</p:attrName>
                                        </p:attrNameLst>
                                      </p:cBhvr>
                                      <p:to>
                                        <p:strVal val="visible"/>
                                      </p:to>
                                    </p:set>
                                    <p:animEffect transition="in" filter="wipe(right)">
                                      <p:cBhvr>
                                        <p:cTn id="41" dur="500"/>
                                        <p:tgtEl>
                                          <p:spTgt spid="37"/>
                                        </p:tgtEl>
                                      </p:cBhvr>
                                    </p:animEffect>
                                  </p:childTnLst>
                                </p:cTn>
                              </p:par>
                            </p:childTnLst>
                          </p:cTn>
                        </p:par>
                        <p:par>
                          <p:cTn id="42" fill="hold" nodeType="afterGroup">
                            <p:stCondLst>
                              <p:cond delay="500"/>
                            </p:stCondLst>
                            <p:childTnLst>
                              <p:par>
                                <p:cTn id="43" presetID="16" presetClass="entr" presetSubtype="42" fill="hold" grpId="0" nodeType="afterEffect">
                                  <p:stCondLst>
                                    <p:cond delay="0"/>
                                  </p:stCondLst>
                                  <p:childTnLst>
                                    <p:set>
                                      <p:cBhvr>
                                        <p:cTn id="44" dur="1" fill="hold">
                                          <p:stCondLst>
                                            <p:cond delay="0"/>
                                          </p:stCondLst>
                                        </p:cTn>
                                        <p:tgtEl>
                                          <p:spTgt spid="34"/>
                                        </p:tgtEl>
                                        <p:attrNameLst>
                                          <p:attrName>style.visibility</p:attrName>
                                        </p:attrNameLst>
                                      </p:cBhvr>
                                      <p:to>
                                        <p:strVal val="visible"/>
                                      </p:to>
                                    </p:set>
                                    <p:animEffect transition="in" filter="barn(outHorizontal)">
                                      <p:cBhvr>
                                        <p:cTn id="45" dur="500"/>
                                        <p:tgtEl>
                                          <p:spTgt spid="34"/>
                                        </p:tgtEl>
                                      </p:cBhvr>
                                    </p:animEffect>
                                  </p:childTnLst>
                                </p:cTn>
                              </p:par>
                            </p:childTnLst>
                          </p:cTn>
                        </p:par>
                        <p:par>
                          <p:cTn id="46" fill="hold" nodeType="afterGroup">
                            <p:stCondLst>
                              <p:cond delay="1000"/>
                            </p:stCondLst>
                            <p:childTnLst>
                              <p:par>
                                <p:cTn id="47" presetID="47" presetClass="entr" presetSubtype="0" fill="hold" grpId="0" nodeType="afterEffect">
                                  <p:stCondLst>
                                    <p:cond delay="0"/>
                                  </p:stCondLst>
                                  <p:childTnLst>
                                    <p:set>
                                      <p:cBhvr>
                                        <p:cTn id="48" dur="1" fill="hold">
                                          <p:stCondLst>
                                            <p:cond delay="0"/>
                                          </p:stCondLst>
                                        </p:cTn>
                                        <p:tgtEl>
                                          <p:spTgt spid="21"/>
                                        </p:tgtEl>
                                        <p:attrNameLst>
                                          <p:attrName>style.visibility</p:attrName>
                                        </p:attrNameLst>
                                      </p:cBhvr>
                                      <p:to>
                                        <p:strVal val="visible"/>
                                      </p:to>
                                    </p:set>
                                    <p:animEffect transition="in" filter="fade">
                                      <p:cBhvr>
                                        <p:cTn id="49" dur="1000"/>
                                        <p:tgtEl>
                                          <p:spTgt spid="21"/>
                                        </p:tgtEl>
                                      </p:cBhvr>
                                    </p:animEffect>
                                    <p:anim calcmode="lin" valueType="num">
                                      <p:cBhvr>
                                        <p:cTn id="50" dur="1000" fill="hold"/>
                                        <p:tgtEl>
                                          <p:spTgt spid="21"/>
                                        </p:tgtEl>
                                        <p:attrNameLst>
                                          <p:attrName>ppt_x</p:attrName>
                                        </p:attrNameLst>
                                      </p:cBhvr>
                                      <p:tavLst>
                                        <p:tav tm="0">
                                          <p:val>
                                            <p:strVal val="#ppt_x"/>
                                          </p:val>
                                        </p:tav>
                                        <p:tav tm="100000">
                                          <p:val>
                                            <p:strVal val="#ppt_x"/>
                                          </p:val>
                                        </p:tav>
                                      </p:tavLst>
                                    </p:anim>
                                    <p:anim calcmode="lin" valueType="num">
                                      <p:cBhvr>
                                        <p:cTn id="51"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22"/>
                                        </p:tgtEl>
                                        <p:attrNameLst>
                                          <p:attrName>style.visibility</p:attrName>
                                        </p:attrNameLst>
                                      </p:cBhvr>
                                      <p:to>
                                        <p:strVal val="visible"/>
                                      </p:to>
                                    </p:set>
                                    <p:animEffect transition="in" filter="fade">
                                      <p:cBhvr>
                                        <p:cTn id="56" dur="1000"/>
                                        <p:tgtEl>
                                          <p:spTgt spid="22"/>
                                        </p:tgtEl>
                                      </p:cBhvr>
                                    </p:animEffect>
                                    <p:anim calcmode="lin" valueType="num">
                                      <p:cBhvr>
                                        <p:cTn id="57" dur="1000" fill="hold"/>
                                        <p:tgtEl>
                                          <p:spTgt spid="22"/>
                                        </p:tgtEl>
                                        <p:attrNameLst>
                                          <p:attrName>ppt_x</p:attrName>
                                        </p:attrNameLst>
                                      </p:cBhvr>
                                      <p:tavLst>
                                        <p:tav tm="0">
                                          <p:val>
                                            <p:strVal val="#ppt_x"/>
                                          </p:val>
                                        </p:tav>
                                        <p:tav tm="100000">
                                          <p:val>
                                            <p:strVal val="#ppt_x"/>
                                          </p:val>
                                        </p:tav>
                                      </p:tavLst>
                                    </p:anim>
                                    <p:anim calcmode="lin" valueType="num">
                                      <p:cBhvr>
                                        <p:cTn id="58"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59" fill="hold" nodeType="clickPar">
                      <p:stCondLst>
                        <p:cond delay="indefinite"/>
                      </p:stCondLst>
                      <p:childTnLst>
                        <p:par>
                          <p:cTn id="60" fill="hold" nodeType="withGroup">
                            <p:stCondLst>
                              <p:cond delay="0"/>
                            </p:stCondLst>
                            <p:childTnLst>
                              <p:par>
                                <p:cTn id="61" presetID="22" presetClass="entr" presetSubtype="1" fill="hold" grpId="0" nodeType="clickEffect">
                                  <p:stCondLst>
                                    <p:cond delay="0"/>
                                  </p:stCondLst>
                                  <p:childTnLst>
                                    <p:set>
                                      <p:cBhvr>
                                        <p:cTn id="62" dur="1" fill="hold">
                                          <p:stCondLst>
                                            <p:cond delay="0"/>
                                          </p:stCondLst>
                                        </p:cTn>
                                        <p:tgtEl>
                                          <p:spTgt spid="38"/>
                                        </p:tgtEl>
                                        <p:attrNameLst>
                                          <p:attrName>style.visibility</p:attrName>
                                        </p:attrNameLst>
                                      </p:cBhvr>
                                      <p:to>
                                        <p:strVal val="visible"/>
                                      </p:to>
                                    </p:set>
                                    <p:animEffect transition="in" filter="wipe(up)">
                                      <p:cBhvr>
                                        <p:cTn id="63" dur="500"/>
                                        <p:tgtEl>
                                          <p:spTgt spid="38"/>
                                        </p:tgtEl>
                                      </p:cBhvr>
                                    </p:animEffect>
                                  </p:childTnLst>
                                </p:cTn>
                              </p:par>
                              <p:par>
                                <p:cTn id="64" presetID="22" presetClass="entr" presetSubtype="1" fill="hold" nodeType="withEffect">
                                  <p:stCondLst>
                                    <p:cond delay="0"/>
                                  </p:stCondLst>
                                  <p:childTnLst>
                                    <p:set>
                                      <p:cBhvr>
                                        <p:cTn id="65" dur="1" fill="hold">
                                          <p:stCondLst>
                                            <p:cond delay="0"/>
                                          </p:stCondLst>
                                        </p:cTn>
                                        <p:tgtEl>
                                          <p:spTgt spid="33"/>
                                        </p:tgtEl>
                                        <p:attrNameLst>
                                          <p:attrName>style.visibility</p:attrName>
                                        </p:attrNameLst>
                                      </p:cBhvr>
                                      <p:to>
                                        <p:strVal val="visible"/>
                                      </p:to>
                                    </p:set>
                                    <p:animEffect transition="in" filter="wipe(up)">
                                      <p:cBhvr>
                                        <p:cTn id="66" dur="500"/>
                                        <p:tgtEl>
                                          <p:spTgt spid="33"/>
                                        </p:tgtEl>
                                      </p:cBhvr>
                                    </p:animEffect>
                                  </p:childTnLst>
                                </p:cTn>
                              </p:par>
                            </p:childTnLst>
                          </p:cTn>
                        </p:par>
                        <p:par>
                          <p:cTn id="67" fill="hold" nodeType="afterGroup">
                            <p:stCondLst>
                              <p:cond delay="500"/>
                            </p:stCondLst>
                            <p:childTnLst>
                              <p:par>
                                <p:cTn id="68" presetID="22" presetClass="entr" presetSubtype="2" fill="hold" nodeType="afterEffect">
                                  <p:stCondLst>
                                    <p:cond delay="0"/>
                                  </p:stCondLst>
                                  <p:childTnLst>
                                    <p:set>
                                      <p:cBhvr>
                                        <p:cTn id="69" dur="1" fill="hold">
                                          <p:stCondLst>
                                            <p:cond delay="0"/>
                                          </p:stCondLst>
                                        </p:cTn>
                                        <p:tgtEl>
                                          <p:spTgt spid="19"/>
                                        </p:tgtEl>
                                        <p:attrNameLst>
                                          <p:attrName>style.visibility</p:attrName>
                                        </p:attrNameLst>
                                      </p:cBhvr>
                                      <p:to>
                                        <p:strVal val="visible"/>
                                      </p:to>
                                    </p:set>
                                    <p:animEffect transition="in" filter="wipe(right)">
                                      <p:cBhvr>
                                        <p:cTn id="70" dur="500"/>
                                        <p:tgtEl>
                                          <p:spTgt spid="19"/>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22" presetClass="entr" presetSubtype="4" fill="hold" nodeType="clickEffect">
                                  <p:stCondLst>
                                    <p:cond delay="0"/>
                                  </p:stCondLst>
                                  <p:childTnLst>
                                    <p:set>
                                      <p:cBhvr>
                                        <p:cTn id="74" dur="1" fill="hold">
                                          <p:stCondLst>
                                            <p:cond delay="0"/>
                                          </p:stCondLst>
                                        </p:cTn>
                                        <p:tgtEl>
                                          <p:spTgt spid="25"/>
                                        </p:tgtEl>
                                        <p:attrNameLst>
                                          <p:attrName>style.visibility</p:attrName>
                                        </p:attrNameLst>
                                      </p:cBhvr>
                                      <p:to>
                                        <p:strVal val="visible"/>
                                      </p:to>
                                    </p:set>
                                    <p:animEffect transition="in" filter="wipe(down)">
                                      <p:cBhvr>
                                        <p:cTn id="75" dur="500"/>
                                        <p:tgtEl>
                                          <p:spTgt spid="25"/>
                                        </p:tgtEl>
                                      </p:cBhvr>
                                    </p:animEffect>
                                  </p:childTnLst>
                                </p:cTn>
                              </p:par>
                              <p:par>
                                <p:cTn id="76" presetID="22" presetClass="entr" presetSubtype="4" fill="hold" grpId="0" nodeType="withEffect">
                                  <p:stCondLst>
                                    <p:cond delay="0"/>
                                  </p:stCondLst>
                                  <p:childTnLst>
                                    <p:set>
                                      <p:cBhvr>
                                        <p:cTn id="77" dur="1" fill="hold">
                                          <p:stCondLst>
                                            <p:cond delay="0"/>
                                          </p:stCondLst>
                                        </p:cTn>
                                        <p:tgtEl>
                                          <p:spTgt spid="29"/>
                                        </p:tgtEl>
                                        <p:attrNameLst>
                                          <p:attrName>style.visibility</p:attrName>
                                        </p:attrNameLst>
                                      </p:cBhvr>
                                      <p:to>
                                        <p:strVal val="visible"/>
                                      </p:to>
                                    </p:set>
                                    <p:animEffect transition="in" filter="wipe(down)">
                                      <p:cBhvr>
                                        <p:cTn id="78" dur="500"/>
                                        <p:tgtEl>
                                          <p:spTgt spid="29"/>
                                        </p:tgtEl>
                                      </p:cBhvr>
                                    </p:animEffect>
                                  </p:childTnLst>
                                </p:cTn>
                              </p:par>
                            </p:childTnLst>
                          </p:cTn>
                        </p:par>
                        <p:par>
                          <p:cTn id="79" fill="hold" nodeType="afterGroup">
                            <p:stCondLst>
                              <p:cond delay="500"/>
                            </p:stCondLst>
                            <p:childTnLst>
                              <p:par>
                                <p:cTn id="80" presetID="22" presetClass="entr" presetSubtype="8" fill="hold" nodeType="afterEffect">
                                  <p:stCondLst>
                                    <p:cond delay="0"/>
                                  </p:stCondLst>
                                  <p:childTnLst>
                                    <p:set>
                                      <p:cBhvr>
                                        <p:cTn id="81" dur="1" fill="hold">
                                          <p:stCondLst>
                                            <p:cond delay="0"/>
                                          </p:stCondLst>
                                        </p:cTn>
                                        <p:tgtEl>
                                          <p:spTgt spid="16"/>
                                        </p:tgtEl>
                                        <p:attrNameLst>
                                          <p:attrName>style.visibility</p:attrName>
                                        </p:attrNameLst>
                                      </p:cBhvr>
                                      <p:to>
                                        <p:strVal val="visible"/>
                                      </p:to>
                                    </p:set>
                                    <p:animEffect transition="in" filter="wipe(left)">
                                      <p:cBhvr>
                                        <p:cTn id="82" dur="500"/>
                                        <p:tgtEl>
                                          <p:spTgt spid="16"/>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22" presetClass="entr" presetSubtype="8" fill="hold" grpId="0" nodeType="clickEffect">
                                  <p:stCondLst>
                                    <p:cond delay="0"/>
                                  </p:stCondLst>
                                  <p:childTnLst>
                                    <p:set>
                                      <p:cBhvr>
                                        <p:cTn id="86" dur="1" fill="hold">
                                          <p:stCondLst>
                                            <p:cond delay="0"/>
                                          </p:stCondLst>
                                        </p:cTn>
                                        <p:tgtEl>
                                          <p:spTgt spid="28"/>
                                        </p:tgtEl>
                                        <p:attrNameLst>
                                          <p:attrName>style.visibility</p:attrName>
                                        </p:attrNameLst>
                                      </p:cBhvr>
                                      <p:to>
                                        <p:strVal val="visible"/>
                                      </p:to>
                                    </p:set>
                                    <p:animEffect transition="in" filter="wipe(left)">
                                      <p:cBhvr>
                                        <p:cTn id="87" dur="500"/>
                                        <p:tgtEl>
                                          <p:spTgt spid="28"/>
                                        </p:tgtEl>
                                      </p:cBhvr>
                                    </p:animEffect>
                                  </p:childTnLst>
                                </p:cTn>
                              </p:par>
                              <p:par>
                                <p:cTn id="88" presetID="22" presetClass="entr" presetSubtype="8" fill="hold" grpId="0" nodeType="withEffect">
                                  <p:stCondLst>
                                    <p:cond delay="0"/>
                                  </p:stCondLst>
                                  <p:childTnLst>
                                    <p:set>
                                      <p:cBhvr>
                                        <p:cTn id="89" dur="1" fill="hold">
                                          <p:stCondLst>
                                            <p:cond delay="0"/>
                                          </p:stCondLst>
                                        </p:cTn>
                                        <p:tgtEl>
                                          <p:spTgt spid="30"/>
                                        </p:tgtEl>
                                        <p:attrNameLst>
                                          <p:attrName>style.visibility</p:attrName>
                                        </p:attrNameLst>
                                      </p:cBhvr>
                                      <p:to>
                                        <p:strVal val="visible"/>
                                      </p:to>
                                    </p:set>
                                    <p:animEffect transition="in" filter="wipe(left)">
                                      <p:cBhvr>
                                        <p:cTn id="90" dur="500"/>
                                        <p:tgtEl>
                                          <p:spTgt spid="30"/>
                                        </p:tgtEl>
                                      </p:cBhvr>
                                    </p:animEffect>
                                  </p:childTnLst>
                                </p:cTn>
                              </p:par>
                            </p:childTnLst>
                          </p:cTn>
                        </p:par>
                        <p:par>
                          <p:cTn id="91" fill="hold" nodeType="afterGroup">
                            <p:stCondLst>
                              <p:cond delay="500"/>
                            </p:stCondLst>
                            <p:childTnLst>
                              <p:par>
                                <p:cTn id="92" presetID="16" presetClass="entr" presetSubtype="42" fill="hold" grpId="0" nodeType="afterEffect">
                                  <p:stCondLst>
                                    <p:cond delay="0"/>
                                  </p:stCondLst>
                                  <p:childTnLst>
                                    <p:set>
                                      <p:cBhvr>
                                        <p:cTn id="93" dur="1" fill="hold">
                                          <p:stCondLst>
                                            <p:cond delay="0"/>
                                          </p:stCondLst>
                                        </p:cTn>
                                        <p:tgtEl>
                                          <p:spTgt spid="27"/>
                                        </p:tgtEl>
                                        <p:attrNameLst>
                                          <p:attrName>style.visibility</p:attrName>
                                        </p:attrNameLst>
                                      </p:cBhvr>
                                      <p:to>
                                        <p:strVal val="visible"/>
                                      </p:to>
                                    </p:set>
                                    <p:animEffect transition="in" filter="barn(outHorizontal)">
                                      <p:cBhvr>
                                        <p:cTn id="94" dur="500"/>
                                        <p:tgtEl>
                                          <p:spTgt spid="27"/>
                                        </p:tgtEl>
                                      </p:cBhvr>
                                    </p:animEffect>
                                  </p:childTnLst>
                                </p:cTn>
                              </p:par>
                            </p:childTnLst>
                          </p:cTn>
                        </p:par>
                        <p:par>
                          <p:cTn id="95" fill="hold" nodeType="afterGroup">
                            <p:stCondLst>
                              <p:cond delay="1000"/>
                            </p:stCondLst>
                            <p:childTnLst>
                              <p:par>
                                <p:cTn id="96" presetID="47" presetClass="entr" presetSubtype="0" fill="hold" grpId="0" nodeType="afterEffect">
                                  <p:stCondLst>
                                    <p:cond delay="0"/>
                                  </p:stCondLst>
                                  <p:childTnLst>
                                    <p:set>
                                      <p:cBhvr>
                                        <p:cTn id="97" dur="1" fill="hold">
                                          <p:stCondLst>
                                            <p:cond delay="0"/>
                                          </p:stCondLst>
                                        </p:cTn>
                                        <p:tgtEl>
                                          <p:spTgt spid="17"/>
                                        </p:tgtEl>
                                        <p:attrNameLst>
                                          <p:attrName>style.visibility</p:attrName>
                                        </p:attrNameLst>
                                      </p:cBhvr>
                                      <p:to>
                                        <p:strVal val="visible"/>
                                      </p:to>
                                    </p:set>
                                    <p:animEffect transition="in" filter="fade">
                                      <p:cBhvr>
                                        <p:cTn id="98" dur="1000"/>
                                        <p:tgtEl>
                                          <p:spTgt spid="17"/>
                                        </p:tgtEl>
                                      </p:cBhvr>
                                    </p:animEffect>
                                    <p:anim calcmode="lin" valueType="num">
                                      <p:cBhvr>
                                        <p:cTn id="99" dur="1000" fill="hold"/>
                                        <p:tgtEl>
                                          <p:spTgt spid="17"/>
                                        </p:tgtEl>
                                        <p:attrNameLst>
                                          <p:attrName>ppt_x</p:attrName>
                                        </p:attrNameLst>
                                      </p:cBhvr>
                                      <p:tavLst>
                                        <p:tav tm="0">
                                          <p:val>
                                            <p:strVal val="#ppt_x"/>
                                          </p:val>
                                        </p:tav>
                                        <p:tav tm="100000">
                                          <p:val>
                                            <p:strVal val="#ppt_x"/>
                                          </p:val>
                                        </p:tav>
                                      </p:tavLst>
                                    </p:anim>
                                    <p:anim calcmode="lin" valueType="num">
                                      <p:cBhvr>
                                        <p:cTn id="100"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01" fill="hold" nodeType="clickPar">
                      <p:stCondLst>
                        <p:cond delay="indefinite"/>
                      </p:stCondLst>
                      <p:childTnLst>
                        <p:par>
                          <p:cTn id="102" fill="hold" nodeType="withGroup">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18"/>
                                        </p:tgtEl>
                                        <p:attrNameLst>
                                          <p:attrName>style.visibility</p:attrName>
                                        </p:attrNameLst>
                                      </p:cBhvr>
                                      <p:to>
                                        <p:strVal val="visible"/>
                                      </p:to>
                                    </p:set>
                                    <p:animEffect transition="in" filter="fade">
                                      <p:cBhvr>
                                        <p:cTn id="105" dur="1000"/>
                                        <p:tgtEl>
                                          <p:spTgt spid="18"/>
                                        </p:tgtEl>
                                      </p:cBhvr>
                                    </p:animEffect>
                                    <p:anim calcmode="lin" valueType="num">
                                      <p:cBhvr>
                                        <p:cTn id="106" dur="1000" fill="hold"/>
                                        <p:tgtEl>
                                          <p:spTgt spid="18"/>
                                        </p:tgtEl>
                                        <p:attrNameLst>
                                          <p:attrName>ppt_x</p:attrName>
                                        </p:attrNameLst>
                                      </p:cBhvr>
                                      <p:tavLst>
                                        <p:tav tm="0">
                                          <p:val>
                                            <p:strVal val="#ppt_x"/>
                                          </p:val>
                                        </p:tav>
                                        <p:tav tm="100000">
                                          <p:val>
                                            <p:strVal val="#ppt_x"/>
                                          </p:val>
                                        </p:tav>
                                      </p:tavLst>
                                    </p:anim>
                                    <p:anim calcmode="lin" valueType="num">
                                      <p:cBhvr>
                                        <p:cTn id="107"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08" fill="hold" nodeType="clickPar">
                      <p:stCondLst>
                        <p:cond delay="indefinite"/>
                      </p:stCondLst>
                      <p:childTnLst>
                        <p:par>
                          <p:cTn id="109" fill="hold" nodeType="withGroup">
                            <p:stCondLst>
                              <p:cond delay="0"/>
                            </p:stCondLst>
                            <p:childTnLst>
                              <p:par>
                                <p:cTn id="110" presetID="22" presetClass="entr" presetSubtype="1" fill="hold" grpId="0" nodeType="clickEffect">
                                  <p:stCondLst>
                                    <p:cond delay="0"/>
                                  </p:stCondLst>
                                  <p:childTnLst>
                                    <p:set>
                                      <p:cBhvr>
                                        <p:cTn id="111" dur="1" fill="hold">
                                          <p:stCondLst>
                                            <p:cond delay="0"/>
                                          </p:stCondLst>
                                        </p:cTn>
                                        <p:tgtEl>
                                          <p:spTgt spid="31"/>
                                        </p:tgtEl>
                                        <p:attrNameLst>
                                          <p:attrName>style.visibility</p:attrName>
                                        </p:attrNameLst>
                                      </p:cBhvr>
                                      <p:to>
                                        <p:strVal val="visible"/>
                                      </p:to>
                                    </p:set>
                                    <p:animEffect transition="in" filter="wipe(up)">
                                      <p:cBhvr>
                                        <p:cTn id="112" dur="500"/>
                                        <p:tgtEl>
                                          <p:spTgt spid="31"/>
                                        </p:tgtEl>
                                      </p:cBhvr>
                                    </p:animEffect>
                                  </p:childTnLst>
                                </p:cTn>
                              </p:par>
                              <p:par>
                                <p:cTn id="113" presetID="22" presetClass="entr" presetSubtype="1" fill="hold" nodeType="withEffect">
                                  <p:stCondLst>
                                    <p:cond delay="0"/>
                                  </p:stCondLst>
                                  <p:childTnLst>
                                    <p:set>
                                      <p:cBhvr>
                                        <p:cTn id="114" dur="1" fill="hold">
                                          <p:stCondLst>
                                            <p:cond delay="0"/>
                                          </p:stCondLst>
                                        </p:cTn>
                                        <p:tgtEl>
                                          <p:spTgt spid="26"/>
                                        </p:tgtEl>
                                        <p:attrNameLst>
                                          <p:attrName>style.visibility</p:attrName>
                                        </p:attrNameLst>
                                      </p:cBhvr>
                                      <p:to>
                                        <p:strVal val="visible"/>
                                      </p:to>
                                    </p:set>
                                    <p:animEffect transition="in" filter="wipe(up)">
                                      <p:cBhvr>
                                        <p:cTn id="115" dur="500"/>
                                        <p:tgtEl>
                                          <p:spTgt spid="26"/>
                                        </p:tgtEl>
                                      </p:cBhvr>
                                    </p:animEffect>
                                  </p:childTnLst>
                                </p:cTn>
                              </p:par>
                            </p:childTnLst>
                          </p:cTn>
                        </p:par>
                        <p:par>
                          <p:cTn id="116" fill="hold" nodeType="afterGroup">
                            <p:stCondLst>
                              <p:cond delay="500"/>
                            </p:stCondLst>
                            <p:childTnLst>
                              <p:par>
                                <p:cTn id="117" presetID="22" presetClass="entr" presetSubtype="8" fill="hold" nodeType="afterEffect">
                                  <p:stCondLst>
                                    <p:cond delay="0"/>
                                  </p:stCondLst>
                                  <p:childTnLst>
                                    <p:set>
                                      <p:cBhvr>
                                        <p:cTn id="118" dur="1" fill="hold">
                                          <p:stCondLst>
                                            <p:cond delay="0"/>
                                          </p:stCondLst>
                                        </p:cTn>
                                        <p:tgtEl>
                                          <p:spTgt spid="15"/>
                                        </p:tgtEl>
                                        <p:attrNameLst>
                                          <p:attrName>style.visibility</p:attrName>
                                        </p:attrNameLst>
                                      </p:cBhvr>
                                      <p:to>
                                        <p:strVal val="visible"/>
                                      </p:to>
                                    </p:set>
                                    <p:animEffect transition="in" filter="wipe(left)">
                                      <p:cBhvr>
                                        <p:cTn id="11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7" grpId="0" animBg="1"/>
      <p:bldP spid="18" grpId="0" animBg="1"/>
      <p:bldP spid="21" grpId="0" animBg="1"/>
      <p:bldP spid="22" grpId="0" animBg="1"/>
      <p:bldP spid="27" grpId="0" animBg="1"/>
      <p:bldP spid="28" grpId="0" animBg="1"/>
      <p:bldP spid="29" grpId="0"/>
      <p:bldP spid="30" grpId="0"/>
      <p:bldP spid="31" grpId="0"/>
      <p:bldP spid="34" grpId="0" animBg="1"/>
      <p:bldP spid="35" grpId="0" animBg="1"/>
      <p:bldP spid="36" grpId="0"/>
      <p:bldP spid="37" grpId="0"/>
      <p:bldP spid="3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p:cNvSpPr>
            <a:spLocks noGrp="1" noChangeArrowheads="1"/>
          </p:cNvSpPr>
          <p:nvPr>
            <p:ph type="title"/>
          </p:nvPr>
        </p:nvSpPr>
        <p:spPr>
          <a:xfrm>
            <a:off x="1905000" y="914400"/>
            <a:ext cx="8229600" cy="792163"/>
          </a:xfrm>
          <a:noFill/>
        </p:spPr>
        <p:txBody>
          <a:bodyPr/>
          <a:lstStyle/>
          <a:p>
            <a:pPr eaLnBrk="1" hangingPunct="1"/>
            <a:r>
              <a:rPr lang="en-US" altLang="en-US" sz="3600" b="1">
                <a:solidFill>
                  <a:srgbClr val="FF0066"/>
                </a:solidFill>
                <a:latin typeface="Times New Roman" panose="02020603050405020304" pitchFamily="18" charset="0"/>
                <a:cs typeface="Times New Roman" panose="02020603050405020304" pitchFamily="18" charset="0"/>
              </a:rPr>
              <a:t>HƯỚNG DẪN VỀ NHÀ </a:t>
            </a:r>
          </a:p>
        </p:txBody>
      </p:sp>
      <p:sp>
        <p:nvSpPr>
          <p:cNvPr id="12291" name="Text Box 5"/>
          <p:cNvSpPr txBox="1">
            <a:spLocks noChangeArrowheads="1"/>
          </p:cNvSpPr>
          <p:nvPr/>
        </p:nvSpPr>
        <p:spPr bwMode="auto">
          <a:xfrm>
            <a:off x="2895600" y="1676400"/>
            <a:ext cx="7010400"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457200" marR="0" lvl="0" indent="-457200" algn="l" defTabSz="914400" rtl="0" eaLnBrk="1" fontAlgn="base" latinLnBrk="0" hangingPunct="1">
              <a:lnSpc>
                <a:spcPct val="100000"/>
              </a:lnSpc>
              <a:spcBef>
                <a:spcPct val="50000"/>
              </a:spcBef>
              <a:spcAft>
                <a:spcPct val="0"/>
              </a:spcAft>
              <a:buClrTx/>
              <a:buSzTx/>
              <a:buFontTx/>
              <a:buChar char="-"/>
              <a:tabLst/>
              <a:defRPr/>
            </a:pPr>
            <a:r>
              <a:rPr kumimoji="0" lang="en-US" alt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Ôn</a:t>
            </a:r>
            <a:r>
              <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lại</a:t>
            </a:r>
            <a:r>
              <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các</a:t>
            </a:r>
            <a:r>
              <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định</a:t>
            </a:r>
            <a:r>
              <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lí</a:t>
            </a:r>
            <a:r>
              <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Công</a:t>
            </a:r>
            <a:r>
              <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thức</a:t>
            </a:r>
            <a:r>
              <a:rPr lang="en-US" altLang="en-US" sz="2800" dirty="0">
                <a:solidFill>
                  <a:srgbClr val="000000"/>
                </a:solidFill>
                <a:latin typeface="Times New Roman" panose="02020603050405020304" pitchFamily="18" charset="0"/>
                <a:cs typeface="Times New Roman" panose="02020603050405020304" pitchFamily="18" charset="0"/>
              </a:rPr>
              <a:t>.</a:t>
            </a:r>
          </a:p>
          <a:p>
            <a:pPr marL="457200" marR="0" lvl="0" indent="-457200" algn="l" defTabSz="914400" rtl="0" eaLnBrk="1" fontAlgn="base" latinLnBrk="0" hangingPunct="1">
              <a:lnSpc>
                <a:spcPct val="100000"/>
              </a:lnSpc>
              <a:spcBef>
                <a:spcPct val="50000"/>
              </a:spcBef>
              <a:spcAft>
                <a:spcPct val="0"/>
              </a:spcAft>
              <a:buClrTx/>
              <a:buSzTx/>
              <a:buFontTx/>
              <a:buChar char="-"/>
              <a:tabLst/>
              <a:defRPr/>
            </a:pPr>
            <a:r>
              <a:rPr kumimoji="0" lang="en-US" alt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Làm</a:t>
            </a:r>
            <a:r>
              <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các</a:t>
            </a:r>
            <a:r>
              <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bài</a:t>
            </a:r>
            <a:r>
              <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tập</a:t>
            </a:r>
            <a:r>
              <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28; 29; 30; 31 </a:t>
            </a:r>
            <a:r>
              <a:rPr kumimoji="0" lang="en-US" alt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sgk</a:t>
            </a:r>
            <a:r>
              <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/18 +19</a:t>
            </a:r>
          </a:p>
          <a:p>
            <a:pPr marL="457200" marR="0" lvl="0" indent="-457200" algn="l" defTabSz="914400" rtl="0" eaLnBrk="1" fontAlgn="base" latinLnBrk="0" hangingPunct="1">
              <a:lnSpc>
                <a:spcPct val="100000"/>
              </a:lnSpc>
              <a:spcBef>
                <a:spcPct val="50000"/>
              </a:spcBef>
              <a:spcAft>
                <a:spcPct val="0"/>
              </a:spcAft>
              <a:buClrTx/>
              <a:buSzTx/>
              <a:buFontTx/>
              <a:buChar char="-"/>
              <a:tabLst/>
              <a:defRPr/>
            </a:pPr>
            <a:r>
              <a:rPr kumimoji="0" lang="en-US" alt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Xem</a:t>
            </a:r>
            <a:r>
              <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trước</a:t>
            </a:r>
            <a:r>
              <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bài</a:t>
            </a:r>
            <a:r>
              <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tập</a:t>
            </a:r>
            <a:r>
              <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phần</a:t>
            </a:r>
            <a:r>
              <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luyện</a:t>
            </a:r>
            <a:r>
              <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alt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tập</a:t>
            </a:r>
            <a:r>
              <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p>
        </p:txBody>
      </p:sp>
    </p:spTree>
    <p:extLst>
      <p:ext uri="{BB962C8B-B14F-4D97-AF65-F5344CB8AC3E}">
        <p14:creationId xmlns:p14="http://schemas.microsoft.com/office/powerpoint/2010/main" val="649911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ardrop 1"/>
          <p:cNvSpPr/>
          <p:nvPr/>
        </p:nvSpPr>
        <p:spPr>
          <a:xfrm rot="10461305" flipH="1">
            <a:off x="1133458" y="195874"/>
            <a:ext cx="8058062" cy="4851342"/>
          </a:xfrm>
          <a:prstGeom prst="teardrop">
            <a:avLst>
              <a:gd name="adj" fmla="val 99988"/>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226" name="WordArt 8"/>
          <p:cNvSpPr>
            <a:spLocks noChangeArrowheads="1" noChangeShapeType="1" noTextEdit="1"/>
          </p:cNvSpPr>
          <p:nvPr/>
        </p:nvSpPr>
        <p:spPr bwMode="auto">
          <a:xfrm>
            <a:off x="2060210" y="1987098"/>
            <a:ext cx="6934200" cy="1905000"/>
          </a:xfrm>
          <a:prstGeom prst="rect">
            <a:avLst/>
          </a:prstGeom>
        </p:spPr>
        <p:txBody>
          <a:bodyPr wrap="none" fromWordArt="1">
            <a:prstTxWarp prst="textPlain">
              <a:avLst>
                <a:gd name="adj" fmla="val 50000"/>
              </a:avLst>
            </a:prstTxWarp>
          </a:bodyPr>
          <a:lstStyle/>
          <a:p>
            <a:pPr algn="ctr"/>
            <a:r>
              <a:rPr lang="vi-VN" sz="3600" b="1" kern="1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a:cs typeface="Times New Roman"/>
              </a:rPr>
              <a:t> LIÊN HỆ GIỮA PHÉP </a:t>
            </a:r>
            <a:r>
              <a:rPr lang="en-US" sz="3600" b="1" kern="1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a:cs typeface="Times New Roman"/>
              </a:rPr>
              <a:t>CHIA</a:t>
            </a:r>
            <a:endParaRPr lang="vi-VN" sz="3600" b="1" kern="1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a:cs typeface="Times New Roman"/>
            </a:endParaRPr>
          </a:p>
          <a:p>
            <a:pPr algn="ctr"/>
            <a:r>
              <a:rPr lang="vi-VN" sz="3600" b="1" kern="1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a:cs typeface="Times New Roman"/>
              </a:rPr>
              <a:t>VÀ PHÉP KHAI PHƯƠNG</a:t>
            </a:r>
            <a:endParaRPr lang="en-US" sz="3600" b="1" kern="1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a:cs typeface="Times New Roman"/>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86800" y="3390900"/>
            <a:ext cx="2247900" cy="3467100"/>
          </a:xfrm>
          <a:prstGeom prst="rect">
            <a:avLst/>
          </a:prstGeom>
        </p:spPr>
      </p:pic>
      <p:sp>
        <p:nvSpPr>
          <p:cNvPr id="5" name="Rectangle 2"/>
          <p:cNvSpPr txBox="1">
            <a:spLocks noChangeArrowheads="1"/>
          </p:cNvSpPr>
          <p:nvPr/>
        </p:nvSpPr>
        <p:spPr bwMode="auto">
          <a:xfrm>
            <a:off x="1107830" y="2065227"/>
            <a:ext cx="990600" cy="674687"/>
          </a:xfrm>
          <a:prstGeom prst="rect">
            <a:avLst/>
          </a:prstGeom>
          <a:noFill/>
          <a:ln>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115888" indent="-115888" eaLnBrk="1" hangingPunct="1">
              <a:buFont typeface="Vrinda" pitchFamily="34" charset="0"/>
              <a:buChar char="§"/>
              <a:defRPr/>
            </a:pPr>
            <a:r>
              <a:rPr lang="en-US" altLang="en-US" sz="2800" b="1" kern="0">
                <a:solidFill>
                  <a:srgbClr val="FF0000"/>
                </a:solidFill>
                <a:latin typeface="Times New Roman" panose="02020603050405020304" pitchFamily="18" charset="0"/>
                <a:cs typeface="Times New Roman" panose="02020603050405020304" pitchFamily="18" charset="0"/>
              </a:rPr>
              <a:t>4 : </a:t>
            </a:r>
          </a:p>
        </p:txBody>
      </p:sp>
    </p:spTree>
    <p:extLst>
      <p:ext uri="{BB962C8B-B14F-4D97-AF65-F5344CB8AC3E}">
        <p14:creationId xmlns:p14="http://schemas.microsoft.com/office/powerpoint/2010/main" val="2340446507"/>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0-#ppt_w/2"/>
                                          </p:val>
                                        </p:tav>
                                        <p:tav tm="100000">
                                          <p:val>
                                            <p:strVal val="#ppt_x"/>
                                          </p:val>
                                        </p:tav>
                                      </p:tavLst>
                                    </p:anim>
                                    <p:anim calcmode="lin" valueType="num">
                                      <p:cBhvr additive="base">
                                        <p:cTn id="8" dur="500" fill="hold"/>
                                        <p:tgtEl>
                                          <p:spTgt spid="3"/>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2"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wipe(right)">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52226"/>
                                        </p:tgtEl>
                                        <p:attrNameLst>
                                          <p:attrName>style.visibility</p:attrName>
                                        </p:attrNameLst>
                                      </p:cBhvr>
                                      <p:to>
                                        <p:strVal val="visible"/>
                                      </p:to>
                                    </p:set>
                                    <p:animEffect transition="in" filter="randombar(horizontal)">
                                      <p:cBhvr>
                                        <p:cTn id="18" dur="500"/>
                                        <p:tgtEl>
                                          <p:spTgt spid="522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222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1941154" y="892921"/>
            <a:ext cx="457200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sz="3600" dirty="0">
                <a:solidFill>
                  <a:srgbClr val="FF0000"/>
                </a:solidFill>
              </a:rPr>
              <a:t> </a:t>
            </a:r>
            <a:r>
              <a:rPr lang="en-US" sz="3600" dirty="0" err="1">
                <a:solidFill>
                  <a:srgbClr val="FF0000"/>
                </a:solidFill>
              </a:rPr>
              <a:t>Tính</a:t>
            </a:r>
            <a:r>
              <a:rPr lang="en-US" sz="3600" dirty="0">
                <a:solidFill>
                  <a:srgbClr val="FF0000"/>
                </a:solidFill>
              </a:rPr>
              <a:t> </a:t>
            </a:r>
            <a:r>
              <a:rPr lang="en-US" sz="3600" dirty="0" err="1">
                <a:solidFill>
                  <a:srgbClr val="FF0000"/>
                </a:solidFill>
              </a:rPr>
              <a:t>và</a:t>
            </a:r>
            <a:r>
              <a:rPr lang="en-US" sz="3600" dirty="0">
                <a:solidFill>
                  <a:srgbClr val="FF0000"/>
                </a:solidFill>
              </a:rPr>
              <a:t> so </a:t>
            </a:r>
            <a:r>
              <a:rPr lang="en-US" sz="3600" dirty="0" err="1">
                <a:solidFill>
                  <a:srgbClr val="FF0000"/>
                </a:solidFill>
              </a:rPr>
              <a:t>sánh</a:t>
            </a:r>
            <a:r>
              <a:rPr lang="en-US" sz="3600" dirty="0"/>
              <a:t>:               </a:t>
            </a:r>
          </a:p>
        </p:txBody>
      </p:sp>
      <p:sp>
        <p:nvSpPr>
          <p:cNvPr id="5" name="Text Box 149"/>
          <p:cNvSpPr txBox="1">
            <a:spLocks noChangeArrowheads="1"/>
          </p:cNvSpPr>
          <p:nvPr/>
        </p:nvSpPr>
        <p:spPr bwMode="auto">
          <a:xfrm>
            <a:off x="8077200" y="1118977"/>
            <a:ext cx="1066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spcBef>
                <a:spcPct val="50000"/>
              </a:spcBef>
            </a:pPr>
            <a:r>
              <a:rPr lang="en-US" b="1" u="sng" dirty="0" err="1">
                <a:solidFill>
                  <a:srgbClr val="FF0000"/>
                </a:solidFill>
              </a:rPr>
              <a:t>Giải</a:t>
            </a:r>
            <a:endParaRPr lang="en-US" b="1" u="sng" dirty="0">
              <a:solidFill>
                <a:srgbClr val="FF0000"/>
              </a:solidFill>
            </a:endParaRPr>
          </a:p>
        </p:txBody>
      </p:sp>
      <p:graphicFrame>
        <p:nvGraphicFramePr>
          <p:cNvPr id="6" name="Object 5"/>
          <p:cNvGraphicFramePr>
            <a:graphicFrameLocks noChangeAspect="1"/>
          </p:cNvGraphicFramePr>
          <p:nvPr>
            <p:extLst>
              <p:ext uri="{D42A27DB-BD31-4B8C-83A1-F6EECF244321}">
                <p14:modId xmlns:p14="http://schemas.microsoft.com/office/powerpoint/2010/main" val="3761343316"/>
              </p:ext>
            </p:extLst>
          </p:nvPr>
        </p:nvGraphicFramePr>
        <p:xfrm>
          <a:off x="6502270" y="1973270"/>
          <a:ext cx="822325" cy="1035050"/>
        </p:xfrm>
        <a:graphic>
          <a:graphicData uri="http://schemas.openxmlformats.org/presentationml/2006/ole">
            <mc:AlternateContent xmlns:mc="http://schemas.openxmlformats.org/markup-compatibility/2006">
              <mc:Choice xmlns:v="urn:schemas-microsoft-com:vml" Requires="v">
                <p:oleObj name="Equation" r:id="rId2" imgW="342900" imgH="431800" progId="Equation.DSMT4">
                  <p:embed/>
                </p:oleObj>
              </mc:Choice>
              <mc:Fallback>
                <p:oleObj name="Equation" r:id="rId2" imgW="342900" imgH="431800" progId="Equation.DSMT4">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02270" y="1973270"/>
                        <a:ext cx="822325" cy="103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617800031"/>
              </p:ext>
            </p:extLst>
          </p:nvPr>
        </p:nvGraphicFramePr>
        <p:xfrm>
          <a:off x="7448419" y="1882783"/>
          <a:ext cx="2101850" cy="1217613"/>
        </p:xfrm>
        <a:graphic>
          <a:graphicData uri="http://schemas.openxmlformats.org/presentationml/2006/ole">
            <mc:AlternateContent xmlns:mc="http://schemas.openxmlformats.org/markup-compatibility/2006">
              <mc:Choice xmlns:v="urn:schemas-microsoft-com:vml" Requires="v">
                <p:oleObj name="Equation" r:id="rId4" imgW="876300" imgH="508000" progId="Equation.DSMT4">
                  <p:embed/>
                </p:oleObj>
              </mc:Choice>
              <mc:Fallback>
                <p:oleObj name="Equation" r:id="rId4" imgW="876300" imgH="5080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48419" y="1882783"/>
                        <a:ext cx="2101850" cy="1217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915117448"/>
              </p:ext>
            </p:extLst>
          </p:nvPr>
        </p:nvGraphicFramePr>
        <p:xfrm>
          <a:off x="7510333" y="4337058"/>
          <a:ext cx="1887537" cy="1065213"/>
        </p:xfrm>
        <a:graphic>
          <a:graphicData uri="http://schemas.openxmlformats.org/presentationml/2006/ole">
            <mc:AlternateContent xmlns:mc="http://schemas.openxmlformats.org/markup-compatibility/2006">
              <mc:Choice xmlns:v="urn:schemas-microsoft-com:vml" Requires="v">
                <p:oleObj name="Equation" r:id="rId6" imgW="787400" imgH="444500" progId="Equation.DSMT4">
                  <p:embed/>
                </p:oleObj>
              </mc:Choice>
              <mc:Fallback>
                <p:oleObj name="Equation" r:id="rId6" imgW="787400" imgH="44450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510333" y="4337058"/>
                        <a:ext cx="1887537" cy="1065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561161993"/>
              </p:ext>
            </p:extLst>
          </p:nvPr>
        </p:nvGraphicFramePr>
        <p:xfrm>
          <a:off x="7357933" y="3101982"/>
          <a:ext cx="2801937" cy="1157288"/>
        </p:xfrm>
        <a:graphic>
          <a:graphicData uri="http://schemas.openxmlformats.org/presentationml/2006/ole">
            <mc:AlternateContent xmlns:mc="http://schemas.openxmlformats.org/markup-compatibility/2006">
              <mc:Choice xmlns:v="urn:schemas-microsoft-com:vml" Requires="v">
                <p:oleObj name="Equation" r:id="rId8" imgW="1168400" imgH="482600" progId="Equation.DSMT4">
                  <p:embed/>
                </p:oleObj>
              </mc:Choice>
              <mc:Fallback>
                <p:oleObj name="Equation" r:id="rId8" imgW="1168400" imgH="48260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57933" y="3101982"/>
                        <a:ext cx="2801937" cy="115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185792129"/>
              </p:ext>
            </p:extLst>
          </p:nvPr>
        </p:nvGraphicFramePr>
        <p:xfrm>
          <a:off x="6502270" y="3178183"/>
          <a:ext cx="822325" cy="1065213"/>
        </p:xfrm>
        <a:graphic>
          <a:graphicData uri="http://schemas.openxmlformats.org/presentationml/2006/ole">
            <mc:AlternateContent xmlns:mc="http://schemas.openxmlformats.org/markup-compatibility/2006">
              <mc:Choice xmlns:v="urn:schemas-microsoft-com:vml" Requires="v">
                <p:oleObj name="Equation" r:id="rId10" imgW="342900" imgH="444500" progId="Equation.DSMT4">
                  <p:embed/>
                </p:oleObj>
              </mc:Choice>
              <mc:Fallback>
                <p:oleObj name="Equation" r:id="rId10" imgW="342900" imgH="44450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502270" y="3178183"/>
                        <a:ext cx="822325" cy="1065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TextBox 10"/>
          <p:cNvSpPr txBox="1">
            <a:spLocks noChangeArrowheads="1"/>
          </p:cNvSpPr>
          <p:nvPr/>
        </p:nvSpPr>
        <p:spPr bwMode="auto">
          <a:xfrm>
            <a:off x="6502269" y="4573596"/>
            <a:ext cx="1143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b="1" i="1">
                <a:solidFill>
                  <a:srgbClr val="FF0000"/>
                </a:solidFill>
              </a:rPr>
              <a:t>Vậy:</a:t>
            </a:r>
          </a:p>
        </p:txBody>
      </p:sp>
      <p:sp>
        <p:nvSpPr>
          <p:cNvPr id="12" name="Rectangle 2"/>
          <p:cNvSpPr txBox="1">
            <a:spLocks noChangeArrowheads="1"/>
          </p:cNvSpPr>
          <p:nvPr/>
        </p:nvSpPr>
        <p:spPr bwMode="auto">
          <a:xfrm>
            <a:off x="692151" y="263817"/>
            <a:ext cx="11049000" cy="533400"/>
          </a:xfrm>
          <a:prstGeom prst="rect">
            <a:avLst/>
          </a:prstGeom>
          <a:noFill/>
          <a:ln>
            <a:solidFill>
              <a:srgbClr val="FF00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115888" indent="-115888" eaLnBrk="1" hangingPunct="1">
              <a:buFont typeface="Vrinda" pitchFamily="34" charset="0"/>
              <a:buChar char="§"/>
            </a:pPr>
            <a:r>
              <a:rPr lang="en-US" altLang="en-US" sz="2800" b="1" kern="0">
                <a:solidFill>
                  <a:srgbClr val="0070C0"/>
                </a:solidFill>
                <a:latin typeface="Times New Roman" panose="02020603050405020304" pitchFamily="18" charset="0"/>
                <a:cs typeface="Times New Roman" panose="02020603050405020304" pitchFamily="18" charset="0"/>
              </a:rPr>
              <a:t>4 : LIÊN HỆ GiỮA PHÉP CHIA VÀ PHÉP KHAI PHƯƠNG</a:t>
            </a:r>
          </a:p>
        </p:txBody>
      </p:sp>
      <p:sp>
        <p:nvSpPr>
          <p:cNvPr id="14" name="Rectangle 8"/>
          <p:cNvSpPr>
            <a:spLocks noChangeArrowheads="1"/>
          </p:cNvSpPr>
          <p:nvPr/>
        </p:nvSpPr>
        <p:spPr bwMode="auto">
          <a:xfrm>
            <a:off x="724807" y="990600"/>
            <a:ext cx="1216347" cy="573087"/>
          </a:xfrm>
          <a:prstGeom prst="rect">
            <a:avLst/>
          </a:prstGeom>
          <a:solidFill>
            <a:schemeClr val="accent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3600" b="1" dirty="0">
                <a:latin typeface="Times New Roman" panose="02020603050405020304" pitchFamily="18" charset="0"/>
                <a:cs typeface="Times New Roman" panose="02020603050405020304" pitchFamily="18" charset="0"/>
              </a:rPr>
              <a:t>?1</a:t>
            </a:r>
          </a:p>
        </p:txBody>
      </p:sp>
      <mc:AlternateContent xmlns:mc="http://schemas.openxmlformats.org/markup-compatibility/2006" xmlns:a14="http://schemas.microsoft.com/office/drawing/2010/main">
        <mc:Choice Requires="a14">
          <p:sp>
            <p:nvSpPr>
              <p:cNvPr id="13" name="Hộp Văn bản 12">
                <a:extLst>
                  <a:ext uri="{FF2B5EF4-FFF2-40B4-BE49-F238E27FC236}">
                    <a16:creationId xmlns:a16="http://schemas.microsoft.com/office/drawing/2014/main" id="{8793C055-E063-43A0-B0F7-924DB1BB68D6}"/>
                  </a:ext>
                </a:extLst>
              </p:cNvPr>
              <p:cNvSpPr txBox="1"/>
              <p:nvPr/>
            </p:nvSpPr>
            <p:spPr>
              <a:xfrm>
                <a:off x="724807" y="1804986"/>
                <a:ext cx="3200400" cy="1219693"/>
              </a:xfrm>
              <a:prstGeom prst="rect">
                <a:avLst/>
              </a:prstGeom>
              <a:noFill/>
            </p:spPr>
            <p:txBody>
              <a:bodyPr wrap="square" rtlCol="0">
                <a:spAutoFit/>
              </a:bodyPr>
              <a:lstStyle/>
              <a:p>
                <a14:m>
                  <m:oMath xmlns:m="http://schemas.openxmlformats.org/officeDocument/2006/math">
                    <m:rad>
                      <m:radPr>
                        <m:degHide m:val="on"/>
                        <m:ctrlPr>
                          <a:rPr lang="en-US" sz="3600" i="1" smtClean="0">
                            <a:latin typeface="Cambria Math" panose="02040503050406030204" pitchFamily="18" charset="0"/>
                          </a:rPr>
                        </m:ctrlPr>
                      </m:radPr>
                      <m:deg/>
                      <m:e>
                        <m:f>
                          <m:fPr>
                            <m:ctrlPr>
                              <a:rPr lang="en-US" sz="3600" i="1" smtClean="0">
                                <a:latin typeface="Cambria Math" panose="02040503050406030204" pitchFamily="18" charset="0"/>
                              </a:rPr>
                            </m:ctrlPr>
                          </m:fPr>
                          <m:num>
                            <m:r>
                              <a:rPr lang="en-US" sz="3600" b="0" i="1" smtClean="0">
                                <a:latin typeface="Cambria Math" panose="02040503050406030204" pitchFamily="18" charset="0"/>
                              </a:rPr>
                              <m:t>16</m:t>
                            </m:r>
                          </m:num>
                          <m:den>
                            <m:r>
                              <a:rPr lang="en-US" sz="3600" b="0" i="1" smtClean="0">
                                <a:latin typeface="Cambria Math" panose="02040503050406030204" pitchFamily="18" charset="0"/>
                              </a:rPr>
                              <m:t>25</m:t>
                            </m:r>
                          </m:den>
                        </m:f>
                      </m:e>
                    </m:rad>
                  </m:oMath>
                </a14:m>
                <a:r>
                  <a:rPr lang="en-US" sz="3600" dirty="0">
                    <a:latin typeface="Arial" panose="020B0604020202020204" pitchFamily="34" charset="0"/>
                    <a:cs typeface="Arial" panose="020B0604020202020204" pitchFamily="34" charset="0"/>
                  </a:rPr>
                  <a:t>  </a:t>
                </a:r>
                <a:r>
                  <a:rPr lang="en-US" sz="3600" dirty="0" err="1">
                    <a:latin typeface="Arial" panose="020B0604020202020204" pitchFamily="34" charset="0"/>
                    <a:cs typeface="Arial" panose="020B0604020202020204" pitchFamily="34" charset="0"/>
                  </a:rPr>
                  <a:t>và</a:t>
                </a:r>
                <a:r>
                  <a:rPr lang="en-US" sz="3600" dirty="0">
                    <a:latin typeface="Arial" panose="020B0604020202020204" pitchFamily="34" charset="0"/>
                    <a:cs typeface="Arial" panose="020B0604020202020204" pitchFamily="34" charset="0"/>
                  </a:rPr>
                  <a:t> </a:t>
                </a:r>
                <a14:m>
                  <m:oMath xmlns:m="http://schemas.openxmlformats.org/officeDocument/2006/math">
                    <m:f>
                      <m:fPr>
                        <m:ctrlPr>
                          <a:rPr lang="en-US" sz="3600" i="1" smtClean="0">
                            <a:latin typeface="Cambria Math" panose="02040503050406030204" pitchFamily="18" charset="0"/>
                          </a:rPr>
                        </m:ctrlPr>
                      </m:fPr>
                      <m:num>
                        <m:rad>
                          <m:radPr>
                            <m:degHide m:val="on"/>
                            <m:ctrlPr>
                              <a:rPr lang="en-US" sz="3600" i="1" smtClean="0">
                                <a:latin typeface="Cambria Math" panose="02040503050406030204" pitchFamily="18" charset="0"/>
                              </a:rPr>
                            </m:ctrlPr>
                          </m:radPr>
                          <m:deg/>
                          <m:e>
                            <m:r>
                              <a:rPr lang="en-US" sz="3600" b="0" i="1" smtClean="0">
                                <a:latin typeface="Cambria Math" panose="02040503050406030204" pitchFamily="18" charset="0"/>
                              </a:rPr>
                              <m:t>16</m:t>
                            </m:r>
                          </m:e>
                        </m:rad>
                      </m:num>
                      <m:den>
                        <m:rad>
                          <m:radPr>
                            <m:degHide m:val="on"/>
                            <m:ctrlPr>
                              <a:rPr lang="en-US" sz="3600" i="1" smtClean="0">
                                <a:latin typeface="Cambria Math" panose="02040503050406030204" pitchFamily="18" charset="0"/>
                              </a:rPr>
                            </m:ctrlPr>
                          </m:radPr>
                          <m:deg/>
                          <m:e>
                            <m:r>
                              <a:rPr lang="en-US" sz="3600" b="0" i="1" smtClean="0">
                                <a:latin typeface="Cambria Math" panose="02040503050406030204" pitchFamily="18" charset="0"/>
                              </a:rPr>
                              <m:t>25</m:t>
                            </m:r>
                          </m:e>
                        </m:rad>
                      </m:den>
                    </m:f>
                  </m:oMath>
                </a14:m>
                <a:endParaRPr lang="en-US" sz="3600" dirty="0">
                  <a:latin typeface="Arial" panose="020B0604020202020204" pitchFamily="34" charset="0"/>
                  <a:cs typeface="Arial" panose="020B0604020202020204" pitchFamily="34" charset="0"/>
                </a:endParaRPr>
              </a:p>
            </p:txBody>
          </p:sp>
        </mc:Choice>
        <mc:Fallback xmlns="">
          <p:sp>
            <p:nvSpPr>
              <p:cNvPr id="13" name="Hộp Văn bản 12">
                <a:extLst>
                  <a:ext uri="{FF2B5EF4-FFF2-40B4-BE49-F238E27FC236}">
                    <a16:creationId xmlns:a16="http://schemas.microsoft.com/office/drawing/2014/main" id="{8793C055-E063-43A0-B0F7-924DB1BB68D6}"/>
                  </a:ext>
                </a:extLst>
              </p:cNvPr>
              <p:cNvSpPr txBox="1">
                <a:spLocks noRot="1" noChangeAspect="1" noMove="1" noResize="1" noEditPoints="1" noAdjustHandles="1" noChangeArrowheads="1" noChangeShapeType="1" noTextEdit="1"/>
              </p:cNvSpPr>
              <p:nvPr/>
            </p:nvSpPr>
            <p:spPr>
              <a:xfrm>
                <a:off x="724807" y="1804986"/>
                <a:ext cx="3200400" cy="1219693"/>
              </a:xfrm>
              <a:prstGeom prst="rect">
                <a:avLst/>
              </a:prstGeom>
              <a:blipFill>
                <a:blip r:embed="rId12"/>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026682351"/>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11" grpId="0"/>
      <p:bldP spid="14" grpId="0" animBg="1"/>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Text Box 3"/>
          <p:cNvSpPr txBox="1">
            <a:spLocks noChangeArrowheads="1"/>
          </p:cNvSpPr>
          <p:nvPr/>
        </p:nvSpPr>
        <p:spPr bwMode="auto">
          <a:xfrm>
            <a:off x="1447800" y="1130301"/>
            <a:ext cx="22098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spcBef>
                <a:spcPct val="50000"/>
              </a:spcBef>
            </a:pPr>
            <a:r>
              <a:rPr lang="en-US" sz="3000" b="1">
                <a:solidFill>
                  <a:srgbClr val="FF0000"/>
                </a:solidFill>
              </a:rPr>
              <a:t>1. </a:t>
            </a:r>
            <a:r>
              <a:rPr lang="en-US" sz="3000" b="1" u="sng">
                <a:solidFill>
                  <a:srgbClr val="FF0000"/>
                </a:solidFill>
              </a:rPr>
              <a:t>Định lí:</a:t>
            </a:r>
          </a:p>
        </p:txBody>
      </p:sp>
      <p:sp>
        <p:nvSpPr>
          <p:cNvPr id="40964" name="Text Box 4"/>
          <p:cNvSpPr txBox="1">
            <a:spLocks noChangeArrowheads="1"/>
          </p:cNvSpPr>
          <p:nvPr/>
        </p:nvSpPr>
        <p:spPr bwMode="auto">
          <a:xfrm>
            <a:off x="1676400" y="1739901"/>
            <a:ext cx="2362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spcBef>
                <a:spcPct val="50000"/>
              </a:spcBef>
            </a:pPr>
            <a:r>
              <a:rPr lang="en-US" b="1">
                <a:solidFill>
                  <a:schemeClr val="hlink"/>
                </a:solidFill>
              </a:rPr>
              <a:t>* Định lí:</a:t>
            </a:r>
          </a:p>
        </p:txBody>
      </p:sp>
      <p:graphicFrame>
        <p:nvGraphicFramePr>
          <p:cNvPr id="40967" name="Object 7"/>
          <p:cNvGraphicFramePr>
            <a:graphicFrameLocks noChangeAspect="1"/>
          </p:cNvGraphicFramePr>
          <p:nvPr>
            <p:extLst>
              <p:ext uri="{D42A27DB-BD31-4B8C-83A1-F6EECF244321}">
                <p14:modId xmlns:p14="http://schemas.microsoft.com/office/powerpoint/2010/main" val="2738583102"/>
              </p:ext>
            </p:extLst>
          </p:nvPr>
        </p:nvGraphicFramePr>
        <p:xfrm>
          <a:off x="5260976" y="2905126"/>
          <a:ext cx="1597025" cy="1120775"/>
        </p:xfrm>
        <a:graphic>
          <a:graphicData uri="http://schemas.openxmlformats.org/presentationml/2006/ole">
            <mc:AlternateContent xmlns:mc="http://schemas.openxmlformats.org/markup-compatibility/2006">
              <mc:Choice xmlns:v="urn:schemas-microsoft-com:vml" Requires="v">
                <p:oleObj name="Equation" r:id="rId2" imgW="635000" imgH="444500" progId="Equation.DSMT4">
                  <p:embed/>
                </p:oleObj>
              </mc:Choice>
              <mc:Fallback>
                <p:oleObj name="Equation" r:id="rId2" imgW="635000" imgH="444500" progId="Equation.DSMT4">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60976" y="2905126"/>
                        <a:ext cx="1597025" cy="1120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40971" name="Text Box 11"/>
          <p:cNvSpPr txBox="1">
            <a:spLocks noChangeArrowheads="1"/>
          </p:cNvSpPr>
          <p:nvPr/>
        </p:nvSpPr>
        <p:spPr bwMode="auto">
          <a:xfrm>
            <a:off x="3352800" y="2362200"/>
            <a:ext cx="6096000" cy="1816100"/>
          </a:xfrm>
          <a:prstGeom prst="rect">
            <a:avLst/>
          </a:prstGeom>
          <a:noFill/>
          <a:ln w="38100" cmpd="dbl">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spcBef>
                <a:spcPct val="50000"/>
              </a:spcBef>
            </a:pPr>
            <a:r>
              <a:rPr lang="en-US" b="1" i="1" dirty="0" err="1">
                <a:solidFill>
                  <a:srgbClr val="000000"/>
                </a:solidFill>
              </a:rPr>
              <a:t>Với</a:t>
            </a:r>
            <a:r>
              <a:rPr lang="en-US" b="1" i="1" dirty="0">
                <a:solidFill>
                  <a:srgbClr val="000000"/>
                </a:solidFill>
              </a:rPr>
              <a:t> </a:t>
            </a:r>
            <a:r>
              <a:rPr lang="en-US" b="1" i="1" dirty="0" err="1">
                <a:solidFill>
                  <a:srgbClr val="000000"/>
                </a:solidFill>
              </a:rPr>
              <a:t>số</a:t>
            </a:r>
            <a:r>
              <a:rPr lang="en-US" b="1" i="1" dirty="0">
                <a:solidFill>
                  <a:srgbClr val="000000"/>
                </a:solidFill>
              </a:rPr>
              <a:t> </a:t>
            </a:r>
            <a:r>
              <a:rPr lang="en-US" b="1" i="1" dirty="0">
                <a:solidFill>
                  <a:srgbClr val="FF0000"/>
                </a:solidFill>
              </a:rPr>
              <a:t>a </a:t>
            </a:r>
            <a:r>
              <a:rPr lang="en-US" b="1" i="1" dirty="0" err="1">
                <a:solidFill>
                  <a:srgbClr val="FF0000"/>
                </a:solidFill>
              </a:rPr>
              <a:t>không</a:t>
            </a:r>
            <a:r>
              <a:rPr lang="en-US" b="1" i="1" dirty="0">
                <a:solidFill>
                  <a:srgbClr val="FF0000"/>
                </a:solidFill>
              </a:rPr>
              <a:t> </a:t>
            </a:r>
            <a:r>
              <a:rPr lang="en-US" b="1" i="1" dirty="0" err="1">
                <a:solidFill>
                  <a:srgbClr val="FF0000"/>
                </a:solidFill>
              </a:rPr>
              <a:t>âm</a:t>
            </a:r>
            <a:r>
              <a:rPr lang="en-US" b="1" i="1" dirty="0">
                <a:solidFill>
                  <a:srgbClr val="FF0000"/>
                </a:solidFill>
              </a:rPr>
              <a:t> </a:t>
            </a:r>
            <a:r>
              <a:rPr lang="en-US" b="1" i="1" dirty="0" err="1">
                <a:solidFill>
                  <a:srgbClr val="000000"/>
                </a:solidFill>
              </a:rPr>
              <a:t>và</a:t>
            </a:r>
            <a:r>
              <a:rPr lang="en-US" b="1" i="1" dirty="0">
                <a:solidFill>
                  <a:srgbClr val="000000"/>
                </a:solidFill>
              </a:rPr>
              <a:t> </a:t>
            </a:r>
            <a:r>
              <a:rPr lang="en-US" b="1" i="1" dirty="0" err="1">
                <a:solidFill>
                  <a:srgbClr val="000000"/>
                </a:solidFill>
              </a:rPr>
              <a:t>số</a:t>
            </a:r>
            <a:r>
              <a:rPr lang="en-US" b="1" i="1" dirty="0">
                <a:solidFill>
                  <a:srgbClr val="000000"/>
                </a:solidFill>
              </a:rPr>
              <a:t> </a:t>
            </a:r>
            <a:r>
              <a:rPr lang="en-US" b="1" i="1" dirty="0">
                <a:solidFill>
                  <a:srgbClr val="FF0000"/>
                </a:solidFill>
              </a:rPr>
              <a:t>b </a:t>
            </a:r>
            <a:r>
              <a:rPr lang="en-US" b="1" i="1" dirty="0" err="1">
                <a:solidFill>
                  <a:srgbClr val="FF0000"/>
                </a:solidFill>
              </a:rPr>
              <a:t>dương</a:t>
            </a:r>
            <a:r>
              <a:rPr lang="en-US" b="1" i="1" dirty="0">
                <a:solidFill>
                  <a:srgbClr val="000000"/>
                </a:solidFill>
              </a:rPr>
              <a:t>, ta </a:t>
            </a:r>
            <a:r>
              <a:rPr lang="en-US" b="1" i="1" dirty="0" err="1">
                <a:solidFill>
                  <a:srgbClr val="000000"/>
                </a:solidFill>
              </a:rPr>
              <a:t>có</a:t>
            </a:r>
            <a:r>
              <a:rPr lang="en-US" b="1" i="1" dirty="0">
                <a:solidFill>
                  <a:srgbClr val="000000"/>
                </a:solidFill>
              </a:rPr>
              <a:t>:</a:t>
            </a:r>
          </a:p>
          <a:p>
            <a:pPr>
              <a:spcBef>
                <a:spcPct val="50000"/>
              </a:spcBef>
            </a:pPr>
            <a:r>
              <a:rPr lang="en-US" b="1" i="1" dirty="0">
                <a:solidFill>
                  <a:srgbClr val="000000"/>
                </a:solidFill>
              </a:rPr>
              <a:t>  </a:t>
            </a:r>
          </a:p>
          <a:p>
            <a:pPr>
              <a:spcBef>
                <a:spcPct val="50000"/>
              </a:spcBef>
            </a:pPr>
            <a:endParaRPr lang="en-US" b="1" i="1" dirty="0">
              <a:solidFill>
                <a:srgbClr val="000000"/>
              </a:solidFill>
            </a:endParaRPr>
          </a:p>
        </p:txBody>
      </p:sp>
      <p:sp>
        <p:nvSpPr>
          <p:cNvPr id="15" name="Text Box 4"/>
          <p:cNvSpPr txBox="1">
            <a:spLocks noChangeArrowheads="1"/>
          </p:cNvSpPr>
          <p:nvPr/>
        </p:nvSpPr>
        <p:spPr bwMode="auto">
          <a:xfrm>
            <a:off x="1676400" y="4406900"/>
            <a:ext cx="6172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spcBef>
                <a:spcPct val="50000"/>
              </a:spcBef>
            </a:pPr>
            <a:r>
              <a:rPr lang="en-US" b="1">
                <a:solidFill>
                  <a:schemeClr val="hlink"/>
                </a:solidFill>
              </a:rPr>
              <a:t>* Nhắc lại: </a:t>
            </a:r>
            <a:r>
              <a:rPr lang="en-US"/>
              <a:t>Lũy thừa của một thương </a:t>
            </a:r>
            <a:endParaRPr lang="en-US" b="1">
              <a:solidFill>
                <a:schemeClr val="hlink"/>
              </a:solidFill>
            </a:endParaRPr>
          </a:p>
        </p:txBody>
      </p:sp>
      <p:graphicFrame>
        <p:nvGraphicFramePr>
          <p:cNvPr id="2" name="Object 1"/>
          <p:cNvGraphicFramePr>
            <a:graphicFrameLocks noChangeAspect="1"/>
          </p:cNvGraphicFramePr>
          <p:nvPr>
            <p:extLst>
              <p:ext uri="{D42A27DB-BD31-4B8C-83A1-F6EECF244321}">
                <p14:modId xmlns:p14="http://schemas.microsoft.com/office/powerpoint/2010/main" val="1777349597"/>
              </p:ext>
            </p:extLst>
          </p:nvPr>
        </p:nvGraphicFramePr>
        <p:xfrm>
          <a:off x="2438400" y="5092700"/>
          <a:ext cx="2704070" cy="990600"/>
        </p:xfrm>
        <a:graphic>
          <a:graphicData uri="http://schemas.openxmlformats.org/presentationml/2006/ole">
            <mc:AlternateContent xmlns:mc="http://schemas.openxmlformats.org/markup-compatibility/2006">
              <mc:Choice xmlns:v="urn:schemas-microsoft-com:vml" Requires="v">
                <p:oleObj name="Equation" r:id="rId4" imgW="1282680" imgH="469800" progId="Equation.DSMT4">
                  <p:embed/>
                </p:oleObj>
              </mc:Choice>
              <mc:Fallback>
                <p:oleObj name="Equation" r:id="rId4" imgW="1282680" imgH="469800" progId="Equation.DSMT4">
                  <p:embed/>
                  <p:pic>
                    <p:nvPicPr>
                      <p:cNvPr id="0" name=""/>
                      <p:cNvPicPr/>
                      <p:nvPr/>
                    </p:nvPicPr>
                    <p:blipFill>
                      <a:blip r:embed="rId5"/>
                      <a:stretch>
                        <a:fillRect/>
                      </a:stretch>
                    </p:blipFill>
                    <p:spPr>
                      <a:xfrm>
                        <a:off x="2438400" y="5092700"/>
                        <a:ext cx="2704070" cy="990600"/>
                      </a:xfrm>
                      <a:prstGeom prst="rect">
                        <a:avLst/>
                      </a:prstGeom>
                    </p:spPr>
                  </p:pic>
                </p:oleObj>
              </mc:Fallback>
            </mc:AlternateContent>
          </a:graphicData>
        </a:graphic>
      </p:graphicFrame>
      <p:sp>
        <p:nvSpPr>
          <p:cNvPr id="20" name="Text Box 4"/>
          <p:cNvSpPr txBox="1">
            <a:spLocks noChangeArrowheads="1"/>
          </p:cNvSpPr>
          <p:nvPr/>
        </p:nvSpPr>
        <p:spPr bwMode="auto">
          <a:xfrm>
            <a:off x="5181600" y="5321300"/>
            <a:ext cx="1447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spcBef>
                <a:spcPct val="50000"/>
              </a:spcBef>
            </a:pPr>
            <a:r>
              <a:rPr lang="en-US" b="1">
                <a:solidFill>
                  <a:schemeClr val="hlink"/>
                </a:solidFill>
              </a:rPr>
              <a:t>So sánh</a:t>
            </a:r>
          </a:p>
        </p:txBody>
      </p:sp>
      <p:graphicFrame>
        <p:nvGraphicFramePr>
          <p:cNvPr id="21" name="Object 20"/>
          <p:cNvGraphicFramePr>
            <a:graphicFrameLocks noChangeAspect="1"/>
          </p:cNvGraphicFramePr>
          <p:nvPr>
            <p:extLst>
              <p:ext uri="{D42A27DB-BD31-4B8C-83A1-F6EECF244321}">
                <p14:modId xmlns:p14="http://schemas.microsoft.com/office/powerpoint/2010/main" val="1378859101"/>
              </p:ext>
            </p:extLst>
          </p:nvPr>
        </p:nvGraphicFramePr>
        <p:xfrm>
          <a:off x="6681788" y="4927601"/>
          <a:ext cx="3452813" cy="1311275"/>
        </p:xfrm>
        <a:graphic>
          <a:graphicData uri="http://schemas.openxmlformats.org/presentationml/2006/ole">
            <mc:AlternateContent xmlns:mc="http://schemas.openxmlformats.org/markup-compatibility/2006">
              <mc:Choice xmlns:v="urn:schemas-microsoft-com:vml" Requires="v">
                <p:oleObj name="Equation" r:id="rId6" imgW="1638000" imgH="622080" progId="Equation.DSMT4">
                  <p:embed/>
                </p:oleObj>
              </mc:Choice>
              <mc:Fallback>
                <p:oleObj name="Equation" r:id="rId6" imgW="1638000" imgH="622080" progId="Equation.DSMT4">
                  <p:embed/>
                  <p:pic>
                    <p:nvPicPr>
                      <p:cNvPr id="0" name=""/>
                      <p:cNvPicPr/>
                      <p:nvPr/>
                    </p:nvPicPr>
                    <p:blipFill>
                      <a:blip r:embed="rId7"/>
                      <a:stretch>
                        <a:fillRect/>
                      </a:stretch>
                    </p:blipFill>
                    <p:spPr>
                      <a:xfrm>
                        <a:off x="6681788" y="4927601"/>
                        <a:ext cx="3452813" cy="1311275"/>
                      </a:xfrm>
                      <a:prstGeom prst="rect">
                        <a:avLst/>
                      </a:prstGeom>
                    </p:spPr>
                  </p:pic>
                </p:oleObj>
              </mc:Fallback>
            </mc:AlternateContent>
          </a:graphicData>
        </a:graphic>
      </p:graphicFrame>
      <p:sp>
        <p:nvSpPr>
          <p:cNvPr id="10" name="Rectangle 2"/>
          <p:cNvSpPr txBox="1">
            <a:spLocks noChangeArrowheads="1"/>
          </p:cNvSpPr>
          <p:nvPr/>
        </p:nvSpPr>
        <p:spPr bwMode="auto">
          <a:xfrm>
            <a:off x="838200" y="263533"/>
            <a:ext cx="11049000" cy="533400"/>
          </a:xfrm>
          <a:prstGeom prst="rect">
            <a:avLst/>
          </a:prstGeom>
          <a:noFill/>
          <a:ln>
            <a:solidFill>
              <a:srgbClr val="FF00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115888" indent="-115888" eaLnBrk="1" hangingPunct="1">
              <a:buFont typeface="Vrinda" pitchFamily="34" charset="0"/>
              <a:buChar char="§"/>
            </a:pPr>
            <a:r>
              <a:rPr lang="en-US" altLang="en-US" sz="2800" b="1" kern="0" dirty="0">
                <a:solidFill>
                  <a:srgbClr val="0070C0"/>
                </a:solidFill>
                <a:latin typeface="Times New Roman" panose="02020603050405020304" pitchFamily="18" charset="0"/>
                <a:cs typeface="Times New Roman" panose="02020603050405020304" pitchFamily="18" charset="0"/>
              </a:rPr>
              <a:t>4 : LIÊN HỆ GIỮA PHÉP CHIA VÀ PHÉP KHAI PHƯƠNG</a:t>
            </a:r>
          </a:p>
        </p:txBody>
      </p:sp>
    </p:spTree>
    <p:extLst>
      <p:ext uri="{BB962C8B-B14F-4D97-AF65-F5344CB8AC3E}">
        <p14:creationId xmlns:p14="http://schemas.microsoft.com/office/powerpoint/2010/main" val="3372063433"/>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40963"/>
                                        </p:tgtEl>
                                        <p:attrNameLst>
                                          <p:attrName>style.visibility</p:attrName>
                                        </p:attrNameLst>
                                      </p:cBhvr>
                                      <p:to>
                                        <p:strVal val="visible"/>
                                      </p:to>
                                    </p:set>
                                    <p:animEffect transition="in" filter="randombar(horizontal)">
                                      <p:cBhvr>
                                        <p:cTn id="7" dur="500"/>
                                        <p:tgtEl>
                                          <p:spTgt spid="4096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0964"/>
                                        </p:tgtEl>
                                        <p:attrNameLst>
                                          <p:attrName>style.visibility</p:attrName>
                                        </p:attrNameLst>
                                      </p:cBhvr>
                                      <p:to>
                                        <p:strVal val="visible"/>
                                      </p:to>
                                    </p:set>
                                    <p:animEffect transition="in" filter="dissolve">
                                      <p:cBhvr>
                                        <p:cTn id="12" dur="500"/>
                                        <p:tgtEl>
                                          <p:spTgt spid="4096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7" presetClass="entr" presetSubtype="0" fill="hold" grpId="0" nodeType="clickEffect">
                                  <p:stCondLst>
                                    <p:cond delay="0"/>
                                  </p:stCondLst>
                                  <p:iterate type="lt">
                                    <p:tmPct val="50000"/>
                                  </p:iterate>
                                  <p:childTnLst>
                                    <p:set>
                                      <p:cBhvr>
                                        <p:cTn id="16" dur="1" fill="hold">
                                          <p:stCondLst>
                                            <p:cond delay="0"/>
                                          </p:stCondLst>
                                        </p:cTn>
                                        <p:tgtEl>
                                          <p:spTgt spid="40971"/>
                                        </p:tgtEl>
                                        <p:attrNameLst>
                                          <p:attrName>style.visibility</p:attrName>
                                        </p:attrNameLst>
                                      </p:cBhvr>
                                      <p:to>
                                        <p:strVal val="visible"/>
                                      </p:to>
                                    </p:set>
                                    <p:anim calcmode="discrete" valueType="clr">
                                      <p:cBhvr override="childStyle">
                                        <p:cTn id="17" dur="80"/>
                                        <p:tgtEl>
                                          <p:spTgt spid="40971"/>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40971"/>
                                        </p:tgtEl>
                                        <p:attrNameLst>
                                          <p:attrName>fillcolor</p:attrName>
                                        </p:attrNameLst>
                                      </p:cBhvr>
                                      <p:tavLst>
                                        <p:tav tm="0">
                                          <p:val>
                                            <p:clrVal>
                                              <a:schemeClr val="accent2"/>
                                            </p:clrVal>
                                          </p:val>
                                        </p:tav>
                                        <p:tav tm="50000">
                                          <p:val>
                                            <p:clrVal>
                                              <a:schemeClr val="hlink"/>
                                            </p:clrVal>
                                          </p:val>
                                        </p:tav>
                                      </p:tavLst>
                                    </p:anim>
                                    <p:set>
                                      <p:cBhvr>
                                        <p:cTn id="19" dur="80"/>
                                        <p:tgtEl>
                                          <p:spTgt spid="40971"/>
                                        </p:tgtEl>
                                        <p:attrNameLst>
                                          <p:attrName>fill.type</p:attrName>
                                        </p:attrNameLst>
                                      </p:cBhvr>
                                      <p:to>
                                        <p:strVal val="solid"/>
                                      </p:to>
                                    </p:set>
                                  </p:childTnLst>
                                </p:cTn>
                              </p:par>
                            </p:childTnLst>
                          </p:cTn>
                        </p:par>
                        <p:par>
                          <p:cTn id="20" fill="hold" nodeType="afterGroup">
                            <p:stCondLst>
                              <p:cond delay="1200"/>
                            </p:stCondLst>
                            <p:childTnLst>
                              <p:par>
                                <p:cTn id="21" presetID="12" presetClass="entr" presetSubtype="8" fill="hold" nodeType="afterEffect">
                                  <p:stCondLst>
                                    <p:cond delay="0"/>
                                  </p:stCondLst>
                                  <p:childTnLst>
                                    <p:set>
                                      <p:cBhvr>
                                        <p:cTn id="22" dur="1" fill="hold">
                                          <p:stCondLst>
                                            <p:cond delay="0"/>
                                          </p:stCondLst>
                                        </p:cTn>
                                        <p:tgtEl>
                                          <p:spTgt spid="40967"/>
                                        </p:tgtEl>
                                        <p:attrNameLst>
                                          <p:attrName>style.visibility</p:attrName>
                                        </p:attrNameLst>
                                      </p:cBhvr>
                                      <p:to>
                                        <p:strVal val="visible"/>
                                      </p:to>
                                    </p:set>
                                    <p:anim calcmode="lin" valueType="num">
                                      <p:cBhvr additive="base">
                                        <p:cTn id="23" dur="500"/>
                                        <p:tgtEl>
                                          <p:spTgt spid="40967"/>
                                        </p:tgtEl>
                                        <p:attrNameLst>
                                          <p:attrName>ppt_x</p:attrName>
                                        </p:attrNameLst>
                                      </p:cBhvr>
                                      <p:tavLst>
                                        <p:tav tm="0">
                                          <p:val>
                                            <p:strVal val="#ppt_x-#ppt_w*1.125000"/>
                                          </p:val>
                                        </p:tav>
                                        <p:tav tm="100000">
                                          <p:val>
                                            <p:strVal val="#ppt_x"/>
                                          </p:val>
                                        </p:tav>
                                      </p:tavLst>
                                    </p:anim>
                                    <p:animEffect transition="in" filter="wipe(right)">
                                      <p:cBhvr>
                                        <p:cTn id="24" dur="500"/>
                                        <p:tgtEl>
                                          <p:spTgt spid="40967"/>
                                        </p:tgtEl>
                                      </p:cBhvr>
                                    </p:animEffect>
                                  </p:childTnLst>
                                </p:cTn>
                              </p:par>
                            </p:childTnLst>
                          </p:cTn>
                        </p:par>
                      </p:childTnLst>
                    </p:cTn>
                  </p:par>
                  <p:par>
                    <p:cTn id="25" fill="hold">
                      <p:stCondLst>
                        <p:cond delay="indefinite"/>
                      </p:stCondLst>
                      <p:childTnLst>
                        <p:par>
                          <p:cTn id="26" fill="hold">
                            <p:stCondLst>
                              <p:cond delay="0"/>
                            </p:stCondLst>
                            <p:childTnLst>
                              <p:par>
                                <p:cTn id="27" presetID="9" presetClass="entr" presetSubtype="0"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dissolve">
                                      <p:cBhvr>
                                        <p:cTn id="29" dur="500"/>
                                        <p:tgtEl>
                                          <p:spTgt spid="15"/>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nodeType="click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wipe(left)">
                                      <p:cBhvr>
                                        <p:cTn id="34" dur="500"/>
                                        <p:tgtEl>
                                          <p:spTgt spid="2"/>
                                        </p:tgtEl>
                                      </p:cBhvr>
                                    </p:animEffect>
                                  </p:childTnLst>
                                </p:cTn>
                              </p:par>
                            </p:childTnLst>
                          </p:cTn>
                        </p:par>
                      </p:childTnLst>
                    </p:cTn>
                  </p:par>
                  <p:par>
                    <p:cTn id="35" fill="hold">
                      <p:stCondLst>
                        <p:cond delay="indefinite"/>
                      </p:stCondLst>
                      <p:childTnLst>
                        <p:par>
                          <p:cTn id="36" fill="hold">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dissolve">
                                      <p:cBhvr>
                                        <p:cTn id="39" dur="500"/>
                                        <p:tgtEl>
                                          <p:spTgt spid="20"/>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nodeType="click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wipe(left)">
                                      <p:cBhvr>
                                        <p:cTn id="44"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p:bldP spid="40964" grpId="0"/>
      <p:bldP spid="40971" grpId="0" animBg="1"/>
      <p:bldP spid="15" grpId="0"/>
      <p:bldP spid="2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46" name="Text Box 82"/>
          <p:cNvSpPr txBox="1">
            <a:spLocks noChangeArrowheads="1"/>
          </p:cNvSpPr>
          <p:nvPr/>
        </p:nvSpPr>
        <p:spPr bwMode="auto">
          <a:xfrm>
            <a:off x="1600200" y="685799"/>
            <a:ext cx="3640138"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spcBef>
                <a:spcPct val="50000"/>
              </a:spcBef>
            </a:pPr>
            <a:r>
              <a:rPr lang="en-US" sz="3000" b="1" dirty="0">
                <a:solidFill>
                  <a:srgbClr val="FF0000"/>
                </a:solidFill>
              </a:rPr>
              <a:t>2. </a:t>
            </a:r>
            <a:r>
              <a:rPr lang="en-US" sz="3000" b="1" dirty="0" err="1">
                <a:solidFill>
                  <a:srgbClr val="FF0000"/>
                </a:solidFill>
              </a:rPr>
              <a:t>Áp</a:t>
            </a:r>
            <a:r>
              <a:rPr lang="en-US" sz="3000" b="1" dirty="0">
                <a:solidFill>
                  <a:srgbClr val="FF0000"/>
                </a:solidFill>
              </a:rPr>
              <a:t> </a:t>
            </a:r>
            <a:r>
              <a:rPr lang="en-US" sz="3000" b="1" dirty="0" err="1">
                <a:solidFill>
                  <a:srgbClr val="FF0000"/>
                </a:solidFill>
              </a:rPr>
              <a:t>dụng</a:t>
            </a:r>
            <a:r>
              <a:rPr lang="en-US" sz="3000" b="1" dirty="0">
                <a:solidFill>
                  <a:srgbClr val="FF0000"/>
                </a:solidFill>
              </a:rPr>
              <a:t>: </a:t>
            </a:r>
            <a:endParaRPr lang="en-US" sz="3000" b="1" u="sng" dirty="0">
              <a:solidFill>
                <a:srgbClr val="FF0000"/>
              </a:solidFill>
            </a:endParaRPr>
          </a:p>
        </p:txBody>
      </p:sp>
      <mc:AlternateContent xmlns:mc="http://schemas.openxmlformats.org/markup-compatibility/2006" xmlns:a14="http://schemas.microsoft.com/office/drawing/2010/main">
        <mc:Choice Requires="a14">
          <p:sp>
            <p:nvSpPr>
              <p:cNvPr id="11349" name="Text Box 85"/>
              <p:cNvSpPr txBox="1">
                <a:spLocks noChangeArrowheads="1"/>
              </p:cNvSpPr>
              <p:nvPr/>
            </p:nvSpPr>
            <p:spPr bwMode="auto">
              <a:xfrm>
                <a:off x="2057400" y="2209800"/>
                <a:ext cx="9372600" cy="2318007"/>
              </a:xfrm>
              <a:prstGeom prst="rect">
                <a:avLst/>
              </a:prstGeom>
              <a:noFill/>
              <a:ln w="38100" cmpd="dbl">
                <a:solidFill>
                  <a:srgbClr val="FF0000"/>
                </a:solidFill>
                <a:miter lim="800000"/>
                <a:headEnd/>
                <a:tailEnd/>
              </a:ln>
              <a:extLst>
                <a:ext uri="{909E8E84-426E-40DD-AFC4-6F175D3DCCD1}">
                  <a14:hiddenFill>
                    <a:solidFill>
                      <a:srgbClr val="FFFFFF"/>
                    </a:solidFill>
                  </a14:hiddenFill>
                </a:ext>
              </a:extLst>
            </p:spPr>
            <p:txBody>
              <a:bodyPr wrap="square">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lgn="just">
                  <a:lnSpc>
                    <a:spcPct val="150000"/>
                  </a:lnSpc>
                  <a:spcBef>
                    <a:spcPct val="50000"/>
                  </a:spcBef>
                </a:pPr>
                <a:r>
                  <a:rPr lang="en-US" sz="3000" b="1" i="1" dirty="0">
                    <a:solidFill>
                      <a:srgbClr val="000000"/>
                    </a:solidFill>
                  </a:rPr>
                  <a:t>Muốn </a:t>
                </a:r>
                <a:r>
                  <a:rPr lang="en-US" sz="3000" b="1" i="1" dirty="0" err="1">
                    <a:solidFill>
                      <a:srgbClr val="000000"/>
                    </a:solidFill>
                  </a:rPr>
                  <a:t>khai</a:t>
                </a:r>
                <a:r>
                  <a:rPr lang="en-US" sz="3000" b="1" i="1" dirty="0">
                    <a:solidFill>
                      <a:srgbClr val="000000"/>
                    </a:solidFill>
                  </a:rPr>
                  <a:t> </a:t>
                </a:r>
                <a:r>
                  <a:rPr lang="en-US" sz="3000" b="1" i="1" dirty="0" err="1">
                    <a:solidFill>
                      <a:srgbClr val="000000"/>
                    </a:solidFill>
                  </a:rPr>
                  <a:t>phương</a:t>
                </a:r>
                <a:r>
                  <a:rPr lang="en-US" sz="3000" b="1" i="1" dirty="0">
                    <a:solidFill>
                      <a:srgbClr val="000000"/>
                    </a:solidFill>
                  </a:rPr>
                  <a:t> </a:t>
                </a:r>
                <a:r>
                  <a:rPr lang="en-US" sz="3000" b="1" i="1" dirty="0" err="1">
                    <a:solidFill>
                      <a:srgbClr val="000000"/>
                    </a:solidFill>
                  </a:rPr>
                  <a:t>một</a:t>
                </a:r>
                <a:r>
                  <a:rPr lang="en-US" sz="3000" b="1" i="1" dirty="0">
                    <a:solidFill>
                      <a:srgbClr val="000000"/>
                    </a:solidFill>
                  </a:rPr>
                  <a:t> </a:t>
                </a:r>
                <a:r>
                  <a:rPr lang="en-US" sz="3000" b="1" i="1" dirty="0" err="1">
                    <a:solidFill>
                      <a:srgbClr val="000000"/>
                    </a:solidFill>
                  </a:rPr>
                  <a:t>thương</a:t>
                </a:r>
                <a:r>
                  <a:rPr lang="en-US" sz="3000" b="1" i="1" dirty="0">
                    <a:solidFill>
                      <a:srgbClr val="000000"/>
                    </a:solidFill>
                  </a:rPr>
                  <a:t> </a:t>
                </a:r>
                <a14:m>
                  <m:oMath xmlns:m="http://schemas.openxmlformats.org/officeDocument/2006/math">
                    <m:f>
                      <m:fPr>
                        <m:ctrlPr>
                          <a:rPr lang="en-US" sz="3000" b="1" i="1" smtClean="0">
                            <a:solidFill>
                              <a:srgbClr val="000000"/>
                            </a:solidFill>
                            <a:latin typeface="Cambria Math" panose="02040503050406030204" pitchFamily="18" charset="0"/>
                          </a:rPr>
                        </m:ctrlPr>
                      </m:fPr>
                      <m:num>
                        <m:r>
                          <a:rPr lang="en-US" sz="3000" b="1" i="1" smtClean="0">
                            <a:solidFill>
                              <a:srgbClr val="000000"/>
                            </a:solidFill>
                            <a:latin typeface="Cambria Math" panose="02040503050406030204" pitchFamily="18" charset="0"/>
                          </a:rPr>
                          <m:t>𝒂</m:t>
                        </m:r>
                      </m:num>
                      <m:den>
                        <m:r>
                          <a:rPr lang="en-US" sz="3000" b="1" i="1" smtClean="0">
                            <a:solidFill>
                              <a:srgbClr val="000000"/>
                            </a:solidFill>
                            <a:latin typeface="Cambria Math" panose="02040503050406030204" pitchFamily="18" charset="0"/>
                          </a:rPr>
                          <m:t>𝒃</m:t>
                        </m:r>
                      </m:den>
                    </m:f>
                  </m:oMath>
                </a14:m>
                <a:r>
                  <a:rPr lang="en-US" sz="3000" b="1" i="1" dirty="0">
                    <a:solidFill>
                      <a:srgbClr val="000000"/>
                    </a:solidFill>
                  </a:rPr>
                  <a:t> , </a:t>
                </a:r>
                <a:r>
                  <a:rPr lang="en-US" sz="3000" b="1" i="1" dirty="0" err="1">
                    <a:solidFill>
                      <a:srgbClr val="000000"/>
                    </a:solidFill>
                  </a:rPr>
                  <a:t>trong</a:t>
                </a:r>
                <a:r>
                  <a:rPr lang="en-US" sz="3000" b="1" i="1" dirty="0">
                    <a:solidFill>
                      <a:srgbClr val="000000"/>
                    </a:solidFill>
                  </a:rPr>
                  <a:t> </a:t>
                </a:r>
                <a:r>
                  <a:rPr lang="en-US" sz="3000" b="1" i="1" dirty="0" err="1">
                    <a:solidFill>
                      <a:srgbClr val="000000"/>
                    </a:solidFill>
                  </a:rPr>
                  <a:t>đó</a:t>
                </a:r>
                <a:r>
                  <a:rPr lang="en-US" sz="3000" b="1" i="1" dirty="0">
                    <a:solidFill>
                      <a:srgbClr val="000000"/>
                    </a:solidFill>
                  </a:rPr>
                  <a:t> </a:t>
                </a:r>
                <a:r>
                  <a:rPr lang="en-US" sz="3000" b="1" i="1" dirty="0" err="1">
                    <a:solidFill>
                      <a:srgbClr val="000000"/>
                    </a:solidFill>
                  </a:rPr>
                  <a:t>số</a:t>
                </a:r>
                <a:r>
                  <a:rPr lang="en-US" sz="3000" b="1" i="1" dirty="0">
                    <a:solidFill>
                      <a:srgbClr val="000000"/>
                    </a:solidFill>
                  </a:rPr>
                  <a:t> </a:t>
                </a:r>
                <a:r>
                  <a:rPr lang="en-US" sz="3000" b="1" i="1" dirty="0">
                    <a:solidFill>
                      <a:srgbClr val="FF0000"/>
                    </a:solidFill>
                  </a:rPr>
                  <a:t>a </a:t>
                </a:r>
                <a:r>
                  <a:rPr lang="en-US" sz="3000" b="1" i="1" dirty="0" err="1">
                    <a:solidFill>
                      <a:srgbClr val="FF0000"/>
                    </a:solidFill>
                  </a:rPr>
                  <a:t>không</a:t>
                </a:r>
                <a:r>
                  <a:rPr lang="en-US" sz="3000" b="1" i="1" dirty="0">
                    <a:solidFill>
                      <a:srgbClr val="FF0000"/>
                    </a:solidFill>
                  </a:rPr>
                  <a:t> </a:t>
                </a:r>
                <a:r>
                  <a:rPr lang="en-US" sz="3000" b="1" i="1" dirty="0" err="1">
                    <a:solidFill>
                      <a:srgbClr val="FF0000"/>
                    </a:solidFill>
                  </a:rPr>
                  <a:t>âm</a:t>
                </a:r>
                <a:r>
                  <a:rPr lang="en-US" sz="3000" b="1" i="1" dirty="0">
                    <a:solidFill>
                      <a:srgbClr val="000000"/>
                    </a:solidFill>
                  </a:rPr>
                  <a:t> </a:t>
                </a:r>
                <a:r>
                  <a:rPr lang="en-US" sz="3000" b="1" i="1" dirty="0" err="1">
                    <a:solidFill>
                      <a:srgbClr val="000000"/>
                    </a:solidFill>
                  </a:rPr>
                  <a:t>và</a:t>
                </a:r>
                <a:r>
                  <a:rPr lang="en-US" sz="3000" b="1" i="1" dirty="0">
                    <a:solidFill>
                      <a:srgbClr val="000000"/>
                    </a:solidFill>
                  </a:rPr>
                  <a:t> </a:t>
                </a:r>
                <a:r>
                  <a:rPr lang="en-US" sz="3000" b="1" i="1" dirty="0" err="1">
                    <a:solidFill>
                      <a:srgbClr val="000000"/>
                    </a:solidFill>
                  </a:rPr>
                  <a:t>số</a:t>
                </a:r>
                <a:r>
                  <a:rPr lang="en-US" sz="3000" b="1" i="1" dirty="0">
                    <a:solidFill>
                      <a:srgbClr val="000000"/>
                    </a:solidFill>
                  </a:rPr>
                  <a:t> </a:t>
                </a:r>
                <a:r>
                  <a:rPr lang="en-US" sz="3000" b="1" i="1" dirty="0">
                    <a:solidFill>
                      <a:srgbClr val="FF0000"/>
                    </a:solidFill>
                  </a:rPr>
                  <a:t>b </a:t>
                </a:r>
                <a:r>
                  <a:rPr lang="en-US" sz="3000" b="1" i="1" dirty="0" err="1">
                    <a:solidFill>
                      <a:srgbClr val="FF0000"/>
                    </a:solidFill>
                  </a:rPr>
                  <a:t>dương</a:t>
                </a:r>
                <a:r>
                  <a:rPr lang="en-US" sz="3000" b="1" i="1" dirty="0">
                    <a:solidFill>
                      <a:srgbClr val="000000"/>
                    </a:solidFill>
                  </a:rPr>
                  <a:t>, ta </a:t>
                </a:r>
                <a:r>
                  <a:rPr lang="en-US" sz="3000" b="1" i="1" dirty="0" err="1">
                    <a:solidFill>
                      <a:srgbClr val="FF0000"/>
                    </a:solidFill>
                  </a:rPr>
                  <a:t>có</a:t>
                </a:r>
                <a:r>
                  <a:rPr lang="en-US" sz="3000" b="1" i="1" dirty="0">
                    <a:solidFill>
                      <a:srgbClr val="FF0000"/>
                    </a:solidFill>
                  </a:rPr>
                  <a:t> </a:t>
                </a:r>
                <a:r>
                  <a:rPr lang="en-US" sz="3000" b="1" i="1" dirty="0" err="1">
                    <a:solidFill>
                      <a:srgbClr val="FF0000"/>
                    </a:solidFill>
                  </a:rPr>
                  <a:t>thể</a:t>
                </a:r>
                <a:r>
                  <a:rPr lang="en-US" sz="3000" b="1" i="1" dirty="0">
                    <a:solidFill>
                      <a:srgbClr val="000000"/>
                    </a:solidFill>
                  </a:rPr>
                  <a:t> </a:t>
                </a:r>
                <a:r>
                  <a:rPr lang="en-US" sz="3000" b="1" i="1" dirty="0" err="1">
                    <a:solidFill>
                      <a:srgbClr val="000000"/>
                    </a:solidFill>
                  </a:rPr>
                  <a:t>lần</a:t>
                </a:r>
                <a:r>
                  <a:rPr lang="en-US" sz="3000" b="1" i="1" dirty="0">
                    <a:solidFill>
                      <a:srgbClr val="000000"/>
                    </a:solidFill>
                  </a:rPr>
                  <a:t> </a:t>
                </a:r>
                <a:r>
                  <a:rPr lang="en-US" sz="3000" b="1" i="1" dirty="0" err="1">
                    <a:solidFill>
                      <a:srgbClr val="000000"/>
                    </a:solidFill>
                  </a:rPr>
                  <a:t>lượt</a:t>
                </a:r>
                <a:r>
                  <a:rPr lang="en-US" sz="3000" b="1" i="1" dirty="0">
                    <a:solidFill>
                      <a:srgbClr val="000000"/>
                    </a:solidFill>
                  </a:rPr>
                  <a:t> </a:t>
                </a:r>
                <a:r>
                  <a:rPr lang="en-US" sz="3000" b="1" i="1" dirty="0" err="1">
                    <a:solidFill>
                      <a:srgbClr val="000000"/>
                    </a:solidFill>
                  </a:rPr>
                  <a:t>khai</a:t>
                </a:r>
                <a:r>
                  <a:rPr lang="en-US" sz="3000" b="1" i="1" dirty="0">
                    <a:solidFill>
                      <a:srgbClr val="000000"/>
                    </a:solidFill>
                  </a:rPr>
                  <a:t> </a:t>
                </a:r>
                <a:r>
                  <a:rPr lang="en-US" sz="3000" b="1" i="1" dirty="0" err="1">
                    <a:solidFill>
                      <a:srgbClr val="000000"/>
                    </a:solidFill>
                  </a:rPr>
                  <a:t>phương</a:t>
                </a:r>
                <a:r>
                  <a:rPr lang="en-US" sz="3000" b="1" i="1" dirty="0">
                    <a:solidFill>
                      <a:srgbClr val="000000"/>
                    </a:solidFill>
                  </a:rPr>
                  <a:t> </a:t>
                </a:r>
                <a:r>
                  <a:rPr lang="en-US" sz="3000" b="1" i="1" dirty="0" err="1">
                    <a:solidFill>
                      <a:srgbClr val="000000"/>
                    </a:solidFill>
                  </a:rPr>
                  <a:t>số</a:t>
                </a:r>
                <a:r>
                  <a:rPr lang="en-US" sz="3000" b="1" i="1" dirty="0">
                    <a:solidFill>
                      <a:srgbClr val="000000"/>
                    </a:solidFill>
                  </a:rPr>
                  <a:t> a </a:t>
                </a:r>
                <a:r>
                  <a:rPr lang="en-US" sz="3000" b="1" i="1" dirty="0" err="1">
                    <a:solidFill>
                      <a:srgbClr val="000000"/>
                    </a:solidFill>
                  </a:rPr>
                  <a:t>và</a:t>
                </a:r>
                <a:r>
                  <a:rPr lang="en-US" sz="3000" b="1" i="1" dirty="0">
                    <a:solidFill>
                      <a:srgbClr val="000000"/>
                    </a:solidFill>
                  </a:rPr>
                  <a:t> </a:t>
                </a:r>
                <a:r>
                  <a:rPr lang="en-US" sz="3000" b="1" i="1" dirty="0" err="1">
                    <a:solidFill>
                      <a:srgbClr val="000000"/>
                    </a:solidFill>
                  </a:rPr>
                  <a:t>số</a:t>
                </a:r>
                <a:r>
                  <a:rPr lang="en-US" sz="3000" b="1" i="1" dirty="0">
                    <a:solidFill>
                      <a:srgbClr val="000000"/>
                    </a:solidFill>
                  </a:rPr>
                  <a:t> b, </a:t>
                </a:r>
                <a:r>
                  <a:rPr lang="en-US" sz="3000" b="1" i="1" dirty="0" err="1">
                    <a:solidFill>
                      <a:srgbClr val="000000"/>
                    </a:solidFill>
                  </a:rPr>
                  <a:t>rồi</a:t>
                </a:r>
                <a:r>
                  <a:rPr lang="en-US" sz="3000" b="1" i="1" dirty="0">
                    <a:solidFill>
                      <a:srgbClr val="000000"/>
                    </a:solidFill>
                  </a:rPr>
                  <a:t> </a:t>
                </a:r>
                <a:r>
                  <a:rPr lang="en-US" sz="3000" b="1" i="1" dirty="0" err="1">
                    <a:solidFill>
                      <a:srgbClr val="000000"/>
                    </a:solidFill>
                  </a:rPr>
                  <a:t>lấy</a:t>
                </a:r>
                <a:r>
                  <a:rPr lang="en-US" sz="3000" b="1" i="1" dirty="0">
                    <a:solidFill>
                      <a:srgbClr val="000000"/>
                    </a:solidFill>
                  </a:rPr>
                  <a:t> </a:t>
                </a:r>
                <a:r>
                  <a:rPr lang="en-US" sz="3000" b="1" i="1" dirty="0" err="1">
                    <a:solidFill>
                      <a:srgbClr val="000000"/>
                    </a:solidFill>
                  </a:rPr>
                  <a:t>kết</a:t>
                </a:r>
                <a:r>
                  <a:rPr lang="en-US" sz="3000" b="1" i="1" dirty="0">
                    <a:solidFill>
                      <a:srgbClr val="000000"/>
                    </a:solidFill>
                  </a:rPr>
                  <a:t> </a:t>
                </a:r>
                <a:r>
                  <a:rPr lang="en-US" sz="3000" b="1" i="1" dirty="0" err="1">
                    <a:solidFill>
                      <a:srgbClr val="000000"/>
                    </a:solidFill>
                  </a:rPr>
                  <a:t>quả</a:t>
                </a:r>
                <a:r>
                  <a:rPr lang="en-US" sz="3000" b="1" i="1" dirty="0">
                    <a:solidFill>
                      <a:srgbClr val="000000"/>
                    </a:solidFill>
                  </a:rPr>
                  <a:t> </a:t>
                </a:r>
                <a:r>
                  <a:rPr lang="en-US" sz="3000" b="1" i="1" dirty="0" err="1">
                    <a:solidFill>
                      <a:srgbClr val="000000"/>
                    </a:solidFill>
                  </a:rPr>
                  <a:t>thứ</a:t>
                </a:r>
                <a:r>
                  <a:rPr lang="en-US" sz="3000" b="1" i="1" dirty="0">
                    <a:solidFill>
                      <a:srgbClr val="000000"/>
                    </a:solidFill>
                  </a:rPr>
                  <a:t> </a:t>
                </a:r>
                <a:r>
                  <a:rPr lang="en-US" sz="3000" b="1" i="1" dirty="0" err="1">
                    <a:solidFill>
                      <a:srgbClr val="000000"/>
                    </a:solidFill>
                  </a:rPr>
                  <a:t>nhất</a:t>
                </a:r>
                <a:r>
                  <a:rPr lang="en-US" sz="3000" b="1" i="1" dirty="0">
                    <a:solidFill>
                      <a:srgbClr val="000000"/>
                    </a:solidFill>
                  </a:rPr>
                  <a:t> chia </a:t>
                </a:r>
                <a:r>
                  <a:rPr lang="en-US" sz="3000" b="1" i="1" dirty="0" err="1">
                    <a:solidFill>
                      <a:srgbClr val="000000"/>
                    </a:solidFill>
                  </a:rPr>
                  <a:t>cho</a:t>
                </a:r>
                <a:r>
                  <a:rPr lang="en-US" sz="3000" b="1" i="1" dirty="0">
                    <a:solidFill>
                      <a:srgbClr val="000000"/>
                    </a:solidFill>
                  </a:rPr>
                  <a:t> </a:t>
                </a:r>
                <a:r>
                  <a:rPr lang="en-US" sz="3000" b="1" i="1" dirty="0" err="1">
                    <a:solidFill>
                      <a:srgbClr val="000000"/>
                    </a:solidFill>
                  </a:rPr>
                  <a:t>kết</a:t>
                </a:r>
                <a:r>
                  <a:rPr lang="en-US" sz="3000" b="1" i="1" dirty="0">
                    <a:solidFill>
                      <a:srgbClr val="000000"/>
                    </a:solidFill>
                  </a:rPr>
                  <a:t> </a:t>
                </a:r>
                <a:r>
                  <a:rPr lang="en-US" sz="3000" b="1" i="1" dirty="0" err="1">
                    <a:solidFill>
                      <a:srgbClr val="000000"/>
                    </a:solidFill>
                  </a:rPr>
                  <a:t>quả</a:t>
                </a:r>
                <a:r>
                  <a:rPr lang="en-US" sz="3000" b="1" i="1" dirty="0">
                    <a:solidFill>
                      <a:srgbClr val="000000"/>
                    </a:solidFill>
                  </a:rPr>
                  <a:t> </a:t>
                </a:r>
                <a:r>
                  <a:rPr lang="en-US" sz="3000" b="1" i="1" dirty="0" err="1">
                    <a:solidFill>
                      <a:srgbClr val="000000"/>
                    </a:solidFill>
                  </a:rPr>
                  <a:t>thứ</a:t>
                </a:r>
                <a:r>
                  <a:rPr lang="en-US" sz="3000" b="1" i="1" dirty="0">
                    <a:solidFill>
                      <a:srgbClr val="000000"/>
                    </a:solidFill>
                  </a:rPr>
                  <a:t> </a:t>
                </a:r>
                <a:r>
                  <a:rPr lang="en-US" sz="3000" b="1" i="1" dirty="0" err="1">
                    <a:solidFill>
                      <a:srgbClr val="000000"/>
                    </a:solidFill>
                  </a:rPr>
                  <a:t>hai</a:t>
                </a:r>
                <a:r>
                  <a:rPr lang="en-US" sz="3000" b="1" i="1" dirty="0">
                    <a:solidFill>
                      <a:srgbClr val="000000"/>
                    </a:solidFill>
                  </a:rPr>
                  <a:t>. </a:t>
                </a:r>
              </a:p>
            </p:txBody>
          </p:sp>
        </mc:Choice>
        <mc:Fallback xmlns="">
          <p:sp>
            <p:nvSpPr>
              <p:cNvPr id="11349" name="Text Box 85"/>
              <p:cNvSpPr txBox="1">
                <a:spLocks noRot="1" noChangeAspect="1" noMove="1" noResize="1" noEditPoints="1" noAdjustHandles="1" noChangeArrowheads="1" noChangeShapeType="1" noTextEdit="1"/>
              </p:cNvSpPr>
              <p:nvPr/>
            </p:nvSpPr>
            <p:spPr bwMode="auto">
              <a:xfrm>
                <a:off x="2057400" y="2209800"/>
                <a:ext cx="9372600" cy="2318007"/>
              </a:xfrm>
              <a:prstGeom prst="rect">
                <a:avLst/>
              </a:prstGeom>
              <a:blipFill>
                <a:blip r:embed="rId2"/>
                <a:stretch>
                  <a:fillRect l="-1361" r="-1296" b="-6218"/>
                </a:stretch>
              </a:blipFill>
              <a:ln w="38100" cmpd="dbl">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lstStyle/>
              <a:p>
                <a:r>
                  <a:rPr lang="en-US">
                    <a:noFill/>
                  </a:rPr>
                  <a:t> </a:t>
                </a:r>
              </a:p>
            </p:txBody>
          </p:sp>
        </mc:Fallback>
      </mc:AlternateContent>
      <p:sp>
        <p:nvSpPr>
          <p:cNvPr id="12" name="Rectangle 2"/>
          <p:cNvSpPr txBox="1">
            <a:spLocks noChangeArrowheads="1"/>
          </p:cNvSpPr>
          <p:nvPr/>
        </p:nvSpPr>
        <p:spPr bwMode="auto">
          <a:xfrm>
            <a:off x="838200" y="263533"/>
            <a:ext cx="11049000" cy="533400"/>
          </a:xfrm>
          <a:prstGeom prst="rect">
            <a:avLst/>
          </a:prstGeom>
          <a:noFill/>
          <a:ln>
            <a:solidFill>
              <a:srgbClr val="FF00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115888" indent="-115888" eaLnBrk="1" hangingPunct="1">
              <a:buFont typeface="Vrinda" pitchFamily="34" charset="0"/>
              <a:buChar char="§"/>
            </a:pPr>
            <a:r>
              <a:rPr lang="en-US" altLang="en-US" sz="2800" b="1" kern="0">
                <a:solidFill>
                  <a:srgbClr val="0070C0"/>
                </a:solidFill>
                <a:latin typeface="Times New Roman" panose="02020603050405020304" pitchFamily="18" charset="0"/>
                <a:cs typeface="Times New Roman" panose="02020603050405020304" pitchFamily="18" charset="0"/>
              </a:rPr>
              <a:t>4 : LIÊN HỆ GiỮA PHÉP CHIA VÀ PHÉP KHAI PHƯƠNG</a:t>
            </a:r>
          </a:p>
        </p:txBody>
      </p:sp>
      <p:sp>
        <p:nvSpPr>
          <p:cNvPr id="3" name="Hộp Văn bản 2">
            <a:extLst>
              <a:ext uri="{FF2B5EF4-FFF2-40B4-BE49-F238E27FC236}">
                <a16:creationId xmlns:a16="http://schemas.microsoft.com/office/drawing/2014/main" id="{5B1D652C-B588-4D0C-8069-43E25F55347F}"/>
              </a:ext>
            </a:extLst>
          </p:cNvPr>
          <p:cNvSpPr txBox="1"/>
          <p:nvPr/>
        </p:nvSpPr>
        <p:spPr>
          <a:xfrm>
            <a:off x="1638300" y="1385064"/>
            <a:ext cx="8915400" cy="553998"/>
          </a:xfrm>
          <a:prstGeom prst="rect">
            <a:avLst/>
          </a:prstGeom>
          <a:noFill/>
        </p:spPr>
        <p:txBody>
          <a:bodyPr wrap="square" rtlCol="0">
            <a:spAutoFit/>
          </a:bodyPr>
          <a:lstStyle/>
          <a:p>
            <a:r>
              <a:rPr lang="en-US" sz="3000" b="1" dirty="0">
                <a:solidFill>
                  <a:srgbClr val="FF0000"/>
                </a:solidFill>
              </a:rPr>
              <a:t>a) </a:t>
            </a:r>
            <a:r>
              <a:rPr lang="en-US" sz="3000" b="1" dirty="0" err="1">
                <a:solidFill>
                  <a:srgbClr val="FF0000"/>
                </a:solidFill>
              </a:rPr>
              <a:t>Quy</a:t>
            </a:r>
            <a:r>
              <a:rPr lang="en-US" sz="3000" b="1" dirty="0">
                <a:solidFill>
                  <a:srgbClr val="FF0000"/>
                </a:solidFill>
              </a:rPr>
              <a:t> </a:t>
            </a:r>
            <a:r>
              <a:rPr lang="en-US" sz="3000" b="1" dirty="0" err="1">
                <a:solidFill>
                  <a:srgbClr val="FF0000"/>
                </a:solidFill>
              </a:rPr>
              <a:t>tắc</a:t>
            </a:r>
            <a:r>
              <a:rPr lang="en-US" sz="3000" b="1" dirty="0">
                <a:solidFill>
                  <a:srgbClr val="FF0000"/>
                </a:solidFill>
              </a:rPr>
              <a:t> </a:t>
            </a:r>
            <a:r>
              <a:rPr lang="en-US" sz="3000" b="1" dirty="0" err="1">
                <a:solidFill>
                  <a:srgbClr val="FF0000"/>
                </a:solidFill>
              </a:rPr>
              <a:t>khai</a:t>
            </a:r>
            <a:r>
              <a:rPr lang="en-US" sz="3000" b="1" dirty="0">
                <a:solidFill>
                  <a:srgbClr val="FF0000"/>
                </a:solidFill>
              </a:rPr>
              <a:t> </a:t>
            </a:r>
            <a:r>
              <a:rPr lang="en-US" sz="3000" b="1" dirty="0" err="1">
                <a:solidFill>
                  <a:srgbClr val="FF0000"/>
                </a:solidFill>
              </a:rPr>
              <a:t>phương</a:t>
            </a:r>
            <a:r>
              <a:rPr lang="en-US" sz="3000" b="1" dirty="0">
                <a:solidFill>
                  <a:srgbClr val="FF0000"/>
                </a:solidFill>
              </a:rPr>
              <a:t> </a:t>
            </a:r>
            <a:r>
              <a:rPr lang="en-US" sz="3000" b="1" dirty="0" err="1">
                <a:solidFill>
                  <a:srgbClr val="FF0000"/>
                </a:solidFill>
              </a:rPr>
              <a:t>một</a:t>
            </a:r>
            <a:r>
              <a:rPr lang="en-US" sz="3000" b="1" dirty="0">
                <a:solidFill>
                  <a:srgbClr val="FF0000"/>
                </a:solidFill>
              </a:rPr>
              <a:t>  </a:t>
            </a:r>
            <a:r>
              <a:rPr lang="en-US" sz="3000" b="1" dirty="0" err="1">
                <a:solidFill>
                  <a:srgbClr val="FF0000"/>
                </a:solidFill>
              </a:rPr>
              <a:t>thương</a:t>
            </a:r>
            <a:r>
              <a:rPr lang="en-US" sz="3000" b="1" dirty="0">
                <a:solidFill>
                  <a:srgbClr val="FF0000"/>
                </a:solidFill>
              </a:rPr>
              <a:t>: (</a:t>
            </a:r>
            <a:r>
              <a:rPr lang="en-US" sz="3000" b="1" dirty="0" err="1">
                <a:solidFill>
                  <a:srgbClr val="FF0000"/>
                </a:solidFill>
              </a:rPr>
              <a:t>sgk</a:t>
            </a:r>
            <a:r>
              <a:rPr lang="en-US" sz="3000" b="1" dirty="0">
                <a:solidFill>
                  <a:srgbClr val="FF0000"/>
                </a:solidFill>
              </a:rPr>
              <a:t>/17)</a:t>
            </a:r>
          </a:p>
        </p:txBody>
      </p:sp>
    </p:spTree>
    <p:extLst>
      <p:ext uri="{BB962C8B-B14F-4D97-AF65-F5344CB8AC3E}">
        <p14:creationId xmlns:p14="http://schemas.microsoft.com/office/powerpoint/2010/main" val="135008602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1346"/>
                                        </p:tgtEl>
                                        <p:attrNameLst>
                                          <p:attrName>style.visibility</p:attrName>
                                        </p:attrNameLst>
                                      </p:cBhvr>
                                      <p:to>
                                        <p:strVal val="visible"/>
                                      </p:to>
                                    </p:set>
                                    <p:animEffect transition="in" filter="randombar(horizontal)">
                                      <p:cBhvr>
                                        <p:cTn id="7" dur="500"/>
                                        <p:tgtEl>
                                          <p:spTgt spid="1134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13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46" grpId="0"/>
      <p:bldP spid="11349" grpId="0" animBg="1"/>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5"/>
          <p:cNvSpPr>
            <a:spLocks noChangeArrowheads="1"/>
          </p:cNvSpPr>
          <p:nvPr/>
        </p:nvSpPr>
        <p:spPr bwMode="auto">
          <a:xfrm>
            <a:off x="2111542" y="923762"/>
            <a:ext cx="92365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de-DE" sz="2800" b="1">
                <a:solidFill>
                  <a:srgbClr val="FF0000"/>
                </a:solidFill>
                <a:latin typeface="Times New Roman" panose="02020603050405020304" pitchFamily="18" charset="0"/>
                <a:cs typeface="Times New Roman" panose="02020603050405020304" pitchFamily="18" charset="0"/>
              </a:rPr>
              <a:t>Tính</a:t>
            </a:r>
          </a:p>
        </p:txBody>
      </p:sp>
      <p:sp>
        <p:nvSpPr>
          <p:cNvPr id="22530" name="Text Box 30"/>
          <p:cNvSpPr txBox="1">
            <a:spLocks noChangeArrowheads="1"/>
          </p:cNvSpPr>
          <p:nvPr/>
        </p:nvSpPr>
        <p:spPr bwMode="auto">
          <a:xfrm>
            <a:off x="5181600" y="2684672"/>
            <a:ext cx="990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spcBef>
                <a:spcPct val="50000"/>
              </a:spcBef>
            </a:pPr>
            <a:r>
              <a:rPr lang="en-US" b="1">
                <a:solidFill>
                  <a:srgbClr val="FF0000"/>
                </a:solidFill>
              </a:rPr>
              <a:t>Giải</a:t>
            </a:r>
          </a:p>
        </p:txBody>
      </p:sp>
      <p:graphicFrame>
        <p:nvGraphicFramePr>
          <p:cNvPr id="13345" name="Object 33"/>
          <p:cNvGraphicFramePr>
            <a:graphicFrameLocks noChangeAspect="1"/>
          </p:cNvGraphicFramePr>
          <p:nvPr>
            <p:extLst>
              <p:ext uri="{D42A27DB-BD31-4B8C-83A1-F6EECF244321}">
                <p14:modId xmlns:p14="http://schemas.microsoft.com/office/powerpoint/2010/main" val="4291610039"/>
              </p:ext>
            </p:extLst>
          </p:nvPr>
        </p:nvGraphicFramePr>
        <p:xfrm>
          <a:off x="3414713" y="3335338"/>
          <a:ext cx="3238500" cy="1146175"/>
        </p:xfrm>
        <a:graphic>
          <a:graphicData uri="http://schemas.openxmlformats.org/presentationml/2006/ole">
            <mc:AlternateContent xmlns:mc="http://schemas.openxmlformats.org/markup-compatibility/2006">
              <mc:Choice xmlns:v="urn:schemas-microsoft-com:vml" Requires="v">
                <p:oleObj name="Equation" r:id="rId2" imgW="1358900" imgH="482600" progId="Equation.DSMT4">
                  <p:embed/>
                </p:oleObj>
              </mc:Choice>
              <mc:Fallback>
                <p:oleObj name="Equation" r:id="rId2" imgW="1358900" imgH="482600" progId="Equation.DSMT4">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14713" y="3335338"/>
                        <a:ext cx="3238500"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2534" name="Object 39"/>
          <p:cNvGraphicFramePr>
            <a:graphicFrameLocks noChangeAspect="1"/>
          </p:cNvGraphicFramePr>
          <p:nvPr>
            <p:extLst>
              <p:ext uri="{D42A27DB-BD31-4B8C-83A1-F6EECF244321}">
                <p14:modId xmlns:p14="http://schemas.microsoft.com/office/powerpoint/2010/main" val="320214405"/>
              </p:ext>
            </p:extLst>
          </p:nvPr>
        </p:nvGraphicFramePr>
        <p:xfrm>
          <a:off x="2773196" y="1514892"/>
          <a:ext cx="1008062" cy="1038225"/>
        </p:xfrm>
        <a:graphic>
          <a:graphicData uri="http://schemas.openxmlformats.org/presentationml/2006/ole">
            <mc:AlternateContent xmlns:mc="http://schemas.openxmlformats.org/markup-compatibility/2006">
              <mc:Choice xmlns:v="urn:schemas-microsoft-com:vml" Requires="v">
                <p:oleObj name="Equation" r:id="rId4" imgW="419100" imgH="431800" progId="Equation.DSMT4">
                  <p:embed/>
                </p:oleObj>
              </mc:Choice>
              <mc:Fallback>
                <p:oleObj name="Equation" r:id="rId4" imgW="419100" imgH="4318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3196" y="1514892"/>
                        <a:ext cx="1008062" cy="1038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22535" name="Object 40"/>
          <p:cNvGraphicFramePr>
            <a:graphicFrameLocks noChangeAspect="1"/>
          </p:cNvGraphicFramePr>
          <p:nvPr>
            <p:extLst>
              <p:ext uri="{D42A27DB-BD31-4B8C-83A1-F6EECF244321}">
                <p14:modId xmlns:p14="http://schemas.microsoft.com/office/powerpoint/2010/main" val="1120978638"/>
              </p:ext>
            </p:extLst>
          </p:nvPr>
        </p:nvGraphicFramePr>
        <p:xfrm>
          <a:off x="7605546" y="1637128"/>
          <a:ext cx="1460500" cy="590550"/>
        </p:xfrm>
        <a:graphic>
          <a:graphicData uri="http://schemas.openxmlformats.org/presentationml/2006/ole">
            <mc:AlternateContent xmlns:mc="http://schemas.openxmlformats.org/markup-compatibility/2006">
              <mc:Choice xmlns:v="urn:schemas-microsoft-com:vml" Requires="v">
                <p:oleObj name="Equation" r:id="rId6" imgW="596900" imgH="241300" progId="Equation.DSMT4">
                  <p:embed/>
                </p:oleObj>
              </mc:Choice>
              <mc:Fallback>
                <p:oleObj name="Equation" r:id="rId6" imgW="596900" imgH="24130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05546" y="1637128"/>
                        <a:ext cx="1460500" cy="590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13357" name="Object 45"/>
          <p:cNvGraphicFramePr>
            <a:graphicFrameLocks noChangeAspect="1"/>
          </p:cNvGraphicFramePr>
          <p:nvPr>
            <p:extLst>
              <p:ext uri="{D42A27DB-BD31-4B8C-83A1-F6EECF244321}">
                <p14:modId xmlns:p14="http://schemas.microsoft.com/office/powerpoint/2010/main" val="976900949"/>
              </p:ext>
            </p:extLst>
          </p:nvPr>
        </p:nvGraphicFramePr>
        <p:xfrm>
          <a:off x="3648075" y="5313362"/>
          <a:ext cx="6516688" cy="1149350"/>
        </p:xfrm>
        <a:graphic>
          <a:graphicData uri="http://schemas.openxmlformats.org/presentationml/2006/ole">
            <mc:AlternateContent xmlns:mc="http://schemas.openxmlformats.org/markup-compatibility/2006">
              <mc:Choice xmlns:v="urn:schemas-microsoft-com:vml" Requires="v">
                <p:oleObj name="Equation" r:id="rId8" imgW="2730500" imgH="482600" progId="Equation.DSMT4">
                  <p:embed/>
                </p:oleObj>
              </mc:Choice>
              <mc:Fallback>
                <p:oleObj name="Equation" r:id="rId8" imgW="2730500" imgH="48260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48075" y="5313362"/>
                        <a:ext cx="6516688"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 name="TextBox 15"/>
          <p:cNvSpPr txBox="1">
            <a:spLocks noChangeArrowheads="1"/>
          </p:cNvSpPr>
          <p:nvPr/>
        </p:nvSpPr>
        <p:spPr bwMode="auto">
          <a:xfrm>
            <a:off x="2117558" y="1713329"/>
            <a:ext cx="53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a:t>a)</a:t>
            </a:r>
          </a:p>
        </p:txBody>
      </p:sp>
      <p:sp>
        <p:nvSpPr>
          <p:cNvPr id="17" name="TextBox 16"/>
          <p:cNvSpPr txBox="1">
            <a:spLocks noChangeArrowheads="1"/>
          </p:cNvSpPr>
          <p:nvPr/>
        </p:nvSpPr>
        <p:spPr bwMode="auto">
          <a:xfrm>
            <a:off x="7070558" y="1637129"/>
            <a:ext cx="53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a:t>b)</a:t>
            </a:r>
          </a:p>
        </p:txBody>
      </p:sp>
      <p:sp>
        <p:nvSpPr>
          <p:cNvPr id="18" name="TextBox 17"/>
          <p:cNvSpPr txBox="1">
            <a:spLocks noChangeArrowheads="1"/>
          </p:cNvSpPr>
          <p:nvPr/>
        </p:nvSpPr>
        <p:spPr bwMode="auto">
          <a:xfrm>
            <a:off x="1981200" y="3652838"/>
            <a:ext cx="53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a:t>a)</a:t>
            </a:r>
          </a:p>
        </p:txBody>
      </p:sp>
      <p:graphicFrame>
        <p:nvGraphicFramePr>
          <p:cNvPr id="19" name="Object 39"/>
          <p:cNvGraphicFramePr>
            <a:graphicFrameLocks noChangeAspect="1"/>
          </p:cNvGraphicFramePr>
          <p:nvPr>
            <p:extLst>
              <p:ext uri="{D42A27DB-BD31-4B8C-83A1-F6EECF244321}">
                <p14:modId xmlns:p14="http://schemas.microsoft.com/office/powerpoint/2010/main" val="3205840596"/>
              </p:ext>
            </p:extLst>
          </p:nvPr>
        </p:nvGraphicFramePr>
        <p:xfrm>
          <a:off x="2438400" y="3365500"/>
          <a:ext cx="1009650" cy="1039812"/>
        </p:xfrm>
        <a:graphic>
          <a:graphicData uri="http://schemas.openxmlformats.org/presentationml/2006/ole">
            <mc:AlternateContent xmlns:mc="http://schemas.openxmlformats.org/markup-compatibility/2006">
              <mc:Choice xmlns:v="urn:schemas-microsoft-com:vml" Requires="v">
                <p:oleObj name="Equation" r:id="rId10" imgW="419100" imgH="431800" progId="Equation.DSMT4">
                  <p:embed/>
                </p:oleObj>
              </mc:Choice>
              <mc:Fallback>
                <p:oleObj name="Equation" r:id="rId10" imgW="419100" imgH="43180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38400" y="3365500"/>
                        <a:ext cx="1009650" cy="10398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20" name="TextBox 19"/>
          <p:cNvSpPr txBox="1">
            <a:spLocks noChangeArrowheads="1"/>
          </p:cNvSpPr>
          <p:nvPr/>
        </p:nvSpPr>
        <p:spPr bwMode="auto">
          <a:xfrm>
            <a:off x="1905000" y="5548313"/>
            <a:ext cx="53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a:t>b)</a:t>
            </a:r>
          </a:p>
        </p:txBody>
      </p:sp>
      <p:graphicFrame>
        <p:nvGraphicFramePr>
          <p:cNvPr id="21" name="Object 40"/>
          <p:cNvGraphicFramePr>
            <a:graphicFrameLocks noChangeAspect="1"/>
          </p:cNvGraphicFramePr>
          <p:nvPr>
            <p:extLst>
              <p:ext uri="{D42A27DB-BD31-4B8C-83A1-F6EECF244321}">
                <p14:modId xmlns:p14="http://schemas.microsoft.com/office/powerpoint/2010/main" val="93464705"/>
              </p:ext>
            </p:extLst>
          </p:nvPr>
        </p:nvGraphicFramePr>
        <p:xfrm>
          <a:off x="2438400" y="5472113"/>
          <a:ext cx="1341438" cy="682625"/>
        </p:xfrm>
        <a:graphic>
          <a:graphicData uri="http://schemas.openxmlformats.org/presentationml/2006/ole">
            <mc:AlternateContent xmlns:mc="http://schemas.openxmlformats.org/markup-compatibility/2006">
              <mc:Choice xmlns:v="urn:schemas-microsoft-com:vml" Requires="v">
                <p:oleObj name="Equation" r:id="rId12" imgW="596900" imgH="241300" progId="Equation.DSMT4">
                  <p:embed/>
                </p:oleObj>
              </mc:Choice>
              <mc:Fallback>
                <p:oleObj name="Equation" r:id="rId12" imgW="596900" imgH="24130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38400" y="5472113"/>
                        <a:ext cx="1341438" cy="68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4" name="Rectangle 2"/>
          <p:cNvSpPr txBox="1">
            <a:spLocks noChangeArrowheads="1"/>
          </p:cNvSpPr>
          <p:nvPr/>
        </p:nvSpPr>
        <p:spPr bwMode="auto">
          <a:xfrm>
            <a:off x="838200" y="263533"/>
            <a:ext cx="11049000" cy="533400"/>
          </a:xfrm>
          <a:prstGeom prst="rect">
            <a:avLst/>
          </a:prstGeom>
          <a:noFill/>
          <a:ln>
            <a:solidFill>
              <a:srgbClr val="FF00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115888" indent="-115888" eaLnBrk="1" hangingPunct="1">
              <a:buFont typeface="Vrinda" pitchFamily="34" charset="0"/>
              <a:buChar char="§"/>
            </a:pPr>
            <a:r>
              <a:rPr lang="en-US" altLang="en-US" sz="2800" b="1" kern="0">
                <a:solidFill>
                  <a:srgbClr val="0070C0"/>
                </a:solidFill>
                <a:latin typeface="Times New Roman" panose="02020603050405020304" pitchFamily="18" charset="0"/>
                <a:cs typeface="Times New Roman" panose="02020603050405020304" pitchFamily="18" charset="0"/>
              </a:rPr>
              <a:t>4 : LIÊN HỆ GiỮA PHÉP CHIA VÀ PHÉP KHAI PHƯƠNG</a:t>
            </a:r>
          </a:p>
        </p:txBody>
      </p:sp>
      <p:sp>
        <p:nvSpPr>
          <p:cNvPr id="15" name="Rectangle 8"/>
          <p:cNvSpPr>
            <a:spLocks noChangeArrowheads="1"/>
          </p:cNvSpPr>
          <p:nvPr/>
        </p:nvSpPr>
        <p:spPr bwMode="auto">
          <a:xfrm>
            <a:off x="1210202" y="881172"/>
            <a:ext cx="799072" cy="573087"/>
          </a:xfrm>
          <a:prstGeom prst="rect">
            <a:avLst/>
          </a:prstGeom>
          <a:solidFill>
            <a:schemeClr val="accent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b="1" dirty="0">
                <a:latin typeface="Times New Roman" panose="02020603050405020304" pitchFamily="18" charset="0"/>
                <a:cs typeface="Times New Roman" panose="02020603050405020304" pitchFamily="18" charset="0"/>
              </a:rPr>
              <a:t>?2</a:t>
            </a:r>
          </a:p>
        </p:txBody>
      </p:sp>
    </p:spTree>
    <p:extLst>
      <p:ext uri="{BB962C8B-B14F-4D97-AF65-F5344CB8AC3E}">
        <p14:creationId xmlns:p14="http://schemas.microsoft.com/office/powerpoint/2010/main" val="3822087165"/>
      </p:ext>
    </p:extLst>
  </p:cSld>
  <p:clrMapOvr>
    <a:masterClrMapping/>
  </p:clrMapOvr>
  <mc:AlternateContent xmlns:mc="http://schemas.openxmlformats.org/markup-compatibility/2006" xmlns:p14="http://schemas.microsoft.com/office/powerpoint/2010/main">
    <mc:Choice Requires="p14">
      <p:transition spd="slow" p14:dur="1500">
        <p:split/>
      </p:transition>
    </mc:Choice>
    <mc:Fallback xmlns="">
      <p:transition spd="slow">
        <p:spli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4" presetClass="entr" presetSubtype="10" fill="hold" grpId="0" nodeType="withEffect">
                                  <p:stCondLst>
                                    <p:cond delay="0"/>
                                  </p:stCondLst>
                                  <p:childTnLst>
                                    <p:set>
                                      <p:cBhvr>
                                        <p:cTn id="8" dur="1" fill="hold">
                                          <p:stCondLst>
                                            <p:cond delay="0"/>
                                          </p:stCondLst>
                                        </p:cTn>
                                        <p:tgtEl>
                                          <p:spTgt spid="22529"/>
                                        </p:tgtEl>
                                        <p:attrNameLst>
                                          <p:attrName>style.visibility</p:attrName>
                                        </p:attrNameLst>
                                      </p:cBhvr>
                                      <p:to>
                                        <p:strVal val="visible"/>
                                      </p:to>
                                    </p:set>
                                    <p:animEffect transition="in" filter="randombar(horizontal)">
                                      <p:cBhvr>
                                        <p:cTn id="9" dur="500"/>
                                        <p:tgtEl>
                                          <p:spTgt spid="22529"/>
                                        </p:tgtEl>
                                      </p:cBhvr>
                                    </p:animEffect>
                                  </p:childTnLst>
                                </p:cTn>
                              </p:par>
                              <p:par>
                                <p:cTn id="10" presetID="5" presetClass="entr" presetSubtype="10" fill="hold" grpId="0" nodeType="with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checkerboard(across)">
                                      <p:cBhvr>
                                        <p:cTn id="12" dur="500"/>
                                        <p:tgtEl>
                                          <p:spTgt spid="16"/>
                                        </p:tgtEl>
                                      </p:cBhvr>
                                    </p:animEffect>
                                  </p:childTnLst>
                                </p:cTn>
                              </p:par>
                              <p:par>
                                <p:cTn id="13" presetID="14" presetClass="entr" presetSubtype="10" fill="hold" nodeType="withEffect">
                                  <p:stCondLst>
                                    <p:cond delay="0"/>
                                  </p:stCondLst>
                                  <p:childTnLst>
                                    <p:set>
                                      <p:cBhvr>
                                        <p:cTn id="14" dur="1" fill="hold">
                                          <p:stCondLst>
                                            <p:cond delay="0"/>
                                          </p:stCondLst>
                                        </p:cTn>
                                        <p:tgtEl>
                                          <p:spTgt spid="22534"/>
                                        </p:tgtEl>
                                        <p:attrNameLst>
                                          <p:attrName>style.visibility</p:attrName>
                                        </p:attrNameLst>
                                      </p:cBhvr>
                                      <p:to>
                                        <p:strVal val="visible"/>
                                      </p:to>
                                    </p:set>
                                    <p:animEffect transition="in" filter="randombar(horizontal)">
                                      <p:cBhvr>
                                        <p:cTn id="15" dur="500"/>
                                        <p:tgtEl>
                                          <p:spTgt spid="22534"/>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17"/>
                                        </p:tgtEl>
                                        <p:attrNameLst>
                                          <p:attrName>style.visibility</p:attrName>
                                        </p:attrNameLst>
                                      </p:cBhvr>
                                      <p:to>
                                        <p:strVal val="visible"/>
                                      </p:to>
                                    </p:set>
                                    <p:animEffect transition="in" filter="checkerboard(across)">
                                      <p:cBhvr>
                                        <p:cTn id="18" dur="500"/>
                                        <p:tgtEl>
                                          <p:spTgt spid="17"/>
                                        </p:tgtEl>
                                      </p:cBhvr>
                                    </p:animEffect>
                                  </p:childTnLst>
                                </p:cTn>
                              </p:par>
                              <p:par>
                                <p:cTn id="19" presetID="14" presetClass="entr" presetSubtype="10" fill="hold" nodeType="withEffect">
                                  <p:stCondLst>
                                    <p:cond delay="0"/>
                                  </p:stCondLst>
                                  <p:childTnLst>
                                    <p:set>
                                      <p:cBhvr>
                                        <p:cTn id="20" dur="1" fill="hold">
                                          <p:stCondLst>
                                            <p:cond delay="0"/>
                                          </p:stCondLst>
                                        </p:cTn>
                                        <p:tgtEl>
                                          <p:spTgt spid="22535"/>
                                        </p:tgtEl>
                                        <p:attrNameLst>
                                          <p:attrName>style.visibility</p:attrName>
                                        </p:attrNameLst>
                                      </p:cBhvr>
                                      <p:to>
                                        <p:strVal val="visible"/>
                                      </p:to>
                                    </p:set>
                                    <p:animEffect transition="in" filter="randombar(horizontal)">
                                      <p:cBhvr>
                                        <p:cTn id="21" dur="500"/>
                                        <p:tgtEl>
                                          <p:spTgt spid="22535"/>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22530"/>
                                        </p:tgtEl>
                                        <p:attrNameLst>
                                          <p:attrName>style.visibility</p:attrName>
                                        </p:attrNameLst>
                                      </p:cBhvr>
                                      <p:to>
                                        <p:strVal val="visible"/>
                                      </p:to>
                                    </p:set>
                                    <p:animEffect transition="in" filter="randombar(horizontal)">
                                      <p:cBhvr>
                                        <p:cTn id="26" dur="500"/>
                                        <p:tgtEl>
                                          <p:spTgt spid="22530"/>
                                        </p:tgtEl>
                                      </p:cBhvr>
                                    </p:animEffect>
                                  </p:childTnLst>
                                </p:cTn>
                              </p:par>
                            </p:childTnLst>
                          </p:cTn>
                        </p:par>
                      </p:childTnLst>
                    </p:cTn>
                  </p:par>
                  <p:par>
                    <p:cTn id="27" fill="hold">
                      <p:stCondLst>
                        <p:cond delay="indefinite"/>
                      </p:stCondLst>
                      <p:childTnLst>
                        <p:par>
                          <p:cTn id="28" fill="hold">
                            <p:stCondLst>
                              <p:cond delay="0"/>
                            </p:stCondLst>
                            <p:childTnLst>
                              <p:par>
                                <p:cTn id="29" presetID="5" presetClass="entr" presetSubtype="1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Effect transition="in" filter="checkerboard(across)">
                                      <p:cBhvr>
                                        <p:cTn id="31" dur="500"/>
                                        <p:tgtEl>
                                          <p:spTgt spid="18"/>
                                        </p:tgtEl>
                                      </p:cBhvr>
                                    </p:animEffect>
                                  </p:childTnLst>
                                </p:cTn>
                              </p:par>
                              <p:par>
                                <p:cTn id="32" presetID="14" presetClass="entr" presetSubtype="10" fill="hold" nodeType="with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randombar(horizontal)">
                                      <p:cBhvr>
                                        <p:cTn id="34" dur="500"/>
                                        <p:tgtEl>
                                          <p:spTgt spid="19"/>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nodeType="clickEffect">
                                  <p:stCondLst>
                                    <p:cond delay="0"/>
                                  </p:stCondLst>
                                  <p:childTnLst>
                                    <p:set>
                                      <p:cBhvr>
                                        <p:cTn id="38" dur="1" fill="hold">
                                          <p:stCondLst>
                                            <p:cond delay="0"/>
                                          </p:stCondLst>
                                        </p:cTn>
                                        <p:tgtEl>
                                          <p:spTgt spid="13345"/>
                                        </p:tgtEl>
                                        <p:attrNameLst>
                                          <p:attrName>style.visibility</p:attrName>
                                        </p:attrNameLst>
                                      </p:cBhvr>
                                      <p:to>
                                        <p:strVal val="visible"/>
                                      </p:to>
                                    </p:set>
                                    <p:animEffect transition="in" filter="randombar(horizontal)">
                                      <p:cBhvr>
                                        <p:cTn id="39" dur="500"/>
                                        <p:tgtEl>
                                          <p:spTgt spid="13345"/>
                                        </p:tgtEl>
                                      </p:cBhvr>
                                    </p:animEffect>
                                  </p:childTnLst>
                                </p:cTn>
                              </p:par>
                            </p:childTnLst>
                          </p:cTn>
                        </p:par>
                      </p:childTnLst>
                    </p:cTn>
                  </p:par>
                  <p:par>
                    <p:cTn id="40" fill="hold">
                      <p:stCondLst>
                        <p:cond delay="indefinite"/>
                      </p:stCondLst>
                      <p:childTnLst>
                        <p:par>
                          <p:cTn id="41" fill="hold">
                            <p:stCondLst>
                              <p:cond delay="0"/>
                            </p:stCondLst>
                            <p:childTnLst>
                              <p:par>
                                <p:cTn id="42" presetID="5" presetClass="entr" presetSubtype="10" fill="hold" grpId="0" nodeType="clickEffect">
                                  <p:stCondLst>
                                    <p:cond delay="0"/>
                                  </p:stCondLst>
                                  <p:childTnLst>
                                    <p:set>
                                      <p:cBhvr>
                                        <p:cTn id="43" dur="1" fill="hold">
                                          <p:stCondLst>
                                            <p:cond delay="0"/>
                                          </p:stCondLst>
                                        </p:cTn>
                                        <p:tgtEl>
                                          <p:spTgt spid="20"/>
                                        </p:tgtEl>
                                        <p:attrNameLst>
                                          <p:attrName>style.visibility</p:attrName>
                                        </p:attrNameLst>
                                      </p:cBhvr>
                                      <p:to>
                                        <p:strVal val="visible"/>
                                      </p:to>
                                    </p:set>
                                    <p:animEffect transition="in" filter="checkerboard(across)">
                                      <p:cBhvr>
                                        <p:cTn id="44" dur="500"/>
                                        <p:tgtEl>
                                          <p:spTgt spid="20"/>
                                        </p:tgtEl>
                                      </p:cBhvr>
                                    </p:animEffect>
                                  </p:childTnLst>
                                </p:cTn>
                              </p:par>
                              <p:par>
                                <p:cTn id="45" presetID="14" presetClass="entr" presetSubtype="10" fill="hold" nodeType="with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randombar(horizontal)">
                                      <p:cBhvr>
                                        <p:cTn id="47" dur="500"/>
                                        <p:tgtEl>
                                          <p:spTgt spid="21"/>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nodeType="clickEffect">
                                  <p:stCondLst>
                                    <p:cond delay="0"/>
                                  </p:stCondLst>
                                  <p:childTnLst>
                                    <p:set>
                                      <p:cBhvr>
                                        <p:cTn id="51" dur="1" fill="hold">
                                          <p:stCondLst>
                                            <p:cond delay="0"/>
                                          </p:stCondLst>
                                        </p:cTn>
                                        <p:tgtEl>
                                          <p:spTgt spid="13357"/>
                                        </p:tgtEl>
                                        <p:attrNameLst>
                                          <p:attrName>style.visibility</p:attrName>
                                        </p:attrNameLst>
                                      </p:cBhvr>
                                      <p:to>
                                        <p:strVal val="visible"/>
                                      </p:to>
                                    </p:set>
                                    <p:animEffect transition="in" filter="randombar(horizontal)">
                                      <p:cBhvr>
                                        <p:cTn id="52" dur="500"/>
                                        <p:tgtEl>
                                          <p:spTgt spid="133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9" grpId="0"/>
      <p:bldP spid="22530" grpId="0"/>
      <p:bldP spid="16" grpId="0"/>
      <p:bldP spid="17" grpId="0"/>
      <p:bldP spid="18" grpId="0"/>
      <p:bldP spid="20" grpId="0"/>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1862221" y="565151"/>
            <a:ext cx="23622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spcBef>
                <a:spcPct val="50000"/>
              </a:spcBef>
            </a:pPr>
            <a:r>
              <a:rPr lang="en-US" sz="3000" b="1">
                <a:solidFill>
                  <a:srgbClr val="FF0000"/>
                </a:solidFill>
              </a:rPr>
              <a:t>2. </a:t>
            </a:r>
            <a:r>
              <a:rPr lang="en-US" sz="3000" b="1" u="sng">
                <a:solidFill>
                  <a:srgbClr val="FF0000"/>
                </a:solidFill>
              </a:rPr>
              <a:t>Áp dụng:</a:t>
            </a:r>
          </a:p>
        </p:txBody>
      </p:sp>
      <p:sp>
        <p:nvSpPr>
          <p:cNvPr id="41989" name="Text Box 5"/>
          <p:cNvSpPr txBox="1">
            <a:spLocks noChangeArrowheads="1"/>
          </p:cNvSpPr>
          <p:nvPr/>
        </p:nvSpPr>
        <p:spPr bwMode="auto">
          <a:xfrm>
            <a:off x="1890712" y="1905000"/>
            <a:ext cx="8410575" cy="1477328"/>
          </a:xfrm>
          <a:prstGeom prst="rect">
            <a:avLst/>
          </a:prstGeom>
          <a:noFill/>
          <a:ln w="38100" cmpd="dbl">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lgn="just">
              <a:spcBef>
                <a:spcPct val="50000"/>
              </a:spcBef>
            </a:pPr>
            <a:r>
              <a:rPr lang="en-US" sz="3000" b="1" i="1"/>
              <a:t>Muốn chia căn bậc hai của số a không âm cho căn bậc hai của số b dương, ta </a:t>
            </a:r>
            <a:r>
              <a:rPr lang="en-US" sz="3000" b="1" i="1">
                <a:solidFill>
                  <a:srgbClr val="FF0000"/>
                </a:solidFill>
              </a:rPr>
              <a:t>có thể</a:t>
            </a:r>
            <a:r>
              <a:rPr lang="en-US" sz="3000" b="1" i="1"/>
              <a:t> chia số a cho số b rồi khai phương kết quả đó. </a:t>
            </a:r>
          </a:p>
        </p:txBody>
      </p:sp>
      <p:sp>
        <p:nvSpPr>
          <p:cNvPr id="27" name="Hộp Văn bản 26">
            <a:extLst>
              <a:ext uri="{FF2B5EF4-FFF2-40B4-BE49-F238E27FC236}">
                <a16:creationId xmlns:a16="http://schemas.microsoft.com/office/drawing/2014/main" id="{F623E915-E2B5-4613-A3A0-A3F173203F9A}"/>
              </a:ext>
            </a:extLst>
          </p:cNvPr>
          <p:cNvSpPr txBox="1"/>
          <p:nvPr/>
        </p:nvSpPr>
        <p:spPr>
          <a:xfrm>
            <a:off x="1840450" y="1114426"/>
            <a:ext cx="8915400" cy="553998"/>
          </a:xfrm>
          <a:prstGeom prst="rect">
            <a:avLst/>
          </a:prstGeom>
          <a:noFill/>
        </p:spPr>
        <p:txBody>
          <a:bodyPr wrap="square" rtlCol="0">
            <a:spAutoFit/>
          </a:bodyPr>
          <a:lstStyle/>
          <a:p>
            <a:r>
              <a:rPr lang="en-US" sz="3000" b="1" dirty="0">
                <a:solidFill>
                  <a:srgbClr val="FF0000"/>
                </a:solidFill>
              </a:rPr>
              <a:t>b) </a:t>
            </a:r>
            <a:r>
              <a:rPr lang="en-US" sz="3000" b="1" dirty="0" err="1">
                <a:solidFill>
                  <a:srgbClr val="FF0000"/>
                </a:solidFill>
              </a:rPr>
              <a:t>Quy</a:t>
            </a:r>
            <a:r>
              <a:rPr lang="en-US" sz="3000" b="1" dirty="0">
                <a:solidFill>
                  <a:srgbClr val="FF0000"/>
                </a:solidFill>
              </a:rPr>
              <a:t> </a:t>
            </a:r>
            <a:r>
              <a:rPr lang="en-US" sz="3000" b="1" dirty="0" err="1">
                <a:solidFill>
                  <a:srgbClr val="FF0000"/>
                </a:solidFill>
              </a:rPr>
              <a:t>tắc</a:t>
            </a:r>
            <a:r>
              <a:rPr lang="en-US" sz="3000" b="1" dirty="0">
                <a:solidFill>
                  <a:srgbClr val="FF0000"/>
                </a:solidFill>
              </a:rPr>
              <a:t> chia </a:t>
            </a:r>
            <a:r>
              <a:rPr lang="en-US" sz="3000" b="1" dirty="0" err="1">
                <a:solidFill>
                  <a:srgbClr val="FF0000"/>
                </a:solidFill>
              </a:rPr>
              <a:t>hai</a:t>
            </a:r>
            <a:r>
              <a:rPr lang="en-US" sz="3000" b="1" dirty="0">
                <a:solidFill>
                  <a:srgbClr val="FF0000"/>
                </a:solidFill>
              </a:rPr>
              <a:t> </a:t>
            </a:r>
            <a:r>
              <a:rPr lang="en-US" sz="3000" b="1" dirty="0" err="1">
                <a:solidFill>
                  <a:srgbClr val="FF0000"/>
                </a:solidFill>
              </a:rPr>
              <a:t>căn</a:t>
            </a:r>
            <a:r>
              <a:rPr lang="en-US" sz="3000" b="1" dirty="0">
                <a:solidFill>
                  <a:srgbClr val="FF0000"/>
                </a:solidFill>
              </a:rPr>
              <a:t> </a:t>
            </a:r>
            <a:r>
              <a:rPr lang="en-US" sz="3000" b="1" dirty="0" err="1">
                <a:solidFill>
                  <a:srgbClr val="FF0000"/>
                </a:solidFill>
              </a:rPr>
              <a:t>bậc</a:t>
            </a:r>
            <a:r>
              <a:rPr lang="en-US" sz="3000" b="1" dirty="0">
                <a:solidFill>
                  <a:srgbClr val="FF0000"/>
                </a:solidFill>
              </a:rPr>
              <a:t> </a:t>
            </a:r>
            <a:r>
              <a:rPr lang="en-US" sz="3000" b="1" dirty="0" err="1">
                <a:solidFill>
                  <a:srgbClr val="FF0000"/>
                </a:solidFill>
              </a:rPr>
              <a:t>hai</a:t>
            </a:r>
            <a:r>
              <a:rPr lang="en-US" sz="3000" b="1" dirty="0">
                <a:solidFill>
                  <a:srgbClr val="FF0000"/>
                </a:solidFill>
              </a:rPr>
              <a:t> (</a:t>
            </a:r>
            <a:r>
              <a:rPr lang="en-US" sz="3000" b="1" dirty="0" err="1">
                <a:solidFill>
                  <a:srgbClr val="FF0000"/>
                </a:solidFill>
              </a:rPr>
              <a:t>sgk</a:t>
            </a:r>
            <a:r>
              <a:rPr lang="en-US" sz="3000" b="1" dirty="0">
                <a:solidFill>
                  <a:srgbClr val="FF0000"/>
                </a:solidFill>
              </a:rPr>
              <a:t>/17)</a:t>
            </a:r>
          </a:p>
        </p:txBody>
      </p:sp>
    </p:spTree>
    <p:extLst>
      <p:ext uri="{BB962C8B-B14F-4D97-AF65-F5344CB8AC3E}">
        <p14:creationId xmlns:p14="http://schemas.microsoft.com/office/powerpoint/2010/main" val="2211362348"/>
      </p:ext>
    </p:extLst>
  </p:cSld>
  <p:clrMapOvr>
    <a:masterClrMapping/>
  </p:clrMapOvr>
  <p:transition spd="slow">
    <p:randomBa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41986"/>
                                        </p:tgtEl>
                                        <p:attrNameLst>
                                          <p:attrName>style.visibility</p:attrName>
                                        </p:attrNameLst>
                                      </p:cBhvr>
                                      <p:to>
                                        <p:strVal val="visible"/>
                                      </p:to>
                                    </p:set>
                                    <p:anim calcmode="lin" valueType="num">
                                      <p:cBhvr additive="base">
                                        <p:cTn id="7" dur="500"/>
                                        <p:tgtEl>
                                          <p:spTgt spid="41986"/>
                                        </p:tgtEl>
                                        <p:attrNameLst>
                                          <p:attrName>ppt_y</p:attrName>
                                        </p:attrNameLst>
                                      </p:cBhvr>
                                      <p:tavLst>
                                        <p:tav tm="0">
                                          <p:val>
                                            <p:strVal val="#ppt_y+#ppt_h*1.125000"/>
                                          </p:val>
                                        </p:tav>
                                        <p:tav tm="100000">
                                          <p:val>
                                            <p:strVal val="#ppt_y"/>
                                          </p:val>
                                        </p:tav>
                                      </p:tavLst>
                                    </p:anim>
                                    <p:animEffect transition="in" filter="wipe(up)">
                                      <p:cBhvr>
                                        <p:cTn id="8" dur="500"/>
                                        <p:tgtEl>
                                          <p:spTgt spid="41986"/>
                                        </p:tgtEl>
                                      </p:cBhvr>
                                    </p:animEffec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41989"/>
                                        </p:tgtEl>
                                        <p:attrNameLst>
                                          <p:attrName>style.visibility</p:attrName>
                                        </p:attrNameLst>
                                      </p:cBhvr>
                                      <p:to>
                                        <p:strVal val="visible"/>
                                      </p:to>
                                    </p:set>
                                    <p:anim calcmode="lin" valueType="num">
                                      <p:cBhvr additive="base">
                                        <p:cTn id="17" dur="500"/>
                                        <p:tgtEl>
                                          <p:spTgt spid="41989"/>
                                        </p:tgtEl>
                                        <p:attrNameLst>
                                          <p:attrName>ppt_y</p:attrName>
                                        </p:attrNameLst>
                                      </p:cBhvr>
                                      <p:tavLst>
                                        <p:tav tm="0">
                                          <p:val>
                                            <p:strVal val="#ppt_y+#ppt_h*1.125000"/>
                                          </p:val>
                                        </p:tav>
                                        <p:tav tm="100000">
                                          <p:val>
                                            <p:strVal val="#ppt_y"/>
                                          </p:val>
                                        </p:tav>
                                      </p:tavLst>
                                    </p:anim>
                                    <p:animEffect transition="in" filter="wipe(up)">
                                      <p:cBhvr>
                                        <p:cTn id="18" dur="500"/>
                                        <p:tgtEl>
                                          <p:spTgt spid="419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41989" grpId="0" animBg="1"/>
      <p:bldP spid="2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5"/>
          <p:cNvSpPr>
            <a:spLocks noChangeArrowheads="1"/>
          </p:cNvSpPr>
          <p:nvPr/>
        </p:nvSpPr>
        <p:spPr bwMode="auto">
          <a:xfrm>
            <a:off x="2087329" y="945604"/>
            <a:ext cx="100694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de-DE" sz="2800" b="1">
                <a:solidFill>
                  <a:srgbClr val="FF0000"/>
                </a:solidFill>
                <a:latin typeface="Times New Roman" panose="02020603050405020304" pitchFamily="18" charset="0"/>
                <a:cs typeface="Times New Roman" panose="02020603050405020304" pitchFamily="18" charset="0"/>
              </a:rPr>
              <a:t> Tính</a:t>
            </a:r>
          </a:p>
        </p:txBody>
      </p:sp>
      <p:sp>
        <p:nvSpPr>
          <p:cNvPr id="22530" name="Text Box 30"/>
          <p:cNvSpPr txBox="1">
            <a:spLocks noChangeArrowheads="1"/>
          </p:cNvSpPr>
          <p:nvPr/>
        </p:nvSpPr>
        <p:spPr bwMode="auto">
          <a:xfrm>
            <a:off x="5715000" y="2514600"/>
            <a:ext cx="990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spcBef>
                <a:spcPct val="50000"/>
              </a:spcBef>
            </a:pPr>
            <a:r>
              <a:rPr lang="en-US" b="1">
                <a:solidFill>
                  <a:srgbClr val="FF0000"/>
                </a:solidFill>
              </a:rPr>
              <a:t>Giải</a:t>
            </a:r>
          </a:p>
        </p:txBody>
      </p:sp>
      <p:graphicFrame>
        <p:nvGraphicFramePr>
          <p:cNvPr id="13345" name="Object 33"/>
          <p:cNvGraphicFramePr>
            <a:graphicFrameLocks noChangeAspect="1"/>
          </p:cNvGraphicFramePr>
          <p:nvPr>
            <p:extLst>
              <p:ext uri="{D42A27DB-BD31-4B8C-83A1-F6EECF244321}">
                <p14:modId xmlns:p14="http://schemas.microsoft.com/office/powerpoint/2010/main" val="1642448960"/>
              </p:ext>
            </p:extLst>
          </p:nvPr>
        </p:nvGraphicFramePr>
        <p:xfrm>
          <a:off x="4248150" y="3624263"/>
          <a:ext cx="3600450" cy="1025525"/>
        </p:xfrm>
        <a:graphic>
          <a:graphicData uri="http://schemas.openxmlformats.org/presentationml/2006/ole">
            <mc:AlternateContent xmlns:mc="http://schemas.openxmlformats.org/markup-compatibility/2006">
              <mc:Choice xmlns:v="urn:schemas-microsoft-com:vml" Requires="v">
                <p:oleObj name="Equation" r:id="rId2" imgW="1511300" imgH="431800" progId="Equation.DSMT4">
                  <p:embed/>
                </p:oleObj>
              </mc:Choice>
              <mc:Fallback>
                <p:oleObj name="Equation" r:id="rId2" imgW="1511300" imgH="431800" progId="Equation.DSMT4">
                  <p:embed/>
                  <p:pic>
                    <p:nvPicPr>
                      <p:cNvPr id="0" nam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48150" y="3624263"/>
                        <a:ext cx="3600450" cy="102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2534" name="Object 39"/>
          <p:cNvGraphicFramePr>
            <a:graphicFrameLocks noChangeAspect="1"/>
          </p:cNvGraphicFramePr>
          <p:nvPr>
            <p:extLst>
              <p:ext uri="{D42A27DB-BD31-4B8C-83A1-F6EECF244321}">
                <p14:modId xmlns:p14="http://schemas.microsoft.com/office/powerpoint/2010/main" val="1756804320"/>
              </p:ext>
            </p:extLst>
          </p:nvPr>
        </p:nvGraphicFramePr>
        <p:xfrm>
          <a:off x="3398838" y="1525587"/>
          <a:ext cx="1008063" cy="1068388"/>
        </p:xfrm>
        <a:graphic>
          <a:graphicData uri="http://schemas.openxmlformats.org/presentationml/2006/ole">
            <mc:AlternateContent xmlns:mc="http://schemas.openxmlformats.org/markup-compatibility/2006">
              <mc:Choice xmlns:v="urn:schemas-microsoft-com:vml" Requires="v">
                <p:oleObj name="Equation" r:id="rId4" imgW="419100" imgH="444500" progId="Equation.DSMT4">
                  <p:embed/>
                </p:oleObj>
              </mc:Choice>
              <mc:Fallback>
                <p:oleObj name="Equation" r:id="rId4" imgW="419100" imgH="444500" progId="Equation.DSMT4">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98838" y="1525587"/>
                        <a:ext cx="1008063" cy="10683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22535" name="Object 40"/>
          <p:cNvGraphicFramePr>
            <a:graphicFrameLocks noChangeAspect="1"/>
          </p:cNvGraphicFramePr>
          <p:nvPr>
            <p:extLst>
              <p:ext uri="{D42A27DB-BD31-4B8C-83A1-F6EECF244321}">
                <p14:modId xmlns:p14="http://schemas.microsoft.com/office/powerpoint/2010/main" val="801750709"/>
              </p:ext>
            </p:extLst>
          </p:nvPr>
        </p:nvGraphicFramePr>
        <p:xfrm>
          <a:off x="7583487" y="1357312"/>
          <a:ext cx="901700" cy="1119188"/>
        </p:xfrm>
        <a:graphic>
          <a:graphicData uri="http://schemas.openxmlformats.org/presentationml/2006/ole">
            <mc:AlternateContent xmlns:mc="http://schemas.openxmlformats.org/markup-compatibility/2006">
              <mc:Choice xmlns:v="urn:schemas-microsoft-com:vml" Requires="v">
                <p:oleObj name="Equation" r:id="rId6" imgW="368300" imgH="457200" progId="Equation.DSMT4">
                  <p:embed/>
                </p:oleObj>
              </mc:Choice>
              <mc:Fallback>
                <p:oleObj name="Equation" r:id="rId6" imgW="368300" imgH="457200" progId="Equation.DSMT4">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583487" y="1357312"/>
                        <a:ext cx="901700" cy="1119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13357" name="Object 45"/>
          <p:cNvGraphicFramePr>
            <a:graphicFrameLocks noChangeAspect="1"/>
          </p:cNvGraphicFramePr>
          <p:nvPr>
            <p:extLst>
              <p:ext uri="{D42A27DB-BD31-4B8C-83A1-F6EECF244321}">
                <p14:modId xmlns:p14="http://schemas.microsoft.com/office/powerpoint/2010/main" val="489984052"/>
              </p:ext>
            </p:extLst>
          </p:nvPr>
        </p:nvGraphicFramePr>
        <p:xfrm>
          <a:off x="4191000" y="5213351"/>
          <a:ext cx="3122612" cy="1209675"/>
        </p:xfrm>
        <a:graphic>
          <a:graphicData uri="http://schemas.openxmlformats.org/presentationml/2006/ole">
            <mc:AlternateContent xmlns:mc="http://schemas.openxmlformats.org/markup-compatibility/2006">
              <mc:Choice xmlns:v="urn:schemas-microsoft-com:vml" Requires="v">
                <p:oleObj name="Equation" r:id="rId8" imgW="1308100" imgH="508000" progId="Equation.DSMT4">
                  <p:embed/>
                </p:oleObj>
              </mc:Choice>
              <mc:Fallback>
                <p:oleObj name="Equation" r:id="rId8" imgW="1308100" imgH="508000" progId="Equation.DSMT4">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91000" y="5213351"/>
                        <a:ext cx="3122612"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 name="TextBox 15"/>
          <p:cNvSpPr txBox="1">
            <a:spLocks noChangeArrowheads="1"/>
          </p:cNvSpPr>
          <p:nvPr/>
        </p:nvSpPr>
        <p:spPr bwMode="auto">
          <a:xfrm>
            <a:off x="2743200" y="1738313"/>
            <a:ext cx="53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a:t>a)</a:t>
            </a:r>
          </a:p>
        </p:txBody>
      </p:sp>
      <p:sp>
        <p:nvSpPr>
          <p:cNvPr id="17" name="TextBox 16"/>
          <p:cNvSpPr txBox="1">
            <a:spLocks noChangeArrowheads="1"/>
          </p:cNvSpPr>
          <p:nvPr/>
        </p:nvSpPr>
        <p:spPr bwMode="auto">
          <a:xfrm>
            <a:off x="7050087" y="1662113"/>
            <a:ext cx="53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a:t>b)</a:t>
            </a:r>
          </a:p>
        </p:txBody>
      </p:sp>
      <p:sp>
        <p:nvSpPr>
          <p:cNvPr id="18" name="TextBox 17"/>
          <p:cNvSpPr txBox="1">
            <a:spLocks noChangeArrowheads="1"/>
          </p:cNvSpPr>
          <p:nvPr/>
        </p:nvSpPr>
        <p:spPr bwMode="auto">
          <a:xfrm>
            <a:off x="2590800" y="3881438"/>
            <a:ext cx="53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a:t>a)</a:t>
            </a:r>
          </a:p>
        </p:txBody>
      </p:sp>
      <p:sp>
        <p:nvSpPr>
          <p:cNvPr id="20" name="TextBox 19"/>
          <p:cNvSpPr txBox="1">
            <a:spLocks noChangeArrowheads="1"/>
          </p:cNvSpPr>
          <p:nvPr/>
        </p:nvSpPr>
        <p:spPr bwMode="auto">
          <a:xfrm>
            <a:off x="2590800" y="5557838"/>
            <a:ext cx="533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r>
              <a:rPr lang="en-US"/>
              <a:t>b)</a:t>
            </a:r>
          </a:p>
        </p:txBody>
      </p:sp>
      <p:graphicFrame>
        <p:nvGraphicFramePr>
          <p:cNvPr id="21" name="Object 40"/>
          <p:cNvGraphicFramePr>
            <a:graphicFrameLocks noChangeAspect="1"/>
          </p:cNvGraphicFramePr>
          <p:nvPr>
            <p:extLst>
              <p:ext uri="{D42A27DB-BD31-4B8C-83A1-F6EECF244321}">
                <p14:modId xmlns:p14="http://schemas.microsoft.com/office/powerpoint/2010/main" val="339561859"/>
              </p:ext>
            </p:extLst>
          </p:nvPr>
        </p:nvGraphicFramePr>
        <p:xfrm>
          <a:off x="3200400" y="5319713"/>
          <a:ext cx="914400" cy="1082675"/>
        </p:xfrm>
        <a:graphic>
          <a:graphicData uri="http://schemas.openxmlformats.org/presentationml/2006/ole">
            <mc:AlternateContent xmlns:mc="http://schemas.openxmlformats.org/markup-compatibility/2006">
              <mc:Choice xmlns:v="urn:schemas-microsoft-com:vml" Requires="v">
                <p:oleObj name="Equation" r:id="rId10" imgW="368300" imgH="457200" progId="Equation.DSMT4">
                  <p:embed/>
                </p:oleObj>
              </mc:Choice>
              <mc:Fallback>
                <p:oleObj name="Equation" r:id="rId10" imgW="368300" imgH="457200" progId="Equation.DSMT4">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00400" y="5319713"/>
                        <a:ext cx="914400"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4" name="Object 39"/>
          <p:cNvGraphicFramePr>
            <a:graphicFrameLocks noChangeAspect="1"/>
          </p:cNvGraphicFramePr>
          <p:nvPr>
            <p:extLst>
              <p:ext uri="{D42A27DB-BD31-4B8C-83A1-F6EECF244321}">
                <p14:modId xmlns:p14="http://schemas.microsoft.com/office/powerpoint/2010/main" val="181990286"/>
              </p:ext>
            </p:extLst>
          </p:nvPr>
        </p:nvGraphicFramePr>
        <p:xfrm>
          <a:off x="3200400" y="3641726"/>
          <a:ext cx="1008062" cy="1068387"/>
        </p:xfrm>
        <a:graphic>
          <a:graphicData uri="http://schemas.openxmlformats.org/presentationml/2006/ole">
            <mc:AlternateContent xmlns:mc="http://schemas.openxmlformats.org/markup-compatibility/2006">
              <mc:Choice xmlns:v="urn:schemas-microsoft-com:vml" Requires="v">
                <p:oleObj name="Equation" r:id="rId12" imgW="419100" imgH="444500" progId="Equation.DSMT4">
                  <p:embed/>
                </p:oleObj>
              </mc:Choice>
              <mc:Fallback>
                <p:oleObj name="Equation" r:id="rId12" imgW="419100" imgH="444500" progId="Equation.DSMT4">
                  <p:embed/>
                  <p:pic>
                    <p:nvPicPr>
                      <p:cNvPr id="0" nam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00400" y="3641726"/>
                        <a:ext cx="1008062" cy="1068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15" name="Rectangle 2"/>
          <p:cNvSpPr txBox="1">
            <a:spLocks noChangeArrowheads="1"/>
          </p:cNvSpPr>
          <p:nvPr/>
        </p:nvSpPr>
        <p:spPr bwMode="auto">
          <a:xfrm>
            <a:off x="838200" y="263533"/>
            <a:ext cx="11049000" cy="533400"/>
          </a:xfrm>
          <a:prstGeom prst="rect">
            <a:avLst/>
          </a:prstGeom>
          <a:noFill/>
          <a:ln>
            <a:solidFill>
              <a:srgbClr val="FF00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115888" indent="-115888" eaLnBrk="1" hangingPunct="1">
              <a:buFont typeface="Vrinda" pitchFamily="34" charset="0"/>
              <a:buChar char="§"/>
            </a:pPr>
            <a:r>
              <a:rPr lang="en-US" altLang="en-US" sz="2800" b="1" kern="0">
                <a:solidFill>
                  <a:srgbClr val="0070C0"/>
                </a:solidFill>
                <a:latin typeface="Times New Roman" panose="02020603050405020304" pitchFamily="18" charset="0"/>
                <a:cs typeface="Times New Roman" panose="02020603050405020304" pitchFamily="18" charset="0"/>
              </a:rPr>
              <a:t>4 : LIÊN HỆ GiỮA PHÉP CHIA VÀ PHÉP KHAI PHƯƠNG</a:t>
            </a:r>
          </a:p>
        </p:txBody>
      </p:sp>
      <p:sp>
        <p:nvSpPr>
          <p:cNvPr id="19" name="Rectangle 8"/>
          <p:cNvSpPr>
            <a:spLocks noChangeArrowheads="1"/>
          </p:cNvSpPr>
          <p:nvPr/>
        </p:nvSpPr>
        <p:spPr bwMode="auto">
          <a:xfrm>
            <a:off x="1210202" y="881172"/>
            <a:ext cx="799072" cy="573087"/>
          </a:xfrm>
          <a:prstGeom prst="rect">
            <a:avLst/>
          </a:prstGeom>
          <a:solidFill>
            <a:schemeClr val="accent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b="1">
                <a:latin typeface="Times New Roman" panose="02020603050405020304" pitchFamily="18" charset="0"/>
                <a:cs typeface="Times New Roman" panose="02020603050405020304" pitchFamily="18" charset="0"/>
              </a:rPr>
              <a:t>?3</a:t>
            </a:r>
          </a:p>
        </p:txBody>
      </p:sp>
    </p:spTree>
    <p:extLst>
      <p:ext uri="{BB962C8B-B14F-4D97-AF65-F5344CB8AC3E}">
        <p14:creationId xmlns:p14="http://schemas.microsoft.com/office/powerpoint/2010/main" val="3764031035"/>
      </p:ext>
    </p:extLst>
  </p:cSld>
  <p:clrMapOvr>
    <a:masterClrMapping/>
  </p:clrMapOvr>
  <p:transition spd="slow">
    <p:push/>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2529"/>
                                        </p:tgtEl>
                                        <p:attrNameLst>
                                          <p:attrName>style.visibility</p:attrName>
                                        </p:attrNameLst>
                                      </p:cBhvr>
                                      <p:to>
                                        <p:strVal val="visible"/>
                                      </p:to>
                                    </p:set>
                                    <p:animEffect transition="in" filter="randombar(horizontal)">
                                      <p:cBhvr>
                                        <p:cTn id="7" dur="500"/>
                                        <p:tgtEl>
                                          <p:spTgt spid="22529"/>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checkerboard(across)">
                                      <p:cBhvr>
                                        <p:cTn id="10" dur="500"/>
                                        <p:tgtEl>
                                          <p:spTgt spid="16"/>
                                        </p:tgtEl>
                                      </p:cBhvr>
                                    </p:animEffect>
                                  </p:childTnLst>
                                </p:cTn>
                              </p:par>
                              <p:par>
                                <p:cTn id="11" presetID="14" presetClass="entr" presetSubtype="10" fill="hold" nodeType="withEffect">
                                  <p:stCondLst>
                                    <p:cond delay="0"/>
                                  </p:stCondLst>
                                  <p:childTnLst>
                                    <p:set>
                                      <p:cBhvr>
                                        <p:cTn id="12" dur="1" fill="hold">
                                          <p:stCondLst>
                                            <p:cond delay="0"/>
                                          </p:stCondLst>
                                        </p:cTn>
                                        <p:tgtEl>
                                          <p:spTgt spid="22534"/>
                                        </p:tgtEl>
                                        <p:attrNameLst>
                                          <p:attrName>style.visibility</p:attrName>
                                        </p:attrNameLst>
                                      </p:cBhvr>
                                      <p:to>
                                        <p:strVal val="visible"/>
                                      </p:to>
                                    </p:set>
                                    <p:animEffect transition="in" filter="randombar(horizontal)">
                                      <p:cBhvr>
                                        <p:cTn id="13" dur="500"/>
                                        <p:tgtEl>
                                          <p:spTgt spid="22534"/>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checkerboard(across)">
                                      <p:cBhvr>
                                        <p:cTn id="16" dur="500"/>
                                        <p:tgtEl>
                                          <p:spTgt spid="17"/>
                                        </p:tgtEl>
                                      </p:cBhvr>
                                    </p:animEffect>
                                  </p:childTnLst>
                                </p:cTn>
                              </p:par>
                              <p:par>
                                <p:cTn id="17" presetID="14" presetClass="entr" presetSubtype="10" fill="hold" nodeType="withEffect">
                                  <p:stCondLst>
                                    <p:cond delay="0"/>
                                  </p:stCondLst>
                                  <p:childTnLst>
                                    <p:set>
                                      <p:cBhvr>
                                        <p:cTn id="18" dur="1" fill="hold">
                                          <p:stCondLst>
                                            <p:cond delay="0"/>
                                          </p:stCondLst>
                                        </p:cTn>
                                        <p:tgtEl>
                                          <p:spTgt spid="22535"/>
                                        </p:tgtEl>
                                        <p:attrNameLst>
                                          <p:attrName>style.visibility</p:attrName>
                                        </p:attrNameLst>
                                      </p:cBhvr>
                                      <p:to>
                                        <p:strVal val="visible"/>
                                      </p:to>
                                    </p:set>
                                    <p:animEffect transition="in" filter="randombar(horizontal)">
                                      <p:cBhvr>
                                        <p:cTn id="19" dur="500"/>
                                        <p:tgtEl>
                                          <p:spTgt spid="2253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22530"/>
                                        </p:tgtEl>
                                        <p:attrNameLst>
                                          <p:attrName>style.visibility</p:attrName>
                                        </p:attrNameLst>
                                      </p:cBhvr>
                                      <p:to>
                                        <p:strVal val="visible"/>
                                      </p:to>
                                    </p:set>
                                    <p:animEffect transition="in" filter="randombar(horizontal)">
                                      <p:cBhvr>
                                        <p:cTn id="24" dur="500"/>
                                        <p:tgtEl>
                                          <p:spTgt spid="22530"/>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checkerboard(across)">
                                      <p:cBhvr>
                                        <p:cTn id="29" dur="500"/>
                                        <p:tgtEl>
                                          <p:spTgt spid="18"/>
                                        </p:tgtEl>
                                      </p:cBhvr>
                                    </p:animEffect>
                                  </p:childTnLst>
                                </p:cTn>
                              </p:par>
                              <p:par>
                                <p:cTn id="30" presetID="14" presetClass="entr" presetSubtype="10" fill="hold" nodeType="with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randombar(horizontal)">
                                      <p:cBhvr>
                                        <p:cTn id="32" dur="500"/>
                                        <p:tgtEl>
                                          <p:spTgt spid="1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4" presetClass="entr" presetSubtype="10" fill="hold" nodeType="clickEffect">
                                  <p:stCondLst>
                                    <p:cond delay="0"/>
                                  </p:stCondLst>
                                  <p:childTnLst>
                                    <p:set>
                                      <p:cBhvr>
                                        <p:cTn id="36" dur="1" fill="hold">
                                          <p:stCondLst>
                                            <p:cond delay="0"/>
                                          </p:stCondLst>
                                        </p:cTn>
                                        <p:tgtEl>
                                          <p:spTgt spid="13345"/>
                                        </p:tgtEl>
                                        <p:attrNameLst>
                                          <p:attrName>style.visibility</p:attrName>
                                        </p:attrNameLst>
                                      </p:cBhvr>
                                      <p:to>
                                        <p:strVal val="visible"/>
                                      </p:to>
                                    </p:set>
                                    <p:animEffect transition="in" filter="randombar(horizontal)">
                                      <p:cBhvr>
                                        <p:cTn id="37" dur="500"/>
                                        <p:tgtEl>
                                          <p:spTgt spid="1334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checkerboard(across)">
                                      <p:cBhvr>
                                        <p:cTn id="42" dur="500"/>
                                        <p:tgtEl>
                                          <p:spTgt spid="20"/>
                                        </p:tgtEl>
                                      </p:cBhvr>
                                    </p:animEffect>
                                  </p:childTnLst>
                                </p:cTn>
                              </p:par>
                              <p:par>
                                <p:cTn id="43" presetID="14" presetClass="entr" presetSubtype="10" fill="hold" nodeType="with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randombar(horizontal)">
                                      <p:cBhvr>
                                        <p:cTn id="45" dur="500"/>
                                        <p:tgtEl>
                                          <p:spTgt spid="21"/>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14" presetClass="entr" presetSubtype="10" fill="hold" nodeType="clickEffect">
                                  <p:stCondLst>
                                    <p:cond delay="0"/>
                                  </p:stCondLst>
                                  <p:childTnLst>
                                    <p:set>
                                      <p:cBhvr>
                                        <p:cTn id="49" dur="1" fill="hold">
                                          <p:stCondLst>
                                            <p:cond delay="0"/>
                                          </p:stCondLst>
                                        </p:cTn>
                                        <p:tgtEl>
                                          <p:spTgt spid="13357"/>
                                        </p:tgtEl>
                                        <p:attrNameLst>
                                          <p:attrName>style.visibility</p:attrName>
                                        </p:attrNameLst>
                                      </p:cBhvr>
                                      <p:to>
                                        <p:strVal val="visible"/>
                                      </p:to>
                                    </p:set>
                                    <p:animEffect transition="in" filter="randombar(horizontal)">
                                      <p:cBhvr>
                                        <p:cTn id="50" dur="500"/>
                                        <p:tgtEl>
                                          <p:spTgt spid="13357"/>
                                        </p:tgtEl>
                                      </p:cBhvr>
                                    </p:animEffect>
                                  </p:childTnLst>
                                </p:cTn>
                              </p:par>
                            </p:childTnLst>
                          </p:cTn>
                        </p:par>
                      </p:childTnLst>
                    </p:cTn>
                  </p:par>
                  <p:par>
                    <p:cTn id="51" fill="hold">
                      <p:stCondLst>
                        <p:cond delay="indefinite"/>
                      </p:stCondLst>
                      <p:childTnLst>
                        <p:par>
                          <p:cTn id="52" fill="hold">
                            <p:stCondLst>
                              <p:cond delay="0"/>
                            </p:stCondLst>
                            <p:childTnLst>
                              <p:par>
                                <p:cTn id="53" presetID="35" presetClass="entr" presetSubtype="0"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animEffect transition="in" filter="fade">
                                      <p:cBhvr>
                                        <p:cTn id="55" dur="2000"/>
                                        <p:tgtEl>
                                          <p:spTgt spid="19"/>
                                        </p:tgtEl>
                                      </p:cBhvr>
                                    </p:animEffect>
                                    <p:anim calcmode="lin" valueType="num">
                                      <p:cBhvr>
                                        <p:cTn id="56" dur="2000" fill="hold"/>
                                        <p:tgtEl>
                                          <p:spTgt spid="19"/>
                                        </p:tgtEl>
                                        <p:attrNameLst>
                                          <p:attrName>style.rotation</p:attrName>
                                        </p:attrNameLst>
                                      </p:cBhvr>
                                      <p:tavLst>
                                        <p:tav tm="0">
                                          <p:val>
                                            <p:fltVal val="720"/>
                                          </p:val>
                                        </p:tav>
                                        <p:tav tm="100000">
                                          <p:val>
                                            <p:fltVal val="0"/>
                                          </p:val>
                                        </p:tav>
                                      </p:tavLst>
                                    </p:anim>
                                    <p:anim calcmode="lin" valueType="num">
                                      <p:cBhvr>
                                        <p:cTn id="57" dur="2000" fill="hold"/>
                                        <p:tgtEl>
                                          <p:spTgt spid="19"/>
                                        </p:tgtEl>
                                        <p:attrNameLst>
                                          <p:attrName>ppt_h</p:attrName>
                                        </p:attrNameLst>
                                      </p:cBhvr>
                                      <p:tavLst>
                                        <p:tav tm="0">
                                          <p:val>
                                            <p:fltVal val="0"/>
                                          </p:val>
                                        </p:tav>
                                        <p:tav tm="100000">
                                          <p:val>
                                            <p:strVal val="#ppt_h"/>
                                          </p:val>
                                        </p:tav>
                                      </p:tavLst>
                                    </p:anim>
                                    <p:anim calcmode="lin" valueType="num">
                                      <p:cBhvr>
                                        <p:cTn id="58" dur="2000" fill="hold"/>
                                        <p:tgtEl>
                                          <p:spTgt spid="19"/>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9" grpId="0"/>
      <p:bldP spid="22530" grpId="0"/>
      <p:bldP spid="16" grpId="0"/>
      <p:bldP spid="17" grpId="0"/>
      <p:bldP spid="18" grpId="0"/>
      <p:bldP spid="20" grpId="0"/>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901850" y="2660650"/>
            <a:ext cx="8001000" cy="2667000"/>
          </a:xfrm>
          <a:prstGeom prst="roundRect">
            <a:avLst/>
          </a:prstGeom>
          <a:noFill/>
          <a:ln w="38100" cmpd="dbl">
            <a:solidFill>
              <a:srgbClr val="FF0000"/>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ln w="38100" cmpd="dbl">
                <a:solidFill>
                  <a:srgbClr val="FF0000"/>
                </a:solidFill>
              </a:ln>
            </a:endParaRPr>
          </a:p>
        </p:txBody>
      </p:sp>
      <p:sp>
        <p:nvSpPr>
          <p:cNvPr id="34875" name="Text Box 59"/>
          <p:cNvSpPr txBox="1">
            <a:spLocks noChangeArrowheads="1"/>
          </p:cNvSpPr>
          <p:nvPr/>
        </p:nvSpPr>
        <p:spPr bwMode="auto">
          <a:xfrm>
            <a:off x="1383632" y="877891"/>
            <a:ext cx="7010400"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spcBef>
                <a:spcPct val="50000"/>
              </a:spcBef>
            </a:pPr>
            <a:r>
              <a:rPr lang="en-US" sz="3000" b="1" dirty="0">
                <a:solidFill>
                  <a:srgbClr val="FF0000"/>
                </a:solidFill>
              </a:rPr>
              <a:t>2. </a:t>
            </a:r>
            <a:r>
              <a:rPr lang="en-US" sz="3000" b="1" u="sng" dirty="0" err="1">
                <a:solidFill>
                  <a:srgbClr val="FF0000"/>
                </a:solidFill>
              </a:rPr>
              <a:t>Áp</a:t>
            </a:r>
            <a:r>
              <a:rPr lang="en-US" sz="3000" b="1" u="sng" dirty="0">
                <a:solidFill>
                  <a:srgbClr val="FF0000"/>
                </a:solidFill>
              </a:rPr>
              <a:t> </a:t>
            </a:r>
            <a:r>
              <a:rPr lang="en-US" sz="3000" b="1" u="sng" dirty="0" err="1">
                <a:solidFill>
                  <a:srgbClr val="FF0000"/>
                </a:solidFill>
              </a:rPr>
              <a:t>dụng</a:t>
            </a:r>
            <a:r>
              <a:rPr lang="en-US" sz="3000" b="1" u="sng" dirty="0">
                <a:solidFill>
                  <a:srgbClr val="FF0000"/>
                </a:solidFill>
              </a:rPr>
              <a:t>:</a:t>
            </a:r>
          </a:p>
        </p:txBody>
      </p:sp>
      <p:sp>
        <p:nvSpPr>
          <p:cNvPr id="34876" name="Text Box 60"/>
          <p:cNvSpPr txBox="1">
            <a:spLocks noChangeArrowheads="1"/>
          </p:cNvSpPr>
          <p:nvPr/>
        </p:nvSpPr>
        <p:spPr bwMode="auto">
          <a:xfrm>
            <a:off x="1600200" y="1666652"/>
            <a:ext cx="2057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spcBef>
                <a:spcPct val="50000"/>
              </a:spcBef>
            </a:pPr>
            <a:r>
              <a:rPr lang="en-US" b="1" dirty="0">
                <a:solidFill>
                  <a:srgbClr val="000000"/>
                </a:solidFill>
              </a:rPr>
              <a:t>* </a:t>
            </a:r>
            <a:r>
              <a:rPr lang="en-US" b="1" dirty="0" err="1">
                <a:solidFill>
                  <a:srgbClr val="000000"/>
                </a:solidFill>
              </a:rPr>
              <a:t>Chú</a:t>
            </a:r>
            <a:r>
              <a:rPr lang="en-US" b="1" dirty="0">
                <a:solidFill>
                  <a:srgbClr val="000000"/>
                </a:solidFill>
              </a:rPr>
              <a:t> ý:</a:t>
            </a:r>
            <a:endParaRPr lang="en-US" b="1" u="sng" dirty="0">
              <a:solidFill>
                <a:srgbClr val="000000"/>
              </a:solidFill>
            </a:endParaRPr>
          </a:p>
        </p:txBody>
      </p:sp>
      <p:sp>
        <p:nvSpPr>
          <p:cNvPr id="34877" name="Text Box 61"/>
          <p:cNvSpPr txBox="1">
            <a:spLocks noChangeArrowheads="1"/>
          </p:cNvSpPr>
          <p:nvPr/>
        </p:nvSpPr>
        <p:spPr bwMode="auto">
          <a:xfrm>
            <a:off x="2221832" y="3048000"/>
            <a:ext cx="76962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800">
                <a:solidFill>
                  <a:schemeClr val="tx1"/>
                </a:solidFill>
                <a:latin typeface="Times New Roman" pitchFamily="18" charset="0"/>
                <a:ea typeface="ＭＳ Ｐゴシック" pitchFamily="34" charset="-128"/>
              </a:defRPr>
            </a:lvl1pPr>
            <a:lvl2pPr marL="742950" indent="-285750">
              <a:defRPr sz="2800">
                <a:solidFill>
                  <a:schemeClr val="tx1"/>
                </a:solidFill>
                <a:latin typeface="Times New Roman" pitchFamily="18" charset="0"/>
                <a:ea typeface="ＭＳ Ｐゴシック" pitchFamily="34" charset="-128"/>
              </a:defRPr>
            </a:lvl2pPr>
            <a:lvl3pPr marL="1143000" indent="-228600">
              <a:defRPr sz="2800">
                <a:solidFill>
                  <a:schemeClr val="tx1"/>
                </a:solidFill>
                <a:latin typeface="Times New Roman" pitchFamily="18" charset="0"/>
                <a:ea typeface="ＭＳ Ｐゴシック" pitchFamily="34" charset="-128"/>
              </a:defRPr>
            </a:lvl3pPr>
            <a:lvl4pPr marL="1600200" indent="-228600">
              <a:defRPr sz="2800">
                <a:solidFill>
                  <a:schemeClr val="tx1"/>
                </a:solidFill>
                <a:latin typeface="Times New Roman" pitchFamily="18" charset="0"/>
                <a:ea typeface="ＭＳ Ｐゴシック" pitchFamily="34" charset="-128"/>
              </a:defRPr>
            </a:lvl4pPr>
            <a:lvl5pPr marL="2057400" indent="-228600">
              <a:defRPr sz="2800">
                <a:solidFill>
                  <a:schemeClr val="tx1"/>
                </a:solidFill>
                <a:latin typeface="Times New Roman" pitchFamily="18" charset="0"/>
                <a:ea typeface="ＭＳ Ｐゴシック" pitchFamily="34" charset="-128"/>
              </a:defRPr>
            </a:lvl5pPr>
            <a:lvl6pPr marL="25146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6pPr>
            <a:lvl7pPr marL="29718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7pPr>
            <a:lvl8pPr marL="34290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8pPr>
            <a:lvl9pPr marL="3886200" indent="-228600" eaLnBrk="0" fontAlgn="base" hangingPunct="0">
              <a:spcBef>
                <a:spcPct val="0"/>
              </a:spcBef>
              <a:spcAft>
                <a:spcPct val="0"/>
              </a:spcAft>
              <a:defRPr sz="2800">
                <a:solidFill>
                  <a:schemeClr val="tx1"/>
                </a:solidFill>
                <a:latin typeface="Times New Roman" pitchFamily="18" charset="0"/>
                <a:ea typeface="ＭＳ Ｐゴシック" pitchFamily="34" charset="-128"/>
              </a:defRPr>
            </a:lvl9pPr>
          </a:lstStyle>
          <a:p>
            <a:pPr>
              <a:spcBef>
                <a:spcPct val="50000"/>
              </a:spcBef>
              <a:buClr>
                <a:srgbClr val="FF0000"/>
              </a:buClr>
              <a:buFont typeface="Wingdings" pitchFamily="2" charset="2"/>
              <a:buChar char="v"/>
            </a:pPr>
            <a:r>
              <a:rPr lang="en-US" b="1" i="1">
                <a:solidFill>
                  <a:srgbClr val="0000FF"/>
                </a:solidFill>
              </a:rPr>
              <a:t>Một cách tổng quát, với biểu thức A không âm và biểu thức B dương ta có:</a:t>
            </a:r>
          </a:p>
        </p:txBody>
      </p:sp>
      <p:graphicFrame>
        <p:nvGraphicFramePr>
          <p:cNvPr id="34881" name="Object 65"/>
          <p:cNvGraphicFramePr>
            <a:graphicFrameLocks noGrp="1" noChangeAspect="1"/>
          </p:cNvGraphicFramePr>
          <p:nvPr>
            <p:ph/>
            <p:extLst>
              <p:ext uri="{D42A27DB-BD31-4B8C-83A1-F6EECF244321}">
                <p14:modId xmlns:p14="http://schemas.microsoft.com/office/powerpoint/2010/main" val="3113831051"/>
              </p:ext>
            </p:extLst>
          </p:nvPr>
        </p:nvGraphicFramePr>
        <p:xfrm>
          <a:off x="4842795" y="4087814"/>
          <a:ext cx="1689100" cy="1093787"/>
        </p:xfrm>
        <a:graphic>
          <a:graphicData uri="http://schemas.openxmlformats.org/presentationml/2006/ole">
            <mc:AlternateContent xmlns:mc="http://schemas.openxmlformats.org/markup-compatibility/2006">
              <mc:Choice xmlns:v="urn:schemas-microsoft-com:vml" Requires="v">
                <p:oleObj name="Equation" r:id="rId2" imgW="685800" imgH="444500" progId="Equation.DSMT4">
                  <p:embed/>
                </p:oleObj>
              </mc:Choice>
              <mc:Fallback>
                <p:oleObj name="Equation" r:id="rId2" imgW="685800" imgH="444500" progId="Equation.DSMT4">
                  <p:embed/>
                  <p:pic>
                    <p:nvPicPr>
                      <p:cNvPr id="0" name=""/>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42795" y="4087814"/>
                        <a:ext cx="1689100" cy="1093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Rectangle 2"/>
          <p:cNvSpPr txBox="1">
            <a:spLocks noChangeArrowheads="1"/>
          </p:cNvSpPr>
          <p:nvPr/>
        </p:nvSpPr>
        <p:spPr bwMode="auto">
          <a:xfrm>
            <a:off x="838200" y="263533"/>
            <a:ext cx="11049000" cy="533400"/>
          </a:xfrm>
          <a:prstGeom prst="rect">
            <a:avLst/>
          </a:prstGeom>
          <a:noFill/>
          <a:ln>
            <a:solidFill>
              <a:srgbClr val="FF00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marL="115888" indent="-115888" eaLnBrk="1" hangingPunct="1">
              <a:buFont typeface="Vrinda" pitchFamily="34" charset="0"/>
              <a:buChar char="§"/>
            </a:pPr>
            <a:r>
              <a:rPr lang="en-US" altLang="en-US" sz="2800" b="1" kern="0">
                <a:solidFill>
                  <a:srgbClr val="0070C0"/>
                </a:solidFill>
                <a:latin typeface="Times New Roman" panose="02020603050405020304" pitchFamily="18" charset="0"/>
                <a:cs typeface="Times New Roman" panose="02020603050405020304" pitchFamily="18" charset="0"/>
              </a:rPr>
              <a:t>4 : LIÊN HỆ GiỮA PHÉP CHIA VÀ PHÉP KHAI PHƯƠNG</a:t>
            </a:r>
          </a:p>
        </p:txBody>
      </p:sp>
    </p:spTree>
    <p:extLst>
      <p:ext uri="{BB962C8B-B14F-4D97-AF65-F5344CB8AC3E}">
        <p14:creationId xmlns:p14="http://schemas.microsoft.com/office/powerpoint/2010/main" val="3992081273"/>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34875"/>
                                        </p:tgtEl>
                                        <p:attrNameLst>
                                          <p:attrName>style.visibility</p:attrName>
                                        </p:attrNameLst>
                                      </p:cBhvr>
                                      <p:to>
                                        <p:strVal val="visible"/>
                                      </p:to>
                                    </p:set>
                                    <p:animEffect transition="in" filter="strips(downLeft)">
                                      <p:cBhvr>
                                        <p:cTn id="7" dur="500"/>
                                        <p:tgtEl>
                                          <p:spTgt spid="3487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4876"/>
                                        </p:tgtEl>
                                        <p:attrNameLst>
                                          <p:attrName>style.visibility</p:attrName>
                                        </p:attrNameLst>
                                      </p:cBhvr>
                                      <p:to>
                                        <p:strVal val="visible"/>
                                      </p:to>
                                    </p:set>
                                    <p:animEffect transition="in" filter="box(in)">
                                      <p:cBhvr>
                                        <p:cTn id="12" dur="500"/>
                                        <p:tgtEl>
                                          <p:spTgt spid="3487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grpId="0" nodeType="clickEffect">
                                  <p:stCondLst>
                                    <p:cond delay="0"/>
                                  </p:stCondLst>
                                  <p:iterate type="lt">
                                    <p:tmPct val="0"/>
                                  </p:iterate>
                                  <p:childTnLst>
                                    <p:set>
                                      <p:cBhvr>
                                        <p:cTn id="16" dur="1" fill="hold">
                                          <p:stCondLst>
                                            <p:cond delay="0"/>
                                          </p:stCondLst>
                                        </p:cTn>
                                        <p:tgtEl>
                                          <p:spTgt spid="34877"/>
                                        </p:tgtEl>
                                        <p:attrNameLst>
                                          <p:attrName>style.visibility</p:attrName>
                                        </p:attrNameLst>
                                      </p:cBhvr>
                                      <p:to>
                                        <p:strVal val="visible"/>
                                      </p:to>
                                    </p:set>
                                    <p:animEffect transition="in" filter="randombar(horizontal)">
                                      <p:cBhvr>
                                        <p:cTn id="17" dur="500"/>
                                        <p:tgtEl>
                                          <p:spTgt spid="34877"/>
                                        </p:tgtEl>
                                      </p:cBhvr>
                                    </p:animEffect>
                                  </p:childTnLst>
                                </p:cTn>
                              </p:par>
                              <p:par>
                                <p:cTn id="18" presetID="14" presetClass="entr" presetSubtype="10" fill="hold" nodeType="withEffect">
                                  <p:stCondLst>
                                    <p:cond delay="0"/>
                                  </p:stCondLst>
                                  <p:childTnLst>
                                    <p:set>
                                      <p:cBhvr>
                                        <p:cTn id="19" dur="1" fill="hold">
                                          <p:stCondLst>
                                            <p:cond delay="0"/>
                                          </p:stCondLst>
                                        </p:cTn>
                                        <p:tgtEl>
                                          <p:spTgt spid="34881"/>
                                        </p:tgtEl>
                                        <p:attrNameLst>
                                          <p:attrName>style.visibility</p:attrName>
                                        </p:attrNameLst>
                                      </p:cBhvr>
                                      <p:to>
                                        <p:strVal val="visible"/>
                                      </p:to>
                                    </p:set>
                                    <p:animEffect transition="in" filter="randombar(horizontal)">
                                      <p:cBhvr>
                                        <p:cTn id="20" dur="500"/>
                                        <p:tgtEl>
                                          <p:spTgt spid="34881"/>
                                        </p:tgtEl>
                                      </p:cBhvr>
                                    </p:animEffect>
                                  </p:childTnLst>
                                </p:cTn>
                              </p:par>
                            </p:childTnLst>
                          </p:cTn>
                        </p:par>
                        <p:par>
                          <p:cTn id="21" fill="hold" nodeType="afterGroup">
                            <p:stCondLst>
                              <p:cond delay="500"/>
                            </p:stCondLst>
                            <p:childTnLst>
                              <p:par>
                                <p:cTn id="22" presetID="6" presetClass="entr" presetSubtype="16" fill="hold" grpId="0" nodeType="after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circle(in)">
                                      <p:cBhvr>
                                        <p:cTn id="24"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4875" grpId="0"/>
      <p:bldP spid="34876" grpId="0"/>
      <p:bldP spid="3487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1318</TotalTime>
  <Words>543</Words>
  <Application>Microsoft Office PowerPoint</Application>
  <PresentationFormat>Màn hình rộng</PresentationFormat>
  <Paragraphs>94</Paragraphs>
  <Slides>14</Slides>
  <Notes>1</Notes>
  <HiddenSlides>0</HiddenSlides>
  <MMClips>0</MMClips>
  <ScaleCrop>false</ScaleCrop>
  <HeadingPairs>
    <vt:vector size="8" baseType="variant">
      <vt:variant>
        <vt:lpstr>Phông được Dùng</vt:lpstr>
      </vt:variant>
      <vt:variant>
        <vt:i4>7</vt:i4>
      </vt:variant>
      <vt:variant>
        <vt:lpstr>Chủ đề</vt:lpstr>
      </vt:variant>
      <vt:variant>
        <vt:i4>4</vt:i4>
      </vt:variant>
      <vt:variant>
        <vt:lpstr>Máy chủ nhúng OLE</vt:lpstr>
      </vt:variant>
      <vt:variant>
        <vt:i4>1</vt:i4>
      </vt:variant>
      <vt:variant>
        <vt:lpstr>Tiêu đề Bản chiếu</vt:lpstr>
      </vt:variant>
      <vt:variant>
        <vt:i4>14</vt:i4>
      </vt:variant>
    </vt:vector>
  </HeadingPairs>
  <TitlesOfParts>
    <vt:vector size="26" baseType="lpstr">
      <vt:lpstr>Aharoni</vt:lpstr>
      <vt:lpstr>Arial</vt:lpstr>
      <vt:lpstr>Calibri</vt:lpstr>
      <vt:lpstr>Cambria Math</vt:lpstr>
      <vt:lpstr>Times New Roman</vt:lpstr>
      <vt:lpstr>Vrinda</vt:lpstr>
      <vt:lpstr>Wingdings</vt:lpstr>
      <vt:lpstr>Office Theme</vt:lpstr>
      <vt:lpstr>Default Design</vt:lpstr>
      <vt:lpstr>1_Default Design</vt:lpstr>
      <vt:lpstr>2_Default Design</vt:lpstr>
      <vt:lpstr>Equation</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HƯỚNG DẪN VỀ NHÀ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tiêt 4 nhan va khai phuong</dc:title>
  <dc:creator>PC</dc:creator>
  <cp:lastModifiedBy>Hương Phan</cp:lastModifiedBy>
  <cp:revision>74</cp:revision>
  <dcterms:created xsi:type="dcterms:W3CDTF">2013-08-08T14:04:04Z</dcterms:created>
  <dcterms:modified xsi:type="dcterms:W3CDTF">2021-09-22T13:20:05Z</dcterms:modified>
</cp:coreProperties>
</file>