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5" r:id="rId2"/>
    <p:sldId id="262" r:id="rId3"/>
    <p:sldId id="263" r:id="rId4"/>
    <p:sldId id="264" r:id="rId5"/>
    <p:sldId id="256" r:id="rId6"/>
    <p:sldId id="257" r:id="rId7"/>
    <p:sldId id="258" r:id="rId8"/>
    <p:sldId id="259" r:id="rId9"/>
    <p:sldId id="260" r:id="rId10"/>
    <p:sldId id="26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-276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4.wmf"/><Relationship Id="rId1" Type="http://schemas.openxmlformats.org/officeDocument/2006/relationships/image" Target="../media/image15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image" Target="../media/image34.wmf"/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12" Type="http://schemas.openxmlformats.org/officeDocument/2006/relationships/image" Target="../media/image33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11" Type="http://schemas.openxmlformats.org/officeDocument/2006/relationships/image" Target="../media/image32.wmf"/><Relationship Id="rId5" Type="http://schemas.openxmlformats.org/officeDocument/2006/relationships/image" Target="../media/image26.wmf"/><Relationship Id="rId10" Type="http://schemas.openxmlformats.org/officeDocument/2006/relationships/image" Target="../media/image31.wmf"/><Relationship Id="rId4" Type="http://schemas.openxmlformats.org/officeDocument/2006/relationships/image" Target="../media/image25.wmf"/><Relationship Id="rId9" Type="http://schemas.openxmlformats.org/officeDocument/2006/relationships/image" Target="../media/image30.wmf"/><Relationship Id="rId14" Type="http://schemas.openxmlformats.org/officeDocument/2006/relationships/image" Target="../media/image3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4" Type="http://schemas.openxmlformats.org/officeDocument/2006/relationships/image" Target="../media/image4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B53BC4-2736-439F-91DF-2C4E102779EC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EDC697-5AE4-4662-8CFC-071E9C2075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968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altLang="vi-VN" smtClean="0">
              <a:latin typeface="Arial" pitchFamily="34" charset="0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F3C357C4-E296-4ED0-BAB2-A0F4DE7F0512}" type="slidenum">
              <a:rPr lang="en-US" altLang="vi-VN" sz="1200" smtClean="0">
                <a:latin typeface="Arial" pitchFamily="34" charset="0"/>
                <a:cs typeface="Arial" pitchFamily="34" charset="0"/>
              </a:rPr>
              <a:pPr/>
              <a:t>1</a:t>
            </a:fld>
            <a:endParaRPr lang="en-US" altLang="vi-VN" sz="120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EADD98F-CDF9-48CE-BE36-6B3F5CA98C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5EC75FC4-9A6E-48D7-8847-C694969D04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436FB10-ED01-4019-94CB-422753503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8E90F-CFC0-40D9-B2D7-6823F5CABF29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C74AA69-1D77-4A42-8208-2CD82F52C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41872EF-902D-43FA-B6CD-BEB2FA2DF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8D6A3-EE4E-4061-A6CB-ED144898C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793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74F0F0D-503D-4E94-9EEF-3071E019C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D0E35389-FE36-45EE-83B4-7B45AC0931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BC0ACCA-03ED-4A8F-98BC-162857E52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8E90F-CFC0-40D9-B2D7-6823F5CABF29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E16864B-4FA8-405D-905B-036579D9E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1DD5D0B-7EE5-41FC-94B8-041ACC134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8D6A3-EE4E-4061-A6CB-ED144898C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007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1A62FB4B-8A49-4C07-90C8-C1F180B9FA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B0AE53E9-87E5-46E5-8442-A9F40D6668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084625A-4F4E-4D3A-BEAB-3C05558A7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8E90F-CFC0-40D9-B2D7-6823F5CABF29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B922026-A99E-4D1B-97C3-013B43CB2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5EE781F-ED96-482B-8D1F-2E34AB79D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8D6A3-EE4E-4061-A6CB-ED144898C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422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DC3F9F4-1428-4956-9490-4F3A63EF1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18E929D-99E0-4F37-93B6-5CAF6BDC39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8905448-DDFC-4820-983E-CDFE4BB95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8E90F-CFC0-40D9-B2D7-6823F5CABF29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3DF7C96-0FF3-4916-8C86-AC5DA6D11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3F19116-C189-47BD-A3B6-2F01B8846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8D6A3-EE4E-4061-A6CB-ED144898C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656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2B23D48-FB7E-4192-8E5D-E92CE3A36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DC91571-6426-44CC-A3E9-F739F897F7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740BF2C-DB30-4F02-B85A-88A3B599C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8E90F-CFC0-40D9-B2D7-6823F5CABF29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7A41DC1-2EC7-4654-B17D-BA71AED90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C052677-4731-4EAD-B17F-5A8F68155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8D6A3-EE4E-4061-A6CB-ED144898C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429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B7CFF50-11AB-49D1-9DDE-4FEE95534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6DBB3D2-5FC8-487C-B97C-EA95919C9C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14C61080-6DB3-4464-8F1A-2FB3E3C369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DE0BE7A0-0B2C-4C4E-8335-87375C0CD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8E90F-CFC0-40D9-B2D7-6823F5CABF29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9E20C601-AD8D-434F-B111-DFD7E7CA3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6A4B7B5A-139A-4C11-AB9C-9E7897A35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8D6A3-EE4E-4061-A6CB-ED144898C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54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334803C-C2E8-458C-94C1-EB5A6A239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7F601E7-D5BA-4769-A469-25E9978458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4FB94673-38CC-42EA-BBE2-87AB3FBC9A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800E9BB6-3CB1-47E7-A1AB-49769C79C4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9E1FF457-1EA7-4FAE-BBB4-FD3294D749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A38C7806-FFCE-4E42-A222-BEAF59633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8E90F-CFC0-40D9-B2D7-6823F5CABF29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277ECBB1-148E-4973-8C05-2D0C90FD5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81F83C45-87F5-4A76-B4F8-5E881E82F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8D6A3-EE4E-4061-A6CB-ED144898C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516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4740688-B4F1-499B-9650-202876A0F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3527ACB8-D993-467F-8BAA-54F9585BA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8E90F-CFC0-40D9-B2D7-6823F5CABF29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F3A9748A-9F47-4B3D-954B-D20A90ACC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01346425-D85D-4646-B6FE-6784D3DAE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8D6A3-EE4E-4061-A6CB-ED144898C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998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360E56DB-4757-45D4-8AEA-734634807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8E90F-CFC0-40D9-B2D7-6823F5CABF29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F425D9CB-2521-4023-9C56-AF1509313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1C712E7F-1594-40F3-A0CE-7C618681D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8D6A3-EE4E-4061-A6CB-ED144898C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234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E51FA45-EB00-46B0-82C6-04C1BD2E3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399B793-2DFE-4808-9854-E4615E164C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A36FE03D-63DD-4159-A362-380AB27F69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DE04656-A8C6-4F35-AAE4-C9F5DD3D6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8E90F-CFC0-40D9-B2D7-6823F5CABF29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9D609ADE-E7AE-4F23-B09D-A777FF95F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D04C943C-4927-4224-B1B5-7AB11886F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8D6A3-EE4E-4061-A6CB-ED144898C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082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6B05EDB-D774-4429-84F9-1309801EA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CE48CAB4-F5FC-4B19-8FCF-CBB2C08ED7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05319FB3-69E6-4604-A0B7-882C4086D3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931AF4C4-0B5A-48E8-8468-989E5277F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8E90F-CFC0-40D9-B2D7-6823F5CABF29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907C794-88AE-48CE-A769-FE8599B72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78B32D99-F09D-4E1B-8E6A-A5116B1DB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8D6A3-EE4E-4061-A6CB-ED144898C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744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://olivehuedesigns.blogspot.com/p/free-backgrounds.html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9000"/>
            <a:lum/>
            <a:extLst>
              <a:ext uri="{837473B0-CC2E-450A-ABE3-18F120FF3D39}">
                <a1611:picAttrSrcUrl xmlns="" xmlns:a1611="http://schemas.microsoft.com/office/drawing/2016/11/main" r:id="rId14"/>
              </a:ext>
            </a:extLst>
          </a:blip>
          <a:srcRect/>
          <a:stretch>
            <a:fillRect t="-20000" b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1C676FA4-C226-4824-B640-57561BE91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7ECE9C5-C378-479C-9EF5-22E6B3E98F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C81F2D9-0E34-44A2-A38D-138653DCD9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E8E90F-CFC0-40D9-B2D7-6823F5CABF29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781319F-AD60-48C0-BAEB-3E6C8D2335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CABDA18-A42A-40DB-86C0-E8DE504B81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8D6A3-EE4E-4061-A6CB-ED144898C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580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Hoatau\Nhac.wma" TargetMode="External"/><Relationship Id="rId6" Type="http://schemas.openxmlformats.org/officeDocument/2006/relationships/image" Target="../media/image4.gif"/><Relationship Id="rId5" Type="http://schemas.openxmlformats.org/officeDocument/2006/relationships/image" Target="../media/image3.gif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42.wmf"/><Relationship Id="rId4" Type="http://schemas.openxmlformats.org/officeDocument/2006/relationships/image" Target="../media/image39.wmf"/><Relationship Id="rId9" Type="http://schemas.openxmlformats.org/officeDocument/2006/relationships/oleObject" Target="../embeddings/oleObject36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3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13.bin"/><Relationship Id="rId18" Type="http://schemas.openxmlformats.org/officeDocument/2006/relationships/image" Target="../media/image21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8.wmf"/><Relationship Id="rId1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0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4.bin"/><Relationship Id="rId10" Type="http://schemas.openxmlformats.org/officeDocument/2006/relationships/image" Target="../media/image17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9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oleObject" Target="../embeddings/oleObject21.bin"/><Relationship Id="rId18" Type="http://schemas.openxmlformats.org/officeDocument/2006/relationships/image" Target="../media/image29.wmf"/><Relationship Id="rId26" Type="http://schemas.openxmlformats.org/officeDocument/2006/relationships/image" Target="../media/image33.wmf"/><Relationship Id="rId3" Type="http://schemas.openxmlformats.org/officeDocument/2006/relationships/oleObject" Target="../embeddings/oleObject16.bin"/><Relationship Id="rId21" Type="http://schemas.openxmlformats.org/officeDocument/2006/relationships/oleObject" Target="../embeddings/oleObject25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6.wmf"/><Relationship Id="rId17" Type="http://schemas.openxmlformats.org/officeDocument/2006/relationships/oleObject" Target="../embeddings/oleObject23.bin"/><Relationship Id="rId25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8.wmf"/><Relationship Id="rId20" Type="http://schemas.openxmlformats.org/officeDocument/2006/relationships/image" Target="../media/image30.wmf"/><Relationship Id="rId29" Type="http://schemas.openxmlformats.org/officeDocument/2006/relationships/oleObject" Target="../embeddings/oleObject29.bin"/><Relationship Id="rId1" Type="http://schemas.openxmlformats.org/officeDocument/2006/relationships/vmlDrawing" Target="../drawings/vmlDrawing6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0.bin"/><Relationship Id="rId24" Type="http://schemas.openxmlformats.org/officeDocument/2006/relationships/image" Target="../media/image32.wmf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2.bin"/><Relationship Id="rId23" Type="http://schemas.openxmlformats.org/officeDocument/2006/relationships/oleObject" Target="../embeddings/oleObject26.bin"/><Relationship Id="rId28" Type="http://schemas.openxmlformats.org/officeDocument/2006/relationships/image" Target="../media/image34.wmf"/><Relationship Id="rId10" Type="http://schemas.openxmlformats.org/officeDocument/2006/relationships/image" Target="../media/image25.wmf"/><Relationship Id="rId19" Type="http://schemas.openxmlformats.org/officeDocument/2006/relationships/oleObject" Target="../embeddings/oleObject24.bin"/><Relationship Id="rId4" Type="http://schemas.openxmlformats.org/officeDocument/2006/relationships/image" Target="../media/image22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7.wmf"/><Relationship Id="rId22" Type="http://schemas.openxmlformats.org/officeDocument/2006/relationships/image" Target="../media/image31.wmf"/><Relationship Id="rId27" Type="http://schemas.openxmlformats.org/officeDocument/2006/relationships/oleObject" Target="../embeddings/oleObject28.bin"/><Relationship Id="rId30" Type="http://schemas.openxmlformats.org/officeDocument/2006/relationships/image" Target="../media/image35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6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SZ16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55" name="Text Box 3"/>
          <p:cNvSpPr txBox="1">
            <a:spLocks noChangeArrowheads="1"/>
          </p:cNvSpPr>
          <p:nvPr/>
        </p:nvSpPr>
        <p:spPr bwMode="auto">
          <a:xfrm>
            <a:off x="0" y="1"/>
            <a:ext cx="12192000" cy="1107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81320" dir="2319588" algn="ctr" rotWithShape="0">
              <a:schemeClr val="bg2"/>
            </a:outerShdw>
          </a:effectLst>
        </p:spPr>
        <p:txBody>
          <a:bodyPr lIns="121917" tIns="60958" rIns="121917" bIns="60958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endParaRPr lang="en-US" sz="6400" dirty="0">
              <a:solidFill>
                <a:srgbClr val="FF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NI-Cooper" pitchFamily="2" charset="0"/>
              <a:cs typeface="Arial" charset="0"/>
            </a:endParaRPr>
          </a:p>
        </p:txBody>
      </p:sp>
      <p:sp>
        <p:nvSpPr>
          <p:cNvPr id="74756" name="WordArt 4"/>
          <p:cNvSpPr>
            <a:spLocks noChangeArrowheads="1" noChangeShapeType="1" noTextEdit="1"/>
          </p:cNvSpPr>
          <p:nvPr/>
        </p:nvSpPr>
        <p:spPr bwMode="auto">
          <a:xfrm>
            <a:off x="203200" y="2514600"/>
            <a:ext cx="11785600" cy="2057400"/>
          </a:xfrm>
          <a:prstGeom prst="rect">
            <a:avLst/>
          </a:prstGeom>
        </p:spPr>
        <p:txBody>
          <a:bodyPr wrap="none" lIns="121917" tIns="60958" rIns="121917" bIns="60958" fromWordArt="1">
            <a:prstTxWarp prst="textArchDownPour">
              <a:avLst>
                <a:gd name="adj1" fmla="val 21215172"/>
                <a:gd name="adj2" fmla="val 54287"/>
              </a:avLst>
            </a:prstTxWarp>
          </a:bodyPr>
          <a:lstStyle/>
          <a:p>
            <a:pPr algn="ctr"/>
            <a:endParaRPr lang="en-US" sz="5300" kern="10">
              <a:ln w="12700">
                <a:solidFill>
                  <a:srgbClr val="0000FF"/>
                </a:solidFill>
                <a:round/>
                <a:headEnd/>
                <a:tailEnd/>
              </a:ln>
              <a:effectLst>
                <a:outerShdw sy="-100000" rotWithShape="0">
                  <a:srgbClr val="FF5757">
                    <a:alpha val="50000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74757" name="Picture 5" descr="blue_parakeet_md_wht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82023" flipH="1">
            <a:off x="9652000" y="1981200"/>
            <a:ext cx="1625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4758" name="Picture 6" descr="Butterfly-06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1200" y="2286001"/>
            <a:ext cx="1016000" cy="639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59" name="Text Box 7"/>
          <p:cNvSpPr txBox="1">
            <a:spLocks noChangeArrowheads="1"/>
          </p:cNvSpPr>
          <p:nvPr/>
        </p:nvSpPr>
        <p:spPr bwMode="auto">
          <a:xfrm>
            <a:off x="3251200" y="4648200"/>
            <a:ext cx="5384800" cy="615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vi-VN">
              <a:solidFill>
                <a:srgbClr val="FF00FF"/>
              </a:solidFill>
              <a:latin typeface="Times New Roman" pitchFamily="18" charset="0"/>
              <a:cs typeface="Arial" pitchFamily="34" charset="0"/>
            </a:endParaRPr>
          </a:p>
        </p:txBody>
      </p:sp>
      <p:pic>
        <p:nvPicPr>
          <p:cNvPr id="74760" name="Nhac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7600" y="5257800"/>
            <a:ext cx="2032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61" name="Text Box 9"/>
          <p:cNvSpPr txBox="1">
            <a:spLocks noChangeArrowheads="1"/>
          </p:cNvSpPr>
          <p:nvPr/>
        </p:nvSpPr>
        <p:spPr bwMode="auto">
          <a:xfrm>
            <a:off x="2051051" y="1752600"/>
            <a:ext cx="7270749" cy="1754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21917" tIns="60958" rIns="121917" bIns="60958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5300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TẬP: CỘNG TRỪ PHÂN THỨC</a:t>
            </a:r>
            <a:endParaRPr lang="en-US" sz="5300" dirty="0">
              <a:solidFill>
                <a:srgbClr val="008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4765" name="Picture 13" descr="Butterfly-06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381001"/>
            <a:ext cx="1016000" cy="639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4766" name="Picture 14" descr="Butterfly-06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495801"/>
            <a:ext cx="1016000" cy="639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8" name="Text Box 15"/>
          <p:cNvSpPr txBox="1">
            <a:spLocks noChangeArrowheads="1"/>
          </p:cNvSpPr>
          <p:nvPr/>
        </p:nvSpPr>
        <p:spPr bwMode="auto">
          <a:xfrm>
            <a:off x="812800" y="5791201"/>
            <a:ext cx="7112000" cy="861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vi-VN" altLang="vi-VN" sz="4800">
              <a:solidFill>
                <a:srgbClr val="0000FF"/>
              </a:solidFill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74770" name="Text Box 18"/>
          <p:cNvSpPr txBox="1">
            <a:spLocks noChangeArrowheads="1"/>
          </p:cNvSpPr>
          <p:nvPr/>
        </p:nvSpPr>
        <p:spPr bwMode="auto">
          <a:xfrm>
            <a:off x="2946400" y="5943601"/>
            <a:ext cx="6705600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vi-VN" sz="3700">
                <a:solidFill>
                  <a:srgbClr val="003300"/>
                </a:solidFill>
                <a:latin typeface="Times New Roman" pitchFamily="18" charset="0"/>
                <a:cs typeface="Arial" pitchFamily="34" charset="0"/>
              </a:rPr>
              <a:t>GV : NHÓM TOÁN 8 </a:t>
            </a:r>
          </a:p>
        </p:txBody>
      </p:sp>
    </p:spTree>
    <p:extLst>
      <p:ext uri="{BB962C8B-B14F-4D97-AF65-F5344CB8AC3E}">
        <p14:creationId xmlns:p14="http://schemas.microsoft.com/office/powerpoint/2010/main" val="669481853"/>
      </p:ext>
    </p:extLst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476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4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47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4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4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4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4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4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500"/>
                                        <p:tgtEl>
                                          <p:spTgt spid="747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500"/>
                                        <p:tgtEl>
                                          <p:spTgt spid="747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500"/>
                                        <p:tgtEl>
                                          <p:spTgt spid="747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9250"/>
                            </p:stCondLst>
                            <p:childTnLst>
                              <p:par>
                                <p:cTn id="32" presetID="39" presetClass="entr" presetSubtype="0" accel="10000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47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47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4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4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0250"/>
                            </p:stCondLst>
                            <p:childTnLst>
                              <p:par>
                                <p:cTn id="39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74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225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74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46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4760"/>
                </p:tgtEl>
              </p:cMediaNode>
            </p:audio>
          </p:childTnLst>
        </p:cTn>
      </p:par>
    </p:tnLst>
    <p:bldLst>
      <p:bldP spid="74755" grpId="0"/>
      <p:bldP spid="74756" grpId="0" animBg="1"/>
      <p:bldP spid="74759" grpId="0"/>
      <p:bldP spid="74761" grpId="0"/>
      <p:bldP spid="7477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AC6573CB-F08A-4DE8-AE00-4F17806A6B03}"/>
              </a:ext>
            </a:extLst>
          </p:cNvPr>
          <p:cNvSpPr txBox="1"/>
          <p:nvPr/>
        </p:nvSpPr>
        <p:spPr>
          <a:xfrm>
            <a:off x="5043341" y="-117250"/>
            <a:ext cx="17062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4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84276EC2-1EDB-4DAC-93BB-034E62490E3A}"/>
              </a:ext>
            </a:extLst>
          </p:cNvPr>
          <p:cNvSpPr txBox="1"/>
          <p:nvPr/>
        </p:nvSpPr>
        <p:spPr>
          <a:xfrm>
            <a:off x="1" y="603316"/>
            <a:ext cx="121919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(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  <a:p>
            <a:endParaRPr 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Object 3">
            <a:extLst>
              <a:ext uri="{FF2B5EF4-FFF2-40B4-BE49-F238E27FC236}">
                <a16:creationId xmlns="" xmlns:a16="http://schemas.microsoft.com/office/drawing/2014/main" id="{E4B144A1-5340-4634-9474-019F0EA1F5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0863679"/>
              </p:ext>
            </p:extLst>
          </p:nvPr>
        </p:nvGraphicFramePr>
        <p:xfrm>
          <a:off x="2413262" y="1167944"/>
          <a:ext cx="1162926" cy="10292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3" name="Equation" r:id="rId3" imgW="355320" imgH="393480" progId="Equation.DSMT4">
                  <p:embed/>
                </p:oleObj>
              </mc:Choice>
              <mc:Fallback>
                <p:oleObj name="Equation" r:id="rId3" imgW="35532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="" xmlns:a16="http://schemas.microsoft.com/office/drawing/2014/main" id="{E4B144A1-5340-4634-9474-019F0EA1F5C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413262" y="1167944"/>
                        <a:ext cx="1162926" cy="10292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F93152D-4249-43D0-84E0-BD12D26B5FBF}"/>
              </a:ext>
            </a:extLst>
          </p:cNvPr>
          <p:cNvSpPr txBox="1"/>
          <p:nvPr/>
        </p:nvSpPr>
        <p:spPr>
          <a:xfrm>
            <a:off x="0" y="2236566"/>
            <a:ext cx="1140643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(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  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="" xmlns:a16="http://schemas.microsoft.com/office/drawing/2014/main" id="{E9EE96DE-2D40-4584-89E5-AA8C9DF087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2543028"/>
              </p:ext>
            </p:extLst>
          </p:nvPr>
        </p:nvGraphicFramePr>
        <p:xfrm>
          <a:off x="278767" y="2866786"/>
          <a:ext cx="3063699" cy="10349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4" name="Equation" r:id="rId5" imgW="1104840" imgH="393480" progId="Equation.DSMT4">
                  <p:embed/>
                </p:oleObj>
              </mc:Choice>
              <mc:Fallback>
                <p:oleObj name="Equation" r:id="rId5" imgW="1104840" imgH="393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="" xmlns:a16="http://schemas.microsoft.com/office/drawing/2014/main" id="{E9EE96DE-2D40-4584-89E5-AA8C9DF087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78767" y="2866786"/>
                        <a:ext cx="3063699" cy="10349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AC10FB4C-5278-45BD-88A3-5B79923409BA}"/>
              </a:ext>
            </a:extLst>
          </p:cNvPr>
          <p:cNvSpPr txBox="1"/>
          <p:nvPr/>
        </p:nvSpPr>
        <p:spPr>
          <a:xfrm>
            <a:off x="0" y="3939011"/>
            <a:ext cx="112059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(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="" xmlns:a16="http://schemas.microsoft.com/office/drawing/2014/main" id="{A61AF74D-A7AD-423A-8717-3C6F319FBC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0977993"/>
              </p:ext>
            </p:extLst>
          </p:nvPr>
        </p:nvGraphicFramePr>
        <p:xfrm>
          <a:off x="8596625" y="3890826"/>
          <a:ext cx="2663590" cy="11053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5" name="Equation" r:id="rId7" imgW="799920" imgH="393480" progId="Equation.DSMT4">
                  <p:embed/>
                </p:oleObj>
              </mc:Choice>
              <mc:Fallback>
                <p:oleObj name="Equation" r:id="rId7" imgW="799920" imgH="393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="" xmlns:a16="http://schemas.microsoft.com/office/drawing/2014/main" id="{A61AF74D-A7AD-423A-8717-3C6F319FBC5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596625" y="3890826"/>
                        <a:ext cx="2663590" cy="110537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575844F0-8A55-496F-B1CB-5587D6F82389}"/>
              </a:ext>
            </a:extLst>
          </p:cNvPr>
          <p:cNvSpPr txBox="1"/>
          <p:nvPr/>
        </p:nvSpPr>
        <p:spPr>
          <a:xfrm>
            <a:off x="0" y="5297868"/>
            <a:ext cx="1219199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= 25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</a:t>
            </a:r>
          </a:p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(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      </a:t>
            </a:r>
          </a:p>
        </p:txBody>
      </p:sp>
      <p:graphicFrame>
        <p:nvGraphicFramePr>
          <p:cNvPr id="11" name="Object 10">
            <a:extLst>
              <a:ext uri="{FF2B5EF4-FFF2-40B4-BE49-F238E27FC236}">
                <a16:creationId xmlns="" xmlns:a16="http://schemas.microsoft.com/office/drawing/2014/main" id="{BDBA5521-E7E2-4802-BDEA-E0BE8090E2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6450596"/>
              </p:ext>
            </p:extLst>
          </p:nvPr>
        </p:nvGraphicFramePr>
        <p:xfrm>
          <a:off x="76303" y="5885259"/>
          <a:ext cx="4184612" cy="9828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6" name="Equation" r:id="rId9" imgW="1650960" imgH="393480" progId="Equation.DSMT4">
                  <p:embed/>
                </p:oleObj>
              </mc:Choice>
              <mc:Fallback>
                <p:oleObj name="Equation" r:id="rId9" imgW="1650960" imgH="393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="" xmlns:a16="http://schemas.microsoft.com/office/drawing/2014/main" id="{BDBA5521-E7E2-4802-BDEA-E0BE8090E24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6303" y="5885259"/>
                        <a:ext cx="4184612" cy="9828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27882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40677" y="-2232"/>
            <a:ext cx="10298825" cy="46166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Open Sans"/>
                <a:cs typeface="Arial" pitchFamily="34" charset="0"/>
              </a:rPr>
              <a:t>Bài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Open Sans"/>
                <a:cs typeface="Arial" pitchFamily="34" charset="0"/>
              </a:rPr>
              <a:t> 1: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  <a:cs typeface="Arial" pitchFamily="34" charset="0"/>
              </a:rPr>
              <a:t> 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  <a:cs typeface="Arial" pitchFamily="34" charset="0"/>
              </a:rPr>
              <a:t>Rút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  <a:cs typeface="Arial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  <a:cs typeface="Arial" pitchFamily="34" charset="0"/>
              </a:rPr>
              <a:t>gọn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  <a:cs typeface="Arial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  <a:cs typeface="Arial" pitchFamily="34" charset="0"/>
              </a:rPr>
              <a:t>biểu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  <a:cs typeface="Arial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  <a:cs typeface="Arial" pitchFamily="34" charset="0"/>
              </a:rPr>
              <a:t>thức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  <a:cs typeface="Arial" pitchFamily="34" charset="0"/>
              </a:rPr>
              <a:t>  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                         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  <a:cs typeface="Arial" pitchFamily="34" charset="0"/>
              </a:rPr>
              <a:t>  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  <a:cs typeface="Arial" pitchFamily="34" charset="0"/>
              </a:rPr>
              <a:t>được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  <a:cs typeface="Arial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  <a:cs typeface="Arial" pitchFamily="34" charset="0"/>
              </a:rPr>
              <a:t>kết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  <a:cs typeface="Arial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  <a:cs typeface="Arial" pitchFamily="34" charset="0"/>
              </a:rPr>
              <a:t>quả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  <a:cs typeface="Arial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  <a:cs typeface="Arial" pitchFamily="34" charset="0"/>
              </a:rPr>
              <a:t>là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  <a:cs typeface="Arial" pitchFamily="34" charset="0"/>
              </a:rPr>
              <a:t> ?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  <p:pic>
        <p:nvPicPr>
          <p:cNvPr id="6146" name="Picture 2" descr="Bài tập Phép trừ các phân thức đại số | Lý thuyết và Bài tập Toán 8 có đáp á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8115" y="-44050"/>
            <a:ext cx="2325169" cy="1006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04092" y="1301262"/>
            <a:ext cx="101404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</a:t>
            </a:r>
            <a:r>
              <a:rPr lang="en-US" sz="2400" b="1" dirty="0"/>
              <a:t>.</a:t>
            </a:r>
            <a:r>
              <a:rPr lang="en-US" sz="2400" dirty="0"/>
              <a:t> 1/(</a:t>
            </a:r>
            <a:r>
              <a:rPr lang="en-US" sz="2400" dirty="0" err="1"/>
              <a:t>xy</a:t>
            </a:r>
            <a:r>
              <a:rPr lang="en-US" sz="2400" dirty="0"/>
              <a:t>)   </a:t>
            </a:r>
            <a:r>
              <a:rPr lang="en-US" sz="2400" b="1" dirty="0"/>
              <a:t>B.</a:t>
            </a:r>
            <a:r>
              <a:rPr lang="en-US" sz="2400" dirty="0"/>
              <a:t> - 1/(</a:t>
            </a:r>
            <a:r>
              <a:rPr lang="en-US" sz="2400" dirty="0" err="1"/>
              <a:t>xy</a:t>
            </a:r>
            <a:r>
              <a:rPr lang="en-US" sz="2400" dirty="0" smtClean="0"/>
              <a:t>)     </a:t>
            </a:r>
            <a:r>
              <a:rPr lang="en-US" sz="2400" dirty="0"/>
              <a:t> </a:t>
            </a:r>
            <a:r>
              <a:rPr lang="en-US" sz="2400" b="1" dirty="0"/>
              <a:t>C.</a:t>
            </a:r>
            <a:r>
              <a:rPr lang="en-US" sz="2400" dirty="0"/>
              <a:t> (x - 1)/(</a:t>
            </a:r>
            <a:r>
              <a:rPr lang="en-US" sz="2400" dirty="0" err="1"/>
              <a:t>xy</a:t>
            </a:r>
            <a:r>
              <a:rPr lang="en-US" sz="2400" dirty="0"/>
              <a:t>)   </a:t>
            </a:r>
            <a:r>
              <a:rPr lang="en-US" sz="2400" b="1" dirty="0"/>
              <a:t>D.</a:t>
            </a:r>
            <a:r>
              <a:rPr lang="en-US" sz="2400" dirty="0"/>
              <a:t> (1 - x)/(</a:t>
            </a:r>
            <a:r>
              <a:rPr lang="en-US" sz="2400" dirty="0" err="1"/>
              <a:t>xy</a:t>
            </a:r>
            <a:r>
              <a:rPr lang="en-US" sz="2400" dirty="0"/>
              <a:t>)</a:t>
            </a:r>
          </a:p>
          <a:p>
            <a:endParaRPr lang="en-US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0945524"/>
              </p:ext>
            </p:extLst>
          </p:nvPr>
        </p:nvGraphicFramePr>
        <p:xfrm>
          <a:off x="1014565" y="2488783"/>
          <a:ext cx="9977438" cy="288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8" name="Equation" r:id="rId4" imgW="2984400" imgH="863280" progId="Equation.DSMT4">
                  <p:embed/>
                </p:oleObj>
              </mc:Choice>
              <mc:Fallback>
                <p:oleObj name="Equation" r:id="rId4" imgW="2984400" imgH="8632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4565" y="2488783"/>
                        <a:ext cx="9977438" cy="2887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844062" y="5650523"/>
            <a:ext cx="18405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Đáp</a:t>
            </a:r>
            <a:r>
              <a:rPr lang="en-US" sz="2800" dirty="0" smtClean="0"/>
              <a:t> </a:t>
            </a:r>
            <a:r>
              <a:rPr lang="en-US" sz="2800" dirty="0" err="1" smtClean="0"/>
              <a:t>án</a:t>
            </a:r>
            <a:r>
              <a:rPr lang="en-US" sz="2800" dirty="0" smtClean="0"/>
              <a:t> B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93342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309282"/>
            <a:ext cx="1184685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B</a:t>
            </a:r>
            <a:r>
              <a:rPr lang="vi-VN" sz="2800" b="1" dirty="0" smtClean="0"/>
              <a:t>ài </a:t>
            </a:r>
            <a:r>
              <a:rPr lang="vi-VN" sz="2800" b="1" dirty="0"/>
              <a:t>2:</a:t>
            </a:r>
            <a:r>
              <a:rPr lang="vi-VN" sz="2800" dirty="0"/>
              <a:t> : Rút gọn biểu thức </a:t>
            </a:r>
            <a:r>
              <a:rPr lang="en-US" sz="2800" dirty="0" smtClean="0"/>
              <a:t>                                          </a:t>
            </a:r>
            <a:r>
              <a:rPr lang="vi-VN" sz="2800" dirty="0" smtClean="0"/>
              <a:t>được </a:t>
            </a:r>
            <a:r>
              <a:rPr lang="vi-VN" sz="2800" dirty="0"/>
              <a:t>kết quả ?</a:t>
            </a:r>
          </a:p>
          <a:p>
            <a:r>
              <a:rPr lang="vi-VN" sz="2800" dirty="0"/>
              <a:t>   </a:t>
            </a:r>
            <a:r>
              <a:rPr lang="vi-VN" sz="2800" b="1" dirty="0"/>
              <a:t>A.</a:t>
            </a:r>
            <a:r>
              <a:rPr lang="vi-VN" sz="2800" dirty="0"/>
              <a:t> 1/2   </a:t>
            </a:r>
            <a:r>
              <a:rPr lang="vi-VN" sz="2800" b="1" dirty="0"/>
              <a:t>B.</a:t>
            </a:r>
            <a:r>
              <a:rPr lang="vi-VN" sz="2800" dirty="0"/>
              <a:t> - 1/2.</a:t>
            </a:r>
          </a:p>
          <a:p>
            <a:r>
              <a:rPr lang="vi-VN" sz="2800" dirty="0"/>
              <a:t>   </a:t>
            </a:r>
            <a:r>
              <a:rPr lang="vi-VN" sz="2800" b="1" dirty="0"/>
              <a:t>C.</a:t>
            </a:r>
            <a:r>
              <a:rPr lang="vi-VN" sz="2800" dirty="0"/>
              <a:t> 1/(10x - 4)   </a:t>
            </a:r>
            <a:r>
              <a:rPr lang="vi-VN" sz="2800" b="1" dirty="0"/>
              <a:t>D.</a:t>
            </a:r>
            <a:r>
              <a:rPr lang="vi-VN" sz="2800" dirty="0"/>
              <a:t> - 1/(10x - 4).</a:t>
            </a:r>
          </a:p>
          <a:p>
            <a:endParaRPr lang="en-US" sz="28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4430466"/>
              </p:ext>
            </p:extLst>
          </p:nvPr>
        </p:nvGraphicFramePr>
        <p:xfrm>
          <a:off x="228600" y="2125164"/>
          <a:ext cx="11036300" cy="2801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0" name="Equation" r:id="rId3" imgW="3301920" imgH="838080" progId="Equation.DSMT4">
                  <p:embed/>
                </p:oleObj>
              </mc:Choice>
              <mc:Fallback>
                <p:oleObj name="Equation" r:id="rId3" imgW="3301920" imgH="838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125164"/>
                        <a:ext cx="11036300" cy="2801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6895047"/>
              </p:ext>
            </p:extLst>
          </p:nvPr>
        </p:nvGraphicFramePr>
        <p:xfrm>
          <a:off x="4347835" y="0"/>
          <a:ext cx="3370777" cy="12293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1" name="Equation" r:id="rId5" imgW="1079280" imgH="393480" progId="Equation.DSMT4">
                  <p:embed/>
                </p:oleObj>
              </mc:Choice>
              <mc:Fallback>
                <p:oleObj name="Equation" r:id="rId5" imgW="1079280" imgH="393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7835" y="0"/>
                        <a:ext cx="3370777" cy="122937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5271247"/>
            <a:ext cx="3886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Đáp</a:t>
            </a:r>
            <a:r>
              <a:rPr lang="en-US" sz="3200" dirty="0" smtClean="0"/>
              <a:t> </a:t>
            </a:r>
            <a:r>
              <a:rPr lang="en-US" sz="3200" dirty="0" err="1" smtClean="0"/>
              <a:t>án</a:t>
            </a:r>
            <a:r>
              <a:rPr lang="en-US" sz="3200" dirty="0" smtClean="0"/>
              <a:t> A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40170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8600"/>
            <a:ext cx="12088906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/>
              <a:t>Bài 3:</a:t>
            </a:r>
            <a:r>
              <a:rPr lang="vi-VN" sz="3200" dirty="0"/>
              <a:t> Thức hiện phép trừ phân thức </a:t>
            </a:r>
            <a:r>
              <a:rPr lang="en-US" sz="3200" dirty="0" smtClean="0"/>
              <a:t>                                  </a:t>
            </a:r>
            <a:r>
              <a:rPr lang="vi-VN" sz="3200" dirty="0" smtClean="0"/>
              <a:t>được </a:t>
            </a:r>
            <a:r>
              <a:rPr lang="vi-VN" sz="3200" dirty="0"/>
              <a:t>kết quả là ?</a:t>
            </a:r>
          </a:p>
          <a:p>
            <a:r>
              <a:rPr lang="vi-VN" sz="3200" dirty="0"/>
              <a:t>   </a:t>
            </a:r>
            <a:r>
              <a:rPr lang="vi-VN" sz="3200" b="1" dirty="0"/>
              <a:t>A.</a:t>
            </a:r>
            <a:r>
              <a:rPr lang="vi-VN" sz="3200" dirty="0"/>
              <a:t> - 1/x.   </a:t>
            </a:r>
            <a:r>
              <a:rPr lang="vi-VN" sz="3200" b="1" dirty="0"/>
              <a:t>B.</a:t>
            </a:r>
            <a:r>
              <a:rPr lang="vi-VN" sz="3200" dirty="0"/>
              <a:t> 1/(x + 3).</a:t>
            </a:r>
          </a:p>
          <a:p>
            <a:r>
              <a:rPr lang="vi-VN" sz="3200" dirty="0"/>
              <a:t>   </a:t>
            </a:r>
            <a:r>
              <a:rPr lang="vi-VN" sz="3200" b="1" dirty="0"/>
              <a:t>C.</a:t>
            </a:r>
            <a:r>
              <a:rPr lang="vi-VN" sz="3200" dirty="0"/>
              <a:t> 1/x   </a:t>
            </a:r>
            <a:r>
              <a:rPr lang="vi-VN" sz="3200" b="1" dirty="0"/>
              <a:t>D.</a:t>
            </a:r>
            <a:r>
              <a:rPr lang="vi-VN" sz="3200" dirty="0"/>
              <a:t> - 1/(x + 3)</a:t>
            </a:r>
          </a:p>
          <a:p>
            <a:endParaRPr lang="en-US" dirty="0"/>
          </a:p>
        </p:txBody>
      </p:sp>
      <p:pic>
        <p:nvPicPr>
          <p:cNvPr id="8194" name="Picture 2" descr="Bài tập Phép trừ các phân thức đại số | Lý thuyết và Bài tập Toán 8 có đáp á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5236" y="14375"/>
            <a:ext cx="2888669" cy="994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5856662"/>
              </p:ext>
            </p:extLst>
          </p:nvPr>
        </p:nvGraphicFramePr>
        <p:xfrm>
          <a:off x="332908" y="2368550"/>
          <a:ext cx="7894637" cy="1400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6" name="Equation" r:id="rId4" imgW="2361960" imgH="419040" progId="Equation.DSMT4">
                  <p:embed/>
                </p:oleObj>
              </mc:Choice>
              <mc:Fallback>
                <p:oleObj name="Equation" r:id="rId4" imgW="2361960" imgH="4190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908" y="2368550"/>
                        <a:ext cx="7894637" cy="1400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22729" y="3671049"/>
            <a:ext cx="11430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MTC=x(2x+6); NTP1=x; NTP2=1</a:t>
            </a:r>
          </a:p>
          <a:p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2092599"/>
              </p:ext>
            </p:extLst>
          </p:nvPr>
        </p:nvGraphicFramePr>
        <p:xfrm>
          <a:off x="468486" y="4206315"/>
          <a:ext cx="7505626" cy="26583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7" name="Equation" r:id="rId6" imgW="2438280" imgH="863280" progId="Equation.DSMT4">
                  <p:embed/>
                </p:oleObj>
              </mc:Choice>
              <mc:Fallback>
                <p:oleObj name="Equation" r:id="rId6" imgW="2438280" imgH="8632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486" y="4206315"/>
                        <a:ext cx="7505626" cy="26583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780929" y="5970494"/>
            <a:ext cx="33079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ĐÁP ÁN C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78098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8CA6A426-FFCD-43F1-9EF7-50016197AD33}"/>
              </a:ext>
            </a:extLst>
          </p:cNvPr>
          <p:cNvSpPr txBox="1"/>
          <p:nvPr/>
        </p:nvSpPr>
        <p:spPr>
          <a:xfrm>
            <a:off x="2771480" y="135830"/>
            <a:ext cx="73057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Củng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cố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Mở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rộng</a:t>
            </a:r>
            <a:endParaRPr lang="en-US" sz="60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1978BB12-4FB8-4BF4-8E3D-A69B5FB6B8F8}"/>
              </a:ext>
            </a:extLst>
          </p:cNvPr>
          <p:cNvSpPr txBox="1"/>
          <p:nvPr/>
        </p:nvSpPr>
        <p:spPr>
          <a:xfrm>
            <a:off x="0" y="1615236"/>
            <a:ext cx="770012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u="sng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4400" b="1" u="sng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4400" b="1" u="sng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4400" b="1" u="sng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u="sng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4400" b="1" u="sng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u="sng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4400" b="1" u="sng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u="sng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en-US" sz="4400" b="1" u="sng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AE1A421F-50E4-40EB-845E-E8CE1A9A8790}"/>
              </a:ext>
            </a:extLst>
          </p:cNvPr>
          <p:cNvSpPr txBox="1"/>
          <p:nvPr/>
        </p:nvSpPr>
        <p:spPr>
          <a:xfrm>
            <a:off x="95838" y="2919078"/>
            <a:ext cx="568008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Object 8">
            <a:extLst>
              <a:ext uri="{FF2B5EF4-FFF2-40B4-BE49-F238E27FC236}">
                <a16:creationId xmlns="" xmlns:a16="http://schemas.microsoft.com/office/drawing/2014/main" id="{C8747AA9-AA00-40C3-AD6A-70D7D3CC70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4594035"/>
              </p:ext>
            </p:extLst>
          </p:nvPr>
        </p:nvGraphicFramePr>
        <p:xfrm>
          <a:off x="95838" y="4387303"/>
          <a:ext cx="5433446" cy="1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2" name="Equation" r:id="rId3" imgW="1625400" imgH="393480" progId="Equation.DSMT4">
                  <p:embed/>
                </p:oleObj>
              </mc:Choice>
              <mc:Fallback>
                <p:oleObj name="Equation" r:id="rId3" imgW="1625400" imgH="393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="" xmlns:a16="http://schemas.microsoft.com/office/drawing/2014/main" id="{C8747AA9-AA00-40C3-AD6A-70D7D3CC70D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5838" y="4387303"/>
                        <a:ext cx="5433446" cy="1315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="" xmlns:a16="http://schemas.microsoft.com/office/drawing/2014/main" id="{92FA36EB-E410-4129-94D5-F96234C3F6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4287538"/>
              </p:ext>
            </p:extLst>
          </p:nvPr>
        </p:nvGraphicFramePr>
        <p:xfrm>
          <a:off x="6655323" y="4387303"/>
          <a:ext cx="5052767" cy="151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3" name="Equation" r:id="rId5" imgW="1562040" imgH="469800" progId="Equation.DSMT4">
                  <p:embed/>
                </p:oleObj>
              </mc:Choice>
              <mc:Fallback>
                <p:oleObj name="Equation" r:id="rId5" imgW="1562040" imgH="4698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="" xmlns:a16="http://schemas.microsoft.com/office/drawing/2014/main" id="{92FA36EB-E410-4129-94D5-F96234C3F67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655323" y="4387303"/>
                        <a:ext cx="5052767" cy="1519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02536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430A7F1C-560E-47AD-AAFA-902AE444592B}"/>
              </a:ext>
            </a:extLst>
          </p:cNvPr>
          <p:cNvSpPr txBox="1"/>
          <p:nvPr/>
        </p:nvSpPr>
        <p:spPr>
          <a:xfrm>
            <a:off x="4593620" y="9927"/>
            <a:ext cx="106792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4000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Object 4">
            <a:extLst>
              <a:ext uri="{FF2B5EF4-FFF2-40B4-BE49-F238E27FC236}">
                <a16:creationId xmlns="" xmlns:a16="http://schemas.microsoft.com/office/drawing/2014/main" id="{3154591F-EDF8-45E3-A869-AB78D01945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1145577"/>
              </p:ext>
            </p:extLst>
          </p:nvPr>
        </p:nvGraphicFramePr>
        <p:xfrm>
          <a:off x="50429" y="612742"/>
          <a:ext cx="5393704" cy="61745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3" name="Equation" r:id="rId3" imgW="2781000" imgH="3187440" progId="Equation.DSMT4">
                  <p:embed/>
                </p:oleObj>
              </mc:Choice>
              <mc:Fallback>
                <p:oleObj name="Equation" r:id="rId3" imgW="2781000" imgH="31874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="" xmlns:a16="http://schemas.microsoft.com/office/drawing/2014/main" id="{3154591F-EDF8-45E3-A869-AB78D01945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0429" y="612742"/>
                        <a:ext cx="5393704" cy="61745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="" xmlns:a16="http://schemas.microsoft.com/office/drawing/2014/main" id="{D389B4DC-2748-4865-8617-759F310DF6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1075058"/>
              </p:ext>
            </p:extLst>
          </p:nvPr>
        </p:nvGraphicFramePr>
        <p:xfrm>
          <a:off x="5908461" y="156044"/>
          <a:ext cx="2760737" cy="8304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4" name="Equation" r:id="rId5" imgW="1562040" imgH="469800" progId="Equation.DSMT4">
                  <p:embed/>
                </p:oleObj>
              </mc:Choice>
              <mc:Fallback>
                <p:oleObj name="Equation" r:id="rId5" imgW="1562040" imgH="469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="" xmlns:a16="http://schemas.microsoft.com/office/drawing/2014/main" id="{D389B4DC-2748-4865-8617-759F310DF6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908461" y="156044"/>
                        <a:ext cx="2760737" cy="8304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="" xmlns:a16="http://schemas.microsoft.com/office/drawing/2014/main" id="{B1BC1FD5-9DF8-4E31-BC51-0C4AE6C74E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8642442"/>
              </p:ext>
            </p:extLst>
          </p:nvPr>
        </p:nvGraphicFramePr>
        <p:xfrm>
          <a:off x="5955400" y="854084"/>
          <a:ext cx="3019874" cy="8304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" name="Equation" r:id="rId7" imgW="1523880" imgH="419040" progId="Equation.DSMT4">
                  <p:embed/>
                </p:oleObj>
              </mc:Choice>
              <mc:Fallback>
                <p:oleObj name="Equation" r:id="rId7" imgW="1523880" imgH="4190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="" xmlns:a16="http://schemas.microsoft.com/office/drawing/2014/main" id="{B1BC1FD5-9DF8-4E31-BC51-0C4AE6C74E3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955400" y="854084"/>
                        <a:ext cx="3019874" cy="8304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="" xmlns:a16="http://schemas.microsoft.com/office/drawing/2014/main" id="{53E3B7D7-78C9-48D4-A0AB-DBEF1FCB42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8057842"/>
              </p:ext>
            </p:extLst>
          </p:nvPr>
        </p:nvGraphicFramePr>
        <p:xfrm>
          <a:off x="5937886" y="1654573"/>
          <a:ext cx="3825174" cy="8304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" name="Equation" r:id="rId9" imgW="1930320" imgH="419040" progId="Equation.DSMT4">
                  <p:embed/>
                </p:oleObj>
              </mc:Choice>
              <mc:Fallback>
                <p:oleObj name="Equation" r:id="rId9" imgW="1930320" imgH="4190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="" xmlns:a16="http://schemas.microsoft.com/office/drawing/2014/main" id="{53E3B7D7-78C9-48D4-A0AB-DBEF1FCB423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937886" y="1654573"/>
                        <a:ext cx="3825174" cy="8304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="" xmlns:a16="http://schemas.microsoft.com/office/drawing/2014/main" id="{2F5DA267-A65C-418E-B2F7-39B8C4221F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7344244"/>
              </p:ext>
            </p:extLst>
          </p:nvPr>
        </p:nvGraphicFramePr>
        <p:xfrm>
          <a:off x="5924648" y="2448608"/>
          <a:ext cx="5738813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" name="Equation" r:id="rId11" imgW="2895480" imgH="444240" progId="Equation.DSMT4">
                  <p:embed/>
                </p:oleObj>
              </mc:Choice>
              <mc:Fallback>
                <p:oleObj name="Equation" r:id="rId11" imgW="2895480" imgH="4442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="" xmlns:a16="http://schemas.microsoft.com/office/drawing/2014/main" id="{2F5DA267-A65C-418E-B2F7-39B8C4221F7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924648" y="2448608"/>
                        <a:ext cx="5738813" cy="882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="" xmlns:a16="http://schemas.microsoft.com/office/drawing/2014/main" id="{D95DCC63-5E19-4270-938A-5044EE51CC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6545314"/>
              </p:ext>
            </p:extLst>
          </p:nvPr>
        </p:nvGraphicFramePr>
        <p:xfrm>
          <a:off x="5897858" y="3285464"/>
          <a:ext cx="6140410" cy="8807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" name="Equation" r:id="rId13" imgW="3098520" imgH="444240" progId="Equation.DSMT4">
                  <p:embed/>
                </p:oleObj>
              </mc:Choice>
              <mc:Fallback>
                <p:oleObj name="Equation" r:id="rId13" imgW="3098520" imgH="4442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="" xmlns:a16="http://schemas.microsoft.com/office/drawing/2014/main" id="{D95DCC63-5E19-4270-938A-5044EE51CC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897858" y="3285464"/>
                        <a:ext cx="6140410" cy="88079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="" xmlns:a16="http://schemas.microsoft.com/office/drawing/2014/main" id="{73279526-106D-49DA-9A6C-C6CF66B48E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5259899"/>
              </p:ext>
            </p:extLst>
          </p:nvPr>
        </p:nvGraphicFramePr>
        <p:xfrm>
          <a:off x="5957721" y="4163206"/>
          <a:ext cx="5559425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" name="Equation" r:id="rId15" imgW="2806560" imgH="444240" progId="Equation.DSMT4">
                  <p:embed/>
                </p:oleObj>
              </mc:Choice>
              <mc:Fallback>
                <p:oleObj name="Equation" r:id="rId15" imgW="2806560" imgH="4442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="" xmlns:a16="http://schemas.microsoft.com/office/drawing/2014/main" id="{73279526-106D-49DA-9A6C-C6CF66B48EA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957721" y="4163206"/>
                        <a:ext cx="5559425" cy="881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="" xmlns:a16="http://schemas.microsoft.com/office/drawing/2014/main" id="{97FBAFA9-38EF-4F80-9768-0990751EFC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208492"/>
              </p:ext>
            </p:extLst>
          </p:nvPr>
        </p:nvGraphicFramePr>
        <p:xfrm>
          <a:off x="5955102" y="4973328"/>
          <a:ext cx="6088062" cy="176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" name="Equation" r:id="rId17" imgW="3073320" imgH="888840" progId="Equation.DSMT4">
                  <p:embed/>
                </p:oleObj>
              </mc:Choice>
              <mc:Fallback>
                <p:oleObj name="Equation" r:id="rId17" imgW="3073320" imgH="8888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="" xmlns:a16="http://schemas.microsoft.com/office/drawing/2014/main" id="{97FBAFA9-38EF-4F80-9768-0990751EFCD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955102" y="4973328"/>
                        <a:ext cx="6088062" cy="1762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>
            <a:extLst>
              <a:ext uri="{FF2B5EF4-FFF2-40B4-BE49-F238E27FC236}">
                <a16:creationId xmlns="" xmlns:a16="http://schemas.microsoft.com/office/drawing/2014/main" id="{03FE69AE-4EA2-4AAE-9941-4ABEC571C658}"/>
              </a:ext>
            </a:extLst>
          </p:cNvPr>
          <p:cNvCxnSpPr>
            <a:cxnSpLocks/>
          </p:cNvCxnSpPr>
          <p:nvPr/>
        </p:nvCxnSpPr>
        <p:spPr>
          <a:xfrm>
            <a:off x="5778631" y="1197204"/>
            <a:ext cx="1" cy="559009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4826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F04960E3-B56E-4DEA-97A1-D0E5F8CC307B}"/>
              </a:ext>
            </a:extLst>
          </p:cNvPr>
          <p:cNvSpPr txBox="1"/>
          <p:nvPr/>
        </p:nvSpPr>
        <p:spPr>
          <a:xfrm>
            <a:off x="0" y="0"/>
            <a:ext cx="37144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Object 2">
            <a:extLst>
              <a:ext uri="{FF2B5EF4-FFF2-40B4-BE49-F238E27FC236}">
                <a16:creationId xmlns="" xmlns:a16="http://schemas.microsoft.com/office/drawing/2014/main" id="{9EEC8A0D-32D2-4B9B-92FB-1FE208ED24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1774214"/>
              </p:ext>
            </p:extLst>
          </p:nvPr>
        </p:nvGraphicFramePr>
        <p:xfrm>
          <a:off x="-28281" y="597774"/>
          <a:ext cx="3115273" cy="6465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5" name="Equation" r:id="rId3" imgW="2019240" imgH="419040" progId="Equation.DSMT4">
                  <p:embed/>
                </p:oleObj>
              </mc:Choice>
              <mc:Fallback>
                <p:oleObj name="Equation" r:id="rId3" imgW="2019240" imgH="41904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="" xmlns:a16="http://schemas.microsoft.com/office/drawing/2014/main" id="{9EEC8A0D-32D2-4B9B-92FB-1FE208ED24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-28281" y="597774"/>
                        <a:ext cx="3115273" cy="6465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="" xmlns:a16="http://schemas.microsoft.com/office/drawing/2014/main" id="{FD12DAAA-1769-4E16-8BB9-25CD2D1B8E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2531661"/>
              </p:ext>
            </p:extLst>
          </p:nvPr>
        </p:nvGraphicFramePr>
        <p:xfrm>
          <a:off x="6628063" y="571180"/>
          <a:ext cx="2476947" cy="7170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6" name="Equation" r:id="rId5" imgW="1447560" imgH="419040" progId="Equation.DSMT4">
                  <p:embed/>
                </p:oleObj>
              </mc:Choice>
              <mc:Fallback>
                <p:oleObj name="Equation" r:id="rId5" imgW="1447560" imgH="419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="" xmlns:a16="http://schemas.microsoft.com/office/drawing/2014/main" id="{FD12DAAA-1769-4E16-8BB9-25CD2D1B8E6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628063" y="571180"/>
                        <a:ext cx="2476947" cy="7170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="" xmlns:a16="http://schemas.microsoft.com/office/drawing/2014/main" id="{8B832208-82B4-48F9-A6A7-12C82D5309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6645323"/>
              </p:ext>
            </p:extLst>
          </p:nvPr>
        </p:nvGraphicFramePr>
        <p:xfrm>
          <a:off x="119757" y="1285658"/>
          <a:ext cx="4075823" cy="783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7" name="Equation" r:id="rId7" imgW="2311200" imgH="444240" progId="Equation.DSMT4">
                  <p:embed/>
                </p:oleObj>
              </mc:Choice>
              <mc:Fallback>
                <p:oleObj name="Equation" r:id="rId7" imgW="2311200" imgH="4442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="" xmlns:a16="http://schemas.microsoft.com/office/drawing/2014/main" id="{8B832208-82B4-48F9-A6A7-12C82D53097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19757" y="1285658"/>
                        <a:ext cx="4075823" cy="783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="" xmlns:a16="http://schemas.microsoft.com/office/drawing/2014/main" id="{51FA2D21-6E94-423A-AF72-6114D2B5DF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9677379"/>
              </p:ext>
            </p:extLst>
          </p:nvPr>
        </p:nvGraphicFramePr>
        <p:xfrm>
          <a:off x="81657" y="2127088"/>
          <a:ext cx="6203313" cy="783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8" name="Equation" r:id="rId9" imgW="3517560" imgH="444240" progId="Equation.DSMT4">
                  <p:embed/>
                </p:oleObj>
              </mc:Choice>
              <mc:Fallback>
                <p:oleObj name="Equation" r:id="rId9" imgW="3517560" imgH="4442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="" xmlns:a16="http://schemas.microsoft.com/office/drawing/2014/main" id="{51FA2D21-6E94-423A-AF72-6114D2B5DF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81657" y="2127088"/>
                        <a:ext cx="6203313" cy="783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="" xmlns:a16="http://schemas.microsoft.com/office/drawing/2014/main" id="{248B4DA0-C10D-4397-8878-B2D59C3B7F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095674"/>
              </p:ext>
            </p:extLst>
          </p:nvPr>
        </p:nvGraphicFramePr>
        <p:xfrm>
          <a:off x="68958" y="2970116"/>
          <a:ext cx="6225708" cy="783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9" name="Equation" r:id="rId11" imgW="3530520" imgH="444240" progId="Equation.DSMT4">
                  <p:embed/>
                </p:oleObj>
              </mc:Choice>
              <mc:Fallback>
                <p:oleObj name="Equation" r:id="rId11" imgW="3530520" imgH="4442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="" xmlns:a16="http://schemas.microsoft.com/office/drawing/2014/main" id="{248B4DA0-C10D-4397-8878-B2D59C3B7F1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8958" y="2970116"/>
                        <a:ext cx="6225708" cy="783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="" xmlns:a16="http://schemas.microsoft.com/office/drawing/2014/main" id="{D19EDEFA-9383-4DA9-AC24-14F806C772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0146351"/>
              </p:ext>
            </p:extLst>
          </p:nvPr>
        </p:nvGraphicFramePr>
        <p:xfrm>
          <a:off x="68957" y="3886249"/>
          <a:ext cx="4568505" cy="783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0" name="Equation" r:id="rId13" imgW="2590560" imgH="444240" progId="Equation.DSMT4">
                  <p:embed/>
                </p:oleObj>
              </mc:Choice>
              <mc:Fallback>
                <p:oleObj name="Equation" r:id="rId13" imgW="2590560" imgH="4442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="" xmlns:a16="http://schemas.microsoft.com/office/drawing/2014/main" id="{D19EDEFA-9383-4DA9-AC24-14F806C772E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8957" y="3886249"/>
                        <a:ext cx="4568505" cy="783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="" xmlns:a16="http://schemas.microsoft.com/office/drawing/2014/main" id="{181E925B-8DF5-4BFA-ABE5-8FC42AEA1B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713091"/>
              </p:ext>
            </p:extLst>
          </p:nvPr>
        </p:nvGraphicFramePr>
        <p:xfrm>
          <a:off x="68958" y="4561278"/>
          <a:ext cx="2127490" cy="783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1" name="Equation" r:id="rId15" imgW="1206360" imgH="444240" progId="Equation.DSMT4">
                  <p:embed/>
                </p:oleObj>
              </mc:Choice>
              <mc:Fallback>
                <p:oleObj name="Equation" r:id="rId15" imgW="1206360" imgH="4442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="" xmlns:a16="http://schemas.microsoft.com/office/drawing/2014/main" id="{181E925B-8DF5-4BFA-ABE5-8FC42AEA1BE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8958" y="4561278"/>
                        <a:ext cx="2127490" cy="783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="" xmlns:a16="http://schemas.microsoft.com/office/drawing/2014/main" id="{26C05EE4-3AC6-4299-8E66-C66FA1B736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2276742"/>
              </p:ext>
            </p:extLst>
          </p:nvPr>
        </p:nvGraphicFramePr>
        <p:xfrm>
          <a:off x="68958" y="5357945"/>
          <a:ext cx="2127490" cy="14780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2" name="Equation" r:id="rId17" imgW="1206360" imgH="838080" progId="Equation.DSMT4">
                  <p:embed/>
                </p:oleObj>
              </mc:Choice>
              <mc:Fallback>
                <p:oleObj name="Equation" r:id="rId17" imgW="1206360" imgH="8380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="" xmlns:a16="http://schemas.microsoft.com/office/drawing/2014/main" id="{26C05EE4-3AC6-4299-8E66-C66FA1B736D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68958" y="5357945"/>
                        <a:ext cx="2127490" cy="147804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="" xmlns:a16="http://schemas.microsoft.com/office/drawing/2014/main" id="{84E4BDB1-FD32-4FF3-8B0D-DAEF55739C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6481421"/>
              </p:ext>
            </p:extLst>
          </p:nvPr>
        </p:nvGraphicFramePr>
        <p:xfrm>
          <a:off x="6728381" y="1567024"/>
          <a:ext cx="3211624" cy="6854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3" name="Equation" r:id="rId19" imgW="2082600" imgH="444240" progId="Equation.DSMT4">
                  <p:embed/>
                </p:oleObj>
              </mc:Choice>
              <mc:Fallback>
                <p:oleObj name="Equation" r:id="rId19" imgW="2082600" imgH="4442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="" xmlns:a16="http://schemas.microsoft.com/office/drawing/2014/main" id="{84E4BDB1-FD32-4FF3-8B0D-DAEF55739C7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6728381" y="1567024"/>
                        <a:ext cx="3211624" cy="6854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="" xmlns:a16="http://schemas.microsoft.com/office/drawing/2014/main" id="{F9E526E1-9750-4DC5-B532-B6258451DC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9896257"/>
              </p:ext>
            </p:extLst>
          </p:nvPr>
        </p:nvGraphicFramePr>
        <p:xfrm>
          <a:off x="6628063" y="2468234"/>
          <a:ext cx="5424511" cy="6854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4" name="Equation" r:id="rId21" imgW="3517560" imgH="444240" progId="Equation.DSMT4">
                  <p:embed/>
                </p:oleObj>
              </mc:Choice>
              <mc:Fallback>
                <p:oleObj name="Equation" r:id="rId21" imgW="3517560" imgH="4442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="" xmlns:a16="http://schemas.microsoft.com/office/drawing/2014/main" id="{F9E526E1-9750-4DC5-B532-B6258451DCD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6628063" y="2468234"/>
                        <a:ext cx="5424511" cy="6854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="" xmlns:a16="http://schemas.microsoft.com/office/drawing/2014/main" id="{867480D2-6FD0-4DAD-B0F0-96CF1CD211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7382692"/>
              </p:ext>
            </p:extLst>
          </p:nvPr>
        </p:nvGraphicFramePr>
        <p:xfrm>
          <a:off x="6628063" y="3320642"/>
          <a:ext cx="2154138" cy="6854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5" name="Equation" r:id="rId23" imgW="1396800" imgH="444240" progId="Equation.DSMT4">
                  <p:embed/>
                </p:oleObj>
              </mc:Choice>
              <mc:Fallback>
                <p:oleObj name="Equation" r:id="rId23" imgW="1396800" imgH="4442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="" xmlns:a16="http://schemas.microsoft.com/office/drawing/2014/main" id="{867480D2-6FD0-4DAD-B0F0-96CF1CD2118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6628063" y="3320642"/>
                        <a:ext cx="2154138" cy="6854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="" xmlns:a16="http://schemas.microsoft.com/office/drawing/2014/main" id="{B1DE36E6-5B50-4A1F-ADEF-A7C06F21A7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5718646"/>
              </p:ext>
            </p:extLst>
          </p:nvPr>
        </p:nvGraphicFramePr>
        <p:xfrm>
          <a:off x="6628063" y="4126535"/>
          <a:ext cx="1821225" cy="6854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6" name="Equation" r:id="rId25" imgW="1180800" imgH="444240" progId="Equation.DSMT4">
                  <p:embed/>
                </p:oleObj>
              </mc:Choice>
              <mc:Fallback>
                <p:oleObj name="Equation" r:id="rId25" imgW="1180800" imgH="4442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="" xmlns:a16="http://schemas.microsoft.com/office/drawing/2014/main" id="{B1DE36E6-5B50-4A1F-ADEF-A7C06F21A73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6628063" y="4126535"/>
                        <a:ext cx="1821225" cy="6854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="" xmlns:a16="http://schemas.microsoft.com/office/drawing/2014/main" id="{58911289-F0E1-4D34-AFED-0E6FE2C890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2673827"/>
              </p:ext>
            </p:extLst>
          </p:nvPr>
        </p:nvGraphicFramePr>
        <p:xfrm>
          <a:off x="6644148" y="4963247"/>
          <a:ext cx="1821225" cy="6854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7" name="Equation" r:id="rId27" imgW="1180800" imgH="444240" progId="Equation.DSMT4">
                  <p:embed/>
                </p:oleObj>
              </mc:Choice>
              <mc:Fallback>
                <p:oleObj name="Equation" r:id="rId27" imgW="1180800" imgH="44424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="" xmlns:a16="http://schemas.microsoft.com/office/drawing/2014/main" id="{58911289-F0E1-4D34-AFED-0E6FE2C8906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6644148" y="4963247"/>
                        <a:ext cx="1821225" cy="6854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="" xmlns:a16="http://schemas.microsoft.com/office/drawing/2014/main" id="{466D025B-6083-4465-94C3-6F3134C03A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1458556"/>
              </p:ext>
            </p:extLst>
          </p:nvPr>
        </p:nvGraphicFramePr>
        <p:xfrm>
          <a:off x="6728381" y="5773847"/>
          <a:ext cx="822489" cy="6462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8" name="Equation" r:id="rId29" imgW="533160" imgH="419040" progId="Equation.DSMT4">
                  <p:embed/>
                </p:oleObj>
              </mc:Choice>
              <mc:Fallback>
                <p:oleObj name="Equation" r:id="rId29" imgW="533160" imgH="41904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="" xmlns:a16="http://schemas.microsoft.com/office/drawing/2014/main" id="{466D025B-6083-4465-94C3-6F3134C03A8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6728381" y="5773847"/>
                        <a:ext cx="822489" cy="64624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Connector 17">
            <a:extLst>
              <a:ext uri="{FF2B5EF4-FFF2-40B4-BE49-F238E27FC236}">
                <a16:creationId xmlns="" xmlns:a16="http://schemas.microsoft.com/office/drawing/2014/main" id="{F9672E12-9B37-47ED-9043-BB1B779DEC65}"/>
              </a:ext>
            </a:extLst>
          </p:cNvPr>
          <p:cNvCxnSpPr>
            <a:cxnSpLocks/>
          </p:cNvCxnSpPr>
          <p:nvPr/>
        </p:nvCxnSpPr>
        <p:spPr>
          <a:xfrm>
            <a:off x="6419654" y="179109"/>
            <a:ext cx="0" cy="6678891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1725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096F12BC-3704-4C98-9F13-937C848F2AF7}"/>
              </a:ext>
            </a:extLst>
          </p:cNvPr>
          <p:cNvSpPr txBox="1"/>
          <p:nvPr/>
        </p:nvSpPr>
        <p:spPr>
          <a:xfrm>
            <a:off x="-10105" y="433159"/>
            <a:ext cx="556181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Dạng</a:t>
            </a:r>
            <a:r>
              <a:rPr lang="en-US" sz="4000" b="1" u="sng" dirty="0">
                <a:solidFill>
                  <a:srgbClr val="0070C0"/>
                </a:solidFill>
                <a:latin typeface="Times New Roman" panose="02020603050405020304" pitchFamily="18" charset="0"/>
              </a:rPr>
              <a:t> 2: </a:t>
            </a:r>
            <a:r>
              <a:rPr lang="en-US" sz="4000" b="1" u="sng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Tính</a:t>
            </a:r>
            <a:r>
              <a:rPr lang="en-US" sz="4000" b="1" u="sng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b="1" u="sng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giá</a:t>
            </a:r>
            <a:r>
              <a:rPr lang="en-US" sz="4000" b="1" u="sng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b="1" u="sng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trị</a:t>
            </a:r>
            <a:r>
              <a:rPr lang="en-US" sz="4000" b="1" u="sng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b="1" u="sng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của</a:t>
            </a:r>
            <a:r>
              <a:rPr lang="en-US" sz="4000" b="1" u="sng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b="1" u="sng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biểu</a:t>
            </a:r>
            <a:r>
              <a:rPr lang="en-US" sz="4000" b="1" u="sng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b="1" u="sng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thức</a:t>
            </a:r>
            <a:endParaRPr lang="en-US" sz="4000" b="1" u="sng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54026CC-2FD4-4316-A505-5BE58A8279A6}"/>
              </a:ext>
            </a:extLst>
          </p:cNvPr>
          <p:cNvSpPr txBox="1"/>
          <p:nvPr/>
        </p:nvSpPr>
        <p:spPr>
          <a:xfrm>
            <a:off x="144121" y="3685880"/>
            <a:ext cx="440377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</a:t>
            </a: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= 13 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="" xmlns:a16="http://schemas.microsoft.com/office/drawing/2014/main" id="{9F00F2B2-EC2C-48FA-BC99-D6BE1B4EFD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04753"/>
              </p:ext>
            </p:extLst>
          </p:nvPr>
        </p:nvGraphicFramePr>
        <p:xfrm>
          <a:off x="1248303" y="3546835"/>
          <a:ext cx="3942181" cy="10719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1" name="Equation" r:id="rId3" imgW="1447560" imgH="393480" progId="Equation.DSMT4">
                  <p:embed/>
                </p:oleObj>
              </mc:Choice>
              <mc:Fallback>
                <p:oleObj name="Equation" r:id="rId3" imgW="1447560" imgH="393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="" xmlns:a16="http://schemas.microsoft.com/office/drawing/2014/main" id="{9F00F2B2-EC2C-48FA-BC99-D6BE1B4EFDC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48303" y="3546835"/>
                        <a:ext cx="3942181" cy="10719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="" xmlns:a16="http://schemas.microsoft.com/office/drawing/2014/main" id="{461C84BE-E83E-47DA-99A0-43F8A91A9F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3056609"/>
              </p:ext>
            </p:extLst>
          </p:nvPr>
        </p:nvGraphicFramePr>
        <p:xfrm>
          <a:off x="7269426" y="583990"/>
          <a:ext cx="4617773" cy="47893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2" name="Equation" r:id="rId5" imgW="2527200" imgH="2616120" progId="Equation.DSMT4">
                  <p:embed/>
                </p:oleObj>
              </mc:Choice>
              <mc:Fallback>
                <p:oleObj name="Equation" r:id="rId5" imgW="2527200" imgH="261612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="" xmlns:a16="http://schemas.microsoft.com/office/drawing/2014/main" id="{461C84BE-E83E-47DA-99A0-43F8A91A9F3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269426" y="583990"/>
                        <a:ext cx="4617773" cy="47893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9923A3CC-7F2C-4BA7-B9A4-495CA1B96AD4}"/>
              </a:ext>
            </a:extLst>
          </p:cNvPr>
          <p:cNvSpPr txBox="1"/>
          <p:nvPr/>
        </p:nvSpPr>
        <p:spPr>
          <a:xfrm>
            <a:off x="7381188" y="5363862"/>
            <a:ext cx="3413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= 13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="" xmlns:a16="http://schemas.microsoft.com/office/drawing/2014/main" id="{A2C50C4F-28A0-4066-B959-23A3D80155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8645459"/>
              </p:ext>
            </p:extLst>
          </p:nvPr>
        </p:nvGraphicFramePr>
        <p:xfrm>
          <a:off x="7381188" y="6009592"/>
          <a:ext cx="2156154" cy="768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3" name="Equation" r:id="rId7" imgW="1104840" imgH="393480" progId="Equation.DSMT4">
                  <p:embed/>
                </p:oleObj>
              </mc:Choice>
              <mc:Fallback>
                <p:oleObj name="Equation" r:id="rId7" imgW="1104840" imgH="393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="" xmlns:a16="http://schemas.microsoft.com/office/drawing/2014/main" id="{A2C50C4F-28A0-4066-B959-23A3D80155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381188" y="6009592"/>
                        <a:ext cx="2156154" cy="768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>
            <a:extLst>
              <a:ext uri="{FF2B5EF4-FFF2-40B4-BE49-F238E27FC236}">
                <a16:creationId xmlns="" xmlns:a16="http://schemas.microsoft.com/office/drawing/2014/main" id="{5DFAE54D-8575-48CF-B493-4DCFFEF232A8}"/>
              </a:ext>
            </a:extLst>
          </p:cNvPr>
          <p:cNvCxnSpPr>
            <a:cxnSpLocks/>
          </p:cNvCxnSpPr>
          <p:nvPr/>
        </p:nvCxnSpPr>
        <p:spPr>
          <a:xfrm>
            <a:off x="6096000" y="235670"/>
            <a:ext cx="0" cy="66223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7FB7DC56-C1B0-4971-8C0F-A30593377B2E}"/>
              </a:ext>
            </a:extLst>
          </p:cNvPr>
          <p:cNvSpPr txBox="1"/>
          <p:nvPr/>
        </p:nvSpPr>
        <p:spPr>
          <a:xfrm>
            <a:off x="8436990" y="-94270"/>
            <a:ext cx="11079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2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</p:txBody>
      </p:sp>
    </p:spTree>
    <p:extLst>
      <p:ext uri="{BB962C8B-B14F-4D97-AF65-F5344CB8AC3E}">
        <p14:creationId xmlns:p14="http://schemas.microsoft.com/office/powerpoint/2010/main" val="3508497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F65D5C66-D4B5-4DA4-8892-DEC3F5ABF17B}"/>
              </a:ext>
            </a:extLst>
          </p:cNvPr>
          <p:cNvSpPr txBox="1"/>
          <p:nvPr/>
        </p:nvSpPr>
        <p:spPr>
          <a:xfrm>
            <a:off x="678729" y="18853"/>
            <a:ext cx="568431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48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4800" b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48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8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endParaRPr lang="en-US" sz="4800" b="1" u="sng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869A10F-C2F7-4A8C-ADF3-0BBE0502722C}"/>
              </a:ext>
            </a:extLst>
          </p:cNvPr>
          <p:cNvSpPr txBox="1"/>
          <p:nvPr/>
        </p:nvSpPr>
        <p:spPr>
          <a:xfrm>
            <a:off x="279661" y="1243847"/>
            <a:ext cx="1150384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36: SGK(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51 )</a:t>
            </a:r>
          </a:p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may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1000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Khi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80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AutoNum type="alphaLcParenR"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x:</a:t>
            </a:r>
          </a:p>
          <a:p>
            <a:pPr marL="285750" indent="-285750">
              <a:buFontTx/>
              <a:buChar char="-"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;</a:t>
            </a:r>
          </a:p>
          <a:p>
            <a:pPr marL="285750" indent="-285750">
              <a:buFontTx/>
              <a:buChar char="-"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;</a:t>
            </a:r>
          </a:p>
          <a:p>
            <a:pPr marL="285750" indent="-285750">
              <a:buFontTx/>
              <a:buChar char="-"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= 25</a:t>
            </a:r>
          </a:p>
        </p:txBody>
      </p:sp>
    </p:spTree>
    <p:extLst>
      <p:ext uri="{BB962C8B-B14F-4D97-AF65-F5344CB8AC3E}">
        <p14:creationId xmlns:p14="http://schemas.microsoft.com/office/powerpoint/2010/main" val="753463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475</TotalTime>
  <Words>266</Words>
  <Application>Microsoft Office PowerPoint</Application>
  <PresentationFormat>Custom</PresentationFormat>
  <Paragraphs>41</Paragraphs>
  <Slides>10</Slides>
  <Notes>1</Notes>
  <HiddenSlides>0</HiddenSlides>
  <MMClips>1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dai bui</dc:creator>
  <cp:lastModifiedBy>Quang Minh Do</cp:lastModifiedBy>
  <cp:revision>31</cp:revision>
  <dcterms:created xsi:type="dcterms:W3CDTF">2021-10-06T23:26:22Z</dcterms:created>
  <dcterms:modified xsi:type="dcterms:W3CDTF">2021-12-17T02:58:39Z</dcterms:modified>
</cp:coreProperties>
</file>