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71" r:id="rId5"/>
    <p:sldId id="272" r:id="rId6"/>
    <p:sldId id="273" r:id="rId7"/>
    <p:sldId id="264" r:id="rId8"/>
    <p:sldId id="274" r:id="rId9"/>
    <p:sldId id="265" r:id="rId10"/>
    <p:sldId id="275" r:id="rId11"/>
    <p:sldId id="266" r:id="rId12"/>
    <p:sldId id="277" r:id="rId13"/>
    <p:sldId id="276" r:id="rId14"/>
    <p:sldId id="278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5.wmf"/><Relationship Id="rId1" Type="http://schemas.openxmlformats.org/officeDocument/2006/relationships/image" Target="../media/image82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22.wmf"/><Relationship Id="rId4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67.wmf"/><Relationship Id="rId7" Type="http://schemas.openxmlformats.org/officeDocument/2006/relationships/image" Target="../media/image13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68.wmf"/><Relationship Id="rId9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6.wmf"/><Relationship Id="rId1" Type="http://schemas.openxmlformats.org/officeDocument/2006/relationships/image" Target="../media/image70.wmf"/><Relationship Id="rId5" Type="http://schemas.openxmlformats.org/officeDocument/2006/relationships/image" Target="../media/image73.wmf"/><Relationship Id="rId4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4.wmf"/><Relationship Id="rId1" Type="http://schemas.openxmlformats.org/officeDocument/2006/relationships/image" Target="../media/image78.wmf"/><Relationship Id="rId5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22.wmf"/><Relationship Id="rId1" Type="http://schemas.openxmlformats.org/officeDocument/2006/relationships/image" Target="../media/image82.wmf"/><Relationship Id="rId4" Type="http://schemas.openxmlformats.org/officeDocument/2006/relationships/image" Target="../media/image8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1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E025B45-A54F-4158-9DBF-B9C0C9357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42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15A9-C21A-4418-A6AB-BA6D68CC5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9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5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ECA0-E257-4E94-9939-4A96FA9E653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0F18-2F49-47FF-ACF3-2DE4CFD4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8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86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oleObject" Target="../embeddings/oleObject72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gi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.png"/><Relationship Id="rId21" Type="http://schemas.openxmlformats.org/officeDocument/2006/relationships/image" Target="../media/image41.png"/><Relationship Id="rId42" Type="http://schemas.openxmlformats.org/officeDocument/2006/relationships/image" Target="../media/image8.wmf"/><Relationship Id="rId47" Type="http://schemas.openxmlformats.org/officeDocument/2006/relationships/oleObject" Target="../embeddings/oleObject8.bin"/><Relationship Id="rId63" Type="http://schemas.openxmlformats.org/officeDocument/2006/relationships/oleObject" Target="../embeddings/oleObject16.bin"/><Relationship Id="rId68" Type="http://schemas.openxmlformats.org/officeDocument/2006/relationships/image" Target="../media/image21.wmf"/><Relationship Id="rId7" Type="http://schemas.openxmlformats.org/officeDocument/2006/relationships/image" Target="../media/image27.png"/><Relationship Id="rId71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29" Type="http://schemas.openxmlformats.org/officeDocument/2006/relationships/image" Target="../media/image49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oleObject" Target="../embeddings/oleObject3.bin"/><Relationship Id="rId40" Type="http://schemas.openxmlformats.org/officeDocument/2006/relationships/image" Target="../media/image7.wmf"/><Relationship Id="rId45" Type="http://schemas.openxmlformats.org/officeDocument/2006/relationships/oleObject" Target="../embeddings/oleObject7.bin"/><Relationship Id="rId53" Type="http://schemas.openxmlformats.org/officeDocument/2006/relationships/oleObject" Target="../embeddings/oleObject11.bin"/><Relationship Id="rId58" Type="http://schemas.openxmlformats.org/officeDocument/2006/relationships/image" Target="../media/image16.wmf"/><Relationship Id="rId66" Type="http://schemas.openxmlformats.org/officeDocument/2006/relationships/image" Target="../media/image20.wmf"/><Relationship Id="rId5" Type="http://schemas.openxmlformats.org/officeDocument/2006/relationships/image" Target="../media/image25.png"/><Relationship Id="rId61" Type="http://schemas.openxmlformats.org/officeDocument/2006/relationships/oleObject" Target="../embeddings/oleObject15.bin"/><Relationship Id="rId19" Type="http://schemas.openxmlformats.org/officeDocument/2006/relationships/image" Target="../media/image3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oleObject" Target="../embeddings/oleObject2.bin"/><Relationship Id="rId43" Type="http://schemas.openxmlformats.org/officeDocument/2006/relationships/oleObject" Target="../embeddings/oleObject6.bin"/><Relationship Id="rId48" Type="http://schemas.openxmlformats.org/officeDocument/2006/relationships/image" Target="../media/image11.wmf"/><Relationship Id="rId56" Type="http://schemas.openxmlformats.org/officeDocument/2006/relationships/image" Target="../media/image15.wmf"/><Relationship Id="rId64" Type="http://schemas.openxmlformats.org/officeDocument/2006/relationships/image" Target="../media/image19.wmf"/><Relationship Id="rId69" Type="http://schemas.openxmlformats.org/officeDocument/2006/relationships/oleObject" Target="../embeddings/oleObject19.bin"/><Relationship Id="rId8" Type="http://schemas.openxmlformats.org/officeDocument/2006/relationships/image" Target="../media/image28.png"/><Relationship Id="rId51" Type="http://schemas.openxmlformats.org/officeDocument/2006/relationships/oleObject" Target="../embeddings/oleObject10.bin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oleObject" Target="../embeddings/oleObject1.bin"/><Relationship Id="rId38" Type="http://schemas.openxmlformats.org/officeDocument/2006/relationships/image" Target="../media/image6.wmf"/><Relationship Id="rId46" Type="http://schemas.openxmlformats.org/officeDocument/2006/relationships/image" Target="../media/image10.wmf"/><Relationship Id="rId59" Type="http://schemas.openxmlformats.org/officeDocument/2006/relationships/oleObject" Target="../embeddings/oleObject14.bin"/><Relationship Id="rId67" Type="http://schemas.openxmlformats.org/officeDocument/2006/relationships/oleObject" Target="../embeddings/oleObject18.bin"/><Relationship Id="rId20" Type="http://schemas.openxmlformats.org/officeDocument/2006/relationships/image" Target="../media/image40.png"/><Relationship Id="rId41" Type="http://schemas.openxmlformats.org/officeDocument/2006/relationships/oleObject" Target="../embeddings/oleObject5.bin"/><Relationship Id="rId54" Type="http://schemas.openxmlformats.org/officeDocument/2006/relationships/image" Target="../media/image14.wmf"/><Relationship Id="rId62" Type="http://schemas.openxmlformats.org/officeDocument/2006/relationships/image" Target="../media/image18.wmf"/><Relationship Id="rId70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.wmf"/><Relationship Id="rId49" Type="http://schemas.openxmlformats.org/officeDocument/2006/relationships/oleObject" Target="../embeddings/oleObject9.bin"/><Relationship Id="rId57" Type="http://schemas.openxmlformats.org/officeDocument/2006/relationships/oleObject" Target="../embeddings/oleObject13.bin"/><Relationship Id="rId10" Type="http://schemas.openxmlformats.org/officeDocument/2006/relationships/image" Target="../media/image30.png"/><Relationship Id="rId31" Type="http://schemas.openxmlformats.org/officeDocument/2006/relationships/image" Target="../media/image51.png"/><Relationship Id="rId44" Type="http://schemas.openxmlformats.org/officeDocument/2006/relationships/image" Target="../media/image9.wmf"/><Relationship Id="rId52" Type="http://schemas.openxmlformats.org/officeDocument/2006/relationships/image" Target="../media/image13.wmf"/><Relationship Id="rId60" Type="http://schemas.openxmlformats.org/officeDocument/2006/relationships/image" Target="../media/image17.wmf"/><Relationship Id="rId65" Type="http://schemas.openxmlformats.org/officeDocument/2006/relationships/oleObject" Target="../embeddings/oleObject17.bin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9" Type="http://schemas.openxmlformats.org/officeDocument/2006/relationships/oleObject" Target="../embeddings/oleObject4.bin"/><Relationship Id="rId34" Type="http://schemas.openxmlformats.org/officeDocument/2006/relationships/image" Target="../media/image4.wmf"/><Relationship Id="rId50" Type="http://schemas.openxmlformats.org/officeDocument/2006/relationships/image" Target="../media/image12.wmf"/><Relationship Id="rId55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2.wmf"/><Relationship Id="rId3" Type="http://schemas.openxmlformats.org/officeDocument/2006/relationships/image" Target="../media/image59.jpe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9.wmf"/><Relationship Id="rId18" Type="http://schemas.openxmlformats.org/officeDocument/2006/relationships/image" Target="../media/image31.png"/><Relationship Id="rId3" Type="http://schemas.openxmlformats.org/officeDocument/2006/relationships/image" Target="../media/image59.jpe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png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3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12.wmf"/><Relationship Id="rId3" Type="http://schemas.openxmlformats.org/officeDocument/2006/relationships/image" Target="../media/image59.jpeg"/><Relationship Id="rId21" Type="http://schemas.openxmlformats.org/officeDocument/2006/relationships/image" Target="../media/image13.wmf"/><Relationship Id="rId7" Type="http://schemas.openxmlformats.org/officeDocument/2006/relationships/image" Target="../media/image66.wmf"/><Relationship Id="rId12" Type="http://schemas.openxmlformats.org/officeDocument/2006/relationships/image" Target="../media/image33.png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69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5.png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65.wmf"/><Relationship Id="rId15" Type="http://schemas.openxmlformats.org/officeDocument/2006/relationships/image" Target="../media/image34.png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6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67.wmf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4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59.jpeg"/><Relationship Id="rId7" Type="http://schemas.openxmlformats.org/officeDocument/2006/relationships/image" Target="../media/image71.wmf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2.wmf"/><Relationship Id="rId14" Type="http://schemas.openxmlformats.org/officeDocument/2006/relationships/image" Target="../media/image7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73.wmf"/><Relationship Id="rId3" Type="http://schemas.openxmlformats.org/officeDocument/2006/relationships/image" Target="../media/image59.jpeg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77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14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168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1"/>
            <a:ext cx="533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SỞ GIÁO DỤC VÀ ĐÀO TẠO TP HỒ CHÍ MINH</a:t>
            </a:r>
          </a:p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QUẬN GÒ VẤP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143001"/>
            <a:ext cx="1981200" cy="58477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SỐ 8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514600"/>
            <a:ext cx="9144000" cy="175432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CHƯƠNG II:</a:t>
            </a:r>
          </a:p>
          <a:p>
            <a:pPr algn="ctr"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THỨC ĐẠI SỐ</a:t>
            </a:r>
          </a:p>
        </p:txBody>
      </p:sp>
      <p:pic>
        <p:nvPicPr>
          <p:cNvPr id="6" name="Picture 6" descr="100 Mẫu logo đẹp về ngành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8" y="1"/>
            <a:ext cx="2493191" cy="25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ách Giáo Khoa Toán Lớp 8 Hai Tập | Tải Sách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11" y="4283211"/>
            <a:ext cx="2548027" cy="25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01423" y="5767862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HỌC: 2021- 2022</a:t>
            </a:r>
            <a:endParaRPr lang="en-US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Line 4"/>
          <p:cNvSpPr>
            <a:spLocks noChangeShapeType="1"/>
          </p:cNvSpPr>
          <p:nvPr/>
        </p:nvSpPr>
        <p:spPr bwMode="auto">
          <a:xfrm>
            <a:off x="6019800" y="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1676400" y="381001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676400" y="182086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09896" y="51161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1524000" y="1647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3" name="Rectangle 58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4" name="Rectangle 60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5" name="Rectangle 65"/>
          <p:cNvSpPr>
            <a:spLocks noChangeArrowheads="1"/>
          </p:cNvSpPr>
          <p:nvPr/>
        </p:nvSpPr>
        <p:spPr bwMode="auto">
          <a:xfrm>
            <a:off x="1524001" y="30204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Text Box 69"/>
          <p:cNvSpPr txBox="1">
            <a:spLocks noChangeArrowheads="1"/>
          </p:cNvSpPr>
          <p:nvPr/>
        </p:nvSpPr>
        <p:spPr bwMode="auto">
          <a:xfrm>
            <a:off x="796832" y="2118360"/>
            <a:ext cx="106462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RÚT GỌN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gọn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phụ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x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12" name="Text Box 70"/>
          <p:cNvSpPr txBox="1">
            <a:spLocks noChangeArrowheads="1"/>
          </p:cNvSpPr>
          <p:nvPr/>
        </p:nvSpPr>
        <p:spPr bwMode="auto">
          <a:xfrm>
            <a:off x="796833" y="1534886"/>
            <a:ext cx="10646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88" name="Rectangle 72"/>
          <p:cNvSpPr>
            <a:spLocks noChangeArrowheads="1"/>
          </p:cNvSpPr>
          <p:nvPr/>
        </p:nvSpPr>
        <p:spPr bwMode="auto">
          <a:xfrm>
            <a:off x="1524001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619625" y="172357"/>
          <a:ext cx="479266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Equation" r:id="rId3" imgW="1460160" imgH="419040" progId="Equation.DSMT4">
                  <p:embed/>
                </p:oleObj>
              </mc:Choice>
              <mc:Fallback>
                <p:oleObj name="Equation" r:id="rId3" imgW="1460160" imgH="41904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172357"/>
                        <a:ext cx="479266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09896" y="3847868"/>
            <a:ext cx="3528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Điều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kiện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25" name="Object 50"/>
          <p:cNvGraphicFramePr>
            <a:graphicFrameLocks noChangeAspect="1"/>
          </p:cNvGraphicFramePr>
          <p:nvPr/>
        </p:nvGraphicFramePr>
        <p:xfrm>
          <a:off x="5153296" y="3396378"/>
          <a:ext cx="6110557" cy="12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5" imgW="2298600" imgH="457200" progId="Equation.DSMT4">
                  <p:embed/>
                </p:oleObj>
              </mc:Choice>
              <mc:Fallback>
                <p:oleObj name="Equation" r:id="rId5" imgW="2298600" imgH="457200" progId="Equation.DSMT4">
                  <p:embed/>
                  <p:pic>
                    <p:nvPicPr>
                      <p:cNvPr id="25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296" y="3396378"/>
                        <a:ext cx="6110557" cy="121616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809896" y="4810882"/>
            <a:ext cx="80874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</a:rPr>
              <a:t>?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. 	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két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6832" y="4311346"/>
            <a:ext cx="396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RÚT GỌN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91519"/>
              </p:ext>
            </p:extLst>
          </p:nvPr>
        </p:nvGraphicFramePr>
        <p:xfrm>
          <a:off x="1010334" y="5764989"/>
          <a:ext cx="44402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Equation" r:id="rId7" imgW="1701720" imgH="419040" progId="Equation.DSMT4">
                  <p:embed/>
                </p:oleObj>
              </mc:Choice>
              <mc:Fallback>
                <p:oleObj name="Equation" r:id="rId7" imgW="1701720" imgH="419040" progId="Equation.DSMT4">
                  <p:embed/>
                  <p:pic>
                    <p:nvPicPr>
                      <p:cNvPr id="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334" y="5764989"/>
                        <a:ext cx="44402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5788113" y="5682706"/>
          <a:ext cx="44751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9" imgW="1714320" imgH="457200" progId="Equation.DSMT4">
                  <p:embed/>
                </p:oleObj>
              </mc:Choice>
              <mc:Fallback>
                <p:oleObj name="Equation" r:id="rId9" imgW="1714320" imgH="457200" progId="Equation.DSMT4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113" y="5682706"/>
                        <a:ext cx="4475162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8807" y="3495102"/>
            <a:ext cx="1663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</p:spTree>
    <p:extLst>
      <p:ext uri="{BB962C8B-B14F-4D97-AF65-F5344CB8AC3E}">
        <p14:creationId xmlns:p14="http://schemas.microsoft.com/office/powerpoint/2010/main" val="22713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22" grpId="0"/>
      <p:bldP spid="28" grpId="0"/>
      <p:bldP spid="2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Line 4"/>
          <p:cNvSpPr>
            <a:spLocks noChangeShapeType="1"/>
          </p:cNvSpPr>
          <p:nvPr/>
        </p:nvSpPr>
        <p:spPr bwMode="auto">
          <a:xfrm>
            <a:off x="6019800" y="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1676400" y="381001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689463" y="1795399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09896" y="51161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1537063" y="1622361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828800" y="3810001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183" name="Rectangle 58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4" name="Rectangle 60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5" name="Rectangle 65"/>
          <p:cNvSpPr>
            <a:spLocks noChangeArrowheads="1"/>
          </p:cNvSpPr>
          <p:nvPr/>
        </p:nvSpPr>
        <p:spPr bwMode="auto">
          <a:xfrm>
            <a:off x="1537064" y="29950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Text Box 69"/>
          <p:cNvSpPr txBox="1">
            <a:spLocks noChangeArrowheads="1"/>
          </p:cNvSpPr>
          <p:nvPr/>
        </p:nvSpPr>
        <p:spPr bwMode="auto">
          <a:xfrm>
            <a:off x="809896" y="1830505"/>
            <a:ext cx="102804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RÚT GỌN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gọn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phụ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x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12" name="Text Box 70"/>
          <p:cNvSpPr txBox="1">
            <a:spLocks noChangeArrowheads="1"/>
          </p:cNvSpPr>
          <p:nvPr/>
        </p:nvSpPr>
        <p:spPr bwMode="auto">
          <a:xfrm>
            <a:off x="809896" y="1350411"/>
            <a:ext cx="10646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88" name="Rectangle 72"/>
          <p:cNvSpPr>
            <a:spLocks noChangeArrowheads="1"/>
          </p:cNvSpPr>
          <p:nvPr/>
        </p:nvSpPr>
        <p:spPr bwMode="auto">
          <a:xfrm>
            <a:off x="1524001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619625" y="172357"/>
          <a:ext cx="479266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3" imgW="1460160" imgH="419040" progId="Equation.DSMT4">
                  <p:embed/>
                </p:oleObj>
              </mc:Choice>
              <mc:Fallback>
                <p:oleObj name="Equation" r:id="rId3" imgW="1460160" imgH="41904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172357"/>
                        <a:ext cx="479266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61617" y="3705223"/>
            <a:ext cx="1968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Đkxđ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2596859" y="3456309"/>
          <a:ext cx="3531796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5" imgW="1346040" imgH="457200" progId="Equation.DSMT4">
                  <p:embed/>
                </p:oleObj>
              </mc:Choice>
              <mc:Fallback>
                <p:oleObj name="Equation" r:id="rId5" imgW="1346040" imgH="45720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859" y="3456309"/>
                        <a:ext cx="3531796" cy="1069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9896" y="3131370"/>
            <a:ext cx="1018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1033463" y="4573588"/>
          <a:ext cx="44402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7" imgW="1701720" imgH="419040" progId="Equation.DSMT4">
                  <p:embed/>
                </p:oleObj>
              </mc:Choice>
              <mc:Fallback>
                <p:oleObj name="Equation" r:id="rId7" imgW="1701720" imgH="419040" progId="Equation.DSMT4">
                  <p:embed/>
                  <p:pic>
                    <p:nvPicPr>
                      <p:cNvPr id="35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573588"/>
                        <a:ext cx="44402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5600700" y="4509963"/>
          <a:ext cx="381158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9" imgW="1460160" imgH="457200" progId="Equation.DSMT4">
                  <p:embed/>
                </p:oleObj>
              </mc:Choice>
              <mc:Fallback>
                <p:oleObj name="Equation" r:id="rId9" imgW="1460160" imgH="45720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4509963"/>
                        <a:ext cx="3811587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1530531" y="5776978"/>
          <a:ext cx="6781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11" imgW="2120760" imgH="203040" progId="Equation.DSMT4">
                  <p:embed/>
                </p:oleObj>
              </mc:Choice>
              <mc:Fallback>
                <p:oleObj name="Equation" r:id="rId11" imgW="2120760" imgH="203040" progId="Equation.DSMT4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31" y="5776978"/>
                        <a:ext cx="6781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9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9005" y="3060431"/>
            <a:ext cx="1798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2943" y="3761112"/>
            <a:ext cx="73993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buAutoNum type="alphaLcParenR"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734036" y="4115177"/>
            <a:ext cx="1202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Đkxđ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Georgia" panose="02040502050405020303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936609" y="4115177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x 2)</a:t>
            </a:r>
            <a:endParaRPr lang="en-US" altLang="en-US" sz="2800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2943" y="4820596"/>
            <a:ext cx="7863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                  </a:t>
            </a:r>
            <a:endParaRPr lang="en-US" altLang="en-US" sz="2800" dirty="0">
              <a:latin typeface="Georgia" panose="02040502050405020303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7301" y="5907756"/>
            <a:ext cx="7405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93669" y="354360"/>
            <a:ext cx="3452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93669" y="861678"/>
            <a:ext cx="2119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altLang="en-US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5749834" y="105122"/>
          <a:ext cx="24907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3" imgW="1104840" imgH="419040" progId="Equation.DSMT4">
                  <p:embed/>
                </p:oleObj>
              </mc:Choice>
              <mc:Fallback>
                <p:oleObj name="Equation" r:id="rId3" imgW="1104840" imgH="41904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834" y="105122"/>
                        <a:ext cx="2490788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669" y="1344674"/>
            <a:ext cx="9778695" cy="17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  <p:bldP spid="23" grpId="0"/>
      <p:bldP spid="2" grpId="0"/>
      <p:bldP spid="24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93669" y="354360"/>
            <a:ext cx="3452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93669" y="861678"/>
            <a:ext cx="2119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altLang="en-US" sz="2800" dirty="0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9691" y="2740091"/>
            <a:ext cx="96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5749834" y="105122"/>
          <a:ext cx="24907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3" imgW="1104840" imgH="419040" progId="Equation.DSMT4">
                  <p:embed/>
                </p:oleObj>
              </mc:Choice>
              <mc:Fallback>
                <p:oleObj name="Equation" r:id="rId3" imgW="1104840" imgH="41904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834" y="105122"/>
                        <a:ext cx="2490788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24775" y="2970383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Đkxđ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96078" y="2970383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x 2</a:t>
            </a:r>
            <a:endParaRPr lang="en-US" altLang="en-US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598940" y="3322041"/>
          <a:ext cx="689927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5" imgW="3060360" imgH="533160" progId="Equation.DSMT4">
                  <p:embed/>
                </p:oleObj>
              </mc:Choice>
              <mc:Fallback>
                <p:oleObj name="Equation" r:id="rId5" imgW="3060360" imgH="53316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40" y="3322041"/>
                        <a:ext cx="6899275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1344674"/>
            <a:ext cx="9778695" cy="176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77" y="4508240"/>
            <a:ext cx="8408211" cy="2219131"/>
          </a:xfrm>
          <a:prstGeom prst="rect">
            <a:avLst/>
          </a:prstGeom>
        </p:spPr>
      </p:pic>
      <p:sp>
        <p:nvSpPr>
          <p:cNvPr id="20" name="Bent Arrow 19"/>
          <p:cNvSpPr/>
          <p:nvPr/>
        </p:nvSpPr>
        <p:spPr>
          <a:xfrm>
            <a:off x="8663835" y="4129222"/>
            <a:ext cx="1002437" cy="1858937"/>
          </a:xfrm>
          <a:prstGeom prst="bentArrow">
            <a:avLst>
              <a:gd name="adj1" fmla="val 2630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666272" y="4129222"/>
            <a:ext cx="2155614" cy="22467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2061 km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3" grpId="0"/>
      <p:bldP spid="14" grpId="0"/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ản Đồ Thành Phố Hồ Chí Minh (TPHCM) Mới Năm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69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3713" y="1426508"/>
            <a:ext cx="9434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spcBef>
                <a:spcPct val="50000"/>
              </a:spcBef>
              <a:buFont typeface="Webdings" panose="05030102010509060703" pitchFamily="18" charset="2"/>
              <a:buChar char="ñ"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  <a:p>
            <a:pPr marL="457200" indent="-457200">
              <a:spcBef>
                <a:spcPct val="50000"/>
              </a:spcBef>
              <a:buFont typeface="Webdings" panose="05030102010509060703" pitchFamily="18" charset="2"/>
              <a:buChar char="ñ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Webdings" panose="05030102010509060703" pitchFamily="18" charset="2"/>
              <a:buChar char="ñ"/>
            </a:pPr>
            <a:r>
              <a:rPr kumimoji="1"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1"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1"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1"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1"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1"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TẬP VỀ NHÀ.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6870" y="391118"/>
            <a:ext cx="7448001" cy="933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67" b="1" u="sng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9" name="Picture 3" descr="guest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" y="39370"/>
            <a:ext cx="2133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033" y="3295939"/>
            <a:ext cx="10767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36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CHÚC CÁC EM HỌC SINH SỨC </a:t>
            </a:r>
            <a:r>
              <a:rPr lang="en-A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KHỎE, </a:t>
            </a:r>
            <a:r>
              <a:rPr lang="en-AU" sz="36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HẠNH PHÚC. </a:t>
            </a:r>
            <a:endParaRPr lang="en-A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A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9838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7213" y="-2254250"/>
            <a:ext cx="18192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50" y="1619250"/>
            <a:ext cx="11223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6838"/>
            <a:ext cx="5381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25488"/>
            <a:ext cx="2117725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4614863"/>
            <a:ext cx="50482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675"/>
            <a:ext cx="121920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5156814" y="4004098"/>
            <a:ext cx="1637923" cy="3709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pic>
        <p:nvPicPr>
          <p:cNvPr id="12" name="Picture 2" descr="Ảnh động chữ cảm ơ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53" y="1354139"/>
            <a:ext cx="4335234" cy="32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47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1984375"/>
            <a:ext cx="110966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4" y="1416050"/>
            <a:ext cx="4841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9" y="1803401"/>
            <a:ext cx="12525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678113"/>
            <a:ext cx="22082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427289"/>
            <a:ext cx="411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792413"/>
            <a:ext cx="4492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1" y="2771776"/>
            <a:ext cx="6969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mage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3195638"/>
            <a:ext cx="195421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732213"/>
            <a:ext cx="609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9" y="3970339"/>
            <a:ext cx="5540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image0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055814"/>
            <a:ext cx="12747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image0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4" y="1384300"/>
            <a:ext cx="4222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image0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844676"/>
            <a:ext cx="7000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image0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4" y="2076450"/>
            <a:ext cx="746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image0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270251"/>
            <a:ext cx="1574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image0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4333875"/>
            <a:ext cx="14859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image0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799013"/>
            <a:ext cx="7794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image0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9" y="4799013"/>
            <a:ext cx="7143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image0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346576"/>
            <a:ext cx="64611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image0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5484813"/>
            <a:ext cx="8778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 descr="image0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9" y="5584826"/>
            <a:ext cx="4778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 descr="image0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4359275"/>
            <a:ext cx="1257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image0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257800"/>
            <a:ext cx="533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 descr="image0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4" y="4308475"/>
            <a:ext cx="141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 descr="image02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340226"/>
            <a:ext cx="635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 descr="image02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9" y="4340226"/>
            <a:ext cx="7715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 descr="image02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2139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 descr="image02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3008313"/>
            <a:ext cx="18923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 descr="image03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3021013"/>
            <a:ext cx="4810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 descr="image00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3040064"/>
            <a:ext cx="1025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6324600" y="806450"/>
          <a:ext cx="2497074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Equation" r:id="rId33" imgW="2209680" imgH="634680" progId="Equation.DSMT4">
                  <p:embed/>
                </p:oleObj>
              </mc:Choice>
              <mc:Fallback>
                <p:oleObj name="Equation" r:id="rId33" imgW="2209680" imgH="634680" progId="Equation.DSMT4">
                  <p:embed/>
                  <p:pic>
                    <p:nvPicPr>
                      <p:cNvPr id="20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806450"/>
                        <a:ext cx="2497074" cy="7175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1" name="Object 33"/>
          <p:cNvGraphicFramePr>
            <a:graphicFrameLocks noChangeAspect="1"/>
          </p:cNvGraphicFramePr>
          <p:nvPr/>
        </p:nvGraphicFramePr>
        <p:xfrm>
          <a:off x="7543800" y="1600200"/>
          <a:ext cx="130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" name="Equation" r:id="rId35" imgW="1307880" imgH="419040" progId="Equation.DSMT4">
                  <p:embed/>
                </p:oleObj>
              </mc:Choice>
              <mc:Fallback>
                <p:oleObj name="Equation" r:id="rId35" imgW="1307880" imgH="419040" progId="Equation.DSMT4">
                  <p:embed/>
                  <p:pic>
                    <p:nvPicPr>
                      <p:cNvPr id="20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00200"/>
                        <a:ext cx="1308100" cy="419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2" name="Object 34"/>
          <p:cNvGraphicFramePr>
            <a:graphicFrameLocks noChangeAspect="1"/>
          </p:cNvGraphicFramePr>
          <p:nvPr/>
        </p:nvGraphicFramePr>
        <p:xfrm>
          <a:off x="8077200" y="2133600"/>
          <a:ext cx="2070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" name="Equation" r:id="rId37" imgW="2070000" imgH="457200" progId="Equation.DSMT4">
                  <p:embed/>
                </p:oleObj>
              </mc:Choice>
              <mc:Fallback>
                <p:oleObj name="Equation" r:id="rId37" imgW="2070000" imgH="457200" progId="Equation.DSMT4">
                  <p:embed/>
                  <p:pic>
                    <p:nvPicPr>
                      <p:cNvPr id="20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133600"/>
                        <a:ext cx="2070100" cy="457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8153400" y="2667000"/>
          <a:ext cx="2019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" name="Equation" r:id="rId39" imgW="2019240" imgH="457200" progId="Equation.DSMT4">
                  <p:embed/>
                </p:oleObj>
              </mc:Choice>
              <mc:Fallback>
                <p:oleObj name="Equation" r:id="rId39" imgW="2019240" imgH="457200" progId="Equation.DSMT4">
                  <p:embed/>
                  <p:pic>
                    <p:nvPicPr>
                      <p:cNvPr id="20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667000"/>
                        <a:ext cx="2019300" cy="457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4" name="Object 36"/>
          <p:cNvGraphicFramePr>
            <a:graphicFrameLocks noChangeAspect="1"/>
          </p:cNvGraphicFramePr>
          <p:nvPr/>
        </p:nvGraphicFramePr>
        <p:xfrm>
          <a:off x="8382001" y="3200400"/>
          <a:ext cx="15843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" name="Equation" r:id="rId41" imgW="1244520" imgH="419040" progId="Equation.DSMT4">
                  <p:embed/>
                </p:oleObj>
              </mc:Choice>
              <mc:Fallback>
                <p:oleObj name="Equation" r:id="rId41" imgW="1244520" imgH="419040" progId="Equation.DSMT4">
                  <p:embed/>
                  <p:pic>
                    <p:nvPicPr>
                      <p:cNvPr id="20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3200400"/>
                        <a:ext cx="1584325" cy="533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37"/>
          <p:cNvGraphicFramePr>
            <a:graphicFrameLocks noChangeAspect="1"/>
          </p:cNvGraphicFramePr>
          <p:nvPr/>
        </p:nvGraphicFramePr>
        <p:xfrm>
          <a:off x="7696200" y="3733800"/>
          <a:ext cx="238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" name="Equation" r:id="rId43" imgW="2387520" imgH="457200" progId="Equation.DSMT4">
                  <p:embed/>
                </p:oleObj>
              </mc:Choice>
              <mc:Fallback>
                <p:oleObj name="Equation" r:id="rId43" imgW="2387520" imgH="457200" progId="Equation.DSMT4">
                  <p:embed/>
                  <p:pic>
                    <p:nvPicPr>
                      <p:cNvPr id="20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733800"/>
                        <a:ext cx="2387600" cy="457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6" name="Object 38"/>
          <p:cNvGraphicFramePr>
            <a:graphicFrameLocks noChangeAspect="1"/>
          </p:cNvGraphicFramePr>
          <p:nvPr/>
        </p:nvGraphicFramePr>
        <p:xfrm>
          <a:off x="7734300" y="4267200"/>
          <a:ext cx="2476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" name="Equation" r:id="rId45" imgW="2476440" imgH="215640" progId="Equation.DSMT4">
                  <p:embed/>
                </p:oleObj>
              </mc:Choice>
              <mc:Fallback>
                <p:oleObj name="Equation" r:id="rId45" imgW="2476440" imgH="215640" progId="Equation.DSMT4">
                  <p:embed/>
                  <p:pic>
                    <p:nvPicPr>
                      <p:cNvPr id="208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4267200"/>
                        <a:ext cx="2476500" cy="215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1960564" y="914400"/>
          <a:ext cx="28273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" name="Equation" r:id="rId47" imgW="2120760" imgH="457200" progId="Equation.DSMT4">
                  <p:embed/>
                </p:oleObj>
              </mc:Choice>
              <mc:Fallback>
                <p:oleObj name="Equation" r:id="rId47" imgW="2120760" imgH="457200" progId="Equation.DSMT4">
                  <p:embed/>
                  <p:pic>
                    <p:nvPicPr>
                      <p:cNvPr id="208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4" y="914400"/>
                        <a:ext cx="2827337" cy="609600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" name="Object 40"/>
          <p:cNvGraphicFramePr>
            <a:graphicFrameLocks noChangeAspect="1"/>
          </p:cNvGraphicFramePr>
          <p:nvPr/>
        </p:nvGraphicFramePr>
        <p:xfrm>
          <a:off x="956887" y="1673976"/>
          <a:ext cx="3551613" cy="29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" name="Equation" r:id="rId49" imgW="2374560" imgH="215640" progId="Equation.DSMT4">
                  <p:embed/>
                </p:oleObj>
              </mc:Choice>
              <mc:Fallback>
                <p:oleObj name="Equation" r:id="rId49" imgW="2374560" imgH="215640" progId="Equation.DSMT4">
                  <p:embed/>
                  <p:pic>
                    <p:nvPicPr>
                      <p:cNvPr id="208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887" y="1673976"/>
                        <a:ext cx="3551613" cy="294524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" name="Object 41"/>
          <p:cNvGraphicFramePr>
            <a:graphicFrameLocks noChangeAspect="1"/>
          </p:cNvGraphicFramePr>
          <p:nvPr/>
        </p:nvGraphicFramePr>
        <p:xfrm>
          <a:off x="1711234" y="2133599"/>
          <a:ext cx="2784566" cy="55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" name="Equation" r:id="rId51" imgW="2286000" imgH="457200" progId="Equation.DSMT4">
                  <p:embed/>
                </p:oleObj>
              </mc:Choice>
              <mc:Fallback>
                <p:oleObj name="Equation" r:id="rId51" imgW="2286000" imgH="457200" progId="Equation.DSMT4">
                  <p:embed/>
                  <p:pic>
                    <p:nvPicPr>
                      <p:cNvPr id="208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234" y="2133599"/>
                        <a:ext cx="2784566" cy="556913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0" name="Object 42"/>
          <p:cNvGraphicFramePr>
            <a:graphicFrameLocks noChangeAspect="1"/>
          </p:cNvGraphicFramePr>
          <p:nvPr/>
        </p:nvGraphicFramePr>
        <p:xfrm>
          <a:off x="6781800" y="5791200"/>
          <a:ext cx="215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" name="Equation" r:id="rId53" imgW="2158920" imgH="419040" progId="Equation.DSMT4">
                  <p:embed/>
                </p:oleObj>
              </mc:Choice>
              <mc:Fallback>
                <p:oleObj name="Equation" r:id="rId53" imgW="2158920" imgH="419040" progId="Equation.DSMT4">
                  <p:embed/>
                  <p:pic>
                    <p:nvPicPr>
                      <p:cNvPr id="209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91200"/>
                        <a:ext cx="2159000" cy="4191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1" name="Object 43"/>
          <p:cNvGraphicFramePr>
            <a:graphicFrameLocks noChangeAspect="1"/>
          </p:cNvGraphicFramePr>
          <p:nvPr/>
        </p:nvGraphicFramePr>
        <p:xfrm>
          <a:off x="7531100" y="4648200"/>
          <a:ext cx="1790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" name="Equation" r:id="rId55" imgW="1790640" imgH="431640" progId="Equation.DSMT4">
                  <p:embed/>
                </p:oleObj>
              </mc:Choice>
              <mc:Fallback>
                <p:oleObj name="Equation" r:id="rId55" imgW="1790640" imgH="431640" progId="Equation.DSMT4">
                  <p:embed/>
                  <p:pic>
                    <p:nvPicPr>
                      <p:cNvPr id="209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4648200"/>
                        <a:ext cx="17907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2" name="Object 44"/>
          <p:cNvGraphicFramePr>
            <a:graphicFrameLocks noChangeAspect="1"/>
          </p:cNvGraphicFramePr>
          <p:nvPr/>
        </p:nvGraphicFramePr>
        <p:xfrm>
          <a:off x="7467600" y="5181600"/>
          <a:ext cx="260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" name="Equation" r:id="rId57" imgW="2603160" imgH="457200" progId="Equation.DSMT4">
                  <p:embed/>
                </p:oleObj>
              </mc:Choice>
              <mc:Fallback>
                <p:oleObj name="Equation" r:id="rId57" imgW="2603160" imgH="457200" progId="Equation.DSMT4">
                  <p:embed/>
                  <p:pic>
                    <p:nvPicPr>
                      <p:cNvPr id="209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81600"/>
                        <a:ext cx="2603500" cy="457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3" name="Object 45"/>
          <p:cNvGraphicFramePr>
            <a:graphicFrameLocks noChangeAspect="1"/>
          </p:cNvGraphicFramePr>
          <p:nvPr/>
        </p:nvGraphicFramePr>
        <p:xfrm>
          <a:off x="5867399" y="6324600"/>
          <a:ext cx="1488815" cy="52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" name="Equation" r:id="rId59" imgW="1295280" imgH="457200" progId="Equation.DSMT4">
                  <p:embed/>
                </p:oleObj>
              </mc:Choice>
              <mc:Fallback>
                <p:oleObj name="Equation" r:id="rId59" imgW="1295280" imgH="457200" progId="Equation.DSMT4">
                  <p:embed/>
                  <p:pic>
                    <p:nvPicPr>
                      <p:cNvPr id="209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99" y="6324600"/>
                        <a:ext cx="1488815" cy="525464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4" name="Object 46"/>
          <p:cNvGraphicFramePr>
            <a:graphicFrameLocks noChangeAspect="1"/>
          </p:cNvGraphicFramePr>
          <p:nvPr/>
        </p:nvGraphicFramePr>
        <p:xfrm>
          <a:off x="4508500" y="5943600"/>
          <a:ext cx="1136650" cy="55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" name="Equation" r:id="rId61" imgW="863280" imgH="419040" progId="Equation.DSMT4">
                  <p:embed/>
                </p:oleObj>
              </mc:Choice>
              <mc:Fallback>
                <p:oleObj name="Equation" r:id="rId61" imgW="863280" imgH="419040" progId="Equation.DSMT4">
                  <p:embed/>
                  <p:pic>
                    <p:nvPicPr>
                      <p:cNvPr id="209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5943600"/>
                        <a:ext cx="1136650" cy="551610"/>
                      </a:xfrm>
                      <a:prstGeom prst="rect">
                        <a:avLst/>
                      </a:prstGeom>
                      <a:solidFill>
                        <a:srgbClr val="996600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5" name="Object 47"/>
          <p:cNvGraphicFramePr>
            <a:graphicFrameLocks noChangeAspect="1"/>
          </p:cNvGraphicFramePr>
          <p:nvPr/>
        </p:nvGraphicFramePr>
        <p:xfrm>
          <a:off x="2133600" y="5207000"/>
          <a:ext cx="2273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" name="Equation" r:id="rId63" imgW="2273040" imgH="812520" progId="Equation.DSMT4">
                  <p:embed/>
                </p:oleObj>
              </mc:Choice>
              <mc:Fallback>
                <p:oleObj name="Equation" r:id="rId63" imgW="2273040" imgH="812520" progId="Equation.DSMT4">
                  <p:embed/>
                  <p:pic>
                    <p:nvPicPr>
                      <p:cNvPr id="2095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07000"/>
                        <a:ext cx="2273300" cy="812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6" name="Object 48"/>
          <p:cNvGraphicFramePr>
            <a:graphicFrameLocks noChangeAspect="1"/>
          </p:cNvGraphicFramePr>
          <p:nvPr/>
        </p:nvGraphicFramePr>
        <p:xfrm>
          <a:off x="2273302" y="4613516"/>
          <a:ext cx="1981198" cy="49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" name="Equation" r:id="rId65" imgW="1841400" imgH="457200" progId="Equation.DSMT4">
                  <p:embed/>
                </p:oleObj>
              </mc:Choice>
              <mc:Fallback>
                <p:oleObj name="Equation" r:id="rId65" imgW="1841400" imgH="457200" progId="Equation.DSMT4">
                  <p:embed/>
                  <p:pic>
                    <p:nvPicPr>
                      <p:cNvPr id="2096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2" y="4613516"/>
                        <a:ext cx="1981198" cy="49188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160323"/>
              </p:ext>
            </p:extLst>
          </p:nvPr>
        </p:nvGraphicFramePr>
        <p:xfrm>
          <a:off x="3109913" y="3597275"/>
          <a:ext cx="8445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" name="Equation" r:id="rId67" imgW="685800" imgH="787320" progId="Equation.DSMT4">
                  <p:embed/>
                </p:oleObj>
              </mc:Choice>
              <mc:Fallback>
                <p:oleObj name="Equation" r:id="rId67" imgW="685800" imgH="787320" progId="Equation.DSMT4">
                  <p:embed/>
                  <p:pic>
                    <p:nvPicPr>
                      <p:cNvPr id="209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597275"/>
                        <a:ext cx="844550" cy="9683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8" name="Object 50"/>
          <p:cNvGraphicFramePr>
            <a:graphicFrameLocks noChangeAspect="1"/>
          </p:cNvGraphicFramePr>
          <p:nvPr/>
        </p:nvGraphicFramePr>
        <p:xfrm>
          <a:off x="1008442" y="2846387"/>
          <a:ext cx="318255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" name="Equation" r:id="rId69" imgW="2298600" imgH="457200" progId="Equation.DSMT4">
                  <p:embed/>
                </p:oleObj>
              </mc:Choice>
              <mc:Fallback>
                <p:oleObj name="Equation" r:id="rId69" imgW="2298600" imgH="457200" progId="Equation.DSMT4">
                  <p:embed/>
                  <p:pic>
                    <p:nvPicPr>
                      <p:cNvPr id="209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442" y="2846387"/>
                        <a:ext cx="3182558" cy="633413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3657600" y="0"/>
            <a:ext cx="4495800" cy="590550"/>
          </a:xfrm>
          <a:prstGeom prst="rect">
            <a:avLst/>
          </a:prstGeom>
          <a:solidFill>
            <a:srgbClr val="0000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SƠ ĐỒ TƯ DUY</a:t>
            </a:r>
          </a:p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 PHÂN THỨC ĐẠI SỐ</a:t>
            </a:r>
          </a:p>
        </p:txBody>
      </p:sp>
      <p:pic>
        <p:nvPicPr>
          <p:cNvPr id="52" name="Picture 51" descr="images2.jpg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0713051" y="5546823"/>
            <a:ext cx="1478949" cy="1324240"/>
          </a:xfrm>
          <a:prstGeom prst="rect">
            <a:avLst/>
          </a:prstGeom>
        </p:spPr>
      </p:pic>
      <p:sp>
        <p:nvSpPr>
          <p:cNvPr id="53" name="Cloud Callout 52"/>
          <p:cNvSpPr/>
          <p:nvPr/>
        </p:nvSpPr>
        <p:spPr>
          <a:xfrm rot="21072379">
            <a:off x="10537602" y="2724765"/>
            <a:ext cx="2120246" cy="2714628"/>
          </a:xfrm>
          <a:prstGeom prst="cloudCallout">
            <a:avLst>
              <a:gd name="adj1" fmla="val -16643"/>
              <a:gd name="adj2" fmla="val 569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Những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kiến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thức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ôn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tập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trong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chương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2400" dirty="0" err="1">
                <a:solidFill>
                  <a:srgbClr val="FF0000"/>
                </a:solidFill>
                <a:latin typeface="Comic Sans MS" pitchFamily="66" charset="0"/>
              </a:rPr>
              <a:t>này</a:t>
            </a:r>
            <a:r>
              <a:rPr lang="en-AU" sz="240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7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1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6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1" dur="2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1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4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43088" y="840580"/>
            <a:ext cx="8305800" cy="762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1: ĐKXĐ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là</a:t>
            </a:r>
            <a:endParaRPr lang="en-US" altLang="en-US" b="1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53200" y="55864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5864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4"/>
          <p:cNvGraphicFramePr>
            <a:graphicFrameLocks noChangeAspect="1"/>
          </p:cNvGraphicFramePr>
          <p:nvPr/>
        </p:nvGraphicFramePr>
        <p:xfrm>
          <a:off x="2438400" y="2057401"/>
          <a:ext cx="19812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Equation" r:id="rId6" imgW="647640" imgH="177480" progId="Equation.DSMT4">
                  <p:embed/>
                </p:oleObj>
              </mc:Choice>
              <mc:Fallback>
                <p:oleObj name="Equation" r:id="rId6" imgW="647640" imgH="177480" progId="Equation.DSMT4">
                  <p:embed/>
                  <p:pic>
                    <p:nvPicPr>
                      <p:cNvPr id="286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57401"/>
                        <a:ext cx="19812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5"/>
          <p:cNvGraphicFramePr>
            <a:graphicFrameLocks noChangeAspect="1"/>
          </p:cNvGraphicFramePr>
          <p:nvPr/>
        </p:nvGraphicFramePr>
        <p:xfrm>
          <a:off x="5257801" y="2043113"/>
          <a:ext cx="14763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Equation" r:id="rId8" imgW="482400" imgH="177480" progId="Equation.DSMT4">
                  <p:embed/>
                </p:oleObj>
              </mc:Choice>
              <mc:Fallback>
                <p:oleObj name="Equation" r:id="rId8" imgW="482400" imgH="177480" progId="Equation.DSMT4">
                  <p:embed/>
                  <p:pic>
                    <p:nvPicPr>
                      <p:cNvPr id="286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2043113"/>
                        <a:ext cx="14763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6"/>
          <p:cNvGraphicFramePr>
            <a:graphicFrameLocks noChangeAspect="1"/>
          </p:cNvGraphicFramePr>
          <p:nvPr/>
        </p:nvGraphicFramePr>
        <p:xfrm>
          <a:off x="7848600" y="2085976"/>
          <a:ext cx="174783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Equation" r:id="rId10" imgW="571320" imgH="177480" progId="Equation.DSMT4">
                  <p:embed/>
                </p:oleObj>
              </mc:Choice>
              <mc:Fallback>
                <p:oleObj name="Equation" r:id="rId10" imgW="571320" imgH="177480" progId="Equation.DSMT4">
                  <p:embed/>
                  <p:pic>
                    <p:nvPicPr>
                      <p:cNvPr id="286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085976"/>
                        <a:ext cx="174783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9000" y="1"/>
            <a:ext cx="5181600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 BÀI TẬP TRẮC NGHIỆM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112" y="4190833"/>
            <a:ext cx="4145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Điều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kiện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? </a:t>
            </a:r>
          </a:p>
        </p:txBody>
      </p:sp>
      <p:graphicFrame>
        <p:nvGraphicFramePr>
          <p:cNvPr id="13" name="Object 50"/>
          <p:cNvGraphicFramePr>
            <a:graphicFrameLocks noChangeAspect="1"/>
          </p:cNvGraphicFramePr>
          <p:nvPr/>
        </p:nvGraphicFramePr>
        <p:xfrm>
          <a:off x="192529" y="4879692"/>
          <a:ext cx="6110557" cy="12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Equation" r:id="rId12" imgW="2298600" imgH="457200" progId="Equation.DSMT4">
                  <p:embed/>
                </p:oleObj>
              </mc:Choice>
              <mc:Fallback>
                <p:oleObj name="Equation" r:id="rId12" imgW="2298600" imgH="457200" progId="Equation.DSMT4">
                  <p:embed/>
                  <p:pic>
                    <p:nvPicPr>
                      <p:cNvPr id="13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9" y="4879692"/>
                        <a:ext cx="6110557" cy="121616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47575"/>
              </p:ext>
            </p:extLst>
          </p:nvPr>
        </p:nvGraphicFramePr>
        <p:xfrm>
          <a:off x="1843088" y="3468147"/>
          <a:ext cx="609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Equation" r:id="rId14" imgW="2527200" imgH="228600" progId="Equation.DSMT4">
                  <p:embed/>
                </p:oleObj>
              </mc:Choice>
              <mc:Fallback>
                <p:oleObj name="Equation" r:id="rId14" imgW="2527200" imgH="228600" progId="Equation.DSMT4">
                  <p:embed/>
                  <p:pic>
                    <p:nvPicPr>
                      <p:cNvPr id="286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3468147"/>
                        <a:ext cx="609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964082" y="290855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ĐKXĐ</a:t>
            </a:r>
          </a:p>
        </p:txBody>
      </p:sp>
      <p:sp>
        <p:nvSpPr>
          <p:cNvPr id="18" name="Oval 17"/>
          <p:cNvSpPr/>
          <p:nvPr/>
        </p:nvSpPr>
        <p:spPr>
          <a:xfrm>
            <a:off x="7419703" y="1944323"/>
            <a:ext cx="868544" cy="6810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0395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28813" y="233364"/>
            <a:ext cx="6705600" cy="838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0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33757" y="2345541"/>
          <a:ext cx="14192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2970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3757" y="2345541"/>
                        <a:ext cx="141922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58686" y="300267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3048000" y="898526"/>
          <a:ext cx="21336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Equation" r:id="rId6" imgW="698400" imgH="419040" progId="Equation.DSMT4">
                  <p:embed/>
                </p:oleObj>
              </mc:Choice>
              <mc:Fallback>
                <p:oleObj name="Equation" r:id="rId6" imgW="698400" imgH="419040" progId="Equation.DSMT4">
                  <p:embed/>
                  <p:pic>
                    <p:nvPicPr>
                      <p:cNvPr id="30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8526"/>
                        <a:ext cx="213360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5"/>
          <p:cNvGraphicFramePr>
            <a:graphicFrameLocks noChangeAspect="1"/>
          </p:cNvGraphicFramePr>
          <p:nvPr/>
        </p:nvGraphicFramePr>
        <p:xfrm>
          <a:off x="4596884" y="2288470"/>
          <a:ext cx="27336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" name="Equation" r:id="rId8" imgW="1168200" imgH="419040" progId="Equation.DSMT4">
                  <p:embed/>
                </p:oleObj>
              </mc:Choice>
              <mc:Fallback>
                <p:oleObj name="Equation" r:id="rId8" imgW="1168200" imgH="419040" progId="Equation.DSMT4">
                  <p:embed/>
                  <p:pic>
                    <p:nvPicPr>
                      <p:cNvPr id="297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884" y="2288470"/>
                        <a:ext cx="27336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6"/>
          <p:cNvGraphicFramePr>
            <a:graphicFrameLocks noChangeAspect="1"/>
          </p:cNvGraphicFramePr>
          <p:nvPr/>
        </p:nvGraphicFramePr>
        <p:xfrm>
          <a:off x="1712487" y="2257514"/>
          <a:ext cx="19812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name="Equation" r:id="rId10" imgW="863280" imgH="520560" progId="Equation.DSMT4">
                  <p:embed/>
                </p:oleObj>
              </mc:Choice>
              <mc:Fallback>
                <p:oleObj name="Equation" r:id="rId10" imgW="863280" imgH="520560" progId="Equation.DSMT4">
                  <p:embed/>
                  <p:pic>
                    <p:nvPicPr>
                      <p:cNvPr id="297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487" y="2257514"/>
                        <a:ext cx="19812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7"/>
          <p:cNvGraphicFramePr>
            <a:graphicFrameLocks noChangeAspect="1"/>
          </p:cNvGraphicFramePr>
          <p:nvPr/>
        </p:nvGraphicFramePr>
        <p:xfrm>
          <a:off x="3737118" y="4018825"/>
          <a:ext cx="4849340" cy="92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Equation" r:id="rId12" imgW="2387520" imgH="457200" progId="Equation.DSMT4">
                  <p:embed/>
                </p:oleObj>
              </mc:Choice>
              <mc:Fallback>
                <p:oleObj name="Equation" r:id="rId12" imgW="2387520" imgH="457200" progId="Equation.DSMT4">
                  <p:embed/>
                  <p:pic>
                    <p:nvPicPr>
                      <p:cNvPr id="1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118" y="4018825"/>
                        <a:ext cx="4849340" cy="92859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8"/>
          <p:cNvGraphicFramePr>
            <a:graphicFrameLocks noChangeAspect="1"/>
          </p:cNvGraphicFramePr>
          <p:nvPr/>
        </p:nvGraphicFramePr>
        <p:xfrm>
          <a:off x="3807646" y="5618711"/>
          <a:ext cx="4532764" cy="39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14" imgW="2476440" imgH="215640" progId="Equation.DSMT4">
                  <p:embed/>
                </p:oleObj>
              </mc:Choice>
              <mc:Fallback>
                <p:oleObj name="Equation" r:id="rId14" imgW="2476440" imgH="215640" progId="Equation.DSMT4">
                  <p:embed/>
                  <p:pic>
                    <p:nvPicPr>
                      <p:cNvPr id="11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6" y="5618711"/>
                        <a:ext cx="4532764" cy="39516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 descr="image00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09" y="3002671"/>
            <a:ext cx="3330947" cy="21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image0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35" y="4394026"/>
            <a:ext cx="1981200" cy="184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image0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64" y="3991544"/>
            <a:ext cx="1300137" cy="10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850900"/>
          <a:ext cx="391318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Equation" r:id="rId19" imgW="1523880" imgH="469800" progId="Equation.DSMT4">
                  <p:embed/>
                </p:oleObj>
              </mc:Choice>
              <mc:Fallback>
                <p:oleObj name="Equation" r:id="rId19" imgW="1523880" imgH="469800" progId="Equation.DSMT4">
                  <p:embed/>
                  <p:pic>
                    <p:nvPicPr>
                      <p:cNvPr id="29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850900"/>
                        <a:ext cx="3913188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898516" y="2534064"/>
            <a:ext cx="868544" cy="6810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16954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16100" y="631463"/>
            <a:ext cx="7315200" cy="6159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990115" y="346473"/>
          <a:ext cx="30162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5" name="Equation" r:id="rId4" imgW="1079280" imgH="393480" progId="Equation.DSMT4">
                  <p:embed/>
                </p:oleObj>
              </mc:Choice>
              <mc:Fallback>
                <p:oleObj name="Equation" r:id="rId4" imgW="1079280" imgH="393480" progId="Equation.DSMT4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115" y="346473"/>
                        <a:ext cx="301625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4"/>
          <p:cNvGraphicFramePr>
            <a:graphicFrameLocks noChangeAspect="1"/>
          </p:cNvGraphicFramePr>
          <p:nvPr/>
        </p:nvGraphicFramePr>
        <p:xfrm>
          <a:off x="2085301" y="1493686"/>
          <a:ext cx="18049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Equation" r:id="rId6" imgW="787320" imgH="419040" progId="Equation.DSMT4">
                  <p:embed/>
                </p:oleObj>
              </mc:Choice>
              <mc:Fallback>
                <p:oleObj name="Equation" r:id="rId6" imgW="787320" imgH="419040" progId="Equation.DSMT4">
                  <p:embed/>
                  <p:pic>
                    <p:nvPicPr>
                      <p:cNvPr id="307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301" y="1493686"/>
                        <a:ext cx="18049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5"/>
          <p:cNvGraphicFramePr>
            <a:graphicFrameLocks noChangeAspect="1"/>
          </p:cNvGraphicFramePr>
          <p:nvPr/>
        </p:nvGraphicFramePr>
        <p:xfrm>
          <a:off x="4961168" y="1520859"/>
          <a:ext cx="18605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Equation" r:id="rId8" imgW="774360" imgH="419040" progId="Equation.DSMT4">
                  <p:embed/>
                </p:oleObj>
              </mc:Choice>
              <mc:Fallback>
                <p:oleObj name="Equation" r:id="rId8" imgW="774360" imgH="419040" progId="Equation.DSMT4">
                  <p:embed/>
                  <p:pic>
                    <p:nvPicPr>
                      <p:cNvPr id="307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168" y="1520859"/>
                        <a:ext cx="18605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6"/>
          <p:cNvGraphicFramePr>
            <a:graphicFrameLocks noChangeAspect="1"/>
          </p:cNvGraphicFramePr>
          <p:nvPr/>
        </p:nvGraphicFramePr>
        <p:xfrm>
          <a:off x="7892597" y="1548641"/>
          <a:ext cx="15113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10" imgW="622080" imgH="393480" progId="Equation.DSMT4">
                  <p:embed/>
                </p:oleObj>
              </mc:Choice>
              <mc:Fallback>
                <p:oleObj name="Equation" r:id="rId10" imgW="622080" imgH="393480" progId="Equation.DSMT4">
                  <p:embed/>
                  <p:pic>
                    <p:nvPicPr>
                      <p:cNvPr id="307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597" y="1548641"/>
                        <a:ext cx="15113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53" y="3940123"/>
            <a:ext cx="2155372" cy="270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39"/>
          <p:cNvGraphicFramePr>
            <a:graphicFrameLocks noChangeAspect="1"/>
          </p:cNvGraphicFramePr>
          <p:nvPr/>
        </p:nvGraphicFramePr>
        <p:xfrm>
          <a:off x="2457974" y="2589036"/>
          <a:ext cx="4034901" cy="8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13" imgW="2120760" imgH="457200" progId="Equation.DSMT4">
                  <p:embed/>
                </p:oleObj>
              </mc:Choice>
              <mc:Fallback>
                <p:oleObj name="Equation" r:id="rId13" imgW="2120760" imgH="457200" progId="Equation.DSMT4">
                  <p:embed/>
                  <p:pic>
                    <p:nvPicPr>
                      <p:cNvPr id="1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974" y="2589036"/>
                        <a:ext cx="4034901" cy="869962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3" descr="image0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65" y="2764075"/>
            <a:ext cx="626382" cy="160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image0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62" y="3432620"/>
            <a:ext cx="1642702" cy="11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40"/>
          <p:cNvGraphicFramePr>
            <a:graphicFrameLocks noChangeAspect="1"/>
          </p:cNvGraphicFramePr>
          <p:nvPr/>
        </p:nvGraphicFramePr>
        <p:xfrm>
          <a:off x="826691" y="3513683"/>
          <a:ext cx="4936816" cy="48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17" imgW="2374560" imgH="215640" progId="Equation.DSMT4">
                  <p:embed/>
                </p:oleObj>
              </mc:Choice>
              <mc:Fallback>
                <p:oleObj name="Equation" r:id="rId17" imgW="2374560" imgH="215640" progId="Equation.DSMT4">
                  <p:embed/>
                  <p:pic>
                    <p:nvPicPr>
                      <p:cNvPr id="13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91" y="3513683"/>
                        <a:ext cx="4936816" cy="483230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5" descr="image0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74" y="3994181"/>
            <a:ext cx="1362656" cy="9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41"/>
          <p:cNvGraphicFramePr>
            <a:graphicFrameLocks noChangeAspect="1"/>
          </p:cNvGraphicFramePr>
          <p:nvPr/>
        </p:nvGraphicFramePr>
        <p:xfrm>
          <a:off x="1286372" y="4222996"/>
          <a:ext cx="4787655" cy="95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20" imgW="2286000" imgH="457200" progId="Equation.DSMT4">
                  <p:embed/>
                </p:oleObj>
              </mc:Choice>
              <mc:Fallback>
                <p:oleObj name="Equation" r:id="rId20" imgW="2286000" imgH="457200" progId="Equation.DSMT4">
                  <p:embed/>
                  <p:pic>
                    <p:nvPicPr>
                      <p:cNvPr id="1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372" y="4222996"/>
                        <a:ext cx="4787655" cy="957531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5"/>
          <p:cNvGraphicFramePr>
            <a:graphicFrameLocks noChangeAspect="1"/>
          </p:cNvGraphicFramePr>
          <p:nvPr/>
        </p:nvGraphicFramePr>
        <p:xfrm>
          <a:off x="2500606" y="5521429"/>
          <a:ext cx="2395046" cy="84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22" imgW="1295280" imgH="457200" progId="Equation.DSMT4">
                  <p:embed/>
                </p:oleObj>
              </mc:Choice>
              <mc:Fallback>
                <p:oleObj name="Equation" r:id="rId22" imgW="1295280" imgH="457200" progId="Equation.DSMT4">
                  <p:embed/>
                  <p:pic>
                    <p:nvPicPr>
                      <p:cNvPr id="1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606" y="5521429"/>
                        <a:ext cx="2395046" cy="84531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96721471"/>
              </p:ext>
            </p:extLst>
          </p:nvPr>
        </p:nvGraphicFramePr>
        <p:xfrm>
          <a:off x="1023938" y="3814763"/>
          <a:ext cx="8328025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24" imgW="4152600" imgH="914400" progId="Equation.DSMT4">
                  <p:embed/>
                </p:oleObj>
              </mc:Choice>
              <mc:Fallback>
                <p:oleObj name="Equation" r:id="rId24" imgW="4152600" imgH="914400" progId="Equation.DSMT4">
                  <p:embed/>
                  <p:pic>
                    <p:nvPicPr>
                      <p:cNvPr id="307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814763"/>
                        <a:ext cx="8328025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1769674" y="1654940"/>
            <a:ext cx="868544" cy="6810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34771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Line 3"/>
          <p:cNvSpPr>
            <a:spLocks noChangeShapeType="1"/>
          </p:cNvSpPr>
          <p:nvPr/>
        </p:nvSpPr>
        <p:spPr bwMode="auto">
          <a:xfrm>
            <a:off x="5943600" y="1196976"/>
            <a:ext cx="0" cy="4975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5753099" y="210800"/>
          <a:ext cx="1676400" cy="16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4" imgW="355320" imgH="761760" progId="Equation.DSMT4">
                  <p:embed/>
                </p:oleObj>
              </mc:Choice>
              <mc:Fallback>
                <p:oleObj name="Equation" r:id="rId4" imgW="355320" imgH="761760" progId="Equation.DSMT4">
                  <p:embed/>
                  <p:pic>
                    <p:nvPicPr>
                      <p:cNvPr id="317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9" y="210800"/>
                        <a:ext cx="1676400" cy="16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714500" y="741360"/>
            <a:ext cx="873578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1769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833468" y="2188365"/>
          <a:ext cx="11588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6" imgW="495000" imgH="393480" progId="Equation.DSMT4">
                  <p:embed/>
                </p:oleObj>
              </mc:Choice>
              <mc:Fallback>
                <p:oleObj name="Equation" r:id="rId6" imgW="495000" imgH="393480" progId="Equation.DSMT4">
                  <p:embed/>
                  <p:pic>
                    <p:nvPicPr>
                      <p:cNvPr id="317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468" y="2188365"/>
                        <a:ext cx="115887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10889" y="2209799"/>
          <a:ext cx="1154611" cy="88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8" imgW="545760" imgH="419040" progId="Equation.DSMT4">
                  <p:embed/>
                </p:oleObj>
              </mc:Choice>
              <mc:Fallback>
                <p:oleObj name="Equation" r:id="rId8" imgW="545760" imgH="419040" progId="Equation.DSMT4">
                  <p:embed/>
                  <p:pic>
                    <p:nvPicPr>
                      <p:cNvPr id="317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889" y="2209799"/>
                        <a:ext cx="1154611" cy="886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693273" y="2247637"/>
          <a:ext cx="11414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10" imgW="558720" imgH="419040" progId="Equation.DSMT4">
                  <p:embed/>
                </p:oleObj>
              </mc:Choice>
              <mc:Fallback>
                <p:oleObj name="Equation" r:id="rId10" imgW="558720" imgH="419040" progId="Equation.DSMT4">
                  <p:embed/>
                  <p:pic>
                    <p:nvPicPr>
                      <p:cNvPr id="31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273" y="2247637"/>
                        <a:ext cx="11414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8" descr="image0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2" y="3095896"/>
            <a:ext cx="4668768" cy="20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41951"/>
              </p:ext>
            </p:extLst>
          </p:nvPr>
        </p:nvGraphicFramePr>
        <p:xfrm>
          <a:off x="4448175" y="3652838"/>
          <a:ext cx="1930400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13" imgW="685800" imgH="787320" progId="Equation.DSMT4">
                  <p:embed/>
                </p:oleObj>
              </mc:Choice>
              <mc:Fallback>
                <p:oleObj name="Equation" r:id="rId13" imgW="685800" imgH="787320" progId="Equation.DSMT4">
                  <p:embed/>
                  <p:pic>
                    <p:nvPicPr>
                      <p:cNvPr id="1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3652838"/>
                        <a:ext cx="1930400" cy="2214562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27218976"/>
              </p:ext>
            </p:extLst>
          </p:nvPr>
        </p:nvGraphicFramePr>
        <p:xfrm>
          <a:off x="2122486" y="3617953"/>
          <a:ext cx="72612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15" imgW="3403440" imgH="761760" progId="Equation.DSMT4">
                  <p:embed/>
                </p:oleObj>
              </mc:Choice>
              <mc:Fallback>
                <p:oleObj name="Equation" r:id="rId15" imgW="3403440" imgH="761760" progId="Equation.DSMT4">
                  <p:embed/>
                  <p:pic>
                    <p:nvPicPr>
                      <p:cNvPr id="317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6" y="3617953"/>
                        <a:ext cx="72612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343435" y="2287303"/>
            <a:ext cx="868544" cy="6810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8778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50+ Hình Nền Slide PowerPoint  Đẹp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8056" cy="6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Line 3"/>
          <p:cNvSpPr>
            <a:spLocks noChangeShapeType="1"/>
          </p:cNvSpPr>
          <p:nvPr/>
        </p:nvSpPr>
        <p:spPr bwMode="auto">
          <a:xfrm>
            <a:off x="5943600" y="1196976"/>
            <a:ext cx="0" cy="4975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5753099" y="210800"/>
          <a:ext cx="1676400" cy="16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4" imgW="355320" imgH="761760" progId="Equation.DSMT4">
                  <p:embed/>
                </p:oleObj>
              </mc:Choice>
              <mc:Fallback>
                <p:oleObj name="Equation" r:id="rId4" imgW="355320" imgH="761760" progId="Equation.DSMT4">
                  <p:embed/>
                  <p:pic>
                    <p:nvPicPr>
                      <p:cNvPr id="317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099" y="210800"/>
                        <a:ext cx="1676400" cy="16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714500" y="741360"/>
            <a:ext cx="873578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1769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1375644"/>
              </p:ext>
            </p:extLst>
          </p:nvPr>
        </p:nvGraphicFramePr>
        <p:xfrm>
          <a:off x="4833468" y="2188365"/>
          <a:ext cx="11588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6" imgW="495000" imgH="393480" progId="Equation.DSMT4">
                  <p:embed/>
                </p:oleObj>
              </mc:Choice>
              <mc:Fallback>
                <p:oleObj name="Equation" r:id="rId6" imgW="495000" imgH="393480" progId="Equation.DSMT4">
                  <p:embed/>
                  <p:pic>
                    <p:nvPicPr>
                      <p:cNvPr id="317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468" y="2188365"/>
                        <a:ext cx="115887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10889" y="2209799"/>
          <a:ext cx="1154611" cy="88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8" imgW="545760" imgH="419040" progId="Equation.DSMT4">
                  <p:embed/>
                </p:oleObj>
              </mc:Choice>
              <mc:Fallback>
                <p:oleObj name="Equation" r:id="rId8" imgW="545760" imgH="419040" progId="Equation.DSMT4">
                  <p:embed/>
                  <p:pic>
                    <p:nvPicPr>
                      <p:cNvPr id="317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889" y="2209799"/>
                        <a:ext cx="1154611" cy="886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2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27183128"/>
              </p:ext>
            </p:extLst>
          </p:nvPr>
        </p:nvGraphicFramePr>
        <p:xfrm>
          <a:off x="2122487" y="3560765"/>
          <a:ext cx="72612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10" imgW="3403440" imgH="761760" progId="Equation.DSMT4">
                  <p:embed/>
                </p:oleObj>
              </mc:Choice>
              <mc:Fallback>
                <p:oleObj name="Equation" r:id="rId10" imgW="3403440" imgH="761760" progId="Equation.DSMT4">
                  <p:embed/>
                  <p:pic>
                    <p:nvPicPr>
                      <p:cNvPr id="317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7" y="3560765"/>
                        <a:ext cx="72612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693273" y="2247637"/>
          <a:ext cx="11414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12" imgW="558720" imgH="419040" progId="Equation.DSMT4">
                  <p:embed/>
                </p:oleObj>
              </mc:Choice>
              <mc:Fallback>
                <p:oleObj name="Equation" r:id="rId12" imgW="558720" imgH="419040" progId="Equation.DSMT4">
                  <p:embed/>
                  <p:pic>
                    <p:nvPicPr>
                      <p:cNvPr id="31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273" y="2247637"/>
                        <a:ext cx="114141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4343435" y="2287303"/>
            <a:ext cx="868544" cy="6810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900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84217" y="609600"/>
            <a:ext cx="9278983" cy="3261186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340227" y="389666"/>
          <a:ext cx="1211487" cy="85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Equation" r:id="rId3" imgW="355320" imgH="393480" progId="Equation.DSMT4">
                  <p:embed/>
                </p:oleObj>
              </mc:Choice>
              <mc:Fallback>
                <p:oleObj name="Equation" r:id="rId3" imgW="355320" imgH="39348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7" y="389666"/>
                        <a:ext cx="1211487" cy="851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4800" y="1"/>
            <a:ext cx="4038600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III.  BÀI TẬP TỰ LUẬN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5112" y="3716051"/>
            <a:ext cx="4714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</p:txBody>
      </p:sp>
      <p:graphicFrame>
        <p:nvGraphicFramePr>
          <p:cNvPr id="16" name="Object 32"/>
          <p:cNvGraphicFramePr>
            <a:graphicFrameLocks noChangeAspect="1"/>
          </p:cNvGraphicFramePr>
          <p:nvPr/>
        </p:nvGraphicFramePr>
        <p:xfrm>
          <a:off x="5551714" y="3753243"/>
          <a:ext cx="4648789" cy="133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5" imgW="2209680" imgH="634680" progId="Equation.DSMT4">
                  <p:embed/>
                </p:oleObj>
              </mc:Choice>
              <mc:Fallback>
                <p:oleObj name="Equation" r:id="rId5" imgW="2209680" imgH="634680" progId="Equation.DSMT4">
                  <p:embed/>
                  <p:pic>
                    <p:nvPicPr>
                      <p:cNvPr id="1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714" y="3753243"/>
                        <a:ext cx="4648789" cy="133585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0"/>
          <p:cNvGraphicFramePr>
            <a:graphicFrameLocks noChangeAspect="1"/>
          </p:cNvGraphicFramePr>
          <p:nvPr/>
        </p:nvGraphicFramePr>
        <p:xfrm>
          <a:off x="5551714" y="5290631"/>
          <a:ext cx="6110557" cy="12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7" imgW="2298600" imgH="457200" progId="Equation.DSMT4">
                  <p:embed/>
                </p:oleObj>
              </mc:Choice>
              <mc:Fallback>
                <p:oleObj name="Equation" r:id="rId7" imgW="2298600" imgH="457200" progId="Equation.DSMT4">
                  <p:embed/>
                  <p:pic>
                    <p:nvPicPr>
                      <p:cNvPr id="17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714" y="5290631"/>
                        <a:ext cx="6110557" cy="121616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75112" y="4190833"/>
            <a:ext cx="3549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Điều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kiện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657" y="4715427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đối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689" y="5317416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d)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nghịch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đảo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</p:txBody>
      </p:sp>
      <p:graphicFrame>
        <p:nvGraphicFramePr>
          <p:cNvPr id="21" name="Object 42"/>
          <p:cNvGraphicFramePr>
            <a:graphicFrameLocks noChangeAspect="1"/>
          </p:cNvGraphicFramePr>
          <p:nvPr/>
        </p:nvGraphicFramePr>
        <p:xfrm>
          <a:off x="5269459" y="3896007"/>
          <a:ext cx="5034138" cy="97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9" imgW="2158920" imgH="419040" progId="Equation.DSMT4">
                  <p:embed/>
                </p:oleObj>
              </mc:Choice>
              <mc:Fallback>
                <p:oleObj name="Equation" r:id="rId9" imgW="2158920" imgH="419040" progId="Equation.DSMT4">
                  <p:embed/>
                  <p:pic>
                    <p:nvPicPr>
                      <p:cNvPr id="21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459" y="3896007"/>
                        <a:ext cx="5034138" cy="97721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9932" y="5945963"/>
            <a:ext cx="8768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58230" y="3607923"/>
            <a:ext cx="59073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  <a:p>
            <a:pPr>
              <a:buNone/>
              <a:defRPr/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graphicFrame>
        <p:nvGraphicFramePr>
          <p:cNvPr id="24" name="Object 47"/>
          <p:cNvGraphicFramePr>
            <a:graphicFrameLocks noChangeAspect="1"/>
          </p:cNvGraphicFramePr>
          <p:nvPr/>
        </p:nvGraphicFramePr>
        <p:xfrm>
          <a:off x="5313022" y="4969741"/>
          <a:ext cx="4822036" cy="172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11" imgW="2273040" imgH="812520" progId="Equation.DSMT4">
                  <p:embed/>
                </p:oleObj>
              </mc:Choice>
              <mc:Fallback>
                <p:oleObj name="Equation" r:id="rId11" imgW="2273040" imgH="812520" progId="Equation.DSMT4">
                  <p:embed/>
                  <p:pic>
                    <p:nvPicPr>
                      <p:cNvPr id="24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022" y="4969741"/>
                        <a:ext cx="4822036" cy="172408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11" grpId="0"/>
      <p:bldP spid="2" grpId="0"/>
      <p:bldP spid="18" grpId="0"/>
      <p:bldP spid="19" grpId="0"/>
      <p:bldP spid="4" grpId="0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84217" y="609600"/>
            <a:ext cx="9278983" cy="3886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340227" y="389666"/>
          <a:ext cx="1211487" cy="85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3" imgW="355320" imgH="393480" progId="Equation.DSMT4">
                  <p:embed/>
                </p:oleObj>
              </mc:Choice>
              <mc:Fallback>
                <p:oleObj name="Equation" r:id="rId3" imgW="355320" imgH="39348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7" y="389666"/>
                        <a:ext cx="1211487" cy="851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4800" y="1"/>
            <a:ext cx="4038600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III.  BÀI TẬP TỰ LUẬN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5225" y="3554053"/>
            <a:ext cx="113777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- 2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+ 3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ĐKXĐ:  x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 - 3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93418" y="4926497"/>
          <a:ext cx="1619250" cy="89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47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18" y="4926497"/>
                        <a:ext cx="1619250" cy="89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326790" y="4852445"/>
          <a:ext cx="1439770" cy="93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7" imgW="520560" imgH="393480" progId="Equation.DSMT4">
                  <p:embed/>
                </p:oleObj>
              </mc:Choice>
              <mc:Fallback>
                <p:oleObj name="Equation" r:id="rId7" imgW="520560" imgH="39348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790" y="4852445"/>
                        <a:ext cx="1439770" cy="934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38400" y="5910681"/>
            <a:ext cx="4615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x- 2 = 0; x +3  0  x = 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445225" y="5740491"/>
          <a:ext cx="1982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25" y="5740491"/>
                        <a:ext cx="19827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8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737</Words>
  <Application>Microsoft Office PowerPoint</Application>
  <PresentationFormat>Custom</PresentationFormat>
  <Paragraphs>88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hydulin</dc:creator>
  <cp:lastModifiedBy>Quang Minh Do</cp:lastModifiedBy>
  <cp:revision>22</cp:revision>
  <dcterms:created xsi:type="dcterms:W3CDTF">2021-10-04T03:36:16Z</dcterms:created>
  <dcterms:modified xsi:type="dcterms:W3CDTF">2021-12-22T02:56:11Z</dcterms:modified>
</cp:coreProperties>
</file>