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8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35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0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3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7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5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3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0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4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9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AC823-AABB-47B3-B66D-12A65F269539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EF888-8544-403A-8770-8404929E9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533400"/>
            <a:ext cx="50292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CHƯƠNG 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556588"/>
            <a:ext cx="3276600" cy="43443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524000"/>
            <a:ext cx="3128963" cy="439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79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458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676400"/>
            <a:ext cx="3200400" cy="171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6934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295400"/>
            <a:ext cx="2962275" cy="3286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0" y="4800600"/>
            <a:ext cx="279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5150" y="1447800"/>
            <a:ext cx="4127500" cy="2222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76800" y="41148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3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40386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533400"/>
            <a:ext cx="2590800" cy="33968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19800" y="3828871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64" y="1295400"/>
            <a:ext cx="4860887" cy="262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19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D:\DU LIEU QUAN TRONG -HUEBOM\CA VIDEO NEN PPT\hinh nen powerpoint don gian tinh te dep nha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62502" y="3172691"/>
            <a:ext cx="8229600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ctr" eaLnBrk="1" hangingPunct="1">
              <a:spcBef>
                <a:spcPct val="10000"/>
              </a:spcBef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CHÚC CÁC EM HỌC TỐT</a:t>
            </a:r>
            <a:endParaRPr lang="vi-VN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180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9598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LÍ THUYẾT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6300" y="1241738"/>
            <a:ext cx="788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2133600"/>
            <a:ext cx="914400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7956" y="2133600"/>
            <a:ext cx="1876444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3352800"/>
            <a:ext cx="762000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4572000"/>
            <a:ext cx="762000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5791200"/>
            <a:ext cx="1143000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tù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5809845"/>
            <a:ext cx="1600200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95800" y="5791200"/>
            <a:ext cx="1447801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nhọn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53200" y="5791200"/>
            <a:ext cx="1219200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71800" y="3500735"/>
            <a:ext cx="1611339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62600" y="1905000"/>
            <a:ext cx="3436518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62600" y="2654189"/>
            <a:ext cx="3575018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62600" y="3657600"/>
            <a:ext cx="3276600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89437" y="4572000"/>
            <a:ext cx="3554563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1524000" y="2595265"/>
            <a:ext cx="457200" cy="19767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981200" y="2624727"/>
            <a:ext cx="1676400" cy="876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2"/>
            <a:endCxn id="12" idx="0"/>
          </p:cNvCxnSpPr>
          <p:nvPr/>
        </p:nvCxnSpPr>
        <p:spPr>
          <a:xfrm flipH="1">
            <a:off x="3777470" y="2595265"/>
            <a:ext cx="8708" cy="9054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2"/>
          </p:cNvCxnSpPr>
          <p:nvPr/>
        </p:nvCxnSpPr>
        <p:spPr>
          <a:xfrm flipH="1">
            <a:off x="1019156" y="2595265"/>
            <a:ext cx="2767022" cy="7575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2"/>
          </p:cNvCxnSpPr>
          <p:nvPr/>
        </p:nvCxnSpPr>
        <p:spPr>
          <a:xfrm>
            <a:off x="1143000" y="3814465"/>
            <a:ext cx="0" cy="75753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7" idx="2"/>
          </p:cNvCxnSpPr>
          <p:nvPr/>
        </p:nvCxnSpPr>
        <p:spPr>
          <a:xfrm flipH="1">
            <a:off x="1143000" y="5033665"/>
            <a:ext cx="76200" cy="7761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7" idx="2"/>
          </p:cNvCxnSpPr>
          <p:nvPr/>
        </p:nvCxnSpPr>
        <p:spPr>
          <a:xfrm>
            <a:off x="1219200" y="5033665"/>
            <a:ext cx="1752600" cy="7575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7" idx="2"/>
          </p:cNvCxnSpPr>
          <p:nvPr/>
        </p:nvCxnSpPr>
        <p:spPr>
          <a:xfrm>
            <a:off x="1219200" y="5033665"/>
            <a:ext cx="3810000" cy="7575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7" idx="2"/>
          </p:cNvCxnSpPr>
          <p:nvPr/>
        </p:nvCxnSpPr>
        <p:spPr>
          <a:xfrm>
            <a:off x="1219200" y="5033665"/>
            <a:ext cx="5791200" cy="7575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2" idx="3"/>
            <a:endCxn id="15" idx="1"/>
          </p:cNvCxnSpPr>
          <p:nvPr/>
        </p:nvCxnSpPr>
        <p:spPr>
          <a:xfrm>
            <a:off x="4583139" y="3731568"/>
            <a:ext cx="979461" cy="1568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2" idx="3"/>
            <a:endCxn id="16" idx="1"/>
          </p:cNvCxnSpPr>
          <p:nvPr/>
        </p:nvCxnSpPr>
        <p:spPr>
          <a:xfrm>
            <a:off x="4583139" y="3731568"/>
            <a:ext cx="1006298" cy="10712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5" idx="3"/>
            <a:endCxn id="13" idx="1"/>
          </p:cNvCxnSpPr>
          <p:nvPr/>
        </p:nvCxnSpPr>
        <p:spPr>
          <a:xfrm flipV="1">
            <a:off x="4724400" y="2135833"/>
            <a:ext cx="8382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5" idx="3"/>
            <a:endCxn id="14" idx="1"/>
          </p:cNvCxnSpPr>
          <p:nvPr/>
        </p:nvCxnSpPr>
        <p:spPr>
          <a:xfrm>
            <a:off x="4724400" y="2364433"/>
            <a:ext cx="838200" cy="5205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209800" y="78858"/>
            <a:ext cx="50292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CHƯƠNG 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14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513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TRẮC NGHIỆM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17003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6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76200"/>
            <a:ext cx="1027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400" dirty="0" smtClean="0">
                <a:solidFill>
                  <a:srgbClr val="FF0000"/>
                </a:solidFill>
              </a:rPr>
              <a:t>: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9915773"/>
                  </p:ext>
                </p:extLst>
              </p:nvPr>
            </p:nvGraphicFramePr>
            <p:xfrm>
              <a:off x="447472" y="877959"/>
              <a:ext cx="3581400" cy="571168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581400"/>
                  </a:tblGrid>
                  <a:tr h="52808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Hình</a:t>
                          </a:r>
                          <a:r>
                            <a:rPr lang="en-US" sz="2400" b="1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="1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hình</a:t>
                          </a:r>
                          <a:r>
                            <a:rPr lang="en-US" sz="2400" b="1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="1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học</a:t>
                          </a:r>
                          <a:endParaRPr lang="en-US" sz="2400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rgbClr val="FFC000"/>
                        </a:solidFill>
                      </a:tcPr>
                    </a:tc>
                  </a:tr>
                  <a:tr h="691116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(1)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Điểm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A 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7620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(2)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Góc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bẹt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12192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(3) M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là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điểm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trong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của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góc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xOy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7620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(4)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Góc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vuông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528084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(5)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Góc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tù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1221197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(6)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Góc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nhọn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xOy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có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số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đo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75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baseline="0" smtClean="0">
                                  <a:latin typeface="Cambria Math"/>
                                  <a:ea typeface="Cambria Math"/>
                                </a:rPr>
                                <m:t>°</m:t>
                              </m:r>
                            </m:oMath>
                          </a14:m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9915773"/>
                  </p:ext>
                </p:extLst>
              </p:nvPr>
            </p:nvGraphicFramePr>
            <p:xfrm>
              <a:off x="447472" y="877959"/>
              <a:ext cx="3581400" cy="571168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581400"/>
                  </a:tblGrid>
                  <a:tr h="52808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Hình</a:t>
                          </a:r>
                          <a:r>
                            <a:rPr lang="en-US" sz="2400" b="1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="1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hình</a:t>
                          </a:r>
                          <a:r>
                            <a:rPr lang="en-US" sz="2400" b="1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="1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học</a:t>
                          </a:r>
                          <a:endParaRPr lang="en-US" sz="2400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rgbClr val="FFC000"/>
                        </a:solidFill>
                      </a:tcPr>
                    </a:tc>
                  </a:tr>
                  <a:tr h="691116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(1)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Điểm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A 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7620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(2)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Góc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bẹt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12192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(3) M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là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điểm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trong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của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góc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xOy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7620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(4)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Góc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vuông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528084">
                    <a:tc>
                      <a:txBody>
                        <a:bodyPr/>
                        <a:lstStyle/>
                        <a:p>
                          <a:r>
                            <a:rPr lang="en-US" sz="24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(5) </a:t>
                          </a:r>
                          <a:r>
                            <a:rPr lang="en-US" sz="240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Góc</a:t>
                          </a:r>
                          <a:r>
                            <a:rPr lang="en-US" sz="24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tù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12211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725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611581"/>
              </p:ext>
            </p:extLst>
          </p:nvPr>
        </p:nvGraphicFramePr>
        <p:xfrm>
          <a:off x="4419600" y="0"/>
          <a:ext cx="4572000" cy="67406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(A)</a:t>
                      </a:r>
                      <a:endParaRPr lang="en-US" sz="24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(B)</a:t>
                      </a:r>
                      <a:endParaRPr lang="en-US" sz="2400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(C)</a:t>
                      </a:r>
                      <a:endParaRPr lang="en-US" sz="2400" dirty="0"/>
                    </a:p>
                  </a:txBody>
                  <a:tcPr/>
                </a:tc>
              </a:tr>
              <a:tr h="72690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(D)</a:t>
                      </a:r>
                      <a:endParaRPr lang="en-US" sz="2400" dirty="0"/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(E)</a:t>
                      </a:r>
                      <a:endParaRPr lang="en-US" sz="2400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(G)</a:t>
                      </a:r>
                      <a:endParaRPr lang="en-US" sz="2400" dirty="0"/>
                    </a:p>
                  </a:txBody>
                  <a:tcPr/>
                </a:tc>
              </a:tr>
              <a:tr h="121318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(H)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5864" y="2201468"/>
            <a:ext cx="574136" cy="50852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44" y="2819400"/>
            <a:ext cx="2623798" cy="64177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413655"/>
            <a:ext cx="2235319" cy="95794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042" y="1447800"/>
            <a:ext cx="2286117" cy="55882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8766" y="3505200"/>
            <a:ext cx="1403422" cy="94027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163" y="4495800"/>
            <a:ext cx="1495974" cy="100335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45" y="5638800"/>
            <a:ext cx="1254798" cy="1012158"/>
          </a:xfrm>
          <a:prstGeom prst="rect">
            <a:avLst/>
          </a:prstGeom>
        </p:spPr>
      </p:pic>
      <p:cxnSp>
        <p:nvCxnSpPr>
          <p:cNvPr id="25" name="Straight Arrow Connector 24"/>
          <p:cNvCxnSpPr/>
          <p:nvPr/>
        </p:nvCxnSpPr>
        <p:spPr>
          <a:xfrm>
            <a:off x="4038600" y="1727214"/>
            <a:ext cx="381000" cy="63498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4038600" y="1727214"/>
            <a:ext cx="381000" cy="728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038600" y="3461177"/>
            <a:ext cx="381000" cy="25586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038600" y="4495800"/>
            <a:ext cx="381000" cy="5016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4038600" y="1143000"/>
            <a:ext cx="381000" cy="396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4038600" y="3975339"/>
            <a:ext cx="381000" cy="20444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34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</a:rPr>
              <a:t> 2: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186550"/>
              </p:ext>
            </p:extLst>
          </p:nvPr>
        </p:nvGraphicFramePr>
        <p:xfrm>
          <a:off x="381000" y="990600"/>
          <a:ext cx="3429000" cy="527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(1)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qua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(2)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(3) Tia At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(4) M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KL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(5)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nẳm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giữa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(6)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AB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3cm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991497"/>
              </p:ext>
            </p:extLst>
          </p:nvPr>
        </p:nvGraphicFramePr>
        <p:xfrm>
          <a:off x="4495800" y="644951"/>
          <a:ext cx="4267200" cy="59844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7200"/>
              </a:tblGrid>
              <a:tr h="4869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170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(A)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850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(B)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043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(C)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043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(D)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70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(E)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70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(G)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70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(H)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064" y="1261353"/>
            <a:ext cx="2197936" cy="5045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064" y="2053180"/>
            <a:ext cx="2590800" cy="6138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839" y="2847985"/>
            <a:ext cx="2284949" cy="50481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264" y="3506409"/>
            <a:ext cx="1676400" cy="532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3379" y="4377176"/>
            <a:ext cx="1791755" cy="4996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5145430"/>
            <a:ext cx="1916864" cy="49337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451" y="6076605"/>
            <a:ext cx="2794949" cy="476595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3810000" y="1765937"/>
            <a:ext cx="685800" cy="19678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810000" y="2743199"/>
            <a:ext cx="685800" cy="25971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810000" y="3562849"/>
            <a:ext cx="685800" cy="10160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3810000" y="2895600"/>
            <a:ext cx="685800" cy="1371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810000" y="4953000"/>
            <a:ext cx="685800" cy="13619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810000" y="1513645"/>
            <a:ext cx="685800" cy="43537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49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762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068589"/>
              </p:ext>
            </p:extLst>
          </p:nvPr>
        </p:nvGraphicFramePr>
        <p:xfrm>
          <a:off x="304801" y="685802"/>
          <a:ext cx="3581399" cy="58673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81399"/>
              </a:tblGrid>
              <a:tr h="499858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Hình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hình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học</a:t>
                      </a:r>
                      <a:endParaRPr lang="en-US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89974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(1)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a, b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cắt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974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(2)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song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974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(3)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nằm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974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(4)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nằm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6880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(5) Ba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974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(6) Ba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82628"/>
              </p:ext>
            </p:extLst>
          </p:nvPr>
        </p:nvGraphicFramePr>
        <p:xfrm>
          <a:off x="5181600" y="337807"/>
          <a:ext cx="3733800" cy="63677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</a:tblGrid>
              <a:tr h="5027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83786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(A)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786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(B)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786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(C)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786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(D)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786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(E)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786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(G)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786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(H)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3885" y="914400"/>
            <a:ext cx="2165573" cy="76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199" y="1828800"/>
            <a:ext cx="2097441" cy="533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230" y="2590799"/>
            <a:ext cx="1536970" cy="6980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324" y="3406765"/>
            <a:ext cx="1790134" cy="52934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009" y="4223340"/>
            <a:ext cx="1810296" cy="7296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3548" y="5181600"/>
            <a:ext cx="1858299" cy="609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3547" y="5943600"/>
            <a:ext cx="1429907" cy="71758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3886200" y="1524000"/>
            <a:ext cx="1219200" cy="30641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886200" y="2590799"/>
            <a:ext cx="1219200" cy="28956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886200" y="1295400"/>
            <a:ext cx="1219200" cy="21113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886200" y="4343400"/>
            <a:ext cx="1219200" cy="2057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886200" y="2095500"/>
            <a:ext cx="1295400" cy="3086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886200" y="3056085"/>
            <a:ext cx="1295400" cy="31161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21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47935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68580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……………..,ta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1430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…… .…......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19050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………………….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6670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……………… ....ta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4290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……………………..ta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4191000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g)  ………………….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A, 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49530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h) ……………….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7912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i) …………..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6243935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………………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4800" y="6096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11430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ằm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00400" y="1900535"/>
            <a:ext cx="1736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66392" y="2590800"/>
            <a:ext cx="2182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ột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95800" y="3429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41148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0" y="48768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90600" y="5780754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10400" y="6242419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tù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03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28600"/>
            <a:ext cx="37987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BÀI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 LUẬN: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4478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767" y="1452664"/>
            <a:ext cx="2443483" cy="7571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261802"/>
            <a:ext cx="1905000" cy="11388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0600" y="2819400"/>
            <a:ext cx="666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668280"/>
            <a:ext cx="2743200" cy="7607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81100" y="3886200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714" y="3766746"/>
            <a:ext cx="3130685" cy="103385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71600" y="563433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814" y="4798979"/>
            <a:ext cx="2440312" cy="187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49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8153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Cho C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AB, 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AC</a:t>
            </a:r>
          </a:p>
          <a:p>
            <a:pPr marL="342900" indent="-342900"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AC, CB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AB= 2cm</a:t>
            </a:r>
          </a:p>
          <a:p>
            <a:pPr marL="342900" indent="-342900"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AB, AC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CB= 3,4cm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000" y="2245658"/>
            <a:ext cx="2886200" cy="67910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8200" y="3048000"/>
                <a:ext cx="7315200" cy="6167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a)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AB = 2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AC= CB=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𝐴𝐵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=1 </m:t>
                    </m:r>
                    <m:r>
                      <a:rPr lang="en-US" sz="2400" b="0" i="1" smtClean="0">
                        <a:latin typeface="Cambria Math"/>
                      </a:rPr>
                      <m:t>𝑐𝑚</m:t>
                    </m:r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048000"/>
                <a:ext cx="7315200" cy="616707"/>
              </a:xfrm>
              <a:prstGeom prst="rect">
                <a:avLst/>
              </a:prstGeom>
              <a:blipFill rotWithShape="1">
                <a:blip r:embed="rId3"/>
                <a:stretch>
                  <a:fillRect l="-1333" b="-89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26923" y="3650236"/>
                <a:ext cx="4288277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AO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=0,5</m:t>
                    </m:r>
                    <m:r>
                      <a:rPr lang="en-US" sz="2400" b="0" i="1" smtClean="0">
                        <a:latin typeface="Cambria Math"/>
                      </a:rPr>
                      <m:t>𝑐𝑚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6923" y="3650236"/>
                <a:ext cx="4288277" cy="616964"/>
              </a:xfrm>
              <a:prstGeom prst="rect">
                <a:avLst/>
              </a:prstGeom>
              <a:blipFill rotWithShape="1">
                <a:blip r:embed="rId4"/>
                <a:stretch>
                  <a:fillRect l="-2276" b="-89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838200" y="4491335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CB = 3,4cm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AB= 2.CB= 2.3,4= 6,8 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6523" y="5105400"/>
            <a:ext cx="40596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AC= CB= 3,4cm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636523" y="5715000"/>
                <a:ext cx="3831077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AO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3,4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=1,7</m:t>
                    </m:r>
                    <m:r>
                      <a:rPr lang="en-US" sz="2400" b="0" i="1" smtClean="0">
                        <a:latin typeface="Cambria Math"/>
                      </a:rPr>
                      <m:t>𝑐𝑚</m:t>
                    </m:r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523" y="5715000"/>
                <a:ext cx="3831077" cy="616964"/>
              </a:xfrm>
              <a:prstGeom prst="rect">
                <a:avLst/>
              </a:prstGeom>
              <a:blipFill rotWithShape="1">
                <a:blip r:embed="rId5"/>
                <a:stretch>
                  <a:fillRect l="-2548" b="-7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463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755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45</cp:revision>
  <dcterms:created xsi:type="dcterms:W3CDTF">2021-08-20T11:56:20Z</dcterms:created>
  <dcterms:modified xsi:type="dcterms:W3CDTF">2021-08-22T13:18:01Z</dcterms:modified>
</cp:coreProperties>
</file>