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80" r:id="rId3"/>
    <p:sldId id="257" r:id="rId4"/>
    <p:sldId id="276" r:id="rId5"/>
    <p:sldId id="277" r:id="rId6"/>
    <p:sldId id="278" r:id="rId7"/>
    <p:sldId id="279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36C1D-E3F1-4494-86E1-E79EA0EED5C6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4CF02-22FD-4BD9-A605-2E116B5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1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4CF02-22FD-4BD9-A605-2E116B5361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75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b="0" i="0" u="none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0CE3FF-2C24-4050-82E0-DB98594C2229}" type="datetimeFigureOut">
              <a:rPr lang="en-US" smtClean="0"/>
              <a:pPr/>
              <a:t>12/7/2021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i="0" u="none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9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172480" cy="187007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LUYỆN TẬP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88640"/>
            <a:ext cx="87849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nhân hai phân thức ta nhân các tử thức với nhau, các mẫu thức với nhau rồi rút gọn phân thức vừa tìm được</a:t>
            </a:r>
            <a:r>
              <a:rPr lang="vi-VN" sz="3200" dirty="0"/>
              <a:t>:</a:t>
            </a:r>
          </a:p>
          <a:p>
            <a:endParaRPr lang="vi-VN" dirty="0"/>
          </a:p>
          <a:p>
            <a:r>
              <a:rPr lang="vi-VN" dirty="0"/>
              <a:t/>
            </a:r>
            <a:br>
              <a:rPr lang="vi-VN" dirty="0"/>
            </a:br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687691"/>
              </p:ext>
            </p:extLst>
          </p:nvPr>
        </p:nvGraphicFramePr>
        <p:xfrm>
          <a:off x="467544" y="1772816"/>
          <a:ext cx="173037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Equation" r:id="rId4" imgW="1041120" imgH="507960" progId="Equation.DSMT4">
                  <p:embed/>
                </p:oleObj>
              </mc:Choice>
              <mc:Fallback>
                <p:oleObj name="Equation" r:id="rId4" imgW="104112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72816"/>
                        <a:ext cx="1730375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520" y="3429000"/>
            <a:ext cx="87849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dirty="0"/>
          </a:p>
          <a:p>
            <a:r>
              <a:rPr lang="vi-VN" dirty="0"/>
              <a:t/>
            </a:r>
            <a:br>
              <a:rPr lang="vi-VN" dirty="0"/>
            </a:br>
            <a:r>
              <a:rPr lang="vi-VN" dirty="0"/>
              <a:t/>
            </a:r>
            <a:br>
              <a:rPr lang="vi-VN" dirty="0"/>
            </a:br>
            <a:r>
              <a:rPr lang="en-US" dirty="0" smtClean="0"/>
              <a:t>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399997"/>
              </p:ext>
            </p:extLst>
          </p:nvPr>
        </p:nvGraphicFramePr>
        <p:xfrm>
          <a:off x="1115616" y="3861048"/>
          <a:ext cx="35877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2" name="Equation" r:id="rId6" imgW="215640" imgH="507960" progId="Equation.DSMT4">
                  <p:embed/>
                </p:oleObj>
              </mc:Choice>
              <mc:Fallback>
                <p:oleObj name="Equation" r:id="rId6" imgW="21564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861048"/>
                        <a:ext cx="358775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122063"/>
              </p:ext>
            </p:extLst>
          </p:nvPr>
        </p:nvGraphicFramePr>
        <p:xfrm>
          <a:off x="3986213" y="3962400"/>
          <a:ext cx="37941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3" name="Equation" r:id="rId8" imgW="228600" imgH="507960" progId="Equation.DSMT4">
                  <p:embed/>
                </p:oleObj>
              </mc:Choice>
              <mc:Fallback>
                <p:oleObj name="Equation" r:id="rId8" imgW="228600" imgH="507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213" y="3962400"/>
                        <a:ext cx="379412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023712"/>
              </p:ext>
            </p:extLst>
          </p:nvPr>
        </p:nvGraphicFramePr>
        <p:xfrm>
          <a:off x="251520" y="4818285"/>
          <a:ext cx="35877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name="Equation" r:id="rId10" imgW="215640" imgH="507960" progId="Equation.DSMT4">
                  <p:embed/>
                </p:oleObj>
              </mc:Choice>
              <mc:Fallback>
                <p:oleObj name="Equation" r:id="rId10" imgW="215640" imgH="507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818285"/>
                        <a:ext cx="358775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430648"/>
              </p:ext>
            </p:extLst>
          </p:nvPr>
        </p:nvGraphicFramePr>
        <p:xfrm>
          <a:off x="5652120" y="4797152"/>
          <a:ext cx="37941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Equation" r:id="rId12" imgW="228600" imgH="507960" progId="Equation.DSMT4">
                  <p:embed/>
                </p:oleObj>
              </mc:Choice>
              <mc:Fallback>
                <p:oleObj name="Equation" r:id="rId12" imgW="228600" imgH="507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797152"/>
                        <a:ext cx="379412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07745"/>
              </p:ext>
            </p:extLst>
          </p:nvPr>
        </p:nvGraphicFramePr>
        <p:xfrm>
          <a:off x="899592" y="5552658"/>
          <a:ext cx="284956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Equation" r:id="rId14" imgW="1714320" imgH="507960" progId="Equation.DSMT4">
                  <p:embed/>
                </p:oleObj>
              </mc:Choice>
              <mc:Fallback>
                <p:oleObj name="Equation" r:id="rId14" imgW="171432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552658"/>
                        <a:ext cx="2849562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130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38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52 – SGK)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a/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b/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c/  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42976" y="3071810"/>
          <a:ext cx="3588136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2158920" imgH="558720" progId="Equation.DSMT4">
                  <p:embed/>
                </p:oleObj>
              </mc:Choice>
              <mc:Fallback>
                <p:oleObj name="Equation" r:id="rId3" imgW="2158920" imgH="55872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3071810"/>
                        <a:ext cx="3588136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42976" y="4000504"/>
          <a:ext cx="6167480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5" imgW="3759120" imgH="609480" progId="Equation.DSMT4">
                  <p:embed/>
                </p:oleObj>
              </mc:Choice>
              <mc:Fallback>
                <p:oleObj name="Equation" r:id="rId5" imgW="3759120" imgH="60948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4000504"/>
                        <a:ext cx="6167480" cy="10001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71538" y="5143512"/>
          <a:ext cx="5611130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7" imgW="3657600" imgH="558720" progId="Equation.DSMT4">
                  <p:embed/>
                </p:oleObj>
              </mc:Choice>
              <mc:Fallback>
                <p:oleObj name="Equation" r:id="rId7" imgW="3657600" imgH="55872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5143512"/>
                        <a:ext cx="5611130" cy="10715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357166"/>
            <a:ext cx="8786874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39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52 – SGK 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a/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b/  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64678" y="357166"/>
          <a:ext cx="5593272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" imgW="3365280" imgH="558720" progId="Equation.DSMT4">
                  <p:embed/>
                </p:oleObj>
              </mc:Choice>
              <mc:Fallback>
                <p:oleObj name="Equation" r:id="rId3" imgW="3365280" imgH="55872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678" y="357166"/>
                        <a:ext cx="5593272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874738" y="2428875"/>
          <a:ext cx="73406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5" imgW="5219640" imgH="558720" progId="Equation.DSMT4">
                  <p:embed/>
                </p:oleObj>
              </mc:Choice>
              <mc:Fallback>
                <p:oleObj name="Equation" r:id="rId5" imgW="5219640" imgH="55872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38" y="2428875"/>
                        <a:ext cx="73406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38228" y="3929066"/>
          <a:ext cx="7734300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" imgW="5524200" imgH="558720" progId="Equation.DSMT4">
                  <p:embed/>
                </p:oleObj>
              </mc:Choice>
              <mc:Fallback>
                <p:oleObj name="Equation" r:id="rId7" imgW="5524200" imgH="55872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28" y="3929066"/>
                        <a:ext cx="7734300" cy="10001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54 – SGK ).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a/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b/ 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28662" y="1928802"/>
          <a:ext cx="8001056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3" imgW="5892480" imgH="558720" progId="Equation.DSMT4">
                  <p:embed/>
                </p:oleObj>
              </mc:Choice>
              <mc:Fallback>
                <p:oleObj name="Equation" r:id="rId3" imgW="5892480" imgH="55872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928802"/>
                        <a:ext cx="8001056" cy="10001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858015" y="3143248"/>
          <a:ext cx="1826231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5" imgW="1002960" imgH="558720" progId="Equation.DSMT4">
                  <p:embed/>
                </p:oleObj>
              </mc:Choice>
              <mc:Fallback>
                <p:oleObj name="Equation" r:id="rId5" imgW="1002960" imgH="55872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5" y="3143248"/>
                        <a:ext cx="1826231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000100" y="4000504"/>
          <a:ext cx="7209880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7" imgW="4660560" imgH="507960" progId="Equation.DSMT4">
                  <p:embed/>
                </p:oleObj>
              </mc:Choice>
              <mc:Fallback>
                <p:oleObj name="Equation" r:id="rId7" imgW="4660560" imgH="50796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000504"/>
                        <a:ext cx="7209880" cy="10715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256891" y="5500702"/>
          <a:ext cx="5529951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9" imgW="3327120" imgH="558720" progId="Equation.DSMT4">
                  <p:embed/>
                </p:oleObj>
              </mc:Choice>
              <mc:Fallback>
                <p:oleObj name="Equation" r:id="rId9" imgW="3327120" imgH="55872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891" y="5500702"/>
                        <a:ext cx="5529951" cy="10715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66"/>
            <a:ext cx="8572560" cy="500066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c/ 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104900" y="714375"/>
          <a:ext cx="5791200" cy="223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3" imgW="3809880" imgH="1117440" progId="Equation.DSMT4">
                  <p:embed/>
                </p:oleObj>
              </mc:Choice>
              <mc:Fallback>
                <p:oleObj name="Equation" r:id="rId3" imgW="3809880" imgH="111744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714375"/>
                        <a:ext cx="5791200" cy="223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635375" y="3111501"/>
          <a:ext cx="3365517" cy="2246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" imgW="1663560" imgH="1143000" progId="Equation.DSMT4">
                  <p:embed/>
                </p:oleObj>
              </mc:Choice>
              <mc:Fallback>
                <p:oleObj name="Equation" r:id="rId5" imgW="1663560" imgH="11430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111501"/>
                        <a:ext cx="3365517" cy="22463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428604"/>
            <a:ext cx="8429684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54 – SGK 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714612" y="1285860"/>
          <a:ext cx="2735673" cy="896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3" imgW="1549080" imgH="507960" progId="Equation.DSMT4">
                  <p:embed/>
                </p:oleObj>
              </mc:Choice>
              <mc:Fallback>
                <p:oleObj name="Equation" r:id="rId3" imgW="1549080" imgH="50796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285860"/>
                        <a:ext cx="2735673" cy="896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500297" y="2428868"/>
          <a:ext cx="2614631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5" imgW="1549080" imgH="507960" progId="Equation.DSMT4">
                  <p:embed/>
                </p:oleObj>
              </mc:Choice>
              <mc:Fallback>
                <p:oleObj name="Equation" r:id="rId5" imgW="1549080" imgH="50796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7" y="2428868"/>
                        <a:ext cx="2614631" cy="857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812925" y="3571875"/>
          <a:ext cx="22669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6" imgW="1612800" imgH="507960" progId="Equation.DSMT4">
                  <p:embed/>
                </p:oleObj>
              </mc:Choice>
              <mc:Fallback>
                <p:oleObj name="Equation" r:id="rId6" imgW="1612800" imgH="50796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3571875"/>
                        <a:ext cx="226695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928662" y="4357694"/>
          <a:ext cx="7332663" cy="2000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8" imgW="3987720" imgH="1143000" progId="Equation.DSMT4">
                  <p:embed/>
                </p:oleObj>
              </mc:Choice>
              <mc:Fallback>
                <p:oleObj name="Equation" r:id="rId8" imgW="3987720" imgH="11430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4357694"/>
                        <a:ext cx="7332663" cy="2000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1&quot;&gt;&lt;/object&gt;&lt;object type=&quot;2&quot; unique_id=&quot;10032&quot;&gt;&lt;object type=&quot;3&quot; unique_id=&quot;10033&quot;&gt;&lt;property id=&quot;20148&quot; value=&quot;5&quot;/&gt;&lt;property id=&quot;20300&quot; value=&quot;Slide 1 - &amp;quot;F1 : Tiết 17+ 18 :  LUYỆN TẬP HÌNH TỔNG HỢP ( Hình bình hành, hình chữ nhật, đường trung bình )&amp;quot;&quot;/&gt;&lt;property id=&quot;20307&quot; value=&quot;256&quot;/&gt;&lt;/object&gt;&lt;object type=&quot;3&quot; unique_id=&quot;10034&quot;&gt;&lt;property id=&quot;20148&quot; value=&quot;5&quot;/&gt;&lt;property id=&quot;20300&quot; value=&quot;Slide 2&quot;/&gt;&lt;property id=&quot;20307&quot; value=&quot;257&quot;/&gt;&lt;/object&gt;&lt;object type=&quot;3&quot; unique_id=&quot;13319&quot;&gt;&lt;property id=&quot;20148&quot; value=&quot;5&quot;/&gt;&lt;property id=&quot;20300&quot; value=&quot;Slide 3&quot;/&gt;&lt;property id=&quot;20307&quot; value=&quot;276&quot;/&gt;&lt;/object&gt;&lt;object type=&quot;3&quot; unique_id=&quot;13320&quot;&gt;&lt;property id=&quot;20148&quot; value=&quot;5&quot;/&gt;&lt;property id=&quot;20300&quot; value=&quot;Slide 4&quot;/&gt;&lt;property id=&quot;20307&quot; value=&quot;277&quot;/&gt;&lt;/object&gt;&lt;object type=&quot;3&quot; unique_id=&quot;13321&quot;&gt;&lt;property id=&quot;20148&quot; value=&quot;5&quot;/&gt;&lt;property id=&quot;20300&quot; value=&quot;Slide 5&quot;/&gt;&lt;property id=&quot;20307&quot; value=&quot;278&quot;/&gt;&lt;/object&gt;&lt;object type=&quot;3&quot; unique_id=&quot;13322&quot;&gt;&lt;property id=&quot;20148&quot; value=&quot;5&quot;/&gt;&lt;property id=&quot;20300&quot; value=&quot;Slide 6&quot;/&gt;&lt;property id=&quot;20307&quot; value=&quot;279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1907</TotalTime>
  <Words>165</Words>
  <Application>Microsoft Office PowerPoint</Application>
  <PresentationFormat>On-screen Show (4:3)</PresentationFormat>
  <Paragraphs>40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Concourse</vt:lpstr>
      <vt:lpstr>Equation</vt:lpstr>
      <vt:lpstr>MathType 7.0 Equation</vt:lpstr>
      <vt:lpstr>  LUYỆN TẬP ( Phép nhân và phép chia các phân thức đại số)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17 :  LUYỆN TẬP HÌNH TỔNG HỢP ( Hình bình hành, hình chữ nhật, đường trung bình )</dc:title>
  <dc:creator>HOME</dc:creator>
  <cp:lastModifiedBy>Quang Minh Do</cp:lastModifiedBy>
  <cp:revision>19</cp:revision>
  <dcterms:created xsi:type="dcterms:W3CDTF">2021-08-30T03:38:26Z</dcterms:created>
  <dcterms:modified xsi:type="dcterms:W3CDTF">2021-12-07T02:40:30Z</dcterms:modified>
</cp:coreProperties>
</file>