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6" r:id="rId3"/>
    <p:sldId id="267" r:id="rId4"/>
    <p:sldId id="268" r:id="rId5"/>
    <p:sldId id="273" r:id="rId6"/>
    <p:sldId id="269" r:id="rId7"/>
    <p:sldId id="271" r:id="rId8"/>
    <p:sldId id="27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6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E08C0-9A74-4FF8-BD4F-C750B2018F40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129DD-EFC7-4556-8A10-1E92F3699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44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3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9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3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03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4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8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1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7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9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7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9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E8853-5DCA-4915-9543-7AC75B958DA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5F52D-0D14-48AF-A691-3ED0280E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1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2" Type="http://schemas.openxmlformats.org/officeDocument/2006/relationships/image" Target="../media/image2.jpeg"/><Relationship Id="rId16" Type="http://schemas.openxmlformats.org/officeDocument/2006/relationships/image" Target="../media/image3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5.wmf"/><Relationship Id="rId2" Type="http://schemas.openxmlformats.org/officeDocument/2006/relationships/image" Target="../media/image2.jpeg"/><Relationship Id="rId16" Type="http://schemas.openxmlformats.org/officeDocument/2006/relationships/image" Target="../media/image3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2.wmf"/><Relationship Id="rId2" Type="http://schemas.openxmlformats.org/officeDocument/2006/relationships/image" Target="../media/image2.jpeg"/><Relationship Id="rId16" Type="http://schemas.openxmlformats.org/officeDocument/2006/relationships/image" Target="../media/image4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5F76CF59-E1A6-4272-974A-CABEFD52741C}"/>
              </a:ext>
            </a:extLst>
          </p:cNvPr>
          <p:cNvSpPr/>
          <p:nvPr/>
        </p:nvSpPr>
        <p:spPr>
          <a:xfrm>
            <a:off x="2495600" y="1916832"/>
            <a:ext cx="7848872" cy="216024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6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5F76CF59-E1A6-4272-974A-CABEFD52741C}"/>
              </a:ext>
            </a:extLst>
          </p:cNvPr>
          <p:cNvSpPr/>
          <p:nvPr/>
        </p:nvSpPr>
        <p:spPr>
          <a:xfrm>
            <a:off x="15776" y="1816"/>
            <a:ext cx="5648176" cy="720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vi-V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CDE42C5-256B-4AFE-B718-77735BCBE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496" y="12687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61782CB-24EA-4DD5-8BCB-A1DC8C3510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93637"/>
              </p:ext>
            </p:extLst>
          </p:nvPr>
        </p:nvGraphicFramePr>
        <p:xfrm>
          <a:off x="1260475" y="1250950"/>
          <a:ext cx="63690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92160" imgH="241200" progId="Equation.DSMT4">
                  <p:embed/>
                </p:oleObj>
              </mc:Choice>
              <mc:Fallback>
                <p:oleObj name="Equation" r:id="rId3" imgW="189216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1250950"/>
                        <a:ext cx="6369050" cy="684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47B309D2-5DFD-4BCC-87EF-410A68603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503" y="2743955"/>
            <a:ext cx="17402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C1F5AC4-B83E-4243-936D-048FC70159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328002"/>
              </p:ext>
            </p:extLst>
          </p:nvPr>
        </p:nvGraphicFramePr>
        <p:xfrm>
          <a:off x="1346200" y="1997075"/>
          <a:ext cx="61976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41400" imgH="241200" progId="Equation.DSMT4">
                  <p:embed/>
                </p:oleObj>
              </mc:Choice>
              <mc:Fallback>
                <p:oleObj name="Equation" r:id="rId5" imgW="1841400" imgH="241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61782CB-24EA-4DD5-8BCB-A1DC8C3510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1997075"/>
                        <a:ext cx="6197600" cy="684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00CA259-204D-41DA-8F52-EA4F2D72B8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507573"/>
              </p:ext>
            </p:extLst>
          </p:nvPr>
        </p:nvGraphicFramePr>
        <p:xfrm>
          <a:off x="1415480" y="2697359"/>
          <a:ext cx="2052637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480" imgH="241200" progId="Equation.DSMT4">
                  <p:embed/>
                </p:oleObj>
              </mc:Choice>
              <mc:Fallback>
                <p:oleObj name="Equation" r:id="rId7" imgW="609480" imgH="241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C1F5AC4-B83E-4243-936D-048FC70159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2697359"/>
                        <a:ext cx="2052637" cy="684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06899DBD-DC4E-4729-A262-331A1F6442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040418"/>
              </p:ext>
            </p:extLst>
          </p:nvPr>
        </p:nvGraphicFramePr>
        <p:xfrm>
          <a:off x="1243013" y="3640138"/>
          <a:ext cx="3749675" cy="124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71600" imgH="457200" progId="Equation.DSMT4">
                  <p:embed/>
                </p:oleObj>
              </mc:Choice>
              <mc:Fallback>
                <p:oleObj name="Equation" r:id="rId9" imgW="1371600" imgH="457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78249CB-89F0-4C58-9274-0858AFDBC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640138"/>
                        <a:ext cx="3749675" cy="1249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698817B9-0C67-43DC-A2BC-5FA4647D81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623977"/>
              </p:ext>
            </p:extLst>
          </p:nvPr>
        </p:nvGraphicFramePr>
        <p:xfrm>
          <a:off x="2025845" y="4844088"/>
          <a:ext cx="294957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79280" imgH="241200" progId="Equation.DSMT4">
                  <p:embed/>
                </p:oleObj>
              </mc:Choice>
              <mc:Fallback>
                <p:oleObj name="Equation" r:id="rId11" imgW="107928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3A3F2AE-44BC-44FC-B238-5293E8C114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845" y="4844088"/>
                        <a:ext cx="2949575" cy="66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C4792E75-B173-4A23-8461-16ECF1EF9D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388934"/>
              </p:ext>
            </p:extLst>
          </p:nvPr>
        </p:nvGraphicFramePr>
        <p:xfrm>
          <a:off x="2057772" y="5702514"/>
          <a:ext cx="121443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240" imgH="241200" progId="Equation.DSMT4">
                  <p:embed/>
                </p:oleObj>
              </mc:Choice>
              <mc:Fallback>
                <p:oleObj name="Equation" r:id="rId13" imgW="444240" imgH="241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AA2462A-0B13-4260-BF83-ED40A4D118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772" y="5702514"/>
                        <a:ext cx="1214437" cy="66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175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0EE71291-8941-4873-AE0D-315723847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"/>
            <a:ext cx="284285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758B9B-9FDD-4E47-B08C-272E63260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582" y="2838097"/>
            <a:ext cx="1524074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A3C9300-C9BB-41A3-BF66-2364E7B25F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4459"/>
              </p:ext>
            </p:extLst>
          </p:nvPr>
        </p:nvGraphicFramePr>
        <p:xfrm>
          <a:off x="2451100" y="430213"/>
          <a:ext cx="7002463" cy="1455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507960" progId="Equation.DSMT4">
                  <p:embed/>
                </p:oleObj>
              </mc:Choice>
              <mc:Fallback>
                <p:oleObj name="Equation" r:id="rId3" imgW="2463480" imgH="507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430213"/>
                        <a:ext cx="7002463" cy="1455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FE65C83-EE06-4A9C-8AF7-7F9D1C7E09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529288"/>
              </p:ext>
            </p:extLst>
          </p:nvPr>
        </p:nvGraphicFramePr>
        <p:xfrm>
          <a:off x="2495600" y="1982116"/>
          <a:ext cx="7412037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28720" imgH="634680" progId="Equation.DSMT4">
                  <p:embed/>
                </p:oleObj>
              </mc:Choice>
              <mc:Fallback>
                <p:oleObj name="Equation" r:id="rId5" imgW="2628720" imgH="6346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A3C9300-C9BB-41A3-BF66-2364E7B25F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1982116"/>
                        <a:ext cx="7412037" cy="180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895C610-2AE5-4C80-9346-E0F09C8AEA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841067"/>
              </p:ext>
            </p:extLst>
          </p:nvPr>
        </p:nvGraphicFramePr>
        <p:xfrm>
          <a:off x="2611483" y="3678342"/>
          <a:ext cx="451167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00200" imgH="304560" progId="Equation.DSMT4">
                  <p:embed/>
                </p:oleObj>
              </mc:Choice>
              <mc:Fallback>
                <p:oleObj name="Equation" r:id="rId7" imgW="1600200" imgH="3045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FE65C83-EE06-4A9C-8AF7-7F9D1C7E09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83" y="3678342"/>
                        <a:ext cx="4511675" cy="865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07992E3-11C3-46E5-B448-13F1E7EDC3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18657"/>
              </p:ext>
            </p:extLst>
          </p:nvPr>
        </p:nvGraphicFramePr>
        <p:xfrm>
          <a:off x="2613290" y="4602707"/>
          <a:ext cx="14319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07960" imgH="203040" progId="Equation.DSMT4">
                  <p:embed/>
                </p:oleObj>
              </mc:Choice>
              <mc:Fallback>
                <p:oleObj name="Equation" r:id="rId9" imgW="5079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895C610-2AE5-4C80-9346-E0F09C8AEA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290" y="4602707"/>
                        <a:ext cx="1431925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44E57F2-1FBD-48BB-9BE5-FF9AD0A365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899490"/>
              </p:ext>
            </p:extLst>
          </p:nvPr>
        </p:nvGraphicFramePr>
        <p:xfrm>
          <a:off x="2616858" y="5298238"/>
          <a:ext cx="7159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800" imgH="203040" progId="Equation.DSMT4">
                  <p:embed/>
                </p:oleObj>
              </mc:Choice>
              <mc:Fallback>
                <p:oleObj name="Equation" r:id="rId11" imgW="2538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07992E3-11C3-46E5-B448-13F1E7EDC3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858" y="5298238"/>
                        <a:ext cx="715963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546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9BF09719-CE1C-44B3-9E38-C1BF4CCAA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385" y="188639"/>
            <a:ext cx="27028204" cy="6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575B0D-A57C-4213-84E4-E3CA5E7C4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568" y="3284983"/>
            <a:ext cx="1639566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CE299A-E9FF-4A08-AB5D-1992F0914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67781"/>
              </p:ext>
            </p:extLst>
          </p:nvPr>
        </p:nvGraphicFramePr>
        <p:xfrm>
          <a:off x="3625850" y="249238"/>
          <a:ext cx="4795838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81080" imgH="482400" progId="Equation.DSMT4">
                  <p:embed/>
                </p:oleObj>
              </mc:Choice>
              <mc:Fallback>
                <p:oleObj name="Equation" r:id="rId3" imgW="198108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249238"/>
                        <a:ext cx="4795838" cy="1168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>
            <a:extLst>
              <a:ext uri="{FF2B5EF4-FFF2-40B4-BE49-F238E27FC236}">
                <a16:creationId xmlns:a16="http://schemas.microsoft.com/office/drawing/2014/main" id="{1D28CF0F-A2B0-4DE8-AF71-E52840E28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464" y="348100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F2E1FD08-6949-4F95-BE7D-3E68EEC3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272" y="551608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AF4C093-38F3-4F50-9DC3-733C6815FE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706721"/>
              </p:ext>
            </p:extLst>
          </p:nvPr>
        </p:nvGraphicFramePr>
        <p:xfrm>
          <a:off x="3287688" y="1547748"/>
          <a:ext cx="6082826" cy="1331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81000" imgH="609480" progId="Equation.DSMT4">
                  <p:embed/>
                </p:oleObj>
              </mc:Choice>
              <mc:Fallback>
                <p:oleObj name="Equation" r:id="rId5" imgW="2781000" imgH="609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5CE299A-E9FF-4A08-AB5D-1992F0914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688" y="1547748"/>
                        <a:ext cx="6082826" cy="13319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4B19642-8A8D-4FFB-9AFF-A688F44D6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991001"/>
              </p:ext>
            </p:extLst>
          </p:nvPr>
        </p:nvGraphicFramePr>
        <p:xfrm>
          <a:off x="3469777" y="2934097"/>
          <a:ext cx="4976812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97080" imgH="545760" progId="Equation.DSMT4">
                  <p:embed/>
                </p:oleObj>
              </mc:Choice>
              <mc:Fallback>
                <p:oleObj name="Equation" r:id="rId7" imgW="2197080" imgH="5457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AF4C093-38F3-4F50-9DC3-733C6815FE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9777" y="2934097"/>
                        <a:ext cx="4976812" cy="1236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73AB8BC-B6DA-4089-AD7D-BDA2CF9842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102865"/>
              </p:ext>
            </p:extLst>
          </p:nvPr>
        </p:nvGraphicFramePr>
        <p:xfrm>
          <a:off x="3511052" y="4229497"/>
          <a:ext cx="3451225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3880" imgH="304560" progId="Equation.DSMT4">
                  <p:embed/>
                </p:oleObj>
              </mc:Choice>
              <mc:Fallback>
                <p:oleObj name="Equation" r:id="rId9" imgW="1523880" imgH="3045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4B19642-8A8D-4FFB-9AFF-A688F44D6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052" y="4229497"/>
                        <a:ext cx="3451225" cy="690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D920423-2C4A-4CB1-B9B6-758BB9E7D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924415"/>
              </p:ext>
            </p:extLst>
          </p:nvPr>
        </p:nvGraphicFramePr>
        <p:xfrm>
          <a:off x="3511052" y="4988322"/>
          <a:ext cx="33369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73120" imgH="241200" progId="Equation.DSMT4">
                  <p:embed/>
                </p:oleObj>
              </mc:Choice>
              <mc:Fallback>
                <p:oleObj name="Equation" r:id="rId11" imgW="147312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73AB8BC-B6DA-4089-AD7D-BDA2CF9842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052" y="4988322"/>
                        <a:ext cx="3336925" cy="546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548CF0A-FFED-4596-990E-B2AF6C0E9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711690"/>
              </p:ext>
            </p:extLst>
          </p:nvPr>
        </p:nvGraphicFramePr>
        <p:xfrm>
          <a:off x="3592635" y="5634155"/>
          <a:ext cx="1524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72840" imgH="241200" progId="Equation.DSMT4">
                  <p:embed/>
                </p:oleObj>
              </mc:Choice>
              <mc:Fallback>
                <p:oleObj name="Equation" r:id="rId13" imgW="67284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D920423-2C4A-4CB1-B9B6-758BB9E7D9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635" y="5634155"/>
                        <a:ext cx="1524000" cy="546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531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9BF09719-CE1C-44B3-9E38-C1BF4CCAA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385" y="188639"/>
            <a:ext cx="27028204" cy="6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575B0D-A57C-4213-84E4-E3CA5E7C4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568" y="3284983"/>
            <a:ext cx="1639566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D28CF0F-A2B0-4DE8-AF71-E52840E28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464" y="348100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F2E1FD08-6949-4F95-BE7D-3E68EEC3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272" y="551608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8BC3526-2ED7-49CD-AA78-2DBE4FD65C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228233"/>
              </p:ext>
            </p:extLst>
          </p:nvPr>
        </p:nvGraphicFramePr>
        <p:xfrm>
          <a:off x="839416" y="321245"/>
          <a:ext cx="5165725" cy="1385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92160" imgH="507960" progId="Equation.DSMT4">
                  <p:embed/>
                </p:oleObj>
              </mc:Choice>
              <mc:Fallback>
                <p:oleObj name="Equation" r:id="rId3" imgW="1892160" imgH="5079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8BC3526-2ED7-49CD-AA78-2DBE4FD65C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16" y="321245"/>
                        <a:ext cx="5165725" cy="1385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96347E2-7BBF-41CF-9674-332DE3DF38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888014"/>
              </p:ext>
            </p:extLst>
          </p:nvPr>
        </p:nvGraphicFramePr>
        <p:xfrm>
          <a:off x="1199456" y="1675588"/>
          <a:ext cx="6621462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25680" imgH="634680" progId="Equation.DSMT4">
                  <p:embed/>
                </p:oleObj>
              </mc:Choice>
              <mc:Fallback>
                <p:oleObj name="Equation" r:id="rId5" imgW="2425680" imgH="6346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8BC3526-2ED7-49CD-AA78-2DBE4FD65C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456" y="1675588"/>
                        <a:ext cx="6621462" cy="1731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F3A1693-15BB-490A-B666-2F22D5879D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881075"/>
              </p:ext>
            </p:extLst>
          </p:nvPr>
        </p:nvGraphicFramePr>
        <p:xfrm>
          <a:off x="1296495" y="3481005"/>
          <a:ext cx="3575369" cy="847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82680" imgH="304560" progId="Equation.DSMT4">
                  <p:embed/>
                </p:oleObj>
              </mc:Choice>
              <mc:Fallback>
                <p:oleObj name="Equation" r:id="rId7" imgW="1282680" imgH="3045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96347E2-7BBF-41CF-9674-332DE3DF38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495" y="3481005"/>
                        <a:ext cx="3575369" cy="8476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A8257FF-690F-4FE4-8447-F8B146A66D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529120"/>
              </p:ext>
            </p:extLst>
          </p:nvPr>
        </p:nvGraphicFramePr>
        <p:xfrm>
          <a:off x="1306079" y="4581128"/>
          <a:ext cx="13096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800" imgH="203040" progId="Equation.DSMT4">
                  <p:embed/>
                </p:oleObj>
              </mc:Choice>
              <mc:Fallback>
                <p:oleObj name="Equation" r:id="rId9" imgW="4698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F3A1693-15BB-490A-B666-2F22D5879D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079" y="4581128"/>
                        <a:ext cx="1309688" cy="565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503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79D5A99-8052-4EAB-B0DF-4C01505D884D}"/>
              </a:ext>
            </a:extLst>
          </p:cNvPr>
          <p:cNvSpPr/>
          <p:nvPr/>
        </p:nvSpPr>
        <p:spPr>
          <a:xfrm>
            <a:off x="119336" y="116632"/>
            <a:ext cx="6192688" cy="720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vi-V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D22C7C4-F460-43DF-B027-60BC5CF39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520" y="836409"/>
            <a:ext cx="20176816" cy="1387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9CE1424-2437-4179-8549-1244CB6F1F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705905"/>
              </p:ext>
            </p:extLst>
          </p:nvPr>
        </p:nvGraphicFramePr>
        <p:xfrm>
          <a:off x="551384" y="1124744"/>
          <a:ext cx="5760640" cy="1241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20760" imgH="457200" progId="Equation.DSMT4">
                  <p:embed/>
                </p:oleObj>
              </mc:Choice>
              <mc:Fallback>
                <p:oleObj name="Equation" r:id="rId3" imgW="212076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1124744"/>
                        <a:ext cx="5760640" cy="12416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98DD089-AB3C-4735-A6C9-4E55D852BE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814218"/>
              </p:ext>
            </p:extLst>
          </p:nvPr>
        </p:nvGraphicFramePr>
        <p:xfrm>
          <a:off x="144807" y="2484247"/>
          <a:ext cx="5343326" cy="1232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080" imgH="457200" progId="Equation.DSMT4">
                  <p:embed/>
                </p:oleObj>
              </mc:Choice>
              <mc:Fallback>
                <p:oleObj name="Equation" r:id="rId5" imgW="1981080" imgH="457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9CE1424-2437-4179-8549-1244CB6F1F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07" y="2484247"/>
                        <a:ext cx="5343326" cy="12328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6AC7C56-00C0-44EA-8F73-F9590BCEB5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662108"/>
              </p:ext>
            </p:extLst>
          </p:nvPr>
        </p:nvGraphicFramePr>
        <p:xfrm>
          <a:off x="534814" y="3834981"/>
          <a:ext cx="6746875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01640" imgH="609480" progId="Equation.DSMT4">
                  <p:embed/>
                </p:oleObj>
              </mc:Choice>
              <mc:Fallback>
                <p:oleObj name="Equation" r:id="rId7" imgW="2501640" imgH="609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98DD089-AB3C-4735-A6C9-4E55D852BE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14" y="3834981"/>
                        <a:ext cx="6746875" cy="1644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D5B112F-52A8-4BFF-8743-7B3BA9EE78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82822"/>
              </p:ext>
            </p:extLst>
          </p:nvPr>
        </p:nvGraphicFramePr>
        <p:xfrm>
          <a:off x="470145" y="5340553"/>
          <a:ext cx="469265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39880" imgH="495000" progId="Equation.DSMT4">
                  <p:embed/>
                </p:oleObj>
              </mc:Choice>
              <mc:Fallback>
                <p:oleObj name="Equation" r:id="rId9" imgW="1739880" imgH="4950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6AC7C56-00C0-44EA-8F73-F9590BCEB5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145" y="5340553"/>
                        <a:ext cx="4692650" cy="1336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DF093F3-80F1-490A-B994-FB5364E05C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581819"/>
              </p:ext>
            </p:extLst>
          </p:nvPr>
        </p:nvGraphicFramePr>
        <p:xfrm>
          <a:off x="7558021" y="1486430"/>
          <a:ext cx="43846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25400" imgH="304560" progId="Equation.DSMT4">
                  <p:embed/>
                </p:oleObj>
              </mc:Choice>
              <mc:Fallback>
                <p:oleObj name="Equation" r:id="rId11" imgW="1625400" imgH="3045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D5B112F-52A8-4BFF-8743-7B3BA9EE78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021" y="1486430"/>
                        <a:ext cx="4384675" cy="822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3B33AF6-E0A8-4CC1-9658-9BFBCDCF4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107872"/>
              </p:ext>
            </p:extLst>
          </p:nvPr>
        </p:nvGraphicFramePr>
        <p:xfrm>
          <a:off x="7726363" y="2206625"/>
          <a:ext cx="37338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84200" imgH="241200" progId="Equation.DSMT4">
                  <p:embed/>
                </p:oleObj>
              </mc:Choice>
              <mc:Fallback>
                <p:oleObj name="Equation" r:id="rId13" imgW="138420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DF093F3-80F1-490A-B994-FB5364E05C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363" y="2206625"/>
                        <a:ext cx="3733800" cy="652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4890F98-E4B7-40A9-A94A-49114D1FD7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391750"/>
              </p:ext>
            </p:extLst>
          </p:nvPr>
        </p:nvGraphicFramePr>
        <p:xfrm>
          <a:off x="7711645" y="2943810"/>
          <a:ext cx="99377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280" imgH="406080" progId="Equation.DSMT4">
                  <p:embed/>
                </p:oleObj>
              </mc:Choice>
              <mc:Fallback>
                <p:oleObj name="Equation" r:id="rId15" imgW="368280" imgH="4060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3B33AF6-E0A8-4CC1-9658-9BFBCDCF4D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1645" y="2943810"/>
                        <a:ext cx="993775" cy="1098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496D475-C967-4136-9F95-EBFB9D167802}"/>
              </a:ext>
            </a:extLst>
          </p:cNvPr>
          <p:cNvCxnSpPr/>
          <p:nvPr/>
        </p:nvCxnSpPr>
        <p:spPr>
          <a:xfrm>
            <a:off x="7392144" y="1097360"/>
            <a:ext cx="0" cy="57606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2E212F2-894C-49B4-B746-B4782E5C5E74}"/>
              </a:ext>
            </a:extLst>
          </p:cNvPr>
          <p:cNvSpPr txBox="1"/>
          <p:nvPr/>
        </p:nvSpPr>
        <p:spPr>
          <a:xfrm>
            <a:off x="7727972" y="4445425"/>
            <a:ext cx="41449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99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CB1C2AA3-FCC8-46DB-9C7C-12B34D08C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392" y="76470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ECAB56A-72E8-4C89-8867-BA2E292EB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504" y="258159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42376A3-C03F-4595-8AFB-21883A362C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530910"/>
              </p:ext>
            </p:extLst>
          </p:nvPr>
        </p:nvGraphicFramePr>
        <p:xfrm>
          <a:off x="433388" y="184150"/>
          <a:ext cx="51689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08160" imgH="457200" progId="Equation.DSMT4">
                  <p:embed/>
                </p:oleObj>
              </mc:Choice>
              <mc:Fallback>
                <p:oleObj name="Equation" r:id="rId3" imgW="210816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184150"/>
                        <a:ext cx="5168900" cy="1120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9D304D9-9EA8-435A-983C-42B0D117D8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975844"/>
              </p:ext>
            </p:extLst>
          </p:nvPr>
        </p:nvGraphicFramePr>
        <p:xfrm>
          <a:off x="1172245" y="2359025"/>
          <a:ext cx="5516563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36760" imgH="609480" progId="Equation.DSMT4">
                  <p:embed/>
                </p:oleObj>
              </mc:Choice>
              <mc:Fallback>
                <p:oleObj name="Equation" r:id="rId5" imgW="2336760" imgH="609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42376A3-C03F-4595-8AFB-21883A362C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245" y="2359025"/>
                        <a:ext cx="5516563" cy="1441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A6F32BA-B8BA-444F-8CA7-271A69CF1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018"/>
              </p:ext>
            </p:extLst>
          </p:nvPr>
        </p:nvGraphicFramePr>
        <p:xfrm>
          <a:off x="735013" y="1279525"/>
          <a:ext cx="45561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30320" imgH="457200" progId="Equation.DSMT4">
                  <p:embed/>
                </p:oleObj>
              </mc:Choice>
              <mc:Fallback>
                <p:oleObj name="Equation" r:id="rId7" imgW="1930320" imgH="457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42376A3-C03F-4595-8AFB-21883A362C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1279525"/>
                        <a:ext cx="4556125" cy="1079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BF259B5-7E7A-4752-B97B-CE60A4C462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418032"/>
              </p:ext>
            </p:extLst>
          </p:nvPr>
        </p:nvGraphicFramePr>
        <p:xfrm>
          <a:off x="1172037" y="3677757"/>
          <a:ext cx="500697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20760" imgH="609480" progId="Equation.DSMT4">
                  <p:embed/>
                </p:oleObj>
              </mc:Choice>
              <mc:Fallback>
                <p:oleObj name="Equation" r:id="rId9" imgW="2120760" imgH="609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9D304D9-9EA8-435A-983C-42B0D117D8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037" y="3677757"/>
                        <a:ext cx="5006975" cy="1441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4649891-4E2A-4FA4-A747-27DF0D2D6E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17865"/>
              </p:ext>
            </p:extLst>
          </p:nvPr>
        </p:nvGraphicFramePr>
        <p:xfrm>
          <a:off x="1172037" y="5119885"/>
          <a:ext cx="3208337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58640" imgH="431640" progId="Equation.DSMT4">
                  <p:embed/>
                </p:oleObj>
              </mc:Choice>
              <mc:Fallback>
                <p:oleObj name="Equation" r:id="rId11" imgW="135864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BF259B5-7E7A-4752-B97B-CE60A4C46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037" y="5119885"/>
                        <a:ext cx="3208337" cy="1020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0096255-167F-43FA-A945-4307ACD63F81}"/>
              </a:ext>
            </a:extLst>
          </p:cNvPr>
          <p:cNvCxnSpPr>
            <a:cxnSpLocks/>
          </p:cNvCxnSpPr>
          <p:nvPr/>
        </p:nvCxnSpPr>
        <p:spPr>
          <a:xfrm>
            <a:off x="6888088" y="692696"/>
            <a:ext cx="0" cy="54726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1047830-AD75-4C22-B583-0431F86AE3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954062"/>
              </p:ext>
            </p:extLst>
          </p:nvPr>
        </p:nvGraphicFramePr>
        <p:xfrm>
          <a:off x="7888288" y="931863"/>
          <a:ext cx="207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6240" imgH="241200" progId="Equation.DSMT4">
                  <p:embed/>
                </p:oleObj>
              </mc:Choice>
              <mc:Fallback>
                <p:oleObj name="Equation" r:id="rId13" imgW="87624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4649891-4E2A-4FA4-A747-27DF0D2D6E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8288" y="931863"/>
                        <a:ext cx="2070100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4E8C44C-B5F0-4CDC-B2F8-B71712073B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586439"/>
              </p:ext>
            </p:extLst>
          </p:nvPr>
        </p:nvGraphicFramePr>
        <p:xfrm>
          <a:off x="7888288" y="1748791"/>
          <a:ext cx="1560512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240" imgH="203040" progId="Equation.DSMT4">
                  <p:embed/>
                </p:oleObj>
              </mc:Choice>
              <mc:Fallback>
                <p:oleObj name="Equation" r:id="rId15" imgW="66024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1047830-AD75-4C22-B583-0431F86AE3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8288" y="1748791"/>
                        <a:ext cx="1560512" cy="481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9E2136BB-A2E2-48B6-B15B-3E17ACA4E5BE}"/>
              </a:ext>
            </a:extLst>
          </p:cNvPr>
          <p:cNvSpPr txBox="1"/>
          <p:nvPr/>
        </p:nvSpPr>
        <p:spPr>
          <a:xfrm>
            <a:off x="7425730" y="2347206"/>
            <a:ext cx="41449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330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3051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CB1C2AA3-FCC8-46DB-9C7C-12B34D08C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392" y="76470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ECAB56A-72E8-4C89-8867-BA2E292EB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504" y="258159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61C270E-6E2E-4397-AD50-409C91ACB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408" y="11270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3DDDBAC-4A30-4E57-A385-C297A0838E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193417"/>
              </p:ext>
            </p:extLst>
          </p:nvPr>
        </p:nvGraphicFramePr>
        <p:xfrm>
          <a:off x="752475" y="117475"/>
          <a:ext cx="5868988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76440" imgH="545760" progId="Equation.DSMT4">
                  <p:embed/>
                </p:oleObj>
              </mc:Choice>
              <mc:Fallback>
                <p:oleObj name="Equation" r:id="rId3" imgW="2476440" imgH="545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117475"/>
                        <a:ext cx="5868988" cy="1293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23B3844-C625-4B32-A788-359900879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343662"/>
              </p:ext>
            </p:extLst>
          </p:nvPr>
        </p:nvGraphicFramePr>
        <p:xfrm>
          <a:off x="976313" y="1338263"/>
          <a:ext cx="5418137" cy="129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0" imgH="545760" progId="Equation.DSMT4">
                  <p:embed/>
                </p:oleObj>
              </mc:Choice>
              <mc:Fallback>
                <p:oleObj name="Equation" r:id="rId5" imgW="2286000" imgH="5457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3DDDBAC-4A30-4E57-A385-C297A0838E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1338263"/>
                        <a:ext cx="5418137" cy="1293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32EA634-1A89-4E80-A6DD-8BB8B47AD2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987275"/>
              </p:ext>
            </p:extLst>
          </p:nvPr>
        </p:nvGraphicFramePr>
        <p:xfrm>
          <a:off x="1487488" y="2632075"/>
          <a:ext cx="5838825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63480" imgH="520560" progId="Equation.DSMT4">
                  <p:embed/>
                </p:oleObj>
              </mc:Choice>
              <mc:Fallback>
                <p:oleObj name="Equation" r:id="rId7" imgW="2463480" imgH="5205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23B3844-C625-4B32-A788-3599008799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8" y="2632075"/>
                        <a:ext cx="5838825" cy="1233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18D0B75-0B24-496A-8CF8-9A4298F9BB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729096"/>
              </p:ext>
            </p:extLst>
          </p:nvPr>
        </p:nvGraphicFramePr>
        <p:xfrm>
          <a:off x="1631504" y="4003352"/>
          <a:ext cx="3100388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07880" imgH="457200" progId="Equation.DSMT4">
                  <p:embed/>
                </p:oleObj>
              </mc:Choice>
              <mc:Fallback>
                <p:oleObj name="Equation" r:id="rId9" imgW="1307880" imgH="457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32EA634-1A89-4E80-A6DD-8BB8B47AD2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4" y="4003352"/>
                        <a:ext cx="3100388" cy="1082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A0C9FF8-D1A6-449B-87F2-5E6B8A4EE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434972"/>
              </p:ext>
            </p:extLst>
          </p:nvPr>
        </p:nvGraphicFramePr>
        <p:xfrm>
          <a:off x="1722438" y="4981575"/>
          <a:ext cx="2919412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31560" imgH="545760" progId="Equation.DSMT4">
                  <p:embed/>
                </p:oleObj>
              </mc:Choice>
              <mc:Fallback>
                <p:oleObj name="Equation" r:id="rId11" imgW="1231560" imgH="5457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18D0B75-0B24-496A-8CF8-9A4298F9BB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4981575"/>
                        <a:ext cx="2919412" cy="1293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B53DD4F-9BD2-4379-8FFE-C4C9B92891DE}"/>
              </a:ext>
            </a:extLst>
          </p:cNvPr>
          <p:cNvCxnSpPr>
            <a:cxnSpLocks/>
          </p:cNvCxnSpPr>
          <p:nvPr/>
        </p:nvCxnSpPr>
        <p:spPr>
          <a:xfrm>
            <a:off x="7536160" y="620688"/>
            <a:ext cx="0" cy="54726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95D09E3-428D-4A4A-8CD8-24887CF2E4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402203"/>
              </p:ext>
            </p:extLst>
          </p:nvPr>
        </p:nvGraphicFramePr>
        <p:xfrm>
          <a:off x="8120063" y="920750"/>
          <a:ext cx="243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8520" imgH="241200" progId="Equation.DSMT4">
                  <p:embed/>
                </p:oleObj>
              </mc:Choice>
              <mc:Fallback>
                <p:oleObj name="Equation" r:id="rId13" imgW="1028520" imgH="2412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A0C9FF8-D1A6-449B-87F2-5E6B8A4EE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0063" y="920750"/>
                        <a:ext cx="2438400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323D219-26D1-4050-A7BA-8B4B36C48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731670"/>
              </p:ext>
            </p:extLst>
          </p:nvPr>
        </p:nvGraphicFramePr>
        <p:xfrm>
          <a:off x="8386763" y="1787525"/>
          <a:ext cx="16557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400" imgH="241200" progId="Equation.DSMT4">
                  <p:embed/>
                </p:oleObj>
              </mc:Choice>
              <mc:Fallback>
                <p:oleObj name="Equation" r:id="rId15" imgW="698400" imgH="241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95D09E3-428D-4A4A-8CD8-24887CF2E4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6763" y="1787525"/>
                        <a:ext cx="1655762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D9A101-175F-4C8F-B9D8-D9A37EB1530C}"/>
              </a:ext>
            </a:extLst>
          </p:cNvPr>
          <p:cNvSpPr txBox="1"/>
          <p:nvPr/>
        </p:nvSpPr>
        <p:spPr>
          <a:xfrm>
            <a:off x="7837488" y="2560011"/>
            <a:ext cx="41449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828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19536" y="1484784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9456" y="1669450"/>
            <a:ext cx="94330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58, 62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32,33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Picture 2" descr="Káº¿t quáº£ hÃ¬nh áº£nh cho hÃ¬nh áº£nh cÃ nh ÄÃ o táº¿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68677" y="5834677"/>
            <a:ext cx="1087918" cy="95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D9D95B1F-25C9-4AA6-A00C-0B7C7E3AC270}"/>
              </a:ext>
            </a:extLst>
          </p:cNvPr>
          <p:cNvSpPr/>
          <p:nvPr/>
        </p:nvSpPr>
        <p:spPr>
          <a:xfrm>
            <a:off x="2711624" y="672371"/>
            <a:ext cx="5904656" cy="7200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vi-VN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92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88</Words>
  <Application>Microsoft Office PowerPoint</Application>
  <PresentationFormat>Màn hình rộng</PresentationFormat>
  <Paragraphs>10</Paragraphs>
  <Slides>9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8: Rút gọn biểu thức chứa căn bậc 2</dc:title>
  <dc:creator>Nguyen</dc:creator>
  <cp:lastModifiedBy>Hương Phan</cp:lastModifiedBy>
  <cp:revision>35</cp:revision>
  <dcterms:created xsi:type="dcterms:W3CDTF">2021-08-31T02:26:25Z</dcterms:created>
  <dcterms:modified xsi:type="dcterms:W3CDTF">2021-10-01T13:47:14Z</dcterms:modified>
</cp:coreProperties>
</file>