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9"/>
  </p:notesMasterIdLst>
  <p:sldIdLst>
    <p:sldId id="258" r:id="rId2"/>
    <p:sldId id="256" r:id="rId3"/>
    <p:sldId id="322" r:id="rId4"/>
    <p:sldId id="312" r:id="rId5"/>
    <p:sldId id="259" r:id="rId6"/>
    <p:sldId id="320" r:id="rId7"/>
    <p:sldId id="261" r:id="rId8"/>
    <p:sldId id="317" r:id="rId9"/>
    <p:sldId id="321" r:id="rId10"/>
    <p:sldId id="314" r:id="rId11"/>
    <p:sldId id="313" r:id="rId12"/>
    <p:sldId id="316" r:id="rId13"/>
    <p:sldId id="315" r:id="rId14"/>
    <p:sldId id="263" r:id="rId15"/>
    <p:sldId id="318" r:id="rId16"/>
    <p:sldId id="319" r:id="rId17"/>
    <p:sldId id="274" r:id="rId18"/>
  </p:sldIdLst>
  <p:sldSz cx="9144000" cy="5143500" type="screen16x9"/>
  <p:notesSz cx="6858000" cy="9144000"/>
  <p:embeddedFontLst>
    <p:embeddedFont>
      <p:font typeface="Raleway Thin" panose="020B0604020202020204" charset="0"/>
      <p:regular r:id="rId20"/>
      <p:bold r:id="rId21"/>
      <p:italic r:id="rId22"/>
      <p:boldItalic r:id="rId23"/>
    </p:embeddedFont>
    <p:embeddedFont>
      <p:font typeface="Fira Sans Extra Condensed" panose="020B060402020202020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Raleway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Gloria Hallelujah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pos="2880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EF1960-82E1-4432-9F2F-675903A9F3FA}">
  <a:tblStyle styleId="{26EF1960-82E1-4432-9F2F-675903A9F3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4"/>
    <p:restoredTop sz="94038"/>
  </p:normalViewPr>
  <p:slideViewPr>
    <p:cSldViewPr snapToGrid="0" snapToObjects="1">
      <p:cViewPr varScale="1">
        <p:scale>
          <a:sx n="92" d="100"/>
          <a:sy n="92" d="100"/>
        </p:scale>
        <p:origin x="-97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10107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ccffd0e25e_0_1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ccffd0e25e_0_1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gccf3902700_0_1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7" name="Google Shape;1907;gccf3902700_0_1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None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547784" y="-278499"/>
            <a:ext cx="2631130" cy="1290026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7408253" y="1455793"/>
            <a:ext cx="2249157" cy="409905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-198340" y="-2784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5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3041475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Thin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6750650" y="46628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8632925" y="439065"/>
            <a:ext cx="221772" cy="200884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436337" y="4375587"/>
            <a:ext cx="433642" cy="392824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8317492" y="3895034"/>
            <a:ext cx="244822" cy="221773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255217" y="529011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361674" y="491897"/>
            <a:ext cx="221772" cy="200884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 txBox="1">
            <a:spLocks noGrp="1"/>
          </p:cNvSpPr>
          <p:nvPr>
            <p:ph type="title" hasCustomPrompt="1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3" name="Google Shape;263;p11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4" name="Google Shape;264;p11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265" name="Google Shape;26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1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269" name="Google Shape;269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1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11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275" name="Google Shape;27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11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SECTION_HEADER_1_1_1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7"/>
          <p:cNvSpPr/>
          <p:nvPr/>
        </p:nvSpPr>
        <p:spPr>
          <a:xfrm rot="10800000" flipH="1">
            <a:off x="6935925" y="4058099"/>
            <a:ext cx="2317193" cy="1250526"/>
          </a:xfrm>
          <a:custGeom>
            <a:avLst/>
            <a:gdLst/>
            <a:ahLst/>
            <a:cxnLst/>
            <a:rect l="l" t="t" r="r" b="b"/>
            <a:pathLst>
              <a:path w="23470" h="10129" extrusionOk="0">
                <a:moveTo>
                  <a:pt x="1" y="0"/>
                </a:moveTo>
                <a:cubicBezTo>
                  <a:pt x="82" y="144"/>
                  <a:pt x="177" y="279"/>
                  <a:pt x="285" y="404"/>
                </a:cubicBezTo>
                <a:cubicBezTo>
                  <a:pt x="779" y="975"/>
                  <a:pt x="1537" y="1316"/>
                  <a:pt x="2299" y="1316"/>
                </a:cubicBezTo>
                <a:cubicBezTo>
                  <a:pt x="2333" y="1316"/>
                  <a:pt x="2366" y="1315"/>
                  <a:pt x="2400" y="1314"/>
                </a:cubicBezTo>
                <a:cubicBezTo>
                  <a:pt x="2977" y="1291"/>
                  <a:pt x="3549" y="1082"/>
                  <a:pt x="4119" y="1082"/>
                </a:cubicBezTo>
                <a:cubicBezTo>
                  <a:pt x="4234" y="1082"/>
                  <a:pt x="4350" y="1091"/>
                  <a:pt x="4465" y="1111"/>
                </a:cubicBezTo>
                <a:cubicBezTo>
                  <a:pt x="4602" y="1136"/>
                  <a:pt x="4730" y="1174"/>
                  <a:pt x="4852" y="1224"/>
                </a:cubicBezTo>
                <a:cubicBezTo>
                  <a:pt x="4878" y="1235"/>
                  <a:pt x="4905" y="1246"/>
                  <a:pt x="4930" y="1259"/>
                </a:cubicBezTo>
                <a:lnTo>
                  <a:pt x="4931" y="1259"/>
                </a:lnTo>
                <a:cubicBezTo>
                  <a:pt x="5863" y="1693"/>
                  <a:pt x="6418" y="2816"/>
                  <a:pt x="7292" y="3441"/>
                </a:cubicBezTo>
                <a:cubicBezTo>
                  <a:pt x="7907" y="3879"/>
                  <a:pt x="8634" y="4045"/>
                  <a:pt x="9391" y="4045"/>
                </a:cubicBezTo>
                <a:cubicBezTo>
                  <a:pt x="10254" y="4045"/>
                  <a:pt x="11156" y="3830"/>
                  <a:pt x="11976" y="3561"/>
                </a:cubicBezTo>
                <a:cubicBezTo>
                  <a:pt x="12709" y="3320"/>
                  <a:pt x="13469" y="3042"/>
                  <a:pt x="14229" y="3042"/>
                </a:cubicBezTo>
                <a:cubicBezTo>
                  <a:pt x="14408" y="3042"/>
                  <a:pt x="14587" y="3058"/>
                  <a:pt x="14766" y="3093"/>
                </a:cubicBezTo>
                <a:cubicBezTo>
                  <a:pt x="16157" y="3366"/>
                  <a:pt x="17029" y="4715"/>
                  <a:pt x="17593" y="5995"/>
                </a:cubicBezTo>
                <a:cubicBezTo>
                  <a:pt x="18158" y="7275"/>
                  <a:pt x="18647" y="8696"/>
                  <a:pt x="19803" y="9505"/>
                </a:cubicBezTo>
                <a:cubicBezTo>
                  <a:pt x="20409" y="9930"/>
                  <a:pt x="21147" y="10129"/>
                  <a:pt x="21892" y="10129"/>
                </a:cubicBezTo>
                <a:cubicBezTo>
                  <a:pt x="22430" y="10129"/>
                  <a:pt x="22971" y="10026"/>
                  <a:pt x="23470" y="9829"/>
                </a:cubicBezTo>
                <a:lnTo>
                  <a:pt x="2347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7"/>
          <p:cNvSpPr/>
          <p:nvPr/>
        </p:nvSpPr>
        <p:spPr>
          <a:xfrm rot="10800000" flipH="1">
            <a:off x="5225150" y="-342765"/>
            <a:ext cx="4306686" cy="2199414"/>
          </a:xfrm>
          <a:custGeom>
            <a:avLst/>
            <a:gdLst/>
            <a:ahLst/>
            <a:cxnLst/>
            <a:rect l="l" t="t" r="r" b="b"/>
            <a:pathLst>
              <a:path w="20699" h="14262" extrusionOk="0">
                <a:moveTo>
                  <a:pt x="16853" y="1"/>
                </a:moveTo>
                <a:cubicBezTo>
                  <a:pt x="16589" y="1"/>
                  <a:pt x="16324" y="41"/>
                  <a:pt x="16064" y="100"/>
                </a:cubicBezTo>
                <a:cubicBezTo>
                  <a:pt x="15287" y="274"/>
                  <a:pt x="14440" y="586"/>
                  <a:pt x="13999" y="1484"/>
                </a:cubicBezTo>
                <a:cubicBezTo>
                  <a:pt x="13782" y="1925"/>
                  <a:pt x="13671" y="2437"/>
                  <a:pt x="13436" y="2864"/>
                </a:cubicBezTo>
                <a:cubicBezTo>
                  <a:pt x="13215" y="3266"/>
                  <a:pt x="12875" y="3522"/>
                  <a:pt x="12511" y="3665"/>
                </a:cubicBezTo>
                <a:cubicBezTo>
                  <a:pt x="12069" y="3837"/>
                  <a:pt x="11615" y="3859"/>
                  <a:pt x="11159" y="3859"/>
                </a:cubicBezTo>
                <a:cubicBezTo>
                  <a:pt x="11006" y="3859"/>
                  <a:pt x="10853" y="3856"/>
                  <a:pt x="10701" y="3856"/>
                </a:cubicBezTo>
                <a:cubicBezTo>
                  <a:pt x="10498" y="3856"/>
                  <a:pt x="10296" y="3860"/>
                  <a:pt x="10095" y="3880"/>
                </a:cubicBezTo>
                <a:cubicBezTo>
                  <a:pt x="9680" y="3920"/>
                  <a:pt x="9262" y="4026"/>
                  <a:pt x="8894" y="4285"/>
                </a:cubicBezTo>
                <a:cubicBezTo>
                  <a:pt x="8523" y="4548"/>
                  <a:pt x="8243" y="4955"/>
                  <a:pt x="7994" y="5382"/>
                </a:cubicBezTo>
                <a:cubicBezTo>
                  <a:pt x="7500" y="6225"/>
                  <a:pt x="7043" y="7121"/>
                  <a:pt x="6336" y="7709"/>
                </a:cubicBezTo>
                <a:cubicBezTo>
                  <a:pt x="5983" y="8002"/>
                  <a:pt x="5587" y="8190"/>
                  <a:pt x="5164" y="8231"/>
                </a:cubicBezTo>
                <a:cubicBezTo>
                  <a:pt x="5076" y="8240"/>
                  <a:pt x="4988" y="8243"/>
                  <a:pt x="4900" y="8243"/>
                </a:cubicBezTo>
                <a:cubicBezTo>
                  <a:pt x="4496" y="8243"/>
                  <a:pt x="4092" y="8166"/>
                  <a:pt x="3691" y="8123"/>
                </a:cubicBezTo>
                <a:cubicBezTo>
                  <a:pt x="3252" y="8076"/>
                  <a:pt x="2813" y="8052"/>
                  <a:pt x="2373" y="8052"/>
                </a:cubicBezTo>
                <a:cubicBezTo>
                  <a:pt x="2305" y="8052"/>
                  <a:pt x="2237" y="8053"/>
                  <a:pt x="2170" y="8054"/>
                </a:cubicBezTo>
                <a:cubicBezTo>
                  <a:pt x="1958" y="8057"/>
                  <a:pt x="1727" y="8043"/>
                  <a:pt x="1527" y="8149"/>
                </a:cubicBezTo>
                <a:cubicBezTo>
                  <a:pt x="1345" y="8245"/>
                  <a:pt x="1232" y="8443"/>
                  <a:pt x="1145" y="8661"/>
                </a:cubicBezTo>
                <a:cubicBezTo>
                  <a:pt x="915" y="9241"/>
                  <a:pt x="707" y="9837"/>
                  <a:pt x="489" y="10425"/>
                </a:cubicBezTo>
                <a:cubicBezTo>
                  <a:pt x="382" y="10712"/>
                  <a:pt x="273" y="10996"/>
                  <a:pt x="170" y="11285"/>
                </a:cubicBezTo>
                <a:cubicBezTo>
                  <a:pt x="82" y="11538"/>
                  <a:pt x="0" y="11807"/>
                  <a:pt x="8" y="12088"/>
                </a:cubicBezTo>
                <a:cubicBezTo>
                  <a:pt x="21" y="12629"/>
                  <a:pt x="368" y="12994"/>
                  <a:pt x="711" y="13243"/>
                </a:cubicBezTo>
                <a:cubicBezTo>
                  <a:pt x="1071" y="13507"/>
                  <a:pt x="1473" y="13671"/>
                  <a:pt x="1882" y="13769"/>
                </a:cubicBezTo>
                <a:cubicBezTo>
                  <a:pt x="2734" y="13974"/>
                  <a:pt x="3606" y="13920"/>
                  <a:pt x="4468" y="13980"/>
                </a:cubicBezTo>
                <a:cubicBezTo>
                  <a:pt x="5488" y="14051"/>
                  <a:pt x="6502" y="14240"/>
                  <a:pt x="7524" y="14260"/>
                </a:cubicBezTo>
                <a:cubicBezTo>
                  <a:pt x="7567" y="14261"/>
                  <a:pt x="7610" y="14261"/>
                  <a:pt x="7652" y="14261"/>
                </a:cubicBezTo>
                <a:cubicBezTo>
                  <a:pt x="8600" y="14261"/>
                  <a:pt x="9520" y="14052"/>
                  <a:pt x="10445" y="13797"/>
                </a:cubicBezTo>
                <a:cubicBezTo>
                  <a:pt x="10927" y="13664"/>
                  <a:pt x="11408" y="13527"/>
                  <a:pt x="11895" y="13424"/>
                </a:cubicBezTo>
                <a:cubicBezTo>
                  <a:pt x="12396" y="13318"/>
                  <a:pt x="12902" y="13253"/>
                  <a:pt x="13408" y="13207"/>
                </a:cubicBezTo>
                <a:cubicBezTo>
                  <a:pt x="14415" y="13113"/>
                  <a:pt x="15426" y="13086"/>
                  <a:pt x="16429" y="12939"/>
                </a:cubicBezTo>
                <a:cubicBezTo>
                  <a:pt x="16862" y="12876"/>
                  <a:pt x="17290" y="12772"/>
                  <a:pt x="17724" y="12708"/>
                </a:cubicBezTo>
                <a:cubicBezTo>
                  <a:pt x="17931" y="12676"/>
                  <a:pt x="18142" y="12652"/>
                  <a:pt x="18353" y="12652"/>
                </a:cubicBezTo>
                <a:cubicBezTo>
                  <a:pt x="18545" y="12652"/>
                  <a:pt x="18735" y="12672"/>
                  <a:pt x="18922" y="12725"/>
                </a:cubicBezTo>
                <a:cubicBezTo>
                  <a:pt x="19108" y="12778"/>
                  <a:pt x="19285" y="12862"/>
                  <a:pt x="19446" y="12990"/>
                </a:cubicBezTo>
                <a:cubicBezTo>
                  <a:pt x="19530" y="13055"/>
                  <a:pt x="19602" y="13168"/>
                  <a:pt x="19703" y="13170"/>
                </a:cubicBezTo>
                <a:cubicBezTo>
                  <a:pt x="19705" y="13170"/>
                  <a:pt x="19707" y="13170"/>
                  <a:pt x="19709" y="13170"/>
                </a:cubicBezTo>
                <a:cubicBezTo>
                  <a:pt x="19794" y="13170"/>
                  <a:pt x="19882" y="13147"/>
                  <a:pt x="19960" y="13109"/>
                </a:cubicBezTo>
                <a:cubicBezTo>
                  <a:pt x="20337" y="12928"/>
                  <a:pt x="20552" y="12457"/>
                  <a:pt x="20620" y="11978"/>
                </a:cubicBezTo>
                <a:cubicBezTo>
                  <a:pt x="20661" y="11688"/>
                  <a:pt x="20662" y="11393"/>
                  <a:pt x="20662" y="11100"/>
                </a:cubicBezTo>
                <a:cubicBezTo>
                  <a:pt x="20661" y="10779"/>
                  <a:pt x="20660" y="10457"/>
                  <a:pt x="20659" y="10136"/>
                </a:cubicBezTo>
                <a:cubicBezTo>
                  <a:pt x="20657" y="9484"/>
                  <a:pt x="20655" y="8832"/>
                  <a:pt x="20653" y="8180"/>
                </a:cubicBezTo>
                <a:cubicBezTo>
                  <a:pt x="20649" y="6940"/>
                  <a:pt x="20646" y="5700"/>
                  <a:pt x="20642" y="4459"/>
                </a:cubicBezTo>
                <a:lnTo>
                  <a:pt x="20642" y="4459"/>
                </a:lnTo>
                <a:cubicBezTo>
                  <a:pt x="20644" y="4461"/>
                  <a:pt x="20645" y="4462"/>
                  <a:pt x="20647" y="4462"/>
                </a:cubicBezTo>
                <a:cubicBezTo>
                  <a:pt x="20699" y="4462"/>
                  <a:pt x="20598" y="3375"/>
                  <a:pt x="20067" y="3281"/>
                </a:cubicBezTo>
                <a:cubicBezTo>
                  <a:pt x="19246" y="3135"/>
                  <a:pt x="19173" y="1493"/>
                  <a:pt x="18535" y="804"/>
                </a:cubicBezTo>
                <a:cubicBezTo>
                  <a:pt x="18227" y="470"/>
                  <a:pt x="17870" y="206"/>
                  <a:pt x="17474" y="87"/>
                </a:cubicBezTo>
                <a:cubicBezTo>
                  <a:pt x="17269" y="26"/>
                  <a:pt x="17062" y="1"/>
                  <a:pt x="16853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7"/>
          <p:cNvSpPr/>
          <p:nvPr/>
        </p:nvSpPr>
        <p:spPr>
          <a:xfrm rot="10800000" flipH="1">
            <a:off x="-825625" y="-394841"/>
            <a:ext cx="2695508" cy="2318767"/>
          </a:xfrm>
          <a:custGeom>
            <a:avLst/>
            <a:gdLst/>
            <a:ahLst/>
            <a:cxnLst/>
            <a:rect l="l" t="t" r="r" b="b"/>
            <a:pathLst>
              <a:path w="21506" h="13044" extrusionOk="0">
                <a:moveTo>
                  <a:pt x="3180" y="0"/>
                </a:moveTo>
                <a:cubicBezTo>
                  <a:pt x="3059" y="0"/>
                  <a:pt x="2939" y="4"/>
                  <a:pt x="2818" y="11"/>
                </a:cubicBezTo>
                <a:cubicBezTo>
                  <a:pt x="2085" y="54"/>
                  <a:pt x="1355" y="227"/>
                  <a:pt x="834" y="551"/>
                </a:cubicBezTo>
                <a:cubicBezTo>
                  <a:pt x="250" y="913"/>
                  <a:pt x="65" y="1411"/>
                  <a:pt x="36" y="1902"/>
                </a:cubicBezTo>
                <a:cubicBezTo>
                  <a:pt x="1" y="2484"/>
                  <a:pt x="77" y="3072"/>
                  <a:pt x="110" y="3654"/>
                </a:cubicBezTo>
                <a:cubicBezTo>
                  <a:pt x="143" y="4272"/>
                  <a:pt x="177" y="4890"/>
                  <a:pt x="211" y="5509"/>
                </a:cubicBezTo>
                <a:lnTo>
                  <a:pt x="619" y="12928"/>
                </a:lnTo>
                <a:cubicBezTo>
                  <a:pt x="622" y="12996"/>
                  <a:pt x="711" y="13044"/>
                  <a:pt x="816" y="13044"/>
                </a:cubicBezTo>
                <a:cubicBezTo>
                  <a:pt x="831" y="13044"/>
                  <a:pt x="847" y="13043"/>
                  <a:pt x="863" y="13041"/>
                </a:cubicBezTo>
                <a:cubicBezTo>
                  <a:pt x="2378" y="12830"/>
                  <a:pt x="3912" y="12669"/>
                  <a:pt x="5457" y="12564"/>
                </a:cubicBezTo>
                <a:cubicBezTo>
                  <a:pt x="7004" y="12457"/>
                  <a:pt x="8559" y="12406"/>
                  <a:pt x="10115" y="12406"/>
                </a:cubicBezTo>
                <a:cubicBezTo>
                  <a:pt x="11304" y="12406"/>
                  <a:pt x="12493" y="12436"/>
                  <a:pt x="13679" y="12495"/>
                </a:cubicBezTo>
                <a:cubicBezTo>
                  <a:pt x="14434" y="12533"/>
                  <a:pt x="15229" y="12576"/>
                  <a:pt x="16019" y="12576"/>
                </a:cubicBezTo>
                <a:cubicBezTo>
                  <a:pt x="17350" y="12576"/>
                  <a:pt x="18667" y="12454"/>
                  <a:pt x="19757" y="11976"/>
                </a:cubicBezTo>
                <a:lnTo>
                  <a:pt x="19757" y="11976"/>
                </a:lnTo>
                <a:cubicBezTo>
                  <a:pt x="19755" y="11987"/>
                  <a:pt x="19759" y="11992"/>
                  <a:pt x="19770" y="11992"/>
                </a:cubicBezTo>
                <a:cubicBezTo>
                  <a:pt x="19872" y="11992"/>
                  <a:pt x="20520" y="11533"/>
                  <a:pt x="20666" y="11300"/>
                </a:cubicBezTo>
                <a:cubicBezTo>
                  <a:pt x="21276" y="10319"/>
                  <a:pt x="21505" y="9208"/>
                  <a:pt x="20964" y="8195"/>
                </a:cubicBezTo>
                <a:cubicBezTo>
                  <a:pt x="20510" y="7349"/>
                  <a:pt x="19544" y="6569"/>
                  <a:pt x="18190" y="6187"/>
                </a:cubicBezTo>
                <a:cubicBezTo>
                  <a:pt x="16673" y="5759"/>
                  <a:pt x="14935" y="5923"/>
                  <a:pt x="13382" y="5580"/>
                </a:cubicBezTo>
                <a:cubicBezTo>
                  <a:pt x="11840" y="5240"/>
                  <a:pt x="11141" y="4324"/>
                  <a:pt x="10445" y="3499"/>
                </a:cubicBezTo>
                <a:cubicBezTo>
                  <a:pt x="9690" y="2603"/>
                  <a:pt x="8718" y="1801"/>
                  <a:pt x="7429" y="1159"/>
                </a:cubicBezTo>
                <a:cubicBezTo>
                  <a:pt x="6263" y="578"/>
                  <a:pt x="4748" y="0"/>
                  <a:pt x="3180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7"/>
          <p:cNvSpPr/>
          <p:nvPr/>
        </p:nvSpPr>
        <p:spPr>
          <a:xfrm rot="10800000" flipH="1">
            <a:off x="-212370" y="3873180"/>
            <a:ext cx="3940563" cy="1912570"/>
          </a:xfrm>
          <a:custGeom>
            <a:avLst/>
            <a:gdLst/>
            <a:ahLst/>
            <a:cxnLst/>
            <a:rect l="l" t="t" r="r" b="b"/>
            <a:pathLst>
              <a:path w="24376" h="11831" extrusionOk="0">
                <a:moveTo>
                  <a:pt x="1749" y="0"/>
                </a:moveTo>
                <a:cubicBezTo>
                  <a:pt x="1709" y="0"/>
                  <a:pt x="1669" y="3"/>
                  <a:pt x="1629" y="10"/>
                </a:cubicBezTo>
                <a:cubicBezTo>
                  <a:pt x="1391" y="51"/>
                  <a:pt x="1250" y="241"/>
                  <a:pt x="1188" y="476"/>
                </a:cubicBezTo>
                <a:cubicBezTo>
                  <a:pt x="1034" y="1062"/>
                  <a:pt x="936" y="1672"/>
                  <a:pt x="819" y="2266"/>
                </a:cubicBezTo>
                <a:cubicBezTo>
                  <a:pt x="701" y="2875"/>
                  <a:pt x="591" y="3483"/>
                  <a:pt x="497" y="4096"/>
                </a:cubicBezTo>
                <a:cubicBezTo>
                  <a:pt x="126" y="6503"/>
                  <a:pt x="1" y="8997"/>
                  <a:pt x="659" y="11362"/>
                </a:cubicBezTo>
                <a:cubicBezTo>
                  <a:pt x="678" y="11430"/>
                  <a:pt x="734" y="11465"/>
                  <a:pt x="790" y="11465"/>
                </a:cubicBezTo>
                <a:cubicBezTo>
                  <a:pt x="836" y="11465"/>
                  <a:pt x="882" y="11443"/>
                  <a:pt x="910" y="11396"/>
                </a:cubicBezTo>
                <a:cubicBezTo>
                  <a:pt x="1048" y="11173"/>
                  <a:pt x="1207" y="10966"/>
                  <a:pt x="1385" y="10775"/>
                </a:cubicBezTo>
                <a:cubicBezTo>
                  <a:pt x="2101" y="10007"/>
                  <a:pt x="3087" y="9538"/>
                  <a:pt x="4095" y="9409"/>
                </a:cubicBezTo>
                <a:cubicBezTo>
                  <a:pt x="4315" y="9380"/>
                  <a:pt x="4536" y="9367"/>
                  <a:pt x="4756" y="9367"/>
                </a:cubicBezTo>
                <a:cubicBezTo>
                  <a:pt x="5731" y="9367"/>
                  <a:pt x="6705" y="9633"/>
                  <a:pt x="7587" y="10066"/>
                </a:cubicBezTo>
                <a:cubicBezTo>
                  <a:pt x="8653" y="10589"/>
                  <a:pt x="9622" y="11353"/>
                  <a:pt x="10770" y="11680"/>
                </a:cubicBezTo>
                <a:cubicBezTo>
                  <a:pt x="11110" y="11777"/>
                  <a:pt x="11460" y="11831"/>
                  <a:pt x="11804" y="11831"/>
                </a:cubicBezTo>
                <a:cubicBezTo>
                  <a:pt x="12445" y="11831"/>
                  <a:pt x="13071" y="11645"/>
                  <a:pt x="13597" y="11201"/>
                </a:cubicBezTo>
                <a:cubicBezTo>
                  <a:pt x="14183" y="10708"/>
                  <a:pt x="14558" y="9990"/>
                  <a:pt x="14873" y="9287"/>
                </a:cubicBezTo>
                <a:cubicBezTo>
                  <a:pt x="15209" y="8537"/>
                  <a:pt x="15487" y="7753"/>
                  <a:pt x="15901" y="7045"/>
                </a:cubicBezTo>
                <a:cubicBezTo>
                  <a:pt x="16332" y="6305"/>
                  <a:pt x="16925" y="5724"/>
                  <a:pt x="17743" y="5514"/>
                </a:cubicBezTo>
                <a:cubicBezTo>
                  <a:pt x="18117" y="5418"/>
                  <a:pt x="18497" y="5390"/>
                  <a:pt x="18880" y="5390"/>
                </a:cubicBezTo>
                <a:cubicBezTo>
                  <a:pt x="19432" y="5390"/>
                  <a:pt x="19989" y="5449"/>
                  <a:pt x="20540" y="5449"/>
                </a:cubicBezTo>
                <a:cubicBezTo>
                  <a:pt x="20676" y="5449"/>
                  <a:pt x="20812" y="5445"/>
                  <a:pt x="20947" y="5436"/>
                </a:cubicBezTo>
                <a:cubicBezTo>
                  <a:pt x="21449" y="5403"/>
                  <a:pt x="21952" y="5299"/>
                  <a:pt x="22402" y="5053"/>
                </a:cubicBezTo>
                <a:cubicBezTo>
                  <a:pt x="22808" y="4832"/>
                  <a:pt x="23157" y="4506"/>
                  <a:pt x="23433" y="4124"/>
                </a:cubicBezTo>
                <a:cubicBezTo>
                  <a:pt x="23951" y="3405"/>
                  <a:pt x="24197" y="2481"/>
                  <a:pt x="24066" y="1589"/>
                </a:cubicBezTo>
                <a:lnTo>
                  <a:pt x="24066" y="1589"/>
                </a:lnTo>
                <a:cubicBezTo>
                  <a:pt x="24067" y="1589"/>
                  <a:pt x="24069" y="1589"/>
                  <a:pt x="24070" y="1589"/>
                </a:cubicBezTo>
                <a:cubicBezTo>
                  <a:pt x="24093" y="1589"/>
                  <a:pt x="24117" y="1581"/>
                  <a:pt x="24142" y="1563"/>
                </a:cubicBezTo>
                <a:cubicBezTo>
                  <a:pt x="24293" y="1450"/>
                  <a:pt x="24375" y="1284"/>
                  <a:pt x="24372" y="1087"/>
                </a:cubicBezTo>
                <a:cubicBezTo>
                  <a:pt x="24363" y="604"/>
                  <a:pt x="23972" y="329"/>
                  <a:pt x="23550" y="297"/>
                </a:cubicBezTo>
                <a:cubicBezTo>
                  <a:pt x="23516" y="295"/>
                  <a:pt x="23481" y="294"/>
                  <a:pt x="23447" y="294"/>
                </a:cubicBezTo>
                <a:cubicBezTo>
                  <a:pt x="23214" y="294"/>
                  <a:pt x="22979" y="345"/>
                  <a:pt x="22750" y="383"/>
                </a:cubicBezTo>
                <a:cubicBezTo>
                  <a:pt x="22445" y="434"/>
                  <a:pt x="22139" y="481"/>
                  <a:pt x="21832" y="525"/>
                </a:cubicBezTo>
                <a:cubicBezTo>
                  <a:pt x="20628" y="695"/>
                  <a:pt x="19418" y="810"/>
                  <a:pt x="18207" y="888"/>
                </a:cubicBezTo>
                <a:cubicBezTo>
                  <a:pt x="15785" y="1046"/>
                  <a:pt x="13357" y="1063"/>
                  <a:pt x="10931" y="1083"/>
                </a:cubicBezTo>
                <a:cubicBezTo>
                  <a:pt x="10571" y="1086"/>
                  <a:pt x="10211" y="1088"/>
                  <a:pt x="9850" y="1088"/>
                </a:cubicBezTo>
                <a:cubicBezTo>
                  <a:pt x="7886" y="1088"/>
                  <a:pt x="5913" y="1021"/>
                  <a:pt x="3986" y="601"/>
                </a:cubicBezTo>
                <a:cubicBezTo>
                  <a:pt x="3423" y="479"/>
                  <a:pt x="2865" y="326"/>
                  <a:pt x="2319" y="138"/>
                </a:cubicBezTo>
                <a:cubicBezTo>
                  <a:pt x="2135" y="75"/>
                  <a:pt x="1944" y="0"/>
                  <a:pt x="1749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7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38" name="Google Shape;438;p17"/>
          <p:cNvGrpSpPr/>
          <p:nvPr/>
        </p:nvGrpSpPr>
        <p:grpSpPr>
          <a:xfrm rot="-9900006">
            <a:off x="7397923" y="4623752"/>
            <a:ext cx="454166" cy="411416"/>
            <a:chOff x="1640475" y="1197075"/>
            <a:chExt cx="55475" cy="50250"/>
          </a:xfrm>
        </p:grpSpPr>
        <p:sp>
          <p:nvSpPr>
            <p:cNvPr id="439" name="Google Shape;439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7"/>
          <p:cNvGrpSpPr/>
          <p:nvPr/>
        </p:nvGrpSpPr>
        <p:grpSpPr>
          <a:xfrm rot="10034023">
            <a:off x="204355" y="3167783"/>
            <a:ext cx="279616" cy="253294"/>
            <a:chOff x="1640475" y="1197075"/>
            <a:chExt cx="55475" cy="50250"/>
          </a:xfrm>
        </p:grpSpPr>
        <p:sp>
          <p:nvSpPr>
            <p:cNvPr id="443" name="Google Shape;443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17"/>
          <p:cNvSpPr/>
          <p:nvPr/>
        </p:nvSpPr>
        <p:spPr>
          <a:xfrm rot="9113192" flipH="1">
            <a:off x="4846575" y="208112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7"/>
          <p:cNvSpPr/>
          <p:nvPr/>
        </p:nvSpPr>
        <p:spPr>
          <a:xfrm rot="-10799883" flipH="1">
            <a:off x="316584" y="466494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" name="Google Shape;448;p17"/>
          <p:cNvGrpSpPr/>
          <p:nvPr/>
        </p:nvGrpSpPr>
        <p:grpSpPr>
          <a:xfrm rot="6324483">
            <a:off x="1105449" y="286808"/>
            <a:ext cx="197770" cy="213810"/>
            <a:chOff x="1640475" y="1197075"/>
            <a:chExt cx="55475" cy="50250"/>
          </a:xfrm>
        </p:grpSpPr>
        <p:sp>
          <p:nvSpPr>
            <p:cNvPr id="449" name="Google Shape;449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17"/>
          <p:cNvSpPr/>
          <p:nvPr/>
        </p:nvSpPr>
        <p:spPr>
          <a:xfrm rot="10800000">
            <a:off x="6676775" y="-33387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7"/>
          <p:cNvSpPr/>
          <p:nvPr/>
        </p:nvSpPr>
        <p:spPr>
          <a:xfrm rot="-10431843">
            <a:off x="-54140" y="-11862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4" name="Google Shape;454;p17"/>
          <p:cNvGrpSpPr/>
          <p:nvPr/>
        </p:nvGrpSpPr>
        <p:grpSpPr>
          <a:xfrm rot="10034065">
            <a:off x="8591019" y="2090883"/>
            <a:ext cx="221762" cy="200885"/>
            <a:chOff x="1640475" y="1197075"/>
            <a:chExt cx="55475" cy="50250"/>
          </a:xfrm>
        </p:grpSpPr>
        <p:sp>
          <p:nvSpPr>
            <p:cNvPr id="455" name="Google Shape;455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8" r:id="rId5"/>
    <p:sldLayoutId id="2147483659" r:id="rId6"/>
    <p:sldLayoutId id="2147483662" r:id="rId7"/>
    <p:sldLayoutId id="2147483663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8"/>
          <p:cNvSpPr txBox="1">
            <a:spLocks noGrp="1"/>
          </p:cNvSpPr>
          <p:nvPr>
            <p:ph type="ctrTitle" idx="4294967295"/>
          </p:nvPr>
        </p:nvSpPr>
        <p:spPr>
          <a:xfrm flipH="1">
            <a:off x="1616748" y="960539"/>
            <a:ext cx="5043487" cy="14208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63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E86B111-070B-0042-ADDC-BFDC0DE3ADB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 flipH="1">
            <a:off x="601088" y="2568520"/>
            <a:ext cx="7788166" cy="868363"/>
          </a:xfrm>
        </p:spPr>
        <p:txBody>
          <a:bodyPr/>
          <a:lstStyle/>
          <a:p>
            <a:r>
              <a:rPr lang="x-none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</a:t>
            </a:r>
            <a:r>
              <a:rPr lang="x-none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THÀNH NHÂN TỬ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CÁCH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 </a:t>
            </a:r>
            <a:r>
              <a:rPr lang="x-none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NHIỀU PHƯƠNG PHÁP</a:t>
            </a:r>
          </a:p>
        </p:txBody>
      </p:sp>
      <p:grpSp>
        <p:nvGrpSpPr>
          <p:cNvPr id="44" name="Google Shape;979;p41">
            <a:extLst>
              <a:ext uri="{FF2B5EF4-FFF2-40B4-BE49-F238E27FC236}">
                <a16:creationId xmlns="" xmlns:a16="http://schemas.microsoft.com/office/drawing/2014/main" id="{48A57DF0-CD4F-644E-A585-8068EADF43AE}"/>
              </a:ext>
            </a:extLst>
          </p:cNvPr>
          <p:cNvGrpSpPr/>
          <p:nvPr/>
        </p:nvGrpSpPr>
        <p:grpSpPr>
          <a:xfrm>
            <a:off x="893937" y="118847"/>
            <a:ext cx="6396822" cy="1011247"/>
            <a:chOff x="7728915" y="1917859"/>
            <a:chExt cx="1034486" cy="222599"/>
          </a:xfrm>
        </p:grpSpPr>
        <p:sp>
          <p:nvSpPr>
            <p:cNvPr id="45" name="Google Shape;980;p41">
              <a:extLst>
                <a:ext uri="{FF2B5EF4-FFF2-40B4-BE49-F238E27FC236}">
                  <a16:creationId xmlns="" xmlns:a16="http://schemas.microsoft.com/office/drawing/2014/main" id="{A7BFDF01-6347-A449-AB26-E81F4BF32B1A}"/>
                </a:ext>
              </a:extLst>
            </p:cNvPr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81;p41">
              <a:extLst>
                <a:ext uri="{FF2B5EF4-FFF2-40B4-BE49-F238E27FC236}">
                  <a16:creationId xmlns="" xmlns:a16="http://schemas.microsoft.com/office/drawing/2014/main" id="{2A2887D1-3DF7-7140-BE7C-3A15FB56AE42}"/>
                </a:ext>
              </a:extLst>
            </p:cNvPr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82;p41">
              <a:extLst>
                <a:ext uri="{FF2B5EF4-FFF2-40B4-BE49-F238E27FC236}">
                  <a16:creationId xmlns="" xmlns:a16="http://schemas.microsoft.com/office/drawing/2014/main" id="{5DB8C3EF-BF4F-1B4E-8729-A4BE0F973512}"/>
                </a:ext>
              </a:extLst>
            </p:cNvPr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83;p41">
              <a:extLst>
                <a:ext uri="{FF2B5EF4-FFF2-40B4-BE49-F238E27FC236}">
                  <a16:creationId xmlns="" xmlns:a16="http://schemas.microsoft.com/office/drawing/2014/main" id="{E721A2D0-A27B-374D-A86E-1419471DCB97}"/>
                </a:ext>
              </a:extLst>
            </p:cNvPr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84;p41">
              <a:extLst>
                <a:ext uri="{FF2B5EF4-FFF2-40B4-BE49-F238E27FC236}">
                  <a16:creationId xmlns="" xmlns:a16="http://schemas.microsoft.com/office/drawing/2014/main" id="{C20600AE-6841-ED4C-B71D-47D71FE724BF}"/>
                </a:ext>
              </a:extLst>
            </p:cNvPr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85;p41">
              <a:extLst>
                <a:ext uri="{FF2B5EF4-FFF2-40B4-BE49-F238E27FC236}">
                  <a16:creationId xmlns="" xmlns:a16="http://schemas.microsoft.com/office/drawing/2014/main" id="{1CC50C2F-CF6E-4845-BB94-0B91FAB9FDB4}"/>
                </a:ext>
              </a:extLst>
            </p:cNvPr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86;p41">
              <a:extLst>
                <a:ext uri="{FF2B5EF4-FFF2-40B4-BE49-F238E27FC236}">
                  <a16:creationId xmlns="" xmlns:a16="http://schemas.microsoft.com/office/drawing/2014/main" id="{DE052458-CE15-C946-8B6E-F540890855D6}"/>
                </a:ext>
              </a:extLst>
            </p:cNvPr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87;p41">
              <a:extLst>
                <a:ext uri="{FF2B5EF4-FFF2-40B4-BE49-F238E27FC236}">
                  <a16:creationId xmlns="" xmlns:a16="http://schemas.microsoft.com/office/drawing/2014/main" id="{228ADF6E-5444-2849-BAA9-71D01DC4E151}"/>
                </a:ext>
              </a:extLst>
            </p:cNvPr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88;p41">
              <a:extLst>
                <a:ext uri="{FF2B5EF4-FFF2-40B4-BE49-F238E27FC236}">
                  <a16:creationId xmlns="" xmlns:a16="http://schemas.microsoft.com/office/drawing/2014/main" id="{CCF03B66-05BE-5D40-A8A9-66B57C5B088B}"/>
                </a:ext>
              </a:extLst>
            </p:cNvPr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89;p41">
              <a:extLst>
                <a:ext uri="{FF2B5EF4-FFF2-40B4-BE49-F238E27FC236}">
                  <a16:creationId xmlns="" xmlns:a16="http://schemas.microsoft.com/office/drawing/2014/main" id="{2E8D15E3-7F9A-A644-A365-E86A4518E590}"/>
                </a:ext>
              </a:extLst>
            </p:cNvPr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90;p41">
              <a:extLst>
                <a:ext uri="{FF2B5EF4-FFF2-40B4-BE49-F238E27FC236}">
                  <a16:creationId xmlns="" xmlns:a16="http://schemas.microsoft.com/office/drawing/2014/main" id="{9092086E-0A12-994C-AF59-3BDA38B52ED2}"/>
                </a:ext>
              </a:extLst>
            </p:cNvPr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91;p41">
              <a:extLst>
                <a:ext uri="{FF2B5EF4-FFF2-40B4-BE49-F238E27FC236}">
                  <a16:creationId xmlns="" xmlns:a16="http://schemas.microsoft.com/office/drawing/2014/main" id="{C95A2C6D-E5D4-3246-BD85-8A9EBB95759A}"/>
                </a:ext>
              </a:extLst>
            </p:cNvPr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92;p41">
              <a:extLst>
                <a:ext uri="{FF2B5EF4-FFF2-40B4-BE49-F238E27FC236}">
                  <a16:creationId xmlns="" xmlns:a16="http://schemas.microsoft.com/office/drawing/2014/main" id="{62B40DFB-8661-C84A-909A-0645425CE194}"/>
                </a:ext>
              </a:extLst>
            </p:cNvPr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93;p41">
              <a:extLst>
                <a:ext uri="{FF2B5EF4-FFF2-40B4-BE49-F238E27FC236}">
                  <a16:creationId xmlns="" xmlns:a16="http://schemas.microsoft.com/office/drawing/2014/main" id="{37444870-3D83-974F-B72D-EE0971C8548A}"/>
                </a:ext>
              </a:extLst>
            </p:cNvPr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94;p41">
              <a:extLst>
                <a:ext uri="{FF2B5EF4-FFF2-40B4-BE49-F238E27FC236}">
                  <a16:creationId xmlns="" xmlns:a16="http://schemas.microsoft.com/office/drawing/2014/main" id="{49A6FB38-153D-394E-834A-79ED26BF1D37}"/>
                </a:ext>
              </a:extLst>
            </p:cNvPr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95;p41">
              <a:extLst>
                <a:ext uri="{FF2B5EF4-FFF2-40B4-BE49-F238E27FC236}">
                  <a16:creationId xmlns="" xmlns:a16="http://schemas.microsoft.com/office/drawing/2014/main" id="{EDD52BCD-B3BC-0C4B-93C5-5FA79D1111A9}"/>
                </a:ext>
              </a:extLst>
            </p:cNvPr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96;p41">
              <a:extLst>
                <a:ext uri="{FF2B5EF4-FFF2-40B4-BE49-F238E27FC236}">
                  <a16:creationId xmlns="" xmlns:a16="http://schemas.microsoft.com/office/drawing/2014/main" id="{F22C4515-DE13-FA4B-BE25-24490A970A21}"/>
                </a:ext>
              </a:extLst>
            </p:cNvPr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97;p41">
              <a:extLst>
                <a:ext uri="{FF2B5EF4-FFF2-40B4-BE49-F238E27FC236}">
                  <a16:creationId xmlns="" xmlns:a16="http://schemas.microsoft.com/office/drawing/2014/main" id="{9EB2DAFA-9FEE-644E-84D9-12263EC41E4D}"/>
                </a:ext>
              </a:extLst>
            </p:cNvPr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98;p41">
              <a:extLst>
                <a:ext uri="{FF2B5EF4-FFF2-40B4-BE49-F238E27FC236}">
                  <a16:creationId xmlns="" xmlns:a16="http://schemas.microsoft.com/office/drawing/2014/main" id="{355E61A1-B902-514D-AB82-CE0CB4CDE70F}"/>
                </a:ext>
              </a:extLst>
            </p:cNvPr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99;p41">
              <a:extLst>
                <a:ext uri="{FF2B5EF4-FFF2-40B4-BE49-F238E27FC236}">
                  <a16:creationId xmlns="" xmlns:a16="http://schemas.microsoft.com/office/drawing/2014/main" id="{1D16D7E9-9254-ED4D-A7FF-9DBF9D04E91D}"/>
                </a:ext>
              </a:extLst>
            </p:cNvPr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00;p41">
              <a:extLst>
                <a:ext uri="{FF2B5EF4-FFF2-40B4-BE49-F238E27FC236}">
                  <a16:creationId xmlns="" xmlns:a16="http://schemas.microsoft.com/office/drawing/2014/main" id="{63155790-26CE-3649-A91F-F2505763515E}"/>
                </a:ext>
              </a:extLst>
            </p:cNvPr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01;p41">
              <a:extLst>
                <a:ext uri="{FF2B5EF4-FFF2-40B4-BE49-F238E27FC236}">
                  <a16:creationId xmlns="" xmlns:a16="http://schemas.microsoft.com/office/drawing/2014/main" id="{68766745-6DAF-5E45-A447-4D71BAF834D4}"/>
                </a:ext>
              </a:extLst>
            </p:cNvPr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02;p41">
              <a:extLst>
                <a:ext uri="{FF2B5EF4-FFF2-40B4-BE49-F238E27FC236}">
                  <a16:creationId xmlns="" xmlns:a16="http://schemas.microsoft.com/office/drawing/2014/main" id="{DEF461E3-0334-CD4F-8C48-591BCE5DBBB6}"/>
                </a:ext>
              </a:extLst>
            </p:cNvPr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03;p41">
              <a:extLst>
                <a:ext uri="{FF2B5EF4-FFF2-40B4-BE49-F238E27FC236}">
                  <a16:creationId xmlns="" xmlns:a16="http://schemas.microsoft.com/office/drawing/2014/main" id="{FE2FBF99-9DD5-7B41-8C85-B36832269896}"/>
                </a:ext>
              </a:extLst>
            </p:cNvPr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04;p41">
              <a:extLst>
                <a:ext uri="{FF2B5EF4-FFF2-40B4-BE49-F238E27FC236}">
                  <a16:creationId xmlns="" xmlns:a16="http://schemas.microsoft.com/office/drawing/2014/main" id="{CBFE3DB6-BA00-0243-9F36-3A6D0504F867}"/>
                </a:ext>
              </a:extLst>
            </p:cNvPr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05;p41">
              <a:extLst>
                <a:ext uri="{FF2B5EF4-FFF2-40B4-BE49-F238E27FC236}">
                  <a16:creationId xmlns="" xmlns:a16="http://schemas.microsoft.com/office/drawing/2014/main" id="{DB4F6EE2-7FF0-FE43-B8D0-FBD8D40C83F1}"/>
                </a:ext>
              </a:extLst>
            </p:cNvPr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06;p41">
              <a:extLst>
                <a:ext uri="{FF2B5EF4-FFF2-40B4-BE49-F238E27FC236}">
                  <a16:creationId xmlns="" xmlns:a16="http://schemas.microsoft.com/office/drawing/2014/main" id="{B11BA6EC-5A52-6346-AFEE-BDAF3A62F6BF}"/>
                </a:ext>
              </a:extLst>
            </p:cNvPr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07;p41">
              <a:extLst>
                <a:ext uri="{FF2B5EF4-FFF2-40B4-BE49-F238E27FC236}">
                  <a16:creationId xmlns="" xmlns:a16="http://schemas.microsoft.com/office/drawing/2014/main" id="{B4F57465-E7D9-B04C-8B47-2A5AF8DD6AD1}"/>
                </a:ext>
              </a:extLst>
            </p:cNvPr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08;p41">
              <a:extLst>
                <a:ext uri="{FF2B5EF4-FFF2-40B4-BE49-F238E27FC236}">
                  <a16:creationId xmlns="" xmlns:a16="http://schemas.microsoft.com/office/drawing/2014/main" id="{4E8D11FE-FB2A-A24F-B9B6-E260BB3023E9}"/>
                </a:ext>
              </a:extLst>
            </p:cNvPr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09;p41">
              <a:extLst>
                <a:ext uri="{FF2B5EF4-FFF2-40B4-BE49-F238E27FC236}">
                  <a16:creationId xmlns="" xmlns:a16="http://schemas.microsoft.com/office/drawing/2014/main" id="{1F96D6C6-9E47-9243-8734-55E5CF72A2E6}"/>
                </a:ext>
              </a:extLst>
            </p:cNvPr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10;p41">
              <a:extLst>
                <a:ext uri="{FF2B5EF4-FFF2-40B4-BE49-F238E27FC236}">
                  <a16:creationId xmlns="" xmlns:a16="http://schemas.microsoft.com/office/drawing/2014/main" id="{7EE5779F-689C-DD43-B1D0-264AF1767CE4}"/>
                </a:ext>
              </a:extLst>
            </p:cNvPr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11;p41">
              <a:extLst>
                <a:ext uri="{FF2B5EF4-FFF2-40B4-BE49-F238E27FC236}">
                  <a16:creationId xmlns="" xmlns:a16="http://schemas.microsoft.com/office/drawing/2014/main" id="{4626463A-7679-5A42-BD85-3911B5DBF916}"/>
                </a:ext>
              </a:extLst>
            </p:cNvPr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12;p41">
              <a:extLst>
                <a:ext uri="{FF2B5EF4-FFF2-40B4-BE49-F238E27FC236}">
                  <a16:creationId xmlns="" xmlns:a16="http://schemas.microsoft.com/office/drawing/2014/main" id="{33AEE310-BB3D-7D45-B661-D28C2A4924A3}"/>
                </a:ext>
              </a:extLst>
            </p:cNvPr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13;p41">
              <a:extLst>
                <a:ext uri="{FF2B5EF4-FFF2-40B4-BE49-F238E27FC236}">
                  <a16:creationId xmlns="" xmlns:a16="http://schemas.microsoft.com/office/drawing/2014/main" id="{CDCF3523-8385-F74F-87C1-9F71BFF3B175}"/>
                </a:ext>
              </a:extLst>
            </p:cNvPr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14;p41">
              <a:extLst>
                <a:ext uri="{FF2B5EF4-FFF2-40B4-BE49-F238E27FC236}">
                  <a16:creationId xmlns="" xmlns:a16="http://schemas.microsoft.com/office/drawing/2014/main" id="{4B279065-3402-344B-904E-B94412D671A7}"/>
                </a:ext>
              </a:extLst>
            </p:cNvPr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15;p41">
              <a:extLst>
                <a:ext uri="{FF2B5EF4-FFF2-40B4-BE49-F238E27FC236}">
                  <a16:creationId xmlns="" xmlns:a16="http://schemas.microsoft.com/office/drawing/2014/main" id="{2A419E68-94AF-0E4A-8897-53D03A1BEFF3}"/>
                </a:ext>
              </a:extLst>
            </p:cNvPr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16;p41">
              <a:extLst>
                <a:ext uri="{FF2B5EF4-FFF2-40B4-BE49-F238E27FC236}">
                  <a16:creationId xmlns="" xmlns:a16="http://schemas.microsoft.com/office/drawing/2014/main" id="{1F7BDF94-06D7-0E4B-AE4E-7B49498F2582}"/>
                </a:ext>
              </a:extLst>
            </p:cNvPr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17;p41">
              <a:extLst>
                <a:ext uri="{FF2B5EF4-FFF2-40B4-BE49-F238E27FC236}">
                  <a16:creationId xmlns="" xmlns:a16="http://schemas.microsoft.com/office/drawing/2014/main" id="{255512D4-046D-5649-930C-ADC41B898DD2}"/>
                </a:ext>
              </a:extLst>
            </p:cNvPr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18;p41">
              <a:extLst>
                <a:ext uri="{FF2B5EF4-FFF2-40B4-BE49-F238E27FC236}">
                  <a16:creationId xmlns="" xmlns:a16="http://schemas.microsoft.com/office/drawing/2014/main" id="{63DA1354-CFAE-C742-B17D-3B291186FD7B}"/>
                </a:ext>
              </a:extLst>
            </p:cNvPr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932;p38">
            <a:extLst>
              <a:ext uri="{FF2B5EF4-FFF2-40B4-BE49-F238E27FC236}">
                <a16:creationId xmlns="" xmlns:a16="http://schemas.microsoft.com/office/drawing/2014/main" id="{8AE26775-95B5-2348-8C31-710F774078BE}"/>
              </a:ext>
            </a:extLst>
          </p:cNvPr>
          <p:cNvSpPr txBox="1">
            <a:spLocks/>
          </p:cNvSpPr>
          <p:nvPr/>
        </p:nvSpPr>
        <p:spPr>
          <a:xfrm flipH="1">
            <a:off x="958324" y="173448"/>
            <a:ext cx="5059017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indent="0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ĐẠI SỐ 8 _ TUẦN 7 _ TIẾT 14</a:t>
            </a:r>
          </a:p>
        </p:txBody>
      </p:sp>
      <p:sp>
        <p:nvSpPr>
          <p:cNvPr id="87" name="Google Shape;12061;p85">
            <a:extLst>
              <a:ext uri="{FF2B5EF4-FFF2-40B4-BE49-F238E27FC236}">
                <a16:creationId xmlns="" xmlns:a16="http://schemas.microsoft.com/office/drawing/2014/main" id="{49CF9355-402B-D940-A305-256920EF0118}"/>
              </a:ext>
            </a:extLst>
          </p:cNvPr>
          <p:cNvSpPr/>
          <p:nvPr/>
        </p:nvSpPr>
        <p:spPr>
          <a:xfrm>
            <a:off x="4105944" y="4310743"/>
            <a:ext cx="932111" cy="832757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379;p60">
            <a:extLst>
              <a:ext uri="{FF2B5EF4-FFF2-40B4-BE49-F238E27FC236}">
                <a16:creationId xmlns="" xmlns:a16="http://schemas.microsoft.com/office/drawing/2014/main" id="{8E242323-FA2C-9940-AAEA-EDFC6E35D8A1}"/>
              </a:ext>
            </a:extLst>
          </p:cNvPr>
          <p:cNvGrpSpPr/>
          <p:nvPr/>
        </p:nvGrpSpPr>
        <p:grpSpPr>
          <a:xfrm>
            <a:off x="171701" y="-39328"/>
            <a:ext cx="3248969" cy="1032386"/>
            <a:chOff x="6939375" y="228732"/>
            <a:chExt cx="917425" cy="1122350"/>
          </a:xfrm>
        </p:grpSpPr>
        <p:sp>
          <p:nvSpPr>
            <p:cNvPr id="6" name="Google Shape;2380;p60">
              <a:extLst>
                <a:ext uri="{FF2B5EF4-FFF2-40B4-BE49-F238E27FC236}">
                  <a16:creationId xmlns="" xmlns:a16="http://schemas.microsoft.com/office/drawing/2014/main" id="{3B7CB5F8-768A-014D-8171-1556DF5E9791}"/>
                </a:ext>
              </a:extLst>
            </p:cNvPr>
            <p:cNvSpPr/>
            <p:nvPr/>
          </p:nvSpPr>
          <p:spPr>
            <a:xfrm>
              <a:off x="6939375" y="228732"/>
              <a:ext cx="917425" cy="1092925"/>
            </a:xfrm>
            <a:custGeom>
              <a:avLst/>
              <a:gdLst/>
              <a:ahLst/>
              <a:cxnLst/>
              <a:rect l="l" t="t" r="r" b="b"/>
              <a:pathLst>
                <a:path w="36697" h="43717" extrusionOk="0">
                  <a:moveTo>
                    <a:pt x="13408" y="1"/>
                  </a:moveTo>
                  <a:cubicBezTo>
                    <a:pt x="9075" y="1"/>
                    <a:pt x="4745" y="72"/>
                    <a:pt x="426" y="271"/>
                  </a:cubicBezTo>
                  <a:cubicBezTo>
                    <a:pt x="312" y="279"/>
                    <a:pt x="259" y="370"/>
                    <a:pt x="269" y="458"/>
                  </a:cubicBezTo>
                  <a:cubicBezTo>
                    <a:pt x="193" y="482"/>
                    <a:pt x="132" y="544"/>
                    <a:pt x="132" y="648"/>
                  </a:cubicBezTo>
                  <a:cubicBezTo>
                    <a:pt x="123" y="7817"/>
                    <a:pt x="100" y="14989"/>
                    <a:pt x="116" y="22160"/>
                  </a:cubicBezTo>
                  <a:cubicBezTo>
                    <a:pt x="126" y="25668"/>
                    <a:pt x="112" y="29177"/>
                    <a:pt x="110" y="32686"/>
                  </a:cubicBezTo>
                  <a:cubicBezTo>
                    <a:pt x="110" y="36288"/>
                    <a:pt x="1" y="39921"/>
                    <a:pt x="187" y="43515"/>
                  </a:cubicBezTo>
                  <a:lnTo>
                    <a:pt x="378" y="43506"/>
                  </a:lnTo>
                  <a:cubicBezTo>
                    <a:pt x="567" y="39990"/>
                    <a:pt x="474" y="36436"/>
                    <a:pt x="483" y="32915"/>
                  </a:cubicBezTo>
                  <a:cubicBezTo>
                    <a:pt x="493" y="29330"/>
                    <a:pt x="488" y="25743"/>
                    <a:pt x="507" y="22160"/>
                  </a:cubicBezTo>
                  <a:cubicBezTo>
                    <a:pt x="543" y="14989"/>
                    <a:pt x="541" y="7817"/>
                    <a:pt x="551" y="648"/>
                  </a:cubicBezTo>
                  <a:cubicBezTo>
                    <a:pt x="551" y="632"/>
                    <a:pt x="545" y="620"/>
                    <a:pt x="543" y="604"/>
                  </a:cubicBezTo>
                  <a:lnTo>
                    <a:pt x="543" y="604"/>
                  </a:lnTo>
                  <a:cubicBezTo>
                    <a:pt x="982" y="613"/>
                    <a:pt x="1421" y="615"/>
                    <a:pt x="1859" y="620"/>
                  </a:cubicBezTo>
                  <a:cubicBezTo>
                    <a:pt x="1825" y="974"/>
                    <a:pt x="1786" y="1364"/>
                    <a:pt x="1875" y="1682"/>
                  </a:cubicBezTo>
                  <a:cubicBezTo>
                    <a:pt x="1889" y="1732"/>
                    <a:pt x="1934" y="1758"/>
                    <a:pt x="1978" y="1758"/>
                  </a:cubicBezTo>
                  <a:cubicBezTo>
                    <a:pt x="2022" y="1758"/>
                    <a:pt x="2066" y="1733"/>
                    <a:pt x="2079" y="1682"/>
                  </a:cubicBezTo>
                  <a:cubicBezTo>
                    <a:pt x="2167" y="1364"/>
                    <a:pt x="2130" y="976"/>
                    <a:pt x="2095" y="623"/>
                  </a:cubicBezTo>
                  <a:lnTo>
                    <a:pt x="2095" y="623"/>
                  </a:lnTo>
                  <a:cubicBezTo>
                    <a:pt x="3069" y="633"/>
                    <a:pt x="4042" y="637"/>
                    <a:pt x="5016" y="637"/>
                  </a:cubicBezTo>
                  <a:cubicBezTo>
                    <a:pt x="9239" y="637"/>
                    <a:pt x="13466" y="560"/>
                    <a:pt x="17687" y="560"/>
                  </a:cubicBezTo>
                  <a:cubicBezTo>
                    <a:pt x="17885" y="560"/>
                    <a:pt x="18083" y="560"/>
                    <a:pt x="18281" y="561"/>
                  </a:cubicBezTo>
                  <a:cubicBezTo>
                    <a:pt x="24157" y="569"/>
                    <a:pt x="30042" y="569"/>
                    <a:pt x="35916" y="685"/>
                  </a:cubicBezTo>
                  <a:cubicBezTo>
                    <a:pt x="36096" y="7863"/>
                    <a:pt x="36221" y="15047"/>
                    <a:pt x="36149" y="22228"/>
                  </a:cubicBezTo>
                  <a:cubicBezTo>
                    <a:pt x="36115" y="25763"/>
                    <a:pt x="36113" y="29298"/>
                    <a:pt x="36103" y="32835"/>
                  </a:cubicBezTo>
                  <a:cubicBezTo>
                    <a:pt x="36091" y="36436"/>
                    <a:pt x="35865" y="40121"/>
                    <a:pt x="36145" y="43716"/>
                  </a:cubicBezTo>
                  <a:lnTo>
                    <a:pt x="36405" y="43698"/>
                  </a:lnTo>
                  <a:cubicBezTo>
                    <a:pt x="36696" y="40187"/>
                    <a:pt x="36501" y="36586"/>
                    <a:pt x="36511" y="33065"/>
                  </a:cubicBezTo>
                  <a:cubicBezTo>
                    <a:pt x="36523" y="29452"/>
                    <a:pt x="36553" y="25838"/>
                    <a:pt x="36533" y="22228"/>
                  </a:cubicBezTo>
                  <a:cubicBezTo>
                    <a:pt x="36491" y="15033"/>
                    <a:pt x="36674" y="7841"/>
                    <a:pt x="36412" y="647"/>
                  </a:cubicBezTo>
                  <a:cubicBezTo>
                    <a:pt x="36408" y="541"/>
                    <a:pt x="36348" y="474"/>
                    <a:pt x="36274" y="438"/>
                  </a:cubicBezTo>
                  <a:cubicBezTo>
                    <a:pt x="36248" y="392"/>
                    <a:pt x="36205" y="354"/>
                    <a:pt x="36135" y="354"/>
                  </a:cubicBezTo>
                  <a:cubicBezTo>
                    <a:pt x="28576" y="219"/>
                    <a:pt x="20988" y="1"/>
                    <a:pt x="13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81;p60">
              <a:extLst>
                <a:ext uri="{FF2B5EF4-FFF2-40B4-BE49-F238E27FC236}">
                  <a16:creationId xmlns="" xmlns:a16="http://schemas.microsoft.com/office/drawing/2014/main" id="{EBA3C8DC-1D7E-4A42-9EF2-EB9D391808C4}"/>
                </a:ext>
              </a:extLst>
            </p:cNvPr>
            <p:cNvSpPr/>
            <p:nvPr/>
          </p:nvSpPr>
          <p:spPr>
            <a:xfrm>
              <a:off x="7392275" y="1128432"/>
              <a:ext cx="460375" cy="222650"/>
            </a:xfrm>
            <a:custGeom>
              <a:avLst/>
              <a:gdLst/>
              <a:ahLst/>
              <a:cxnLst/>
              <a:rect l="l" t="t" r="r" b="b"/>
              <a:pathLst>
                <a:path w="18415" h="8906" extrusionOk="0">
                  <a:moveTo>
                    <a:pt x="132" y="0"/>
                  </a:moveTo>
                  <a:lnTo>
                    <a:pt x="0" y="261"/>
                  </a:lnTo>
                  <a:cubicBezTo>
                    <a:pt x="1277" y="931"/>
                    <a:pt x="2642" y="1479"/>
                    <a:pt x="3931" y="2141"/>
                  </a:cubicBezTo>
                  <a:cubicBezTo>
                    <a:pt x="5472" y="2933"/>
                    <a:pt x="7022" y="3714"/>
                    <a:pt x="8573" y="4485"/>
                  </a:cubicBezTo>
                  <a:cubicBezTo>
                    <a:pt x="11615" y="5992"/>
                    <a:pt x="14669" y="7470"/>
                    <a:pt x="17754" y="8883"/>
                  </a:cubicBezTo>
                  <a:cubicBezTo>
                    <a:pt x="17790" y="8899"/>
                    <a:pt x="17824" y="8906"/>
                    <a:pt x="17857" y="8906"/>
                  </a:cubicBezTo>
                  <a:cubicBezTo>
                    <a:pt x="17959" y="8906"/>
                    <a:pt x="18044" y="8837"/>
                    <a:pt x="18084" y="8752"/>
                  </a:cubicBezTo>
                  <a:cubicBezTo>
                    <a:pt x="18096" y="8755"/>
                    <a:pt x="18108" y="8756"/>
                    <a:pt x="18120" y="8756"/>
                  </a:cubicBezTo>
                  <a:cubicBezTo>
                    <a:pt x="18160" y="8756"/>
                    <a:pt x="18200" y="8736"/>
                    <a:pt x="18225" y="8680"/>
                  </a:cubicBezTo>
                  <a:cubicBezTo>
                    <a:pt x="18297" y="8535"/>
                    <a:pt x="18335" y="8382"/>
                    <a:pt x="18361" y="8221"/>
                  </a:cubicBezTo>
                  <a:cubicBezTo>
                    <a:pt x="18385" y="8064"/>
                    <a:pt x="18414" y="7887"/>
                    <a:pt x="18324" y="7750"/>
                  </a:cubicBezTo>
                  <a:cubicBezTo>
                    <a:pt x="18313" y="7734"/>
                    <a:pt x="18301" y="7720"/>
                    <a:pt x="18289" y="7710"/>
                  </a:cubicBezTo>
                  <a:lnTo>
                    <a:pt x="18029" y="7728"/>
                  </a:lnTo>
                  <a:cubicBezTo>
                    <a:pt x="18031" y="7736"/>
                    <a:pt x="18031" y="7742"/>
                    <a:pt x="18031" y="7750"/>
                  </a:cubicBezTo>
                  <a:cubicBezTo>
                    <a:pt x="18021" y="7763"/>
                    <a:pt x="18013" y="7774"/>
                    <a:pt x="18005" y="7791"/>
                  </a:cubicBezTo>
                  <a:cubicBezTo>
                    <a:pt x="17957" y="7909"/>
                    <a:pt x="17994" y="8044"/>
                    <a:pt x="17994" y="8169"/>
                  </a:cubicBezTo>
                  <a:cubicBezTo>
                    <a:pt x="17994" y="8271"/>
                    <a:pt x="17983" y="8370"/>
                    <a:pt x="17969" y="8467"/>
                  </a:cubicBezTo>
                  <a:cubicBezTo>
                    <a:pt x="14771" y="6960"/>
                    <a:pt x="11575" y="5445"/>
                    <a:pt x="8405" y="3879"/>
                  </a:cubicBezTo>
                  <a:cubicBezTo>
                    <a:pt x="6851" y="3113"/>
                    <a:pt x="5299" y="2334"/>
                    <a:pt x="3752" y="1550"/>
                  </a:cubicBezTo>
                  <a:cubicBezTo>
                    <a:pt x="2644" y="986"/>
                    <a:pt x="1402" y="159"/>
                    <a:pt x="1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82;p60">
              <a:extLst>
                <a:ext uri="{FF2B5EF4-FFF2-40B4-BE49-F238E27FC236}">
                  <a16:creationId xmlns="" xmlns:a16="http://schemas.microsoft.com/office/drawing/2014/main" id="{2AB0630A-C8E7-F74A-81E6-34BC15892098}"/>
                </a:ext>
              </a:extLst>
            </p:cNvPr>
            <p:cNvSpPr/>
            <p:nvPr/>
          </p:nvSpPr>
          <p:spPr>
            <a:xfrm>
              <a:off x="6948800" y="242732"/>
              <a:ext cx="896100" cy="1097400"/>
            </a:xfrm>
            <a:custGeom>
              <a:avLst/>
              <a:gdLst/>
              <a:ahLst/>
              <a:cxnLst/>
              <a:rect l="l" t="t" r="r" b="b"/>
              <a:pathLst>
                <a:path w="35844" h="43896" extrusionOk="0">
                  <a:moveTo>
                    <a:pt x="34902" y="134"/>
                  </a:moveTo>
                  <a:cubicBezTo>
                    <a:pt x="34953" y="134"/>
                    <a:pt x="35001" y="167"/>
                    <a:pt x="35001" y="233"/>
                  </a:cubicBezTo>
                  <a:cubicBezTo>
                    <a:pt x="35003" y="529"/>
                    <a:pt x="34915" y="832"/>
                    <a:pt x="34858" y="1120"/>
                  </a:cubicBezTo>
                  <a:cubicBezTo>
                    <a:pt x="34847" y="1179"/>
                    <a:pt x="34806" y="1204"/>
                    <a:pt x="34762" y="1204"/>
                  </a:cubicBezTo>
                  <a:cubicBezTo>
                    <a:pt x="34695" y="1204"/>
                    <a:pt x="34621" y="1147"/>
                    <a:pt x="34633" y="1060"/>
                  </a:cubicBezTo>
                  <a:cubicBezTo>
                    <a:pt x="34680" y="776"/>
                    <a:pt x="34698" y="476"/>
                    <a:pt x="34798" y="206"/>
                  </a:cubicBezTo>
                  <a:cubicBezTo>
                    <a:pt x="34816" y="157"/>
                    <a:pt x="34860" y="134"/>
                    <a:pt x="34902" y="134"/>
                  </a:cubicBezTo>
                  <a:close/>
                  <a:moveTo>
                    <a:pt x="1850" y="2436"/>
                  </a:moveTo>
                  <a:cubicBezTo>
                    <a:pt x="1896" y="2436"/>
                    <a:pt x="1943" y="2474"/>
                    <a:pt x="1928" y="2534"/>
                  </a:cubicBezTo>
                  <a:cubicBezTo>
                    <a:pt x="1810" y="3011"/>
                    <a:pt x="1832" y="3466"/>
                    <a:pt x="1838" y="3951"/>
                  </a:cubicBezTo>
                  <a:cubicBezTo>
                    <a:pt x="1839" y="4005"/>
                    <a:pt x="1796" y="4034"/>
                    <a:pt x="1753" y="4034"/>
                  </a:cubicBezTo>
                  <a:cubicBezTo>
                    <a:pt x="1718" y="4034"/>
                    <a:pt x="1683" y="4015"/>
                    <a:pt x="1671" y="3975"/>
                  </a:cubicBezTo>
                  <a:cubicBezTo>
                    <a:pt x="1538" y="3490"/>
                    <a:pt x="1621" y="2963"/>
                    <a:pt x="1774" y="2492"/>
                  </a:cubicBezTo>
                  <a:cubicBezTo>
                    <a:pt x="1787" y="2453"/>
                    <a:pt x="1818" y="2436"/>
                    <a:pt x="1850" y="2436"/>
                  </a:cubicBezTo>
                  <a:close/>
                  <a:moveTo>
                    <a:pt x="34782" y="2583"/>
                  </a:moveTo>
                  <a:cubicBezTo>
                    <a:pt x="34814" y="2583"/>
                    <a:pt x="34846" y="2601"/>
                    <a:pt x="34860" y="2641"/>
                  </a:cubicBezTo>
                  <a:cubicBezTo>
                    <a:pt x="35107" y="3363"/>
                    <a:pt x="35068" y="4108"/>
                    <a:pt x="34842" y="4830"/>
                  </a:cubicBezTo>
                  <a:cubicBezTo>
                    <a:pt x="34828" y="4874"/>
                    <a:pt x="34793" y="4892"/>
                    <a:pt x="34758" y="4892"/>
                  </a:cubicBezTo>
                  <a:cubicBezTo>
                    <a:pt x="34705" y="4892"/>
                    <a:pt x="34651" y="4849"/>
                    <a:pt x="34671" y="4782"/>
                  </a:cubicBezTo>
                  <a:cubicBezTo>
                    <a:pt x="34865" y="4083"/>
                    <a:pt x="34842" y="3395"/>
                    <a:pt x="34698" y="2685"/>
                  </a:cubicBezTo>
                  <a:cubicBezTo>
                    <a:pt x="34686" y="2622"/>
                    <a:pt x="34734" y="2583"/>
                    <a:pt x="34782" y="2583"/>
                  </a:cubicBezTo>
                  <a:close/>
                  <a:moveTo>
                    <a:pt x="1887" y="6606"/>
                  </a:moveTo>
                  <a:cubicBezTo>
                    <a:pt x="1918" y="6606"/>
                    <a:pt x="1950" y="6627"/>
                    <a:pt x="1951" y="6669"/>
                  </a:cubicBezTo>
                  <a:cubicBezTo>
                    <a:pt x="1958" y="6953"/>
                    <a:pt x="1988" y="7246"/>
                    <a:pt x="1963" y="7528"/>
                  </a:cubicBezTo>
                  <a:cubicBezTo>
                    <a:pt x="1958" y="7576"/>
                    <a:pt x="1922" y="7601"/>
                    <a:pt x="1887" y="7601"/>
                  </a:cubicBezTo>
                  <a:cubicBezTo>
                    <a:pt x="1851" y="7601"/>
                    <a:pt x="1815" y="7576"/>
                    <a:pt x="1810" y="7528"/>
                  </a:cubicBezTo>
                  <a:cubicBezTo>
                    <a:pt x="1785" y="7246"/>
                    <a:pt x="1815" y="6953"/>
                    <a:pt x="1822" y="6669"/>
                  </a:cubicBezTo>
                  <a:cubicBezTo>
                    <a:pt x="1823" y="6627"/>
                    <a:pt x="1855" y="6606"/>
                    <a:pt x="1887" y="6606"/>
                  </a:cubicBezTo>
                  <a:close/>
                  <a:moveTo>
                    <a:pt x="34768" y="6733"/>
                  </a:moveTo>
                  <a:cubicBezTo>
                    <a:pt x="34808" y="6733"/>
                    <a:pt x="34849" y="6760"/>
                    <a:pt x="34851" y="6812"/>
                  </a:cubicBezTo>
                  <a:cubicBezTo>
                    <a:pt x="34879" y="7431"/>
                    <a:pt x="34890" y="8051"/>
                    <a:pt x="34851" y="8671"/>
                  </a:cubicBezTo>
                  <a:cubicBezTo>
                    <a:pt x="34848" y="8724"/>
                    <a:pt x="34808" y="8750"/>
                    <a:pt x="34769" y="8750"/>
                  </a:cubicBezTo>
                  <a:cubicBezTo>
                    <a:pt x="34730" y="8750"/>
                    <a:pt x="34690" y="8724"/>
                    <a:pt x="34687" y="8671"/>
                  </a:cubicBezTo>
                  <a:cubicBezTo>
                    <a:pt x="34645" y="8051"/>
                    <a:pt x="34657" y="7431"/>
                    <a:pt x="34687" y="6812"/>
                  </a:cubicBezTo>
                  <a:cubicBezTo>
                    <a:pt x="34689" y="6759"/>
                    <a:pt x="34729" y="6733"/>
                    <a:pt x="34768" y="6733"/>
                  </a:cubicBezTo>
                  <a:close/>
                  <a:moveTo>
                    <a:pt x="1743" y="9606"/>
                  </a:moveTo>
                  <a:cubicBezTo>
                    <a:pt x="1775" y="9606"/>
                    <a:pt x="1808" y="9629"/>
                    <a:pt x="1810" y="9673"/>
                  </a:cubicBezTo>
                  <a:cubicBezTo>
                    <a:pt x="1831" y="10146"/>
                    <a:pt x="1896" y="10656"/>
                    <a:pt x="1828" y="11125"/>
                  </a:cubicBezTo>
                  <a:cubicBezTo>
                    <a:pt x="1823" y="11167"/>
                    <a:pt x="1783" y="11189"/>
                    <a:pt x="1743" y="11189"/>
                  </a:cubicBezTo>
                  <a:cubicBezTo>
                    <a:pt x="1703" y="11189"/>
                    <a:pt x="1662" y="11167"/>
                    <a:pt x="1655" y="11125"/>
                  </a:cubicBezTo>
                  <a:cubicBezTo>
                    <a:pt x="1589" y="10656"/>
                    <a:pt x="1655" y="10146"/>
                    <a:pt x="1677" y="9673"/>
                  </a:cubicBezTo>
                  <a:cubicBezTo>
                    <a:pt x="1678" y="9629"/>
                    <a:pt x="1710" y="9606"/>
                    <a:pt x="1743" y="9606"/>
                  </a:cubicBezTo>
                  <a:close/>
                  <a:moveTo>
                    <a:pt x="34768" y="10893"/>
                  </a:moveTo>
                  <a:cubicBezTo>
                    <a:pt x="34800" y="10893"/>
                    <a:pt x="34834" y="10915"/>
                    <a:pt x="34837" y="10959"/>
                  </a:cubicBezTo>
                  <a:cubicBezTo>
                    <a:pt x="34885" y="11675"/>
                    <a:pt x="34865" y="12387"/>
                    <a:pt x="34846" y="13103"/>
                  </a:cubicBezTo>
                  <a:cubicBezTo>
                    <a:pt x="34844" y="13153"/>
                    <a:pt x="34806" y="13178"/>
                    <a:pt x="34768" y="13178"/>
                  </a:cubicBezTo>
                  <a:cubicBezTo>
                    <a:pt x="34731" y="13178"/>
                    <a:pt x="34693" y="13153"/>
                    <a:pt x="34692" y="13103"/>
                  </a:cubicBezTo>
                  <a:cubicBezTo>
                    <a:pt x="34673" y="12387"/>
                    <a:pt x="34653" y="11675"/>
                    <a:pt x="34701" y="10959"/>
                  </a:cubicBezTo>
                  <a:cubicBezTo>
                    <a:pt x="34703" y="10915"/>
                    <a:pt x="34735" y="10893"/>
                    <a:pt x="34768" y="10893"/>
                  </a:cubicBezTo>
                  <a:close/>
                  <a:moveTo>
                    <a:pt x="1886" y="13029"/>
                  </a:moveTo>
                  <a:cubicBezTo>
                    <a:pt x="1924" y="13029"/>
                    <a:pt x="1962" y="13053"/>
                    <a:pt x="1963" y="13103"/>
                  </a:cubicBezTo>
                  <a:cubicBezTo>
                    <a:pt x="1977" y="13572"/>
                    <a:pt x="2029" y="14065"/>
                    <a:pt x="1967" y="14533"/>
                  </a:cubicBezTo>
                  <a:cubicBezTo>
                    <a:pt x="1960" y="14585"/>
                    <a:pt x="1924" y="14611"/>
                    <a:pt x="1887" y="14611"/>
                  </a:cubicBezTo>
                  <a:cubicBezTo>
                    <a:pt x="1850" y="14611"/>
                    <a:pt x="1813" y="14585"/>
                    <a:pt x="1806" y="14533"/>
                  </a:cubicBezTo>
                  <a:cubicBezTo>
                    <a:pt x="1743" y="14067"/>
                    <a:pt x="1796" y="13572"/>
                    <a:pt x="1808" y="13103"/>
                  </a:cubicBezTo>
                  <a:cubicBezTo>
                    <a:pt x="1810" y="13053"/>
                    <a:pt x="1849" y="13029"/>
                    <a:pt x="1886" y="13029"/>
                  </a:cubicBezTo>
                  <a:close/>
                  <a:moveTo>
                    <a:pt x="34769" y="15596"/>
                  </a:moveTo>
                  <a:cubicBezTo>
                    <a:pt x="34810" y="15596"/>
                    <a:pt x="34850" y="15623"/>
                    <a:pt x="34851" y="15676"/>
                  </a:cubicBezTo>
                  <a:cubicBezTo>
                    <a:pt x="34877" y="16345"/>
                    <a:pt x="34874" y="17010"/>
                    <a:pt x="34856" y="17678"/>
                  </a:cubicBezTo>
                  <a:cubicBezTo>
                    <a:pt x="34853" y="17734"/>
                    <a:pt x="34811" y="17762"/>
                    <a:pt x="34769" y="17762"/>
                  </a:cubicBezTo>
                  <a:cubicBezTo>
                    <a:pt x="34726" y="17762"/>
                    <a:pt x="34684" y="17733"/>
                    <a:pt x="34682" y="17678"/>
                  </a:cubicBezTo>
                  <a:cubicBezTo>
                    <a:pt x="34661" y="17010"/>
                    <a:pt x="34659" y="16345"/>
                    <a:pt x="34685" y="15676"/>
                  </a:cubicBezTo>
                  <a:cubicBezTo>
                    <a:pt x="34687" y="15623"/>
                    <a:pt x="34728" y="15596"/>
                    <a:pt x="34769" y="15596"/>
                  </a:cubicBezTo>
                  <a:close/>
                  <a:moveTo>
                    <a:pt x="1620" y="16466"/>
                  </a:moveTo>
                  <a:cubicBezTo>
                    <a:pt x="1646" y="16466"/>
                    <a:pt x="1671" y="16480"/>
                    <a:pt x="1681" y="16512"/>
                  </a:cubicBezTo>
                  <a:cubicBezTo>
                    <a:pt x="1838" y="17043"/>
                    <a:pt x="1991" y="17731"/>
                    <a:pt x="1826" y="18274"/>
                  </a:cubicBezTo>
                  <a:cubicBezTo>
                    <a:pt x="1812" y="18321"/>
                    <a:pt x="1774" y="18343"/>
                    <a:pt x="1736" y="18343"/>
                  </a:cubicBezTo>
                  <a:cubicBezTo>
                    <a:pt x="1688" y="18343"/>
                    <a:pt x="1639" y="18309"/>
                    <a:pt x="1635" y="18248"/>
                  </a:cubicBezTo>
                  <a:cubicBezTo>
                    <a:pt x="1619" y="17982"/>
                    <a:pt x="1669" y="17715"/>
                    <a:pt x="1663" y="17445"/>
                  </a:cubicBezTo>
                  <a:cubicBezTo>
                    <a:pt x="1655" y="17142"/>
                    <a:pt x="1617" y="16844"/>
                    <a:pt x="1552" y="16548"/>
                  </a:cubicBezTo>
                  <a:cubicBezTo>
                    <a:pt x="1542" y="16498"/>
                    <a:pt x="1582" y="16466"/>
                    <a:pt x="1620" y="16466"/>
                  </a:cubicBezTo>
                  <a:close/>
                  <a:moveTo>
                    <a:pt x="1743" y="19890"/>
                  </a:moveTo>
                  <a:cubicBezTo>
                    <a:pt x="1781" y="19890"/>
                    <a:pt x="1819" y="19915"/>
                    <a:pt x="1822" y="19966"/>
                  </a:cubicBezTo>
                  <a:cubicBezTo>
                    <a:pt x="1848" y="20441"/>
                    <a:pt x="1884" y="20920"/>
                    <a:pt x="1845" y="21395"/>
                  </a:cubicBezTo>
                  <a:cubicBezTo>
                    <a:pt x="1839" y="21461"/>
                    <a:pt x="1791" y="21494"/>
                    <a:pt x="1743" y="21494"/>
                  </a:cubicBezTo>
                  <a:cubicBezTo>
                    <a:pt x="1694" y="21494"/>
                    <a:pt x="1646" y="21461"/>
                    <a:pt x="1642" y="21395"/>
                  </a:cubicBezTo>
                  <a:cubicBezTo>
                    <a:pt x="1602" y="20919"/>
                    <a:pt x="1639" y="20441"/>
                    <a:pt x="1665" y="19966"/>
                  </a:cubicBezTo>
                  <a:cubicBezTo>
                    <a:pt x="1667" y="19915"/>
                    <a:pt x="1705" y="19890"/>
                    <a:pt x="1743" y="19890"/>
                  </a:cubicBezTo>
                  <a:close/>
                  <a:moveTo>
                    <a:pt x="34769" y="20031"/>
                  </a:moveTo>
                  <a:cubicBezTo>
                    <a:pt x="34808" y="20031"/>
                    <a:pt x="34848" y="20057"/>
                    <a:pt x="34849" y="20109"/>
                  </a:cubicBezTo>
                  <a:cubicBezTo>
                    <a:pt x="34867" y="20682"/>
                    <a:pt x="34860" y="21252"/>
                    <a:pt x="34835" y="21825"/>
                  </a:cubicBezTo>
                  <a:cubicBezTo>
                    <a:pt x="34833" y="21867"/>
                    <a:pt x="34800" y="21889"/>
                    <a:pt x="34768" y="21889"/>
                  </a:cubicBezTo>
                  <a:cubicBezTo>
                    <a:pt x="34736" y="21889"/>
                    <a:pt x="34704" y="21867"/>
                    <a:pt x="34703" y="21825"/>
                  </a:cubicBezTo>
                  <a:cubicBezTo>
                    <a:pt x="34678" y="21252"/>
                    <a:pt x="34671" y="20682"/>
                    <a:pt x="34689" y="20109"/>
                  </a:cubicBezTo>
                  <a:cubicBezTo>
                    <a:pt x="34690" y="20057"/>
                    <a:pt x="34730" y="20031"/>
                    <a:pt x="34769" y="20031"/>
                  </a:cubicBezTo>
                  <a:close/>
                  <a:moveTo>
                    <a:pt x="1819" y="23627"/>
                  </a:moveTo>
                  <a:cubicBezTo>
                    <a:pt x="1849" y="23627"/>
                    <a:pt x="1880" y="23647"/>
                    <a:pt x="1882" y="23686"/>
                  </a:cubicBezTo>
                  <a:cubicBezTo>
                    <a:pt x="1921" y="24256"/>
                    <a:pt x="1967" y="24827"/>
                    <a:pt x="1961" y="25399"/>
                  </a:cubicBezTo>
                  <a:cubicBezTo>
                    <a:pt x="1961" y="25450"/>
                    <a:pt x="1924" y="25474"/>
                    <a:pt x="1887" y="25474"/>
                  </a:cubicBezTo>
                  <a:cubicBezTo>
                    <a:pt x="1848" y="25474"/>
                    <a:pt x="1809" y="25449"/>
                    <a:pt x="1806" y="25399"/>
                  </a:cubicBezTo>
                  <a:cubicBezTo>
                    <a:pt x="1757" y="24829"/>
                    <a:pt x="1762" y="24258"/>
                    <a:pt x="1760" y="23686"/>
                  </a:cubicBezTo>
                  <a:cubicBezTo>
                    <a:pt x="1760" y="23646"/>
                    <a:pt x="1789" y="23627"/>
                    <a:pt x="1819" y="23627"/>
                  </a:cubicBezTo>
                  <a:close/>
                  <a:moveTo>
                    <a:pt x="34625" y="24312"/>
                  </a:moveTo>
                  <a:cubicBezTo>
                    <a:pt x="34669" y="24312"/>
                    <a:pt x="34712" y="24340"/>
                    <a:pt x="34715" y="24397"/>
                  </a:cubicBezTo>
                  <a:cubicBezTo>
                    <a:pt x="34733" y="24970"/>
                    <a:pt x="34719" y="25542"/>
                    <a:pt x="34708" y="26112"/>
                  </a:cubicBezTo>
                  <a:cubicBezTo>
                    <a:pt x="34708" y="26166"/>
                    <a:pt x="34667" y="26193"/>
                    <a:pt x="34626" y="26193"/>
                  </a:cubicBezTo>
                  <a:cubicBezTo>
                    <a:pt x="34584" y="26193"/>
                    <a:pt x="34543" y="26166"/>
                    <a:pt x="34541" y="26112"/>
                  </a:cubicBezTo>
                  <a:cubicBezTo>
                    <a:pt x="34532" y="25542"/>
                    <a:pt x="34519" y="24970"/>
                    <a:pt x="34537" y="24397"/>
                  </a:cubicBezTo>
                  <a:cubicBezTo>
                    <a:pt x="34538" y="24340"/>
                    <a:pt x="34582" y="24312"/>
                    <a:pt x="34625" y="24312"/>
                  </a:cubicBezTo>
                  <a:close/>
                  <a:moveTo>
                    <a:pt x="1885" y="27046"/>
                  </a:moveTo>
                  <a:cubicBezTo>
                    <a:pt x="1920" y="27046"/>
                    <a:pt x="1953" y="27069"/>
                    <a:pt x="1956" y="27114"/>
                  </a:cubicBezTo>
                  <a:cubicBezTo>
                    <a:pt x="1983" y="27680"/>
                    <a:pt x="2015" y="28264"/>
                    <a:pt x="1975" y="28829"/>
                  </a:cubicBezTo>
                  <a:cubicBezTo>
                    <a:pt x="1971" y="28886"/>
                    <a:pt x="1929" y="28914"/>
                    <a:pt x="1886" y="28914"/>
                  </a:cubicBezTo>
                  <a:cubicBezTo>
                    <a:pt x="1844" y="28914"/>
                    <a:pt x="1801" y="28886"/>
                    <a:pt x="1796" y="28829"/>
                  </a:cubicBezTo>
                  <a:cubicBezTo>
                    <a:pt x="1757" y="28264"/>
                    <a:pt x="1787" y="27680"/>
                    <a:pt x="1815" y="27114"/>
                  </a:cubicBezTo>
                  <a:cubicBezTo>
                    <a:pt x="1817" y="27069"/>
                    <a:pt x="1851" y="27046"/>
                    <a:pt x="1885" y="27046"/>
                  </a:cubicBezTo>
                  <a:close/>
                  <a:moveTo>
                    <a:pt x="34768" y="28190"/>
                  </a:moveTo>
                  <a:cubicBezTo>
                    <a:pt x="34803" y="28190"/>
                    <a:pt x="34837" y="28212"/>
                    <a:pt x="34839" y="28257"/>
                  </a:cubicBezTo>
                  <a:cubicBezTo>
                    <a:pt x="34863" y="28783"/>
                    <a:pt x="34849" y="29306"/>
                    <a:pt x="34837" y="29829"/>
                  </a:cubicBezTo>
                  <a:cubicBezTo>
                    <a:pt x="34836" y="29873"/>
                    <a:pt x="34803" y="29895"/>
                    <a:pt x="34769" y="29895"/>
                  </a:cubicBezTo>
                  <a:cubicBezTo>
                    <a:pt x="34735" y="29895"/>
                    <a:pt x="34702" y="29873"/>
                    <a:pt x="34701" y="29829"/>
                  </a:cubicBezTo>
                  <a:cubicBezTo>
                    <a:pt x="34687" y="29306"/>
                    <a:pt x="34675" y="28783"/>
                    <a:pt x="34698" y="28257"/>
                  </a:cubicBezTo>
                  <a:cubicBezTo>
                    <a:pt x="34700" y="28212"/>
                    <a:pt x="34734" y="28190"/>
                    <a:pt x="34768" y="28190"/>
                  </a:cubicBezTo>
                  <a:close/>
                  <a:moveTo>
                    <a:pt x="1747" y="30911"/>
                  </a:moveTo>
                  <a:cubicBezTo>
                    <a:pt x="1773" y="30911"/>
                    <a:pt x="1799" y="30924"/>
                    <a:pt x="1810" y="30954"/>
                  </a:cubicBezTo>
                  <a:cubicBezTo>
                    <a:pt x="1974" y="31386"/>
                    <a:pt x="2041" y="31827"/>
                    <a:pt x="1956" y="32282"/>
                  </a:cubicBezTo>
                  <a:cubicBezTo>
                    <a:pt x="1949" y="32321"/>
                    <a:pt x="1916" y="32338"/>
                    <a:pt x="1883" y="32338"/>
                  </a:cubicBezTo>
                  <a:cubicBezTo>
                    <a:pt x="1841" y="32338"/>
                    <a:pt x="1797" y="32310"/>
                    <a:pt x="1801" y="32261"/>
                  </a:cubicBezTo>
                  <a:cubicBezTo>
                    <a:pt x="1836" y="31827"/>
                    <a:pt x="1818" y="31404"/>
                    <a:pt x="1689" y="30988"/>
                  </a:cubicBezTo>
                  <a:cubicBezTo>
                    <a:pt x="1673" y="30940"/>
                    <a:pt x="1710" y="30911"/>
                    <a:pt x="1747" y="30911"/>
                  </a:cubicBezTo>
                  <a:close/>
                  <a:moveTo>
                    <a:pt x="34769" y="31619"/>
                  </a:moveTo>
                  <a:cubicBezTo>
                    <a:pt x="34803" y="31619"/>
                    <a:pt x="34837" y="31642"/>
                    <a:pt x="34842" y="31688"/>
                  </a:cubicBezTo>
                  <a:cubicBezTo>
                    <a:pt x="34885" y="32211"/>
                    <a:pt x="34869" y="32741"/>
                    <a:pt x="34837" y="33261"/>
                  </a:cubicBezTo>
                  <a:cubicBezTo>
                    <a:pt x="34835" y="33306"/>
                    <a:pt x="34802" y="33328"/>
                    <a:pt x="34769" y="33328"/>
                  </a:cubicBezTo>
                  <a:cubicBezTo>
                    <a:pt x="34736" y="33328"/>
                    <a:pt x="34702" y="33306"/>
                    <a:pt x="34698" y="33261"/>
                  </a:cubicBezTo>
                  <a:cubicBezTo>
                    <a:pt x="34666" y="32741"/>
                    <a:pt x="34650" y="32211"/>
                    <a:pt x="34696" y="31688"/>
                  </a:cubicBezTo>
                  <a:cubicBezTo>
                    <a:pt x="34700" y="31642"/>
                    <a:pt x="34734" y="31619"/>
                    <a:pt x="34769" y="31619"/>
                  </a:cubicBezTo>
                  <a:close/>
                  <a:moveTo>
                    <a:pt x="19057" y="33704"/>
                  </a:moveTo>
                  <a:cubicBezTo>
                    <a:pt x="19065" y="33704"/>
                    <a:pt x="19073" y="33705"/>
                    <a:pt x="19081" y="33708"/>
                  </a:cubicBezTo>
                  <a:cubicBezTo>
                    <a:pt x="19632" y="33913"/>
                    <a:pt x="20159" y="34159"/>
                    <a:pt x="20638" y="34507"/>
                  </a:cubicBezTo>
                  <a:cubicBezTo>
                    <a:pt x="20711" y="34559"/>
                    <a:pt x="20669" y="34667"/>
                    <a:pt x="20594" y="34667"/>
                  </a:cubicBezTo>
                  <a:cubicBezTo>
                    <a:pt x="20580" y="34667"/>
                    <a:pt x="20565" y="34664"/>
                    <a:pt x="20549" y="34655"/>
                  </a:cubicBezTo>
                  <a:cubicBezTo>
                    <a:pt x="20051" y="34372"/>
                    <a:pt x="19547" y="34088"/>
                    <a:pt x="19016" y="33861"/>
                  </a:cubicBezTo>
                  <a:cubicBezTo>
                    <a:pt x="18939" y="33827"/>
                    <a:pt x="18983" y="33704"/>
                    <a:pt x="19057" y="33704"/>
                  </a:cubicBezTo>
                  <a:close/>
                  <a:moveTo>
                    <a:pt x="16621" y="33615"/>
                  </a:moveTo>
                  <a:cubicBezTo>
                    <a:pt x="16706" y="33615"/>
                    <a:pt x="16742" y="33735"/>
                    <a:pt x="16666" y="33787"/>
                  </a:cubicBezTo>
                  <a:cubicBezTo>
                    <a:pt x="16151" y="34129"/>
                    <a:pt x="15560" y="34366"/>
                    <a:pt x="15031" y="34692"/>
                  </a:cubicBezTo>
                  <a:cubicBezTo>
                    <a:pt x="15016" y="34702"/>
                    <a:pt x="15000" y="34706"/>
                    <a:pt x="14986" y="34706"/>
                  </a:cubicBezTo>
                  <a:cubicBezTo>
                    <a:pt x="14912" y="34706"/>
                    <a:pt x="14868" y="34594"/>
                    <a:pt x="14944" y="34539"/>
                  </a:cubicBezTo>
                  <a:cubicBezTo>
                    <a:pt x="15439" y="34182"/>
                    <a:pt x="15998" y="33780"/>
                    <a:pt x="16594" y="33619"/>
                  </a:cubicBezTo>
                  <a:cubicBezTo>
                    <a:pt x="16604" y="33616"/>
                    <a:pt x="16612" y="33615"/>
                    <a:pt x="16621" y="33615"/>
                  </a:cubicBezTo>
                  <a:close/>
                  <a:moveTo>
                    <a:pt x="12188" y="35647"/>
                  </a:moveTo>
                  <a:cubicBezTo>
                    <a:pt x="12274" y="35647"/>
                    <a:pt x="12333" y="35775"/>
                    <a:pt x="12240" y="35814"/>
                  </a:cubicBezTo>
                  <a:cubicBezTo>
                    <a:pt x="11808" y="35999"/>
                    <a:pt x="11332" y="36108"/>
                    <a:pt x="10880" y="36233"/>
                  </a:cubicBezTo>
                  <a:cubicBezTo>
                    <a:pt x="10872" y="36235"/>
                    <a:pt x="10864" y="36236"/>
                    <a:pt x="10857" y="36236"/>
                  </a:cubicBezTo>
                  <a:cubicBezTo>
                    <a:pt x="10773" y="36236"/>
                    <a:pt x="10747" y="36107"/>
                    <a:pt x="10836" y="36076"/>
                  </a:cubicBezTo>
                  <a:cubicBezTo>
                    <a:pt x="11272" y="35923"/>
                    <a:pt x="11718" y="35742"/>
                    <a:pt x="12171" y="35648"/>
                  </a:cubicBezTo>
                  <a:cubicBezTo>
                    <a:pt x="12176" y="35647"/>
                    <a:pt x="12182" y="35647"/>
                    <a:pt x="12188" y="35647"/>
                  </a:cubicBezTo>
                  <a:close/>
                  <a:moveTo>
                    <a:pt x="1600" y="34479"/>
                  </a:moveTo>
                  <a:cubicBezTo>
                    <a:pt x="1635" y="34479"/>
                    <a:pt x="1670" y="34503"/>
                    <a:pt x="1671" y="34549"/>
                  </a:cubicBezTo>
                  <a:cubicBezTo>
                    <a:pt x="1685" y="35114"/>
                    <a:pt x="1741" y="35699"/>
                    <a:pt x="1685" y="36265"/>
                  </a:cubicBezTo>
                  <a:cubicBezTo>
                    <a:pt x="1680" y="36319"/>
                    <a:pt x="1640" y="36346"/>
                    <a:pt x="1600" y="36346"/>
                  </a:cubicBezTo>
                  <a:cubicBezTo>
                    <a:pt x="1560" y="36346"/>
                    <a:pt x="1520" y="36319"/>
                    <a:pt x="1514" y="36265"/>
                  </a:cubicBezTo>
                  <a:cubicBezTo>
                    <a:pt x="1459" y="35699"/>
                    <a:pt x="1512" y="35114"/>
                    <a:pt x="1528" y="34549"/>
                  </a:cubicBezTo>
                  <a:cubicBezTo>
                    <a:pt x="1529" y="34503"/>
                    <a:pt x="1565" y="34479"/>
                    <a:pt x="1600" y="34479"/>
                  </a:cubicBezTo>
                  <a:close/>
                  <a:moveTo>
                    <a:pt x="23056" y="35432"/>
                  </a:moveTo>
                  <a:cubicBezTo>
                    <a:pt x="23083" y="35432"/>
                    <a:pt x="23109" y="35443"/>
                    <a:pt x="23129" y="35468"/>
                  </a:cubicBezTo>
                  <a:cubicBezTo>
                    <a:pt x="23426" y="35842"/>
                    <a:pt x="23809" y="36112"/>
                    <a:pt x="24244" y="36313"/>
                  </a:cubicBezTo>
                  <a:cubicBezTo>
                    <a:pt x="24342" y="36359"/>
                    <a:pt x="24287" y="36509"/>
                    <a:pt x="24193" y="36509"/>
                  </a:cubicBezTo>
                  <a:cubicBezTo>
                    <a:pt x="24184" y="36509"/>
                    <a:pt x="24174" y="36508"/>
                    <a:pt x="24163" y="36504"/>
                  </a:cubicBezTo>
                  <a:cubicBezTo>
                    <a:pt x="23664" y="36341"/>
                    <a:pt x="23265" y="36020"/>
                    <a:pt x="22951" y="35604"/>
                  </a:cubicBezTo>
                  <a:cubicBezTo>
                    <a:pt x="22894" y="35526"/>
                    <a:pt x="22977" y="35432"/>
                    <a:pt x="23056" y="35432"/>
                  </a:cubicBezTo>
                  <a:close/>
                  <a:moveTo>
                    <a:pt x="34625" y="35189"/>
                  </a:moveTo>
                  <a:cubicBezTo>
                    <a:pt x="34661" y="35189"/>
                    <a:pt x="34696" y="35213"/>
                    <a:pt x="34698" y="35263"/>
                  </a:cubicBezTo>
                  <a:cubicBezTo>
                    <a:pt x="34734" y="35879"/>
                    <a:pt x="34682" y="36504"/>
                    <a:pt x="34664" y="37121"/>
                  </a:cubicBezTo>
                  <a:cubicBezTo>
                    <a:pt x="34662" y="37170"/>
                    <a:pt x="34623" y="37194"/>
                    <a:pt x="34586" y="37194"/>
                  </a:cubicBezTo>
                  <a:cubicBezTo>
                    <a:pt x="34548" y="37194"/>
                    <a:pt x="34512" y="37170"/>
                    <a:pt x="34512" y="37121"/>
                  </a:cubicBezTo>
                  <a:cubicBezTo>
                    <a:pt x="34516" y="36505"/>
                    <a:pt x="34488" y="35877"/>
                    <a:pt x="34546" y="35263"/>
                  </a:cubicBezTo>
                  <a:cubicBezTo>
                    <a:pt x="34551" y="35214"/>
                    <a:pt x="34588" y="35189"/>
                    <a:pt x="34625" y="35189"/>
                  </a:cubicBezTo>
                  <a:close/>
                  <a:moveTo>
                    <a:pt x="9046" y="37193"/>
                  </a:moveTo>
                  <a:cubicBezTo>
                    <a:pt x="9138" y="37193"/>
                    <a:pt x="9190" y="37335"/>
                    <a:pt x="9097" y="37382"/>
                  </a:cubicBezTo>
                  <a:cubicBezTo>
                    <a:pt x="8633" y="37611"/>
                    <a:pt x="8125" y="37780"/>
                    <a:pt x="7638" y="37950"/>
                  </a:cubicBezTo>
                  <a:cubicBezTo>
                    <a:pt x="7628" y="37954"/>
                    <a:pt x="7618" y="37955"/>
                    <a:pt x="7609" y="37955"/>
                  </a:cubicBezTo>
                  <a:cubicBezTo>
                    <a:pt x="7520" y="37955"/>
                    <a:pt x="7468" y="37808"/>
                    <a:pt x="7562" y="37768"/>
                  </a:cubicBezTo>
                  <a:cubicBezTo>
                    <a:pt x="8035" y="37565"/>
                    <a:pt x="8524" y="37343"/>
                    <a:pt x="9019" y="37197"/>
                  </a:cubicBezTo>
                  <a:cubicBezTo>
                    <a:pt x="9028" y="37195"/>
                    <a:pt x="9038" y="37193"/>
                    <a:pt x="9046" y="37193"/>
                  </a:cubicBezTo>
                  <a:close/>
                  <a:moveTo>
                    <a:pt x="26911" y="37720"/>
                  </a:moveTo>
                  <a:cubicBezTo>
                    <a:pt x="26919" y="37720"/>
                    <a:pt x="26927" y="37721"/>
                    <a:pt x="26936" y="37724"/>
                  </a:cubicBezTo>
                  <a:cubicBezTo>
                    <a:pt x="27539" y="37892"/>
                    <a:pt x="28148" y="38124"/>
                    <a:pt x="28652" y="38497"/>
                  </a:cubicBezTo>
                  <a:cubicBezTo>
                    <a:pt x="28723" y="38552"/>
                    <a:pt x="28683" y="38654"/>
                    <a:pt x="28610" y="38654"/>
                  </a:cubicBezTo>
                  <a:cubicBezTo>
                    <a:pt x="28596" y="38654"/>
                    <a:pt x="28582" y="38650"/>
                    <a:pt x="28567" y="38643"/>
                  </a:cubicBezTo>
                  <a:cubicBezTo>
                    <a:pt x="28014" y="38363"/>
                    <a:pt x="27485" y="38077"/>
                    <a:pt x="26893" y="37887"/>
                  </a:cubicBezTo>
                  <a:cubicBezTo>
                    <a:pt x="26797" y="37856"/>
                    <a:pt x="26825" y="37720"/>
                    <a:pt x="26911" y="37720"/>
                  </a:cubicBezTo>
                  <a:close/>
                  <a:moveTo>
                    <a:pt x="5312" y="38896"/>
                  </a:moveTo>
                  <a:cubicBezTo>
                    <a:pt x="5385" y="38896"/>
                    <a:pt x="5434" y="39001"/>
                    <a:pt x="5355" y="39044"/>
                  </a:cubicBezTo>
                  <a:cubicBezTo>
                    <a:pt x="4930" y="39291"/>
                    <a:pt x="4491" y="39508"/>
                    <a:pt x="4055" y="39734"/>
                  </a:cubicBezTo>
                  <a:cubicBezTo>
                    <a:pt x="4041" y="39742"/>
                    <a:pt x="4027" y="39745"/>
                    <a:pt x="4013" y="39745"/>
                  </a:cubicBezTo>
                  <a:cubicBezTo>
                    <a:pt x="3936" y="39745"/>
                    <a:pt x="3886" y="39633"/>
                    <a:pt x="3969" y="39587"/>
                  </a:cubicBezTo>
                  <a:cubicBezTo>
                    <a:pt x="4401" y="39356"/>
                    <a:pt x="4830" y="39116"/>
                    <a:pt x="5274" y="38906"/>
                  </a:cubicBezTo>
                  <a:cubicBezTo>
                    <a:pt x="5287" y="38899"/>
                    <a:pt x="5300" y="38896"/>
                    <a:pt x="5312" y="38896"/>
                  </a:cubicBezTo>
                  <a:close/>
                  <a:moveTo>
                    <a:pt x="1743" y="38347"/>
                  </a:moveTo>
                  <a:cubicBezTo>
                    <a:pt x="1774" y="38347"/>
                    <a:pt x="1805" y="38368"/>
                    <a:pt x="1806" y="38410"/>
                  </a:cubicBezTo>
                  <a:cubicBezTo>
                    <a:pt x="1826" y="38830"/>
                    <a:pt x="1882" y="39275"/>
                    <a:pt x="1832" y="39695"/>
                  </a:cubicBezTo>
                  <a:cubicBezTo>
                    <a:pt x="1825" y="39752"/>
                    <a:pt x="1784" y="39780"/>
                    <a:pt x="1742" y="39780"/>
                  </a:cubicBezTo>
                  <a:cubicBezTo>
                    <a:pt x="1701" y="39780"/>
                    <a:pt x="1660" y="39752"/>
                    <a:pt x="1653" y="39695"/>
                  </a:cubicBezTo>
                  <a:cubicBezTo>
                    <a:pt x="1603" y="39275"/>
                    <a:pt x="1658" y="38830"/>
                    <a:pt x="1679" y="38410"/>
                  </a:cubicBezTo>
                  <a:cubicBezTo>
                    <a:pt x="1681" y="38368"/>
                    <a:pt x="1712" y="38347"/>
                    <a:pt x="1743" y="38347"/>
                  </a:cubicBezTo>
                  <a:close/>
                  <a:moveTo>
                    <a:pt x="34625" y="38903"/>
                  </a:moveTo>
                  <a:cubicBezTo>
                    <a:pt x="34664" y="38903"/>
                    <a:pt x="34703" y="38928"/>
                    <a:pt x="34706" y="38979"/>
                  </a:cubicBezTo>
                  <a:cubicBezTo>
                    <a:pt x="34722" y="39410"/>
                    <a:pt x="34724" y="39839"/>
                    <a:pt x="34703" y="40265"/>
                  </a:cubicBezTo>
                  <a:cubicBezTo>
                    <a:pt x="34701" y="40316"/>
                    <a:pt x="34663" y="40342"/>
                    <a:pt x="34626" y="40342"/>
                  </a:cubicBezTo>
                  <a:cubicBezTo>
                    <a:pt x="34588" y="40342"/>
                    <a:pt x="34551" y="40316"/>
                    <a:pt x="34549" y="40265"/>
                  </a:cubicBezTo>
                  <a:cubicBezTo>
                    <a:pt x="34525" y="39838"/>
                    <a:pt x="34530" y="39409"/>
                    <a:pt x="34546" y="38979"/>
                  </a:cubicBezTo>
                  <a:cubicBezTo>
                    <a:pt x="34547" y="38928"/>
                    <a:pt x="34586" y="38903"/>
                    <a:pt x="34625" y="38903"/>
                  </a:cubicBezTo>
                  <a:close/>
                  <a:moveTo>
                    <a:pt x="30910" y="39599"/>
                  </a:moveTo>
                  <a:cubicBezTo>
                    <a:pt x="30925" y="39599"/>
                    <a:pt x="30942" y="39603"/>
                    <a:pt x="30958" y="39611"/>
                  </a:cubicBezTo>
                  <a:cubicBezTo>
                    <a:pt x="31575" y="39897"/>
                    <a:pt x="32209" y="40162"/>
                    <a:pt x="32805" y="40490"/>
                  </a:cubicBezTo>
                  <a:cubicBezTo>
                    <a:pt x="32894" y="40539"/>
                    <a:pt x="32848" y="40681"/>
                    <a:pt x="32761" y="40681"/>
                  </a:cubicBezTo>
                  <a:cubicBezTo>
                    <a:pt x="32751" y="40681"/>
                    <a:pt x="32740" y="40679"/>
                    <a:pt x="32729" y="40675"/>
                  </a:cubicBezTo>
                  <a:cubicBezTo>
                    <a:pt x="32090" y="40416"/>
                    <a:pt x="31473" y="40090"/>
                    <a:pt x="30852" y="39792"/>
                  </a:cubicBezTo>
                  <a:cubicBezTo>
                    <a:pt x="30746" y="39740"/>
                    <a:pt x="30811" y="39599"/>
                    <a:pt x="30910" y="39599"/>
                  </a:cubicBezTo>
                  <a:close/>
                  <a:moveTo>
                    <a:pt x="17310" y="0"/>
                  </a:moveTo>
                  <a:cubicBezTo>
                    <a:pt x="13089" y="0"/>
                    <a:pt x="8862" y="77"/>
                    <a:pt x="4639" y="77"/>
                  </a:cubicBezTo>
                  <a:cubicBezTo>
                    <a:pt x="3665" y="77"/>
                    <a:pt x="2692" y="73"/>
                    <a:pt x="1718" y="63"/>
                  </a:cubicBezTo>
                  <a:lnTo>
                    <a:pt x="1718" y="63"/>
                  </a:lnTo>
                  <a:cubicBezTo>
                    <a:pt x="1753" y="416"/>
                    <a:pt x="1790" y="804"/>
                    <a:pt x="1701" y="1122"/>
                  </a:cubicBezTo>
                  <a:cubicBezTo>
                    <a:pt x="1688" y="1173"/>
                    <a:pt x="1644" y="1198"/>
                    <a:pt x="1601" y="1198"/>
                  </a:cubicBezTo>
                  <a:cubicBezTo>
                    <a:pt x="1557" y="1198"/>
                    <a:pt x="1512" y="1172"/>
                    <a:pt x="1498" y="1122"/>
                  </a:cubicBezTo>
                  <a:cubicBezTo>
                    <a:pt x="1409" y="804"/>
                    <a:pt x="1448" y="414"/>
                    <a:pt x="1482" y="60"/>
                  </a:cubicBezTo>
                  <a:cubicBezTo>
                    <a:pt x="1044" y="56"/>
                    <a:pt x="605" y="54"/>
                    <a:pt x="166" y="44"/>
                  </a:cubicBezTo>
                  <a:lnTo>
                    <a:pt x="166" y="44"/>
                  </a:lnTo>
                  <a:cubicBezTo>
                    <a:pt x="168" y="60"/>
                    <a:pt x="174" y="72"/>
                    <a:pt x="174" y="88"/>
                  </a:cubicBezTo>
                  <a:cubicBezTo>
                    <a:pt x="164" y="7257"/>
                    <a:pt x="166" y="14429"/>
                    <a:pt x="130" y="21600"/>
                  </a:cubicBezTo>
                  <a:cubicBezTo>
                    <a:pt x="111" y="25184"/>
                    <a:pt x="116" y="28770"/>
                    <a:pt x="106" y="32356"/>
                  </a:cubicBezTo>
                  <a:cubicBezTo>
                    <a:pt x="97" y="35877"/>
                    <a:pt x="190" y="39430"/>
                    <a:pt x="1" y="42947"/>
                  </a:cubicBezTo>
                  <a:lnTo>
                    <a:pt x="3" y="42947"/>
                  </a:lnTo>
                  <a:cubicBezTo>
                    <a:pt x="5848" y="40534"/>
                    <a:pt x="11706" y="38297"/>
                    <a:pt x="17370" y="35456"/>
                  </a:cubicBezTo>
                  <a:cubicBezTo>
                    <a:pt x="17405" y="35437"/>
                    <a:pt x="17440" y="35429"/>
                    <a:pt x="17474" y="35429"/>
                  </a:cubicBezTo>
                  <a:cubicBezTo>
                    <a:pt x="17498" y="35429"/>
                    <a:pt x="17521" y="35433"/>
                    <a:pt x="17543" y="35440"/>
                  </a:cubicBezTo>
                  <a:cubicBezTo>
                    <a:pt x="17558" y="35421"/>
                    <a:pt x="17582" y="35406"/>
                    <a:pt x="17611" y="35406"/>
                  </a:cubicBezTo>
                  <a:cubicBezTo>
                    <a:pt x="17613" y="35406"/>
                    <a:pt x="17615" y="35406"/>
                    <a:pt x="17617" y="35406"/>
                  </a:cubicBezTo>
                  <a:cubicBezTo>
                    <a:pt x="17702" y="35410"/>
                    <a:pt x="17785" y="35418"/>
                    <a:pt x="17871" y="35429"/>
                  </a:cubicBezTo>
                  <a:cubicBezTo>
                    <a:pt x="19141" y="35588"/>
                    <a:pt x="20383" y="36414"/>
                    <a:pt x="21491" y="36978"/>
                  </a:cubicBezTo>
                  <a:cubicBezTo>
                    <a:pt x="23038" y="37764"/>
                    <a:pt x="24590" y="38541"/>
                    <a:pt x="26144" y="39308"/>
                  </a:cubicBezTo>
                  <a:cubicBezTo>
                    <a:pt x="29314" y="40873"/>
                    <a:pt x="32510" y="42388"/>
                    <a:pt x="35708" y="43895"/>
                  </a:cubicBezTo>
                  <a:cubicBezTo>
                    <a:pt x="35722" y="43798"/>
                    <a:pt x="35733" y="43699"/>
                    <a:pt x="35733" y="43597"/>
                  </a:cubicBezTo>
                  <a:cubicBezTo>
                    <a:pt x="35733" y="43474"/>
                    <a:pt x="35696" y="43337"/>
                    <a:pt x="35744" y="43219"/>
                  </a:cubicBezTo>
                  <a:cubicBezTo>
                    <a:pt x="35752" y="43203"/>
                    <a:pt x="35760" y="43191"/>
                    <a:pt x="35770" y="43178"/>
                  </a:cubicBezTo>
                  <a:cubicBezTo>
                    <a:pt x="35770" y="43170"/>
                    <a:pt x="35770" y="43164"/>
                    <a:pt x="35768" y="43156"/>
                  </a:cubicBezTo>
                  <a:cubicBezTo>
                    <a:pt x="35488" y="39561"/>
                    <a:pt x="35714" y="35877"/>
                    <a:pt x="35726" y="32275"/>
                  </a:cubicBezTo>
                  <a:cubicBezTo>
                    <a:pt x="35735" y="28738"/>
                    <a:pt x="35738" y="25203"/>
                    <a:pt x="35772" y="21668"/>
                  </a:cubicBezTo>
                  <a:cubicBezTo>
                    <a:pt x="35844" y="14487"/>
                    <a:pt x="35719" y="7303"/>
                    <a:pt x="35539" y="126"/>
                  </a:cubicBezTo>
                  <a:cubicBezTo>
                    <a:pt x="29665" y="10"/>
                    <a:pt x="23780" y="10"/>
                    <a:pt x="17904" y="1"/>
                  </a:cubicBezTo>
                  <a:cubicBezTo>
                    <a:pt x="17706" y="0"/>
                    <a:pt x="17508" y="0"/>
                    <a:pt x="17310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83;p60">
              <a:extLst>
                <a:ext uri="{FF2B5EF4-FFF2-40B4-BE49-F238E27FC236}">
                  <a16:creationId xmlns="" xmlns:a16="http://schemas.microsoft.com/office/drawing/2014/main" id="{E68EBA4C-E1C1-5D4D-92E2-D31BF00099AC}"/>
                </a:ext>
              </a:extLst>
            </p:cNvPr>
            <p:cNvSpPr/>
            <p:nvPr/>
          </p:nvSpPr>
          <p:spPr>
            <a:xfrm>
              <a:off x="7814325" y="246057"/>
              <a:ext cx="9550" cy="26800"/>
            </a:xfrm>
            <a:custGeom>
              <a:avLst/>
              <a:gdLst/>
              <a:ahLst/>
              <a:cxnLst/>
              <a:rect l="l" t="t" r="r" b="b"/>
              <a:pathLst>
                <a:path w="382" h="1072" extrusionOk="0">
                  <a:moveTo>
                    <a:pt x="281" y="1"/>
                  </a:moveTo>
                  <a:cubicBezTo>
                    <a:pt x="239" y="1"/>
                    <a:pt x="195" y="24"/>
                    <a:pt x="177" y="73"/>
                  </a:cubicBezTo>
                  <a:cubicBezTo>
                    <a:pt x="77" y="343"/>
                    <a:pt x="59" y="643"/>
                    <a:pt x="13" y="927"/>
                  </a:cubicBezTo>
                  <a:cubicBezTo>
                    <a:pt x="1" y="1014"/>
                    <a:pt x="74" y="1071"/>
                    <a:pt x="141" y="1071"/>
                  </a:cubicBezTo>
                  <a:cubicBezTo>
                    <a:pt x="185" y="1071"/>
                    <a:pt x="226" y="1046"/>
                    <a:pt x="237" y="987"/>
                  </a:cubicBezTo>
                  <a:cubicBezTo>
                    <a:pt x="294" y="699"/>
                    <a:pt x="382" y="396"/>
                    <a:pt x="380" y="100"/>
                  </a:cubicBezTo>
                  <a:cubicBezTo>
                    <a:pt x="380" y="34"/>
                    <a:pt x="332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84;p60">
              <a:extLst>
                <a:ext uri="{FF2B5EF4-FFF2-40B4-BE49-F238E27FC236}">
                  <a16:creationId xmlns="" xmlns:a16="http://schemas.microsoft.com/office/drawing/2014/main" id="{C5D39031-EE9E-EC43-8AE3-34EF1C74446D}"/>
                </a:ext>
              </a:extLst>
            </p:cNvPr>
            <p:cNvSpPr/>
            <p:nvPr/>
          </p:nvSpPr>
          <p:spPr>
            <a:xfrm>
              <a:off x="7815075" y="307282"/>
              <a:ext cx="11425" cy="57775"/>
            </a:xfrm>
            <a:custGeom>
              <a:avLst/>
              <a:gdLst/>
              <a:ahLst/>
              <a:cxnLst/>
              <a:rect l="l" t="t" r="r" b="b"/>
              <a:pathLst>
                <a:path w="457" h="2311" extrusionOk="0">
                  <a:moveTo>
                    <a:pt x="130" y="1"/>
                  </a:moveTo>
                  <a:cubicBezTo>
                    <a:pt x="83" y="1"/>
                    <a:pt x="35" y="41"/>
                    <a:pt x="47" y="104"/>
                  </a:cubicBezTo>
                  <a:cubicBezTo>
                    <a:pt x="191" y="813"/>
                    <a:pt x="214" y="1501"/>
                    <a:pt x="20" y="2200"/>
                  </a:cubicBezTo>
                  <a:cubicBezTo>
                    <a:pt x="0" y="2267"/>
                    <a:pt x="54" y="2311"/>
                    <a:pt x="108" y="2311"/>
                  </a:cubicBezTo>
                  <a:cubicBezTo>
                    <a:pt x="142" y="2311"/>
                    <a:pt x="177" y="2292"/>
                    <a:pt x="191" y="2249"/>
                  </a:cubicBezTo>
                  <a:cubicBezTo>
                    <a:pt x="417" y="1526"/>
                    <a:pt x="457" y="781"/>
                    <a:pt x="209" y="60"/>
                  </a:cubicBezTo>
                  <a:cubicBezTo>
                    <a:pt x="195" y="19"/>
                    <a:pt x="163" y="1"/>
                    <a:pt x="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85;p60">
              <a:extLst>
                <a:ext uri="{FF2B5EF4-FFF2-40B4-BE49-F238E27FC236}">
                  <a16:creationId xmlns="" xmlns:a16="http://schemas.microsoft.com/office/drawing/2014/main" id="{2C4E3A34-E345-C24A-A574-D232D22C6D4A}"/>
                </a:ext>
              </a:extLst>
            </p:cNvPr>
            <p:cNvSpPr/>
            <p:nvPr/>
          </p:nvSpPr>
          <p:spPr>
            <a:xfrm>
              <a:off x="7814925" y="411057"/>
              <a:ext cx="6125" cy="50450"/>
            </a:xfrm>
            <a:custGeom>
              <a:avLst/>
              <a:gdLst/>
              <a:ahLst/>
              <a:cxnLst/>
              <a:rect l="l" t="t" r="r" b="b"/>
              <a:pathLst>
                <a:path w="245" h="2018" extrusionOk="0">
                  <a:moveTo>
                    <a:pt x="123" y="0"/>
                  </a:moveTo>
                  <a:cubicBezTo>
                    <a:pt x="84" y="0"/>
                    <a:pt x="44" y="26"/>
                    <a:pt x="42" y="79"/>
                  </a:cubicBezTo>
                  <a:cubicBezTo>
                    <a:pt x="12" y="698"/>
                    <a:pt x="0" y="1318"/>
                    <a:pt x="42" y="1938"/>
                  </a:cubicBezTo>
                  <a:cubicBezTo>
                    <a:pt x="45" y="1991"/>
                    <a:pt x="85" y="2017"/>
                    <a:pt x="124" y="2017"/>
                  </a:cubicBezTo>
                  <a:cubicBezTo>
                    <a:pt x="163" y="2017"/>
                    <a:pt x="203" y="1991"/>
                    <a:pt x="206" y="1938"/>
                  </a:cubicBezTo>
                  <a:cubicBezTo>
                    <a:pt x="245" y="1318"/>
                    <a:pt x="234" y="698"/>
                    <a:pt x="206" y="79"/>
                  </a:cubicBezTo>
                  <a:cubicBezTo>
                    <a:pt x="204" y="27"/>
                    <a:pt x="163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86;p60">
              <a:extLst>
                <a:ext uri="{FF2B5EF4-FFF2-40B4-BE49-F238E27FC236}">
                  <a16:creationId xmlns="" xmlns:a16="http://schemas.microsoft.com/office/drawing/2014/main" id="{E9D31DFD-24E7-C149-B12D-CFE44AA31340}"/>
                </a:ext>
              </a:extLst>
            </p:cNvPr>
            <p:cNvSpPr/>
            <p:nvPr/>
          </p:nvSpPr>
          <p:spPr>
            <a:xfrm>
              <a:off x="7815250" y="632632"/>
              <a:ext cx="5450" cy="54150"/>
            </a:xfrm>
            <a:custGeom>
              <a:avLst/>
              <a:gdLst/>
              <a:ahLst/>
              <a:cxnLst/>
              <a:rect l="l" t="t" r="r" b="b"/>
              <a:pathLst>
                <a:path w="218" h="2166" extrusionOk="0">
                  <a:moveTo>
                    <a:pt x="111" y="0"/>
                  </a:moveTo>
                  <a:cubicBezTo>
                    <a:pt x="70" y="0"/>
                    <a:pt x="29" y="27"/>
                    <a:pt x="27" y="80"/>
                  </a:cubicBezTo>
                  <a:cubicBezTo>
                    <a:pt x="1" y="749"/>
                    <a:pt x="3" y="1414"/>
                    <a:pt x="24" y="2082"/>
                  </a:cubicBezTo>
                  <a:cubicBezTo>
                    <a:pt x="26" y="2137"/>
                    <a:pt x="68" y="2166"/>
                    <a:pt x="111" y="2166"/>
                  </a:cubicBezTo>
                  <a:cubicBezTo>
                    <a:pt x="153" y="2166"/>
                    <a:pt x="195" y="2138"/>
                    <a:pt x="198" y="2082"/>
                  </a:cubicBezTo>
                  <a:cubicBezTo>
                    <a:pt x="216" y="1414"/>
                    <a:pt x="218" y="749"/>
                    <a:pt x="193" y="80"/>
                  </a:cubicBezTo>
                  <a:cubicBezTo>
                    <a:pt x="192" y="27"/>
                    <a:pt x="152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87;p60">
              <a:extLst>
                <a:ext uri="{FF2B5EF4-FFF2-40B4-BE49-F238E27FC236}">
                  <a16:creationId xmlns="" xmlns:a16="http://schemas.microsoft.com/office/drawing/2014/main" id="{1E547164-40A5-6444-AEB3-BC081E25215E}"/>
                </a:ext>
              </a:extLst>
            </p:cNvPr>
            <p:cNvSpPr/>
            <p:nvPr/>
          </p:nvSpPr>
          <p:spPr>
            <a:xfrm>
              <a:off x="7815050" y="1033207"/>
              <a:ext cx="5900" cy="42725"/>
            </a:xfrm>
            <a:custGeom>
              <a:avLst/>
              <a:gdLst/>
              <a:ahLst/>
              <a:cxnLst/>
              <a:rect l="l" t="t" r="r" b="b"/>
              <a:pathLst>
                <a:path w="236" h="1709" extrusionOk="0">
                  <a:moveTo>
                    <a:pt x="118" y="0"/>
                  </a:moveTo>
                  <a:cubicBezTo>
                    <a:pt x="83" y="0"/>
                    <a:pt x="50" y="23"/>
                    <a:pt x="46" y="69"/>
                  </a:cubicBezTo>
                  <a:cubicBezTo>
                    <a:pt x="0" y="592"/>
                    <a:pt x="16" y="1122"/>
                    <a:pt x="48" y="1642"/>
                  </a:cubicBezTo>
                  <a:cubicBezTo>
                    <a:pt x="52" y="1687"/>
                    <a:pt x="85" y="1709"/>
                    <a:pt x="118" y="1709"/>
                  </a:cubicBezTo>
                  <a:cubicBezTo>
                    <a:pt x="152" y="1709"/>
                    <a:pt x="185" y="1687"/>
                    <a:pt x="187" y="1642"/>
                  </a:cubicBezTo>
                  <a:cubicBezTo>
                    <a:pt x="219" y="1122"/>
                    <a:pt x="235" y="592"/>
                    <a:pt x="192" y="69"/>
                  </a:cubicBezTo>
                  <a:cubicBezTo>
                    <a:pt x="187" y="23"/>
                    <a:pt x="152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88;p60">
              <a:extLst>
                <a:ext uri="{FF2B5EF4-FFF2-40B4-BE49-F238E27FC236}">
                  <a16:creationId xmlns="" xmlns:a16="http://schemas.microsoft.com/office/drawing/2014/main" id="{EC10AEF9-C5C1-BF40-94F8-5FD1968EFCC3}"/>
                </a:ext>
              </a:extLst>
            </p:cNvPr>
            <p:cNvSpPr/>
            <p:nvPr/>
          </p:nvSpPr>
          <p:spPr>
            <a:xfrm>
              <a:off x="7815100" y="515032"/>
              <a:ext cx="5850" cy="57150"/>
            </a:xfrm>
            <a:custGeom>
              <a:avLst/>
              <a:gdLst/>
              <a:ahLst/>
              <a:cxnLst/>
              <a:rect l="l" t="t" r="r" b="b"/>
              <a:pathLst>
                <a:path w="234" h="2286" extrusionOk="0">
                  <a:moveTo>
                    <a:pt x="116" y="1"/>
                  </a:moveTo>
                  <a:cubicBezTo>
                    <a:pt x="84" y="1"/>
                    <a:pt x="51" y="23"/>
                    <a:pt x="49" y="67"/>
                  </a:cubicBezTo>
                  <a:cubicBezTo>
                    <a:pt x="1" y="783"/>
                    <a:pt x="21" y="1495"/>
                    <a:pt x="40" y="2211"/>
                  </a:cubicBezTo>
                  <a:cubicBezTo>
                    <a:pt x="41" y="2261"/>
                    <a:pt x="79" y="2286"/>
                    <a:pt x="116" y="2286"/>
                  </a:cubicBezTo>
                  <a:cubicBezTo>
                    <a:pt x="154" y="2286"/>
                    <a:pt x="192" y="2261"/>
                    <a:pt x="194" y="2211"/>
                  </a:cubicBezTo>
                  <a:cubicBezTo>
                    <a:pt x="213" y="1495"/>
                    <a:pt x="233" y="783"/>
                    <a:pt x="185" y="67"/>
                  </a:cubicBezTo>
                  <a:cubicBezTo>
                    <a:pt x="182" y="23"/>
                    <a:pt x="149" y="1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89;p60">
              <a:extLst>
                <a:ext uri="{FF2B5EF4-FFF2-40B4-BE49-F238E27FC236}">
                  <a16:creationId xmlns="" xmlns:a16="http://schemas.microsoft.com/office/drawing/2014/main" id="{0776737C-792B-7B44-A636-EEA146D9A191}"/>
                </a:ext>
              </a:extLst>
            </p:cNvPr>
            <p:cNvSpPr/>
            <p:nvPr/>
          </p:nvSpPr>
          <p:spPr>
            <a:xfrm>
              <a:off x="7815550" y="743507"/>
              <a:ext cx="4950" cy="46450"/>
            </a:xfrm>
            <a:custGeom>
              <a:avLst/>
              <a:gdLst/>
              <a:ahLst/>
              <a:cxnLst/>
              <a:rect l="l" t="t" r="r" b="b"/>
              <a:pathLst>
                <a:path w="198" h="1858" extrusionOk="0">
                  <a:moveTo>
                    <a:pt x="99" y="0"/>
                  </a:moveTo>
                  <a:cubicBezTo>
                    <a:pt x="60" y="0"/>
                    <a:pt x="20" y="26"/>
                    <a:pt x="19" y="78"/>
                  </a:cubicBezTo>
                  <a:cubicBezTo>
                    <a:pt x="1" y="651"/>
                    <a:pt x="8" y="1221"/>
                    <a:pt x="33" y="1794"/>
                  </a:cubicBezTo>
                  <a:cubicBezTo>
                    <a:pt x="34" y="1836"/>
                    <a:pt x="66" y="1858"/>
                    <a:pt x="98" y="1858"/>
                  </a:cubicBezTo>
                  <a:cubicBezTo>
                    <a:pt x="130" y="1858"/>
                    <a:pt x="163" y="1836"/>
                    <a:pt x="165" y="1794"/>
                  </a:cubicBezTo>
                  <a:cubicBezTo>
                    <a:pt x="190" y="1221"/>
                    <a:pt x="197" y="651"/>
                    <a:pt x="179" y="78"/>
                  </a:cubicBezTo>
                  <a:cubicBezTo>
                    <a:pt x="178" y="26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90;p60">
              <a:extLst>
                <a:ext uri="{FF2B5EF4-FFF2-40B4-BE49-F238E27FC236}">
                  <a16:creationId xmlns="" xmlns:a16="http://schemas.microsoft.com/office/drawing/2014/main" id="{8C1380AD-2217-DD45-B430-C01FBE9BD7D6}"/>
                </a:ext>
              </a:extLst>
            </p:cNvPr>
            <p:cNvSpPr/>
            <p:nvPr/>
          </p:nvSpPr>
          <p:spPr>
            <a:xfrm>
              <a:off x="7815700" y="947457"/>
              <a:ext cx="4675" cy="42675"/>
            </a:xfrm>
            <a:custGeom>
              <a:avLst/>
              <a:gdLst/>
              <a:ahLst/>
              <a:cxnLst/>
              <a:rect l="l" t="t" r="r" b="b"/>
              <a:pathLst>
                <a:path w="187" h="1707" extrusionOk="0">
                  <a:moveTo>
                    <a:pt x="92" y="1"/>
                  </a:moveTo>
                  <a:cubicBezTo>
                    <a:pt x="58" y="1"/>
                    <a:pt x="24" y="23"/>
                    <a:pt x="22" y="68"/>
                  </a:cubicBezTo>
                  <a:cubicBezTo>
                    <a:pt x="0" y="594"/>
                    <a:pt x="11" y="1117"/>
                    <a:pt x="25" y="1640"/>
                  </a:cubicBezTo>
                  <a:cubicBezTo>
                    <a:pt x="26" y="1684"/>
                    <a:pt x="59" y="1706"/>
                    <a:pt x="93" y="1706"/>
                  </a:cubicBezTo>
                  <a:cubicBezTo>
                    <a:pt x="127" y="1706"/>
                    <a:pt x="160" y="1684"/>
                    <a:pt x="161" y="1640"/>
                  </a:cubicBezTo>
                  <a:cubicBezTo>
                    <a:pt x="173" y="1117"/>
                    <a:pt x="187" y="594"/>
                    <a:pt x="163" y="68"/>
                  </a:cubicBezTo>
                  <a:cubicBezTo>
                    <a:pt x="161" y="23"/>
                    <a:pt x="127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91;p60">
              <a:extLst>
                <a:ext uri="{FF2B5EF4-FFF2-40B4-BE49-F238E27FC236}">
                  <a16:creationId xmlns="" xmlns:a16="http://schemas.microsoft.com/office/drawing/2014/main" id="{C7BCFBE4-C664-1C4B-8E48-BA1B108DDB79}"/>
                </a:ext>
              </a:extLst>
            </p:cNvPr>
            <p:cNvSpPr/>
            <p:nvPr/>
          </p:nvSpPr>
          <p:spPr>
            <a:xfrm>
              <a:off x="7811725" y="850532"/>
              <a:ext cx="5400" cy="47050"/>
            </a:xfrm>
            <a:custGeom>
              <a:avLst/>
              <a:gdLst/>
              <a:ahLst/>
              <a:cxnLst/>
              <a:rect l="l" t="t" r="r" b="b"/>
              <a:pathLst>
                <a:path w="216" h="1882" extrusionOk="0">
                  <a:moveTo>
                    <a:pt x="108" y="0"/>
                  </a:moveTo>
                  <a:cubicBezTo>
                    <a:pt x="65" y="0"/>
                    <a:pt x="21" y="28"/>
                    <a:pt x="20" y="85"/>
                  </a:cubicBezTo>
                  <a:cubicBezTo>
                    <a:pt x="1" y="658"/>
                    <a:pt x="15" y="1230"/>
                    <a:pt x="24" y="1800"/>
                  </a:cubicBezTo>
                  <a:cubicBezTo>
                    <a:pt x="26" y="1854"/>
                    <a:pt x="67" y="1881"/>
                    <a:pt x="109" y="1881"/>
                  </a:cubicBezTo>
                  <a:cubicBezTo>
                    <a:pt x="150" y="1881"/>
                    <a:pt x="191" y="1854"/>
                    <a:pt x="191" y="1800"/>
                  </a:cubicBezTo>
                  <a:cubicBezTo>
                    <a:pt x="203" y="1230"/>
                    <a:pt x="216" y="658"/>
                    <a:pt x="198" y="85"/>
                  </a:cubicBezTo>
                  <a:cubicBezTo>
                    <a:pt x="195" y="28"/>
                    <a:pt x="152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92;p60">
              <a:extLst>
                <a:ext uri="{FF2B5EF4-FFF2-40B4-BE49-F238E27FC236}">
                  <a16:creationId xmlns="" xmlns:a16="http://schemas.microsoft.com/office/drawing/2014/main" id="{7173BF36-8C1D-8A4A-88EF-4448353B4154}"/>
                </a:ext>
              </a:extLst>
            </p:cNvPr>
            <p:cNvSpPr/>
            <p:nvPr/>
          </p:nvSpPr>
          <p:spPr>
            <a:xfrm>
              <a:off x="7811925" y="1215307"/>
              <a:ext cx="5000" cy="36000"/>
            </a:xfrm>
            <a:custGeom>
              <a:avLst/>
              <a:gdLst/>
              <a:ahLst/>
              <a:cxnLst/>
              <a:rect l="l" t="t" r="r" b="b"/>
              <a:pathLst>
                <a:path w="200" h="1440" extrusionOk="0">
                  <a:moveTo>
                    <a:pt x="100" y="0"/>
                  </a:moveTo>
                  <a:cubicBezTo>
                    <a:pt x="61" y="0"/>
                    <a:pt x="23" y="26"/>
                    <a:pt x="22" y="77"/>
                  </a:cubicBezTo>
                  <a:cubicBezTo>
                    <a:pt x="5" y="507"/>
                    <a:pt x="0" y="936"/>
                    <a:pt x="24" y="1362"/>
                  </a:cubicBezTo>
                  <a:cubicBezTo>
                    <a:pt x="26" y="1414"/>
                    <a:pt x="63" y="1439"/>
                    <a:pt x="101" y="1439"/>
                  </a:cubicBezTo>
                  <a:cubicBezTo>
                    <a:pt x="138" y="1439"/>
                    <a:pt x="176" y="1414"/>
                    <a:pt x="178" y="1362"/>
                  </a:cubicBezTo>
                  <a:cubicBezTo>
                    <a:pt x="199" y="936"/>
                    <a:pt x="197" y="507"/>
                    <a:pt x="181" y="77"/>
                  </a:cubicBezTo>
                  <a:cubicBezTo>
                    <a:pt x="178" y="26"/>
                    <a:pt x="139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93;p60">
              <a:extLst>
                <a:ext uri="{FF2B5EF4-FFF2-40B4-BE49-F238E27FC236}">
                  <a16:creationId xmlns="" xmlns:a16="http://schemas.microsoft.com/office/drawing/2014/main" id="{FDBFB920-5B7A-1544-A429-305CA772E332}"/>
                </a:ext>
              </a:extLst>
            </p:cNvPr>
            <p:cNvSpPr/>
            <p:nvPr/>
          </p:nvSpPr>
          <p:spPr>
            <a:xfrm>
              <a:off x="7811000" y="1122432"/>
              <a:ext cx="6125" cy="50150"/>
            </a:xfrm>
            <a:custGeom>
              <a:avLst/>
              <a:gdLst/>
              <a:ahLst/>
              <a:cxnLst/>
              <a:rect l="l" t="t" r="r" b="b"/>
              <a:pathLst>
                <a:path w="245" h="2006" extrusionOk="0">
                  <a:moveTo>
                    <a:pt x="137" y="1"/>
                  </a:moveTo>
                  <a:cubicBezTo>
                    <a:pt x="100" y="1"/>
                    <a:pt x="63" y="26"/>
                    <a:pt x="58" y="75"/>
                  </a:cubicBezTo>
                  <a:cubicBezTo>
                    <a:pt x="0" y="689"/>
                    <a:pt x="28" y="1316"/>
                    <a:pt x="24" y="1933"/>
                  </a:cubicBezTo>
                  <a:cubicBezTo>
                    <a:pt x="24" y="1982"/>
                    <a:pt x="60" y="2006"/>
                    <a:pt x="98" y="2006"/>
                  </a:cubicBezTo>
                  <a:cubicBezTo>
                    <a:pt x="135" y="2006"/>
                    <a:pt x="174" y="1982"/>
                    <a:pt x="176" y="1933"/>
                  </a:cubicBezTo>
                  <a:cubicBezTo>
                    <a:pt x="194" y="1317"/>
                    <a:pt x="245" y="691"/>
                    <a:pt x="210" y="75"/>
                  </a:cubicBezTo>
                  <a:cubicBezTo>
                    <a:pt x="208" y="25"/>
                    <a:pt x="173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94;p60">
              <a:extLst>
                <a:ext uri="{FF2B5EF4-FFF2-40B4-BE49-F238E27FC236}">
                  <a16:creationId xmlns="" xmlns:a16="http://schemas.microsoft.com/office/drawing/2014/main" id="{1C929748-35DD-D848-9A5E-C2095190E30C}"/>
                </a:ext>
              </a:extLst>
            </p:cNvPr>
            <p:cNvSpPr/>
            <p:nvPr/>
          </p:nvSpPr>
          <p:spPr>
            <a:xfrm>
              <a:off x="7717450" y="1232707"/>
              <a:ext cx="53725" cy="27075"/>
            </a:xfrm>
            <a:custGeom>
              <a:avLst/>
              <a:gdLst/>
              <a:ahLst/>
              <a:cxnLst/>
              <a:rect l="l" t="t" r="r" b="b"/>
              <a:pathLst>
                <a:path w="2149" h="1083" extrusionOk="0">
                  <a:moveTo>
                    <a:pt x="164" y="0"/>
                  </a:moveTo>
                  <a:cubicBezTo>
                    <a:pt x="65" y="0"/>
                    <a:pt x="0" y="141"/>
                    <a:pt x="106" y="193"/>
                  </a:cubicBezTo>
                  <a:cubicBezTo>
                    <a:pt x="727" y="491"/>
                    <a:pt x="1344" y="817"/>
                    <a:pt x="1983" y="1076"/>
                  </a:cubicBezTo>
                  <a:cubicBezTo>
                    <a:pt x="1994" y="1080"/>
                    <a:pt x="2005" y="1082"/>
                    <a:pt x="2015" y="1082"/>
                  </a:cubicBezTo>
                  <a:cubicBezTo>
                    <a:pt x="2102" y="1082"/>
                    <a:pt x="2148" y="940"/>
                    <a:pt x="2059" y="891"/>
                  </a:cubicBezTo>
                  <a:cubicBezTo>
                    <a:pt x="1463" y="563"/>
                    <a:pt x="829" y="297"/>
                    <a:pt x="212" y="12"/>
                  </a:cubicBezTo>
                  <a:cubicBezTo>
                    <a:pt x="196" y="4"/>
                    <a:pt x="179" y="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95;p60">
              <a:extLst>
                <a:ext uri="{FF2B5EF4-FFF2-40B4-BE49-F238E27FC236}">
                  <a16:creationId xmlns="" xmlns:a16="http://schemas.microsoft.com/office/drawing/2014/main" id="{6561106C-25DB-954C-9108-2325869C5286}"/>
                </a:ext>
              </a:extLst>
            </p:cNvPr>
            <p:cNvSpPr/>
            <p:nvPr/>
          </p:nvSpPr>
          <p:spPr>
            <a:xfrm>
              <a:off x="7618700" y="1185732"/>
              <a:ext cx="48225" cy="23350"/>
            </a:xfrm>
            <a:custGeom>
              <a:avLst/>
              <a:gdLst/>
              <a:ahLst/>
              <a:cxnLst/>
              <a:rect l="l" t="t" r="r" b="b"/>
              <a:pathLst>
                <a:path w="1929" h="934" extrusionOk="0">
                  <a:moveTo>
                    <a:pt x="115" y="0"/>
                  </a:moveTo>
                  <a:cubicBezTo>
                    <a:pt x="29" y="0"/>
                    <a:pt x="1" y="136"/>
                    <a:pt x="97" y="167"/>
                  </a:cubicBezTo>
                  <a:cubicBezTo>
                    <a:pt x="689" y="357"/>
                    <a:pt x="1218" y="643"/>
                    <a:pt x="1771" y="923"/>
                  </a:cubicBezTo>
                  <a:cubicBezTo>
                    <a:pt x="1786" y="930"/>
                    <a:pt x="1801" y="934"/>
                    <a:pt x="1814" y="934"/>
                  </a:cubicBezTo>
                  <a:cubicBezTo>
                    <a:pt x="1888" y="934"/>
                    <a:pt x="1928" y="832"/>
                    <a:pt x="1856" y="777"/>
                  </a:cubicBezTo>
                  <a:cubicBezTo>
                    <a:pt x="1352" y="404"/>
                    <a:pt x="743" y="172"/>
                    <a:pt x="140" y="4"/>
                  </a:cubicBezTo>
                  <a:cubicBezTo>
                    <a:pt x="131" y="1"/>
                    <a:pt x="123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96;p60">
              <a:extLst>
                <a:ext uri="{FF2B5EF4-FFF2-40B4-BE49-F238E27FC236}">
                  <a16:creationId xmlns="" xmlns:a16="http://schemas.microsoft.com/office/drawing/2014/main" id="{7B1B12D4-8ED6-5A47-8C87-E50978FD6456}"/>
                </a:ext>
              </a:extLst>
            </p:cNvPr>
            <p:cNvSpPr/>
            <p:nvPr/>
          </p:nvSpPr>
          <p:spPr>
            <a:xfrm>
              <a:off x="7521125" y="1128532"/>
              <a:ext cx="36250" cy="26950"/>
            </a:xfrm>
            <a:custGeom>
              <a:avLst/>
              <a:gdLst/>
              <a:ahLst/>
              <a:cxnLst/>
              <a:rect l="l" t="t" r="r" b="b"/>
              <a:pathLst>
                <a:path w="1450" h="1078" extrusionOk="0">
                  <a:moveTo>
                    <a:pt x="163" y="0"/>
                  </a:moveTo>
                  <a:cubicBezTo>
                    <a:pt x="84" y="0"/>
                    <a:pt x="1" y="94"/>
                    <a:pt x="58" y="172"/>
                  </a:cubicBezTo>
                  <a:cubicBezTo>
                    <a:pt x="372" y="588"/>
                    <a:pt x="771" y="909"/>
                    <a:pt x="1270" y="1073"/>
                  </a:cubicBezTo>
                  <a:cubicBezTo>
                    <a:pt x="1280" y="1076"/>
                    <a:pt x="1290" y="1078"/>
                    <a:pt x="1300" y="1078"/>
                  </a:cubicBezTo>
                  <a:cubicBezTo>
                    <a:pt x="1394" y="1078"/>
                    <a:pt x="1449" y="927"/>
                    <a:pt x="1351" y="881"/>
                  </a:cubicBezTo>
                  <a:cubicBezTo>
                    <a:pt x="916" y="680"/>
                    <a:pt x="533" y="410"/>
                    <a:pt x="236" y="36"/>
                  </a:cubicBezTo>
                  <a:cubicBezTo>
                    <a:pt x="216" y="11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97;p60">
              <a:extLst>
                <a:ext uri="{FF2B5EF4-FFF2-40B4-BE49-F238E27FC236}">
                  <a16:creationId xmlns="" xmlns:a16="http://schemas.microsoft.com/office/drawing/2014/main" id="{BE8D1A3A-6C2F-E646-9FE9-A734E42D1633}"/>
                </a:ext>
              </a:extLst>
            </p:cNvPr>
            <p:cNvSpPr/>
            <p:nvPr/>
          </p:nvSpPr>
          <p:spPr>
            <a:xfrm>
              <a:off x="7422250" y="1085307"/>
              <a:ext cx="44350" cy="24125"/>
            </a:xfrm>
            <a:custGeom>
              <a:avLst/>
              <a:gdLst/>
              <a:ahLst/>
              <a:cxnLst/>
              <a:rect l="l" t="t" r="r" b="b"/>
              <a:pathLst>
                <a:path w="1774" h="965" extrusionOk="0">
                  <a:moveTo>
                    <a:pt x="119" y="1"/>
                  </a:moveTo>
                  <a:cubicBezTo>
                    <a:pt x="45" y="1"/>
                    <a:pt x="1" y="124"/>
                    <a:pt x="78" y="158"/>
                  </a:cubicBezTo>
                  <a:cubicBezTo>
                    <a:pt x="609" y="385"/>
                    <a:pt x="1113" y="668"/>
                    <a:pt x="1611" y="952"/>
                  </a:cubicBezTo>
                  <a:cubicBezTo>
                    <a:pt x="1627" y="961"/>
                    <a:pt x="1642" y="964"/>
                    <a:pt x="1656" y="964"/>
                  </a:cubicBezTo>
                  <a:cubicBezTo>
                    <a:pt x="1731" y="964"/>
                    <a:pt x="1773" y="856"/>
                    <a:pt x="1700" y="804"/>
                  </a:cubicBezTo>
                  <a:cubicBezTo>
                    <a:pt x="1221" y="456"/>
                    <a:pt x="694" y="210"/>
                    <a:pt x="143" y="5"/>
                  </a:cubicBezTo>
                  <a:cubicBezTo>
                    <a:pt x="135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98;p60">
              <a:extLst>
                <a:ext uri="{FF2B5EF4-FFF2-40B4-BE49-F238E27FC236}">
                  <a16:creationId xmlns="" xmlns:a16="http://schemas.microsoft.com/office/drawing/2014/main" id="{E1FE2F5F-0ECC-E746-AE8C-48CB893F49A3}"/>
                </a:ext>
              </a:extLst>
            </p:cNvPr>
            <p:cNvSpPr/>
            <p:nvPr/>
          </p:nvSpPr>
          <p:spPr>
            <a:xfrm>
              <a:off x="6944050" y="1127857"/>
              <a:ext cx="451525" cy="196250"/>
            </a:xfrm>
            <a:custGeom>
              <a:avLst/>
              <a:gdLst/>
              <a:ahLst/>
              <a:cxnLst/>
              <a:rect l="l" t="t" r="r" b="b"/>
              <a:pathLst>
                <a:path w="18061" h="7850" extrusionOk="0">
                  <a:moveTo>
                    <a:pt x="17801" y="1"/>
                  </a:moveTo>
                  <a:cubicBezTo>
                    <a:pt x="17772" y="1"/>
                    <a:pt x="17748" y="16"/>
                    <a:pt x="17733" y="35"/>
                  </a:cubicBezTo>
                  <a:cubicBezTo>
                    <a:pt x="17711" y="28"/>
                    <a:pt x="17688" y="24"/>
                    <a:pt x="17664" y="24"/>
                  </a:cubicBezTo>
                  <a:cubicBezTo>
                    <a:pt x="17630" y="24"/>
                    <a:pt x="17595" y="32"/>
                    <a:pt x="17560" y="51"/>
                  </a:cubicBezTo>
                  <a:cubicBezTo>
                    <a:pt x="11896" y="2892"/>
                    <a:pt x="6038" y="5129"/>
                    <a:pt x="193" y="7542"/>
                  </a:cubicBezTo>
                  <a:lnTo>
                    <a:pt x="190" y="7542"/>
                  </a:lnTo>
                  <a:lnTo>
                    <a:pt x="0" y="7550"/>
                  </a:lnTo>
                  <a:cubicBezTo>
                    <a:pt x="3" y="7602"/>
                    <a:pt x="6" y="7655"/>
                    <a:pt x="8" y="7705"/>
                  </a:cubicBezTo>
                  <a:cubicBezTo>
                    <a:pt x="10" y="7763"/>
                    <a:pt x="53" y="7790"/>
                    <a:pt x="96" y="7790"/>
                  </a:cubicBezTo>
                  <a:cubicBezTo>
                    <a:pt x="102" y="7790"/>
                    <a:pt x="108" y="7790"/>
                    <a:pt x="114" y="7789"/>
                  </a:cubicBezTo>
                  <a:cubicBezTo>
                    <a:pt x="137" y="7824"/>
                    <a:pt x="175" y="7850"/>
                    <a:pt x="225" y="7850"/>
                  </a:cubicBezTo>
                  <a:cubicBezTo>
                    <a:pt x="241" y="7850"/>
                    <a:pt x="257" y="7847"/>
                    <a:pt x="275" y="7842"/>
                  </a:cubicBezTo>
                  <a:cubicBezTo>
                    <a:pt x="6307" y="6029"/>
                    <a:pt x="12178" y="3268"/>
                    <a:pt x="17798" y="460"/>
                  </a:cubicBezTo>
                  <a:cubicBezTo>
                    <a:pt x="17884" y="418"/>
                    <a:pt x="17916" y="347"/>
                    <a:pt x="17916" y="277"/>
                  </a:cubicBezTo>
                  <a:cubicBezTo>
                    <a:pt x="17920" y="280"/>
                    <a:pt x="17925" y="283"/>
                    <a:pt x="17929" y="285"/>
                  </a:cubicBezTo>
                  <a:lnTo>
                    <a:pt x="18061" y="23"/>
                  </a:lnTo>
                  <a:cubicBezTo>
                    <a:pt x="17975" y="13"/>
                    <a:pt x="17893" y="5"/>
                    <a:pt x="17807" y="1"/>
                  </a:cubicBezTo>
                  <a:cubicBezTo>
                    <a:pt x="17805" y="1"/>
                    <a:pt x="17803" y="1"/>
                    <a:pt x="178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99;p60">
              <a:extLst>
                <a:ext uri="{FF2B5EF4-FFF2-40B4-BE49-F238E27FC236}">
                  <a16:creationId xmlns="" xmlns:a16="http://schemas.microsoft.com/office/drawing/2014/main" id="{8DD35746-A0EC-DD4B-8FDB-BCC1C8527F1C}"/>
                </a:ext>
              </a:extLst>
            </p:cNvPr>
            <p:cNvSpPr/>
            <p:nvPr/>
          </p:nvSpPr>
          <p:spPr>
            <a:xfrm>
              <a:off x="7320475" y="1083082"/>
              <a:ext cx="46875" cy="27325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754" y="1"/>
                  </a:moveTo>
                  <a:cubicBezTo>
                    <a:pt x="1745" y="1"/>
                    <a:pt x="1737" y="2"/>
                    <a:pt x="1727" y="5"/>
                  </a:cubicBezTo>
                  <a:cubicBezTo>
                    <a:pt x="1131" y="166"/>
                    <a:pt x="572" y="568"/>
                    <a:pt x="77" y="925"/>
                  </a:cubicBezTo>
                  <a:cubicBezTo>
                    <a:pt x="1" y="980"/>
                    <a:pt x="45" y="1092"/>
                    <a:pt x="119" y="1092"/>
                  </a:cubicBezTo>
                  <a:cubicBezTo>
                    <a:pt x="133" y="1092"/>
                    <a:pt x="149" y="1088"/>
                    <a:pt x="164" y="1078"/>
                  </a:cubicBezTo>
                  <a:cubicBezTo>
                    <a:pt x="693" y="752"/>
                    <a:pt x="1284" y="514"/>
                    <a:pt x="1799" y="173"/>
                  </a:cubicBezTo>
                  <a:cubicBezTo>
                    <a:pt x="1875" y="121"/>
                    <a:pt x="1839" y="1"/>
                    <a:pt x="1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00;p60">
              <a:extLst>
                <a:ext uri="{FF2B5EF4-FFF2-40B4-BE49-F238E27FC236}">
                  <a16:creationId xmlns="" xmlns:a16="http://schemas.microsoft.com/office/drawing/2014/main" id="{75E5C690-0339-6142-854E-EEEA60A70D55}"/>
                </a:ext>
              </a:extLst>
            </p:cNvPr>
            <p:cNvSpPr/>
            <p:nvPr/>
          </p:nvSpPr>
          <p:spPr>
            <a:xfrm>
              <a:off x="7217450" y="1133882"/>
              <a:ext cx="39700" cy="14750"/>
            </a:xfrm>
            <a:custGeom>
              <a:avLst/>
              <a:gdLst/>
              <a:ahLst/>
              <a:cxnLst/>
              <a:rect l="l" t="t" r="r" b="b"/>
              <a:pathLst>
                <a:path w="1588" h="590" extrusionOk="0">
                  <a:moveTo>
                    <a:pt x="1442" y="1"/>
                  </a:moveTo>
                  <a:cubicBezTo>
                    <a:pt x="1436" y="1"/>
                    <a:pt x="1430" y="1"/>
                    <a:pt x="1425" y="2"/>
                  </a:cubicBezTo>
                  <a:cubicBezTo>
                    <a:pt x="972" y="96"/>
                    <a:pt x="526" y="277"/>
                    <a:pt x="90" y="430"/>
                  </a:cubicBezTo>
                  <a:cubicBezTo>
                    <a:pt x="1" y="461"/>
                    <a:pt x="27" y="590"/>
                    <a:pt x="111" y="590"/>
                  </a:cubicBezTo>
                  <a:cubicBezTo>
                    <a:pt x="118" y="590"/>
                    <a:pt x="126" y="589"/>
                    <a:pt x="134" y="587"/>
                  </a:cubicBezTo>
                  <a:cubicBezTo>
                    <a:pt x="586" y="462"/>
                    <a:pt x="1062" y="353"/>
                    <a:pt x="1494" y="168"/>
                  </a:cubicBezTo>
                  <a:cubicBezTo>
                    <a:pt x="1587" y="129"/>
                    <a:pt x="1528" y="1"/>
                    <a:pt x="14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01;p60">
              <a:extLst>
                <a:ext uri="{FF2B5EF4-FFF2-40B4-BE49-F238E27FC236}">
                  <a16:creationId xmlns="" xmlns:a16="http://schemas.microsoft.com/office/drawing/2014/main" id="{5C46D8D0-59D4-FC4F-8187-2746A046F4A2}"/>
                </a:ext>
              </a:extLst>
            </p:cNvPr>
            <p:cNvSpPr/>
            <p:nvPr/>
          </p:nvSpPr>
          <p:spPr>
            <a:xfrm>
              <a:off x="7135475" y="1172557"/>
              <a:ext cx="43075" cy="19075"/>
            </a:xfrm>
            <a:custGeom>
              <a:avLst/>
              <a:gdLst/>
              <a:ahLst/>
              <a:cxnLst/>
              <a:rect l="l" t="t" r="r" b="b"/>
              <a:pathLst>
                <a:path w="1723" h="763" extrusionOk="0">
                  <a:moveTo>
                    <a:pt x="1579" y="0"/>
                  </a:moveTo>
                  <a:cubicBezTo>
                    <a:pt x="1571" y="0"/>
                    <a:pt x="1561" y="2"/>
                    <a:pt x="1552" y="4"/>
                  </a:cubicBezTo>
                  <a:cubicBezTo>
                    <a:pt x="1057" y="150"/>
                    <a:pt x="568" y="372"/>
                    <a:pt x="95" y="575"/>
                  </a:cubicBezTo>
                  <a:cubicBezTo>
                    <a:pt x="1" y="615"/>
                    <a:pt x="53" y="762"/>
                    <a:pt x="142" y="762"/>
                  </a:cubicBezTo>
                  <a:cubicBezTo>
                    <a:pt x="151" y="762"/>
                    <a:pt x="161" y="761"/>
                    <a:pt x="171" y="757"/>
                  </a:cubicBezTo>
                  <a:cubicBezTo>
                    <a:pt x="658" y="587"/>
                    <a:pt x="1166" y="418"/>
                    <a:pt x="1630" y="189"/>
                  </a:cubicBezTo>
                  <a:cubicBezTo>
                    <a:pt x="1723" y="142"/>
                    <a:pt x="1671" y="0"/>
                    <a:pt x="15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02;p60">
              <a:extLst>
                <a:ext uri="{FF2B5EF4-FFF2-40B4-BE49-F238E27FC236}">
                  <a16:creationId xmlns="" xmlns:a16="http://schemas.microsoft.com/office/drawing/2014/main" id="{D41CBBBB-8918-BA4A-9655-C645A2CCD356}"/>
                </a:ext>
              </a:extLst>
            </p:cNvPr>
            <p:cNvSpPr/>
            <p:nvPr/>
          </p:nvSpPr>
          <p:spPr>
            <a:xfrm>
              <a:off x="7045950" y="1215132"/>
              <a:ext cx="38700" cy="21250"/>
            </a:xfrm>
            <a:custGeom>
              <a:avLst/>
              <a:gdLst/>
              <a:ahLst/>
              <a:cxnLst/>
              <a:rect l="l" t="t" r="r" b="b"/>
              <a:pathLst>
                <a:path w="1548" h="850" extrusionOk="0">
                  <a:moveTo>
                    <a:pt x="1426" y="0"/>
                  </a:moveTo>
                  <a:cubicBezTo>
                    <a:pt x="1414" y="0"/>
                    <a:pt x="1401" y="3"/>
                    <a:pt x="1388" y="10"/>
                  </a:cubicBezTo>
                  <a:cubicBezTo>
                    <a:pt x="944" y="220"/>
                    <a:pt x="515" y="460"/>
                    <a:pt x="83" y="691"/>
                  </a:cubicBezTo>
                  <a:cubicBezTo>
                    <a:pt x="0" y="737"/>
                    <a:pt x="50" y="849"/>
                    <a:pt x="127" y="849"/>
                  </a:cubicBezTo>
                  <a:cubicBezTo>
                    <a:pt x="141" y="849"/>
                    <a:pt x="155" y="846"/>
                    <a:pt x="169" y="838"/>
                  </a:cubicBezTo>
                  <a:cubicBezTo>
                    <a:pt x="605" y="612"/>
                    <a:pt x="1044" y="395"/>
                    <a:pt x="1469" y="148"/>
                  </a:cubicBezTo>
                  <a:cubicBezTo>
                    <a:pt x="1548" y="104"/>
                    <a:pt x="1500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03;p60">
              <a:extLst>
                <a:ext uri="{FF2B5EF4-FFF2-40B4-BE49-F238E27FC236}">
                  <a16:creationId xmlns="" xmlns:a16="http://schemas.microsoft.com/office/drawing/2014/main" id="{60B0C80D-9574-EB4B-BB98-03C660EF604F}"/>
                </a:ext>
              </a:extLst>
            </p:cNvPr>
            <p:cNvSpPr/>
            <p:nvPr/>
          </p:nvSpPr>
          <p:spPr>
            <a:xfrm>
              <a:off x="6992700" y="918882"/>
              <a:ext cx="6500" cy="46725"/>
            </a:xfrm>
            <a:custGeom>
              <a:avLst/>
              <a:gdLst/>
              <a:ahLst/>
              <a:cxnLst/>
              <a:rect l="l" t="t" r="r" b="b"/>
              <a:pathLst>
                <a:path w="260" h="1869" extrusionOk="0">
                  <a:moveTo>
                    <a:pt x="129" y="0"/>
                  </a:moveTo>
                  <a:cubicBezTo>
                    <a:pt x="95" y="0"/>
                    <a:pt x="61" y="23"/>
                    <a:pt x="59" y="68"/>
                  </a:cubicBezTo>
                  <a:cubicBezTo>
                    <a:pt x="31" y="634"/>
                    <a:pt x="1" y="1218"/>
                    <a:pt x="40" y="1783"/>
                  </a:cubicBezTo>
                  <a:cubicBezTo>
                    <a:pt x="45" y="1840"/>
                    <a:pt x="88" y="1868"/>
                    <a:pt x="130" y="1868"/>
                  </a:cubicBezTo>
                  <a:cubicBezTo>
                    <a:pt x="173" y="1868"/>
                    <a:pt x="215" y="1840"/>
                    <a:pt x="218" y="1783"/>
                  </a:cubicBezTo>
                  <a:cubicBezTo>
                    <a:pt x="259" y="1218"/>
                    <a:pt x="227" y="634"/>
                    <a:pt x="200" y="68"/>
                  </a:cubicBezTo>
                  <a:cubicBezTo>
                    <a:pt x="197" y="23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04;p60">
              <a:extLst>
                <a:ext uri="{FF2B5EF4-FFF2-40B4-BE49-F238E27FC236}">
                  <a16:creationId xmlns="" xmlns:a16="http://schemas.microsoft.com/office/drawing/2014/main" id="{BA7ACEFC-48E9-2A42-AFF9-0C845AE624B6}"/>
                </a:ext>
              </a:extLst>
            </p:cNvPr>
            <p:cNvSpPr/>
            <p:nvPr/>
          </p:nvSpPr>
          <p:spPr>
            <a:xfrm>
              <a:off x="6992375" y="568457"/>
              <a:ext cx="7175" cy="39575"/>
            </a:xfrm>
            <a:custGeom>
              <a:avLst/>
              <a:gdLst/>
              <a:ahLst/>
              <a:cxnLst/>
              <a:rect l="l" t="t" r="r" b="b"/>
              <a:pathLst>
                <a:path w="287" h="1583" extrusionOk="0">
                  <a:moveTo>
                    <a:pt x="143" y="0"/>
                  </a:moveTo>
                  <a:cubicBezTo>
                    <a:pt x="106" y="0"/>
                    <a:pt x="67" y="25"/>
                    <a:pt x="65" y="74"/>
                  </a:cubicBezTo>
                  <a:cubicBezTo>
                    <a:pt x="53" y="543"/>
                    <a:pt x="0" y="1038"/>
                    <a:pt x="63" y="1504"/>
                  </a:cubicBezTo>
                  <a:cubicBezTo>
                    <a:pt x="70" y="1556"/>
                    <a:pt x="107" y="1582"/>
                    <a:pt x="144" y="1582"/>
                  </a:cubicBezTo>
                  <a:cubicBezTo>
                    <a:pt x="181" y="1582"/>
                    <a:pt x="217" y="1556"/>
                    <a:pt x="224" y="1504"/>
                  </a:cubicBezTo>
                  <a:cubicBezTo>
                    <a:pt x="286" y="1036"/>
                    <a:pt x="234" y="543"/>
                    <a:pt x="220" y="74"/>
                  </a:cubicBezTo>
                  <a:cubicBezTo>
                    <a:pt x="219" y="25"/>
                    <a:pt x="181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05;p60">
              <a:extLst>
                <a:ext uri="{FF2B5EF4-FFF2-40B4-BE49-F238E27FC236}">
                  <a16:creationId xmlns="" xmlns:a16="http://schemas.microsoft.com/office/drawing/2014/main" id="{210F1118-1BC5-7943-BDD5-A23DFE06FF97}"/>
                </a:ext>
              </a:extLst>
            </p:cNvPr>
            <p:cNvSpPr/>
            <p:nvPr/>
          </p:nvSpPr>
          <p:spPr>
            <a:xfrm>
              <a:off x="6990625" y="1015507"/>
              <a:ext cx="9225" cy="35675"/>
            </a:xfrm>
            <a:custGeom>
              <a:avLst/>
              <a:gdLst/>
              <a:ahLst/>
              <a:cxnLst/>
              <a:rect l="l" t="t" r="r" b="b"/>
              <a:pathLst>
                <a:path w="369" h="1427" extrusionOk="0">
                  <a:moveTo>
                    <a:pt x="75" y="0"/>
                  </a:moveTo>
                  <a:cubicBezTo>
                    <a:pt x="37" y="0"/>
                    <a:pt x="0" y="30"/>
                    <a:pt x="16" y="77"/>
                  </a:cubicBezTo>
                  <a:cubicBezTo>
                    <a:pt x="144" y="493"/>
                    <a:pt x="163" y="916"/>
                    <a:pt x="128" y="1350"/>
                  </a:cubicBezTo>
                  <a:cubicBezTo>
                    <a:pt x="124" y="1399"/>
                    <a:pt x="168" y="1427"/>
                    <a:pt x="210" y="1427"/>
                  </a:cubicBezTo>
                  <a:cubicBezTo>
                    <a:pt x="243" y="1427"/>
                    <a:pt x="276" y="1409"/>
                    <a:pt x="283" y="1370"/>
                  </a:cubicBezTo>
                  <a:cubicBezTo>
                    <a:pt x="368" y="916"/>
                    <a:pt x="302" y="475"/>
                    <a:pt x="137" y="43"/>
                  </a:cubicBezTo>
                  <a:cubicBezTo>
                    <a:pt x="126" y="14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06;p60">
              <a:extLst>
                <a:ext uri="{FF2B5EF4-FFF2-40B4-BE49-F238E27FC236}">
                  <a16:creationId xmlns="" xmlns:a16="http://schemas.microsoft.com/office/drawing/2014/main" id="{3CE2B783-727A-1541-8F94-367591AB532F}"/>
                </a:ext>
              </a:extLst>
            </p:cNvPr>
            <p:cNvSpPr/>
            <p:nvPr/>
          </p:nvSpPr>
          <p:spPr>
            <a:xfrm>
              <a:off x="6993400" y="407882"/>
              <a:ext cx="5125" cy="24875"/>
            </a:xfrm>
            <a:custGeom>
              <a:avLst/>
              <a:gdLst/>
              <a:ahLst/>
              <a:cxnLst/>
              <a:rect l="l" t="t" r="r" b="b"/>
              <a:pathLst>
                <a:path w="205" h="995" extrusionOk="0">
                  <a:moveTo>
                    <a:pt x="103" y="0"/>
                  </a:moveTo>
                  <a:cubicBezTo>
                    <a:pt x="71" y="0"/>
                    <a:pt x="39" y="21"/>
                    <a:pt x="38" y="63"/>
                  </a:cubicBezTo>
                  <a:cubicBezTo>
                    <a:pt x="31" y="347"/>
                    <a:pt x="1" y="640"/>
                    <a:pt x="26" y="922"/>
                  </a:cubicBezTo>
                  <a:cubicBezTo>
                    <a:pt x="31" y="970"/>
                    <a:pt x="67" y="995"/>
                    <a:pt x="103" y="995"/>
                  </a:cubicBezTo>
                  <a:cubicBezTo>
                    <a:pt x="138" y="995"/>
                    <a:pt x="174" y="970"/>
                    <a:pt x="179" y="922"/>
                  </a:cubicBezTo>
                  <a:cubicBezTo>
                    <a:pt x="205" y="640"/>
                    <a:pt x="174" y="347"/>
                    <a:pt x="167" y="63"/>
                  </a:cubicBezTo>
                  <a:cubicBezTo>
                    <a:pt x="166" y="21"/>
                    <a:pt x="134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07;p60">
              <a:extLst>
                <a:ext uri="{FF2B5EF4-FFF2-40B4-BE49-F238E27FC236}">
                  <a16:creationId xmlns="" xmlns:a16="http://schemas.microsoft.com/office/drawing/2014/main" id="{0EC61BE2-D8CF-144E-9B49-44923A515F4E}"/>
                </a:ext>
              </a:extLst>
            </p:cNvPr>
            <p:cNvSpPr/>
            <p:nvPr/>
          </p:nvSpPr>
          <p:spPr>
            <a:xfrm>
              <a:off x="6992700" y="833407"/>
              <a:ext cx="5300" cy="46200"/>
            </a:xfrm>
            <a:custGeom>
              <a:avLst/>
              <a:gdLst/>
              <a:ahLst/>
              <a:cxnLst/>
              <a:rect l="l" t="t" r="r" b="b"/>
              <a:pathLst>
                <a:path w="212" h="1848" extrusionOk="0">
                  <a:moveTo>
                    <a:pt x="62" y="1"/>
                  </a:moveTo>
                  <a:cubicBezTo>
                    <a:pt x="33" y="1"/>
                    <a:pt x="4" y="19"/>
                    <a:pt x="4" y="59"/>
                  </a:cubicBezTo>
                  <a:cubicBezTo>
                    <a:pt x="6" y="631"/>
                    <a:pt x="1" y="1202"/>
                    <a:pt x="50" y="1772"/>
                  </a:cubicBezTo>
                  <a:cubicBezTo>
                    <a:pt x="53" y="1822"/>
                    <a:pt x="92" y="1847"/>
                    <a:pt x="131" y="1847"/>
                  </a:cubicBezTo>
                  <a:cubicBezTo>
                    <a:pt x="168" y="1847"/>
                    <a:pt x="205" y="1823"/>
                    <a:pt x="205" y="1772"/>
                  </a:cubicBezTo>
                  <a:cubicBezTo>
                    <a:pt x="211" y="1200"/>
                    <a:pt x="165" y="629"/>
                    <a:pt x="126" y="59"/>
                  </a:cubicBezTo>
                  <a:cubicBezTo>
                    <a:pt x="124" y="20"/>
                    <a:pt x="93" y="1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08;p60">
              <a:extLst>
                <a:ext uri="{FF2B5EF4-FFF2-40B4-BE49-F238E27FC236}">
                  <a16:creationId xmlns="" xmlns:a16="http://schemas.microsoft.com/office/drawing/2014/main" id="{4CD9B5A0-2E0E-B74D-82E4-D0A02AA513F7}"/>
                </a:ext>
              </a:extLst>
            </p:cNvPr>
            <p:cNvSpPr/>
            <p:nvPr/>
          </p:nvSpPr>
          <p:spPr>
            <a:xfrm>
              <a:off x="6987225" y="303607"/>
              <a:ext cx="10175" cy="39975"/>
            </a:xfrm>
            <a:custGeom>
              <a:avLst/>
              <a:gdLst/>
              <a:ahLst/>
              <a:cxnLst/>
              <a:rect l="l" t="t" r="r" b="b"/>
              <a:pathLst>
                <a:path w="407" h="1599" extrusionOk="0">
                  <a:moveTo>
                    <a:pt x="313" y="1"/>
                  </a:moveTo>
                  <a:cubicBezTo>
                    <a:pt x="281" y="1"/>
                    <a:pt x="250" y="18"/>
                    <a:pt x="237" y="57"/>
                  </a:cubicBezTo>
                  <a:cubicBezTo>
                    <a:pt x="84" y="528"/>
                    <a:pt x="1" y="1055"/>
                    <a:pt x="134" y="1540"/>
                  </a:cubicBezTo>
                  <a:cubicBezTo>
                    <a:pt x="146" y="1580"/>
                    <a:pt x="181" y="1599"/>
                    <a:pt x="216" y="1599"/>
                  </a:cubicBezTo>
                  <a:cubicBezTo>
                    <a:pt x="259" y="1599"/>
                    <a:pt x="302" y="1570"/>
                    <a:pt x="301" y="1516"/>
                  </a:cubicBezTo>
                  <a:cubicBezTo>
                    <a:pt x="295" y="1031"/>
                    <a:pt x="273" y="576"/>
                    <a:pt x="391" y="99"/>
                  </a:cubicBezTo>
                  <a:cubicBezTo>
                    <a:pt x="406" y="39"/>
                    <a:pt x="359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09;p60">
              <a:extLst>
                <a:ext uri="{FF2B5EF4-FFF2-40B4-BE49-F238E27FC236}">
                  <a16:creationId xmlns="" xmlns:a16="http://schemas.microsoft.com/office/drawing/2014/main" id="{67992B23-6CE8-4847-AA6A-F7E1FC1AA6AD}"/>
                </a:ext>
              </a:extLst>
            </p:cNvPr>
            <p:cNvSpPr/>
            <p:nvPr/>
          </p:nvSpPr>
          <p:spPr>
            <a:xfrm>
              <a:off x="6987350" y="654357"/>
              <a:ext cx="11225" cy="46950"/>
            </a:xfrm>
            <a:custGeom>
              <a:avLst/>
              <a:gdLst/>
              <a:ahLst/>
              <a:cxnLst/>
              <a:rect l="l" t="t" r="r" b="b"/>
              <a:pathLst>
                <a:path w="449" h="1878" extrusionOk="0">
                  <a:moveTo>
                    <a:pt x="78" y="1"/>
                  </a:moveTo>
                  <a:cubicBezTo>
                    <a:pt x="40" y="1"/>
                    <a:pt x="0" y="33"/>
                    <a:pt x="10" y="83"/>
                  </a:cubicBezTo>
                  <a:cubicBezTo>
                    <a:pt x="75" y="379"/>
                    <a:pt x="113" y="677"/>
                    <a:pt x="121" y="980"/>
                  </a:cubicBezTo>
                  <a:cubicBezTo>
                    <a:pt x="127" y="1250"/>
                    <a:pt x="77" y="1517"/>
                    <a:pt x="93" y="1783"/>
                  </a:cubicBezTo>
                  <a:cubicBezTo>
                    <a:pt x="97" y="1843"/>
                    <a:pt x="146" y="1878"/>
                    <a:pt x="194" y="1878"/>
                  </a:cubicBezTo>
                  <a:cubicBezTo>
                    <a:pt x="233" y="1878"/>
                    <a:pt x="270" y="1856"/>
                    <a:pt x="284" y="1809"/>
                  </a:cubicBezTo>
                  <a:cubicBezTo>
                    <a:pt x="449" y="1266"/>
                    <a:pt x="296" y="578"/>
                    <a:pt x="139" y="47"/>
                  </a:cubicBezTo>
                  <a:cubicBezTo>
                    <a:pt x="129" y="15"/>
                    <a:pt x="104" y="1"/>
                    <a:pt x="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10;p60">
              <a:extLst>
                <a:ext uri="{FF2B5EF4-FFF2-40B4-BE49-F238E27FC236}">
                  <a16:creationId xmlns="" xmlns:a16="http://schemas.microsoft.com/office/drawing/2014/main" id="{6CFFE4AF-38F1-DD41-96D1-FF96618B224C}"/>
                </a:ext>
              </a:extLst>
            </p:cNvPr>
            <p:cNvSpPr/>
            <p:nvPr/>
          </p:nvSpPr>
          <p:spPr>
            <a:xfrm>
              <a:off x="6988875" y="739957"/>
              <a:ext cx="7050" cy="40125"/>
            </a:xfrm>
            <a:custGeom>
              <a:avLst/>
              <a:gdLst/>
              <a:ahLst/>
              <a:cxnLst/>
              <a:rect l="l" t="t" r="r" b="b"/>
              <a:pathLst>
                <a:path w="282" h="1605" extrusionOk="0">
                  <a:moveTo>
                    <a:pt x="141" y="1"/>
                  </a:moveTo>
                  <a:cubicBezTo>
                    <a:pt x="102" y="1"/>
                    <a:pt x="64" y="26"/>
                    <a:pt x="62" y="77"/>
                  </a:cubicBezTo>
                  <a:cubicBezTo>
                    <a:pt x="36" y="552"/>
                    <a:pt x="0" y="1031"/>
                    <a:pt x="39" y="1506"/>
                  </a:cubicBezTo>
                  <a:cubicBezTo>
                    <a:pt x="43" y="1572"/>
                    <a:pt x="91" y="1605"/>
                    <a:pt x="140" y="1605"/>
                  </a:cubicBezTo>
                  <a:cubicBezTo>
                    <a:pt x="188" y="1605"/>
                    <a:pt x="237" y="1572"/>
                    <a:pt x="243" y="1506"/>
                  </a:cubicBezTo>
                  <a:cubicBezTo>
                    <a:pt x="281" y="1030"/>
                    <a:pt x="245" y="552"/>
                    <a:pt x="219" y="77"/>
                  </a:cubicBezTo>
                  <a:cubicBezTo>
                    <a:pt x="217" y="26"/>
                    <a:pt x="179" y="1"/>
                    <a:pt x="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11;p60">
              <a:extLst>
                <a:ext uri="{FF2B5EF4-FFF2-40B4-BE49-F238E27FC236}">
                  <a16:creationId xmlns="" xmlns:a16="http://schemas.microsoft.com/office/drawing/2014/main" id="{F87E4BB6-5E1F-4F49-8946-7853D568B1F6}"/>
                </a:ext>
              </a:extLst>
            </p:cNvPr>
            <p:cNvSpPr/>
            <p:nvPr/>
          </p:nvSpPr>
          <p:spPr>
            <a:xfrm>
              <a:off x="6988500" y="482907"/>
              <a:ext cx="7700" cy="39550"/>
            </a:xfrm>
            <a:custGeom>
              <a:avLst/>
              <a:gdLst/>
              <a:ahLst/>
              <a:cxnLst/>
              <a:rect l="l" t="t" r="r" b="b"/>
              <a:pathLst>
                <a:path w="308" h="1582" extrusionOk="0">
                  <a:moveTo>
                    <a:pt x="155" y="0"/>
                  </a:moveTo>
                  <a:cubicBezTo>
                    <a:pt x="122" y="0"/>
                    <a:pt x="90" y="22"/>
                    <a:pt x="89" y="66"/>
                  </a:cubicBezTo>
                  <a:cubicBezTo>
                    <a:pt x="67" y="539"/>
                    <a:pt x="0" y="1050"/>
                    <a:pt x="67" y="1518"/>
                  </a:cubicBezTo>
                  <a:cubicBezTo>
                    <a:pt x="74" y="1560"/>
                    <a:pt x="115" y="1582"/>
                    <a:pt x="155" y="1582"/>
                  </a:cubicBezTo>
                  <a:cubicBezTo>
                    <a:pt x="195" y="1582"/>
                    <a:pt x="235" y="1560"/>
                    <a:pt x="240" y="1518"/>
                  </a:cubicBezTo>
                  <a:cubicBezTo>
                    <a:pt x="308" y="1049"/>
                    <a:pt x="243" y="539"/>
                    <a:pt x="222" y="66"/>
                  </a:cubicBezTo>
                  <a:cubicBezTo>
                    <a:pt x="220" y="22"/>
                    <a:pt x="187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12;p60">
              <a:extLst>
                <a:ext uri="{FF2B5EF4-FFF2-40B4-BE49-F238E27FC236}">
                  <a16:creationId xmlns="" xmlns:a16="http://schemas.microsoft.com/office/drawing/2014/main" id="{F326B825-9BAD-D543-A64B-3C2800BA6CB4}"/>
                </a:ext>
              </a:extLst>
            </p:cNvPr>
            <p:cNvSpPr/>
            <p:nvPr/>
          </p:nvSpPr>
          <p:spPr>
            <a:xfrm>
              <a:off x="6988875" y="1201407"/>
              <a:ext cx="6975" cy="35850"/>
            </a:xfrm>
            <a:custGeom>
              <a:avLst/>
              <a:gdLst/>
              <a:ahLst/>
              <a:cxnLst/>
              <a:rect l="l" t="t" r="r" b="b"/>
              <a:pathLst>
                <a:path w="279" h="1434" extrusionOk="0">
                  <a:moveTo>
                    <a:pt x="140" y="0"/>
                  </a:moveTo>
                  <a:cubicBezTo>
                    <a:pt x="109" y="0"/>
                    <a:pt x="78" y="21"/>
                    <a:pt x="76" y="63"/>
                  </a:cubicBezTo>
                  <a:cubicBezTo>
                    <a:pt x="56" y="483"/>
                    <a:pt x="0" y="928"/>
                    <a:pt x="50" y="1349"/>
                  </a:cubicBezTo>
                  <a:cubicBezTo>
                    <a:pt x="57" y="1405"/>
                    <a:pt x="98" y="1433"/>
                    <a:pt x="139" y="1433"/>
                  </a:cubicBezTo>
                  <a:cubicBezTo>
                    <a:pt x="181" y="1433"/>
                    <a:pt x="222" y="1405"/>
                    <a:pt x="229" y="1349"/>
                  </a:cubicBezTo>
                  <a:cubicBezTo>
                    <a:pt x="279" y="928"/>
                    <a:pt x="223" y="483"/>
                    <a:pt x="203" y="63"/>
                  </a:cubicBezTo>
                  <a:cubicBezTo>
                    <a:pt x="202" y="21"/>
                    <a:pt x="171" y="0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13;p60">
              <a:extLst>
                <a:ext uri="{FF2B5EF4-FFF2-40B4-BE49-F238E27FC236}">
                  <a16:creationId xmlns="" xmlns:a16="http://schemas.microsoft.com/office/drawing/2014/main" id="{AE65ACA3-888A-FB4C-91C4-55423D1232AB}"/>
                </a:ext>
              </a:extLst>
            </p:cNvPr>
            <p:cNvSpPr/>
            <p:nvPr/>
          </p:nvSpPr>
          <p:spPr>
            <a:xfrm>
              <a:off x="6985275" y="1104707"/>
              <a:ext cx="7050" cy="46675"/>
            </a:xfrm>
            <a:custGeom>
              <a:avLst/>
              <a:gdLst/>
              <a:ahLst/>
              <a:cxnLst/>
              <a:rect l="l" t="t" r="r" b="b"/>
              <a:pathLst>
                <a:path w="282" h="1867" extrusionOk="0">
                  <a:moveTo>
                    <a:pt x="141" y="0"/>
                  </a:moveTo>
                  <a:cubicBezTo>
                    <a:pt x="106" y="0"/>
                    <a:pt x="71" y="24"/>
                    <a:pt x="70" y="70"/>
                  </a:cubicBezTo>
                  <a:cubicBezTo>
                    <a:pt x="53" y="635"/>
                    <a:pt x="1" y="1220"/>
                    <a:pt x="56" y="1786"/>
                  </a:cubicBezTo>
                  <a:cubicBezTo>
                    <a:pt x="62" y="1840"/>
                    <a:pt x="102" y="1867"/>
                    <a:pt x="141" y="1867"/>
                  </a:cubicBezTo>
                  <a:cubicBezTo>
                    <a:pt x="181" y="1867"/>
                    <a:pt x="221" y="1840"/>
                    <a:pt x="226" y="1786"/>
                  </a:cubicBezTo>
                  <a:cubicBezTo>
                    <a:pt x="282" y="1220"/>
                    <a:pt x="226" y="635"/>
                    <a:pt x="212" y="70"/>
                  </a:cubicBezTo>
                  <a:cubicBezTo>
                    <a:pt x="211" y="24"/>
                    <a:pt x="176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20071219-193A-2545-9C27-AB83D0F86109}"/>
              </a:ext>
            </a:extLst>
          </p:cNvPr>
          <p:cNvSpPr/>
          <p:nvPr/>
        </p:nvSpPr>
        <p:spPr>
          <a:xfrm>
            <a:off x="278376" y="-29495"/>
            <a:ext cx="2926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2: Tìm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59F70BC6-221F-D24F-B489-0A671CA08D9E}"/>
                  </a:ext>
                </a:extLst>
              </p:cNvPr>
              <p:cNvSpPr/>
              <p:nvPr/>
            </p:nvSpPr>
            <p:spPr>
              <a:xfrm>
                <a:off x="588576" y="839656"/>
                <a:ext cx="1957587" cy="744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x</a:t>
                </a:r>
                <a:r>
                  <a:rPr lang="vi-VN" sz="2400" baseline="30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= 0</a:t>
                </a:r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9F70BC6-221F-D24F-B489-0A671CA08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76" y="839656"/>
                <a:ext cx="1957587" cy="744306"/>
              </a:xfrm>
              <a:prstGeom prst="rect">
                <a:avLst/>
              </a:prstGeom>
              <a:blipFill>
                <a:blip r:embed="rId3"/>
                <a:stretch>
                  <a:fillRect l="-5161" r="-3871" b="-678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A4A3A7A7-3048-AC4E-B439-3570E43B1DEA}"/>
                  </a:ext>
                </a:extLst>
              </p:cNvPr>
              <p:cNvSpPr/>
              <p:nvPr/>
            </p:nvSpPr>
            <p:spPr>
              <a:xfrm>
                <a:off x="430675" y="1538473"/>
                <a:ext cx="2142061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x-none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x.</a:t>
                </a:r>
                <a:r>
                  <a:rPr lang="vi-VN" sz="240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x-none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x-none" sz="24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x-none" sz="24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4A3A7A7-3048-AC4E-B439-3570E43B1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75" y="1538473"/>
                <a:ext cx="2142061" cy="645048"/>
              </a:xfrm>
              <a:prstGeom prst="rect">
                <a:avLst/>
              </a:prstGeom>
              <a:blipFill>
                <a:blip r:embed="rId4"/>
                <a:stretch>
                  <a:fillRect l="-1183" r="-3550" b="-769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25E5C9C9-D424-AA4C-B2FE-66B8B82AB983}"/>
                  </a:ext>
                </a:extLst>
              </p:cNvPr>
              <p:cNvSpPr/>
              <p:nvPr/>
            </p:nvSpPr>
            <p:spPr>
              <a:xfrm>
                <a:off x="277268" y="2137515"/>
                <a:ext cx="2720617" cy="744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= 0 hay  x</a:t>
                </a:r>
                <a:r>
                  <a:rPr lang="vi-VN" sz="2400" baseline="30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5E5C9C9-D424-AA4C-B2FE-66B8B82AB9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68" y="2137515"/>
                <a:ext cx="2720617" cy="744306"/>
              </a:xfrm>
              <a:prstGeom prst="rect">
                <a:avLst/>
              </a:prstGeom>
              <a:blipFill>
                <a:blip r:embed="rId5"/>
                <a:stretch>
                  <a:fillRect l="-3241" r="-2315" b="-50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B8D354B9-ABD0-3448-8FF8-2A37ADFB1156}"/>
                  </a:ext>
                </a:extLst>
              </p:cNvPr>
              <p:cNvSpPr/>
              <p:nvPr/>
            </p:nvSpPr>
            <p:spPr>
              <a:xfrm>
                <a:off x="303765" y="2796275"/>
                <a:ext cx="2701381" cy="744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= 0 hay        x</a:t>
                </a:r>
                <a:r>
                  <a:rPr lang="vi-VN" sz="2400" baseline="30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x-none" sz="3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8D354B9-ABD0-3448-8FF8-2A37ADFB11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65" y="2796275"/>
                <a:ext cx="2701381" cy="744306"/>
              </a:xfrm>
              <a:prstGeom prst="rect">
                <a:avLst/>
              </a:prstGeom>
              <a:blipFill>
                <a:blip r:embed="rId6"/>
                <a:stretch>
                  <a:fillRect l="-3756" b="-678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97C97475-1F1C-6B42-9003-E1FDC205099A}"/>
                  </a:ext>
                </a:extLst>
              </p:cNvPr>
              <p:cNvSpPr/>
              <p:nvPr/>
            </p:nvSpPr>
            <p:spPr>
              <a:xfrm>
                <a:off x="311991" y="3444341"/>
                <a:ext cx="3113673" cy="718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= 0 hay        x</a:t>
                </a:r>
                <a:r>
                  <a:rPr lang="vi-VN" sz="2400" baseline="30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x-none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x-none" sz="24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x-none" sz="24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7C97475-1F1C-6B42-9003-E1FDC2050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91" y="3444341"/>
                <a:ext cx="3113673" cy="718017"/>
              </a:xfrm>
              <a:prstGeom prst="rect">
                <a:avLst/>
              </a:prstGeom>
              <a:blipFill>
                <a:blip r:embed="rId7"/>
                <a:stretch>
                  <a:fillRect l="-3252" b="-701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A993362E-0D41-134E-BF6E-858B95DA5233}"/>
                  </a:ext>
                </a:extLst>
              </p:cNvPr>
              <p:cNvSpPr/>
              <p:nvPr/>
            </p:nvSpPr>
            <p:spPr>
              <a:xfrm>
                <a:off x="311416" y="4094134"/>
                <a:ext cx="3608680" cy="744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= 0 hay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x =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x-none" sz="3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993362E-0D41-134E-BF6E-858B95DA5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16" y="4094134"/>
                <a:ext cx="3608680" cy="744306"/>
              </a:xfrm>
              <a:prstGeom prst="rect">
                <a:avLst/>
              </a:prstGeom>
              <a:blipFill>
                <a:blip r:embed="rId8"/>
                <a:stretch>
                  <a:fillRect l="-2807" b="-50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B9856EA-725B-4E43-93BC-0F4214115735}"/>
              </a:ext>
            </a:extLst>
          </p:cNvPr>
          <p:cNvSpPr/>
          <p:nvPr/>
        </p:nvSpPr>
        <p:spPr>
          <a:xfrm>
            <a:off x="4386039" y="471077"/>
            <a:ext cx="3326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(2x – 1)</a:t>
            </a:r>
            <a:r>
              <a:rPr lang="vi-VN" sz="2400" baseline="30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(x + 3)</a:t>
            </a:r>
            <a:r>
              <a:rPr lang="vi-VN" sz="2400" baseline="30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041D166D-20D3-D34D-BD76-06EB07A025B0}"/>
              </a:ext>
            </a:extLst>
          </p:cNvPr>
          <p:cNvSpPr/>
          <p:nvPr/>
        </p:nvSpPr>
        <p:spPr>
          <a:xfrm>
            <a:off x="3494811" y="795542"/>
            <a:ext cx="5493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[(2x – 1) – (x + 3)]. [(2x – 1) + (x + 3)]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0C97D450-26A1-B04D-B2DD-B8703815628F}"/>
              </a:ext>
            </a:extLst>
          </p:cNvPr>
          <p:cNvSpPr/>
          <p:nvPr/>
        </p:nvSpPr>
        <p:spPr>
          <a:xfrm>
            <a:off x="3590181" y="1139673"/>
            <a:ext cx="5423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(2x – 1  –   x – 3) . ( 2x – 1   +  x + 3)  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53246516-FE70-0248-A12A-DD85FD77CB3B}"/>
              </a:ext>
            </a:extLst>
          </p:cNvPr>
          <p:cNvSpPr/>
          <p:nvPr/>
        </p:nvSpPr>
        <p:spPr>
          <a:xfrm>
            <a:off x="4267775" y="1444475"/>
            <a:ext cx="4711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 – 4)         .          (3x + 2)         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0DB368AD-488E-C340-8262-6BF1A109E426}"/>
              </a:ext>
            </a:extLst>
          </p:cNvPr>
          <p:cNvSpPr/>
          <p:nvPr/>
        </p:nvSpPr>
        <p:spPr>
          <a:xfrm>
            <a:off x="4371929" y="1768941"/>
            <a:ext cx="3841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– 4 = 0     hay      3x + 2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744A7BE-004D-4041-B42A-27931D8C5485}"/>
              </a:ext>
            </a:extLst>
          </p:cNvPr>
          <p:cNvSpPr/>
          <p:nvPr/>
        </p:nvSpPr>
        <p:spPr>
          <a:xfrm>
            <a:off x="3415955" y="98324"/>
            <a:ext cx="35702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7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55/ SGK/ Trang 25</a:t>
            </a:r>
            <a:endParaRPr lang="x-none" sz="2700" b="1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E92E1110-1150-E94A-B544-9CAA3929B0F9}"/>
              </a:ext>
            </a:extLst>
          </p:cNvPr>
          <p:cNvSpPr/>
          <p:nvPr/>
        </p:nvSpPr>
        <p:spPr>
          <a:xfrm>
            <a:off x="4330520" y="2624342"/>
            <a:ext cx="3616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.(x – 3) +  12  – 4x = 0 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335E4FB0-BC68-EA4E-9C43-548E402FFD3B}"/>
              </a:ext>
            </a:extLst>
          </p:cNvPr>
          <p:cNvSpPr/>
          <p:nvPr/>
        </p:nvSpPr>
        <p:spPr>
          <a:xfrm>
            <a:off x="4654072" y="2938973"/>
            <a:ext cx="3198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.(x – 3) + 4.(3 – x)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966E903B-8E74-FF42-9965-258C4F152D2A}"/>
              </a:ext>
            </a:extLst>
          </p:cNvPr>
          <p:cNvSpPr/>
          <p:nvPr/>
        </p:nvSpPr>
        <p:spPr>
          <a:xfrm>
            <a:off x="4659683" y="3263437"/>
            <a:ext cx="3256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.(x – 3) – 4.(x – 3)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B16CCC97-48C7-7343-B2F1-2E4361F9365D}"/>
              </a:ext>
            </a:extLst>
          </p:cNvPr>
          <p:cNvSpPr/>
          <p:nvPr/>
        </p:nvSpPr>
        <p:spPr>
          <a:xfrm>
            <a:off x="5274614" y="3587902"/>
            <a:ext cx="2640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 – 3). (x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4)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F0E2F7FA-D093-FF49-B181-5847D6D80A86}"/>
              </a:ext>
            </a:extLst>
          </p:cNvPr>
          <p:cNvSpPr/>
          <p:nvPr/>
        </p:nvSpPr>
        <p:spPr>
          <a:xfrm>
            <a:off x="4786060" y="3932031"/>
            <a:ext cx="3078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– 3 = 0 hay 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4 = 0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98FF780A-E8E3-5945-BB4E-AE668541BD9D}"/>
              </a:ext>
            </a:extLst>
          </p:cNvPr>
          <p:cNvSpPr/>
          <p:nvPr/>
        </p:nvSpPr>
        <p:spPr>
          <a:xfrm>
            <a:off x="5229256" y="4266330"/>
            <a:ext cx="2943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= 3 hay 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4 = (2)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DE217C6D-3124-BD41-99BE-72F6E505FBAE}"/>
              </a:ext>
            </a:extLst>
          </p:cNvPr>
          <p:cNvSpPr/>
          <p:nvPr/>
        </p:nvSpPr>
        <p:spPr>
          <a:xfrm>
            <a:off x="5235143" y="4613011"/>
            <a:ext cx="3592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= 3 hay x = 2 hay x = – 2 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Google Shape;2696;p67">
            <a:extLst>
              <a:ext uri="{FF2B5EF4-FFF2-40B4-BE49-F238E27FC236}">
                <a16:creationId xmlns="" xmlns:a16="http://schemas.microsoft.com/office/drawing/2014/main" id="{1AB69BCE-1866-3048-B248-64863957A958}"/>
              </a:ext>
            </a:extLst>
          </p:cNvPr>
          <p:cNvSpPr/>
          <p:nvPr/>
        </p:nvSpPr>
        <p:spPr>
          <a:xfrm rot="2885595">
            <a:off x="8324252" y="169265"/>
            <a:ext cx="718914" cy="591756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008539" y="2137515"/>
          <a:ext cx="2483335" cy="704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990360" imgH="393480" progId="Equation.DSMT4">
                  <p:embed/>
                </p:oleObj>
              </mc:Choice>
              <mc:Fallback>
                <p:oleObj name="Equation" r:id="rId9" imgW="99036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39" y="2137515"/>
                        <a:ext cx="2483335" cy="704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087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379;p60">
            <a:extLst>
              <a:ext uri="{FF2B5EF4-FFF2-40B4-BE49-F238E27FC236}">
                <a16:creationId xmlns="" xmlns:a16="http://schemas.microsoft.com/office/drawing/2014/main" id="{1A43C534-C758-DB4A-BC97-028680816109}"/>
              </a:ext>
            </a:extLst>
          </p:cNvPr>
          <p:cNvGrpSpPr/>
          <p:nvPr/>
        </p:nvGrpSpPr>
        <p:grpSpPr>
          <a:xfrm>
            <a:off x="171701" y="-39328"/>
            <a:ext cx="3248969" cy="1032386"/>
            <a:chOff x="6939375" y="228732"/>
            <a:chExt cx="917425" cy="1122350"/>
          </a:xfrm>
        </p:grpSpPr>
        <p:sp>
          <p:nvSpPr>
            <p:cNvPr id="6" name="Google Shape;2380;p60">
              <a:extLst>
                <a:ext uri="{FF2B5EF4-FFF2-40B4-BE49-F238E27FC236}">
                  <a16:creationId xmlns="" xmlns:a16="http://schemas.microsoft.com/office/drawing/2014/main" id="{192B8FA1-FBDE-7B41-BF77-3011E5C846A3}"/>
                </a:ext>
              </a:extLst>
            </p:cNvPr>
            <p:cNvSpPr/>
            <p:nvPr/>
          </p:nvSpPr>
          <p:spPr>
            <a:xfrm>
              <a:off x="6939375" y="228732"/>
              <a:ext cx="917425" cy="1092925"/>
            </a:xfrm>
            <a:custGeom>
              <a:avLst/>
              <a:gdLst/>
              <a:ahLst/>
              <a:cxnLst/>
              <a:rect l="l" t="t" r="r" b="b"/>
              <a:pathLst>
                <a:path w="36697" h="43717" extrusionOk="0">
                  <a:moveTo>
                    <a:pt x="13408" y="1"/>
                  </a:moveTo>
                  <a:cubicBezTo>
                    <a:pt x="9075" y="1"/>
                    <a:pt x="4745" y="72"/>
                    <a:pt x="426" y="271"/>
                  </a:cubicBezTo>
                  <a:cubicBezTo>
                    <a:pt x="312" y="279"/>
                    <a:pt x="259" y="370"/>
                    <a:pt x="269" y="458"/>
                  </a:cubicBezTo>
                  <a:cubicBezTo>
                    <a:pt x="193" y="482"/>
                    <a:pt x="132" y="544"/>
                    <a:pt x="132" y="648"/>
                  </a:cubicBezTo>
                  <a:cubicBezTo>
                    <a:pt x="123" y="7817"/>
                    <a:pt x="100" y="14989"/>
                    <a:pt x="116" y="22160"/>
                  </a:cubicBezTo>
                  <a:cubicBezTo>
                    <a:pt x="126" y="25668"/>
                    <a:pt x="112" y="29177"/>
                    <a:pt x="110" y="32686"/>
                  </a:cubicBezTo>
                  <a:cubicBezTo>
                    <a:pt x="110" y="36288"/>
                    <a:pt x="1" y="39921"/>
                    <a:pt x="187" y="43515"/>
                  </a:cubicBezTo>
                  <a:lnTo>
                    <a:pt x="378" y="43506"/>
                  </a:lnTo>
                  <a:cubicBezTo>
                    <a:pt x="567" y="39990"/>
                    <a:pt x="474" y="36436"/>
                    <a:pt x="483" y="32915"/>
                  </a:cubicBezTo>
                  <a:cubicBezTo>
                    <a:pt x="493" y="29330"/>
                    <a:pt x="488" y="25743"/>
                    <a:pt x="507" y="22160"/>
                  </a:cubicBezTo>
                  <a:cubicBezTo>
                    <a:pt x="543" y="14989"/>
                    <a:pt x="541" y="7817"/>
                    <a:pt x="551" y="648"/>
                  </a:cubicBezTo>
                  <a:cubicBezTo>
                    <a:pt x="551" y="632"/>
                    <a:pt x="545" y="620"/>
                    <a:pt x="543" y="604"/>
                  </a:cubicBezTo>
                  <a:lnTo>
                    <a:pt x="543" y="604"/>
                  </a:lnTo>
                  <a:cubicBezTo>
                    <a:pt x="982" y="613"/>
                    <a:pt x="1421" y="615"/>
                    <a:pt x="1859" y="620"/>
                  </a:cubicBezTo>
                  <a:cubicBezTo>
                    <a:pt x="1825" y="974"/>
                    <a:pt x="1786" y="1364"/>
                    <a:pt x="1875" y="1682"/>
                  </a:cubicBezTo>
                  <a:cubicBezTo>
                    <a:pt x="1889" y="1732"/>
                    <a:pt x="1934" y="1758"/>
                    <a:pt x="1978" y="1758"/>
                  </a:cubicBezTo>
                  <a:cubicBezTo>
                    <a:pt x="2022" y="1758"/>
                    <a:pt x="2066" y="1733"/>
                    <a:pt x="2079" y="1682"/>
                  </a:cubicBezTo>
                  <a:cubicBezTo>
                    <a:pt x="2167" y="1364"/>
                    <a:pt x="2130" y="976"/>
                    <a:pt x="2095" y="623"/>
                  </a:cubicBezTo>
                  <a:lnTo>
                    <a:pt x="2095" y="623"/>
                  </a:lnTo>
                  <a:cubicBezTo>
                    <a:pt x="3069" y="633"/>
                    <a:pt x="4042" y="637"/>
                    <a:pt x="5016" y="637"/>
                  </a:cubicBezTo>
                  <a:cubicBezTo>
                    <a:pt x="9239" y="637"/>
                    <a:pt x="13466" y="560"/>
                    <a:pt x="17687" y="560"/>
                  </a:cubicBezTo>
                  <a:cubicBezTo>
                    <a:pt x="17885" y="560"/>
                    <a:pt x="18083" y="560"/>
                    <a:pt x="18281" y="561"/>
                  </a:cubicBezTo>
                  <a:cubicBezTo>
                    <a:pt x="24157" y="569"/>
                    <a:pt x="30042" y="569"/>
                    <a:pt x="35916" y="685"/>
                  </a:cubicBezTo>
                  <a:cubicBezTo>
                    <a:pt x="36096" y="7863"/>
                    <a:pt x="36221" y="15047"/>
                    <a:pt x="36149" y="22228"/>
                  </a:cubicBezTo>
                  <a:cubicBezTo>
                    <a:pt x="36115" y="25763"/>
                    <a:pt x="36113" y="29298"/>
                    <a:pt x="36103" y="32835"/>
                  </a:cubicBezTo>
                  <a:cubicBezTo>
                    <a:pt x="36091" y="36436"/>
                    <a:pt x="35865" y="40121"/>
                    <a:pt x="36145" y="43716"/>
                  </a:cubicBezTo>
                  <a:lnTo>
                    <a:pt x="36405" y="43698"/>
                  </a:lnTo>
                  <a:cubicBezTo>
                    <a:pt x="36696" y="40187"/>
                    <a:pt x="36501" y="36586"/>
                    <a:pt x="36511" y="33065"/>
                  </a:cubicBezTo>
                  <a:cubicBezTo>
                    <a:pt x="36523" y="29452"/>
                    <a:pt x="36553" y="25838"/>
                    <a:pt x="36533" y="22228"/>
                  </a:cubicBezTo>
                  <a:cubicBezTo>
                    <a:pt x="36491" y="15033"/>
                    <a:pt x="36674" y="7841"/>
                    <a:pt x="36412" y="647"/>
                  </a:cubicBezTo>
                  <a:cubicBezTo>
                    <a:pt x="36408" y="541"/>
                    <a:pt x="36348" y="474"/>
                    <a:pt x="36274" y="438"/>
                  </a:cubicBezTo>
                  <a:cubicBezTo>
                    <a:pt x="36248" y="392"/>
                    <a:pt x="36205" y="354"/>
                    <a:pt x="36135" y="354"/>
                  </a:cubicBezTo>
                  <a:cubicBezTo>
                    <a:pt x="28576" y="219"/>
                    <a:pt x="20988" y="1"/>
                    <a:pt x="13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81;p60">
              <a:extLst>
                <a:ext uri="{FF2B5EF4-FFF2-40B4-BE49-F238E27FC236}">
                  <a16:creationId xmlns="" xmlns:a16="http://schemas.microsoft.com/office/drawing/2014/main" id="{6CBF8D29-A0AA-AC49-AC92-1F9C7D7D78F9}"/>
                </a:ext>
              </a:extLst>
            </p:cNvPr>
            <p:cNvSpPr/>
            <p:nvPr/>
          </p:nvSpPr>
          <p:spPr>
            <a:xfrm>
              <a:off x="7392275" y="1128432"/>
              <a:ext cx="460375" cy="222650"/>
            </a:xfrm>
            <a:custGeom>
              <a:avLst/>
              <a:gdLst/>
              <a:ahLst/>
              <a:cxnLst/>
              <a:rect l="l" t="t" r="r" b="b"/>
              <a:pathLst>
                <a:path w="18415" h="8906" extrusionOk="0">
                  <a:moveTo>
                    <a:pt x="132" y="0"/>
                  </a:moveTo>
                  <a:lnTo>
                    <a:pt x="0" y="261"/>
                  </a:lnTo>
                  <a:cubicBezTo>
                    <a:pt x="1277" y="931"/>
                    <a:pt x="2642" y="1479"/>
                    <a:pt x="3931" y="2141"/>
                  </a:cubicBezTo>
                  <a:cubicBezTo>
                    <a:pt x="5472" y="2933"/>
                    <a:pt x="7022" y="3714"/>
                    <a:pt x="8573" y="4485"/>
                  </a:cubicBezTo>
                  <a:cubicBezTo>
                    <a:pt x="11615" y="5992"/>
                    <a:pt x="14669" y="7470"/>
                    <a:pt x="17754" y="8883"/>
                  </a:cubicBezTo>
                  <a:cubicBezTo>
                    <a:pt x="17790" y="8899"/>
                    <a:pt x="17824" y="8906"/>
                    <a:pt x="17857" y="8906"/>
                  </a:cubicBezTo>
                  <a:cubicBezTo>
                    <a:pt x="17959" y="8906"/>
                    <a:pt x="18044" y="8837"/>
                    <a:pt x="18084" y="8752"/>
                  </a:cubicBezTo>
                  <a:cubicBezTo>
                    <a:pt x="18096" y="8755"/>
                    <a:pt x="18108" y="8756"/>
                    <a:pt x="18120" y="8756"/>
                  </a:cubicBezTo>
                  <a:cubicBezTo>
                    <a:pt x="18160" y="8756"/>
                    <a:pt x="18200" y="8736"/>
                    <a:pt x="18225" y="8680"/>
                  </a:cubicBezTo>
                  <a:cubicBezTo>
                    <a:pt x="18297" y="8535"/>
                    <a:pt x="18335" y="8382"/>
                    <a:pt x="18361" y="8221"/>
                  </a:cubicBezTo>
                  <a:cubicBezTo>
                    <a:pt x="18385" y="8064"/>
                    <a:pt x="18414" y="7887"/>
                    <a:pt x="18324" y="7750"/>
                  </a:cubicBezTo>
                  <a:cubicBezTo>
                    <a:pt x="18313" y="7734"/>
                    <a:pt x="18301" y="7720"/>
                    <a:pt x="18289" y="7710"/>
                  </a:cubicBezTo>
                  <a:lnTo>
                    <a:pt x="18029" y="7728"/>
                  </a:lnTo>
                  <a:cubicBezTo>
                    <a:pt x="18031" y="7736"/>
                    <a:pt x="18031" y="7742"/>
                    <a:pt x="18031" y="7750"/>
                  </a:cubicBezTo>
                  <a:cubicBezTo>
                    <a:pt x="18021" y="7763"/>
                    <a:pt x="18013" y="7774"/>
                    <a:pt x="18005" y="7791"/>
                  </a:cubicBezTo>
                  <a:cubicBezTo>
                    <a:pt x="17957" y="7909"/>
                    <a:pt x="17994" y="8044"/>
                    <a:pt x="17994" y="8169"/>
                  </a:cubicBezTo>
                  <a:cubicBezTo>
                    <a:pt x="17994" y="8271"/>
                    <a:pt x="17983" y="8370"/>
                    <a:pt x="17969" y="8467"/>
                  </a:cubicBezTo>
                  <a:cubicBezTo>
                    <a:pt x="14771" y="6960"/>
                    <a:pt x="11575" y="5445"/>
                    <a:pt x="8405" y="3879"/>
                  </a:cubicBezTo>
                  <a:cubicBezTo>
                    <a:pt x="6851" y="3113"/>
                    <a:pt x="5299" y="2334"/>
                    <a:pt x="3752" y="1550"/>
                  </a:cubicBezTo>
                  <a:cubicBezTo>
                    <a:pt x="2644" y="986"/>
                    <a:pt x="1402" y="159"/>
                    <a:pt x="1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82;p60">
              <a:extLst>
                <a:ext uri="{FF2B5EF4-FFF2-40B4-BE49-F238E27FC236}">
                  <a16:creationId xmlns="" xmlns:a16="http://schemas.microsoft.com/office/drawing/2014/main" id="{25BA8B58-DA5A-9940-A84D-881B4ABDC8E9}"/>
                </a:ext>
              </a:extLst>
            </p:cNvPr>
            <p:cNvSpPr/>
            <p:nvPr/>
          </p:nvSpPr>
          <p:spPr>
            <a:xfrm>
              <a:off x="6948800" y="242732"/>
              <a:ext cx="896100" cy="1097400"/>
            </a:xfrm>
            <a:custGeom>
              <a:avLst/>
              <a:gdLst/>
              <a:ahLst/>
              <a:cxnLst/>
              <a:rect l="l" t="t" r="r" b="b"/>
              <a:pathLst>
                <a:path w="35844" h="43896" extrusionOk="0">
                  <a:moveTo>
                    <a:pt x="34902" y="134"/>
                  </a:moveTo>
                  <a:cubicBezTo>
                    <a:pt x="34953" y="134"/>
                    <a:pt x="35001" y="167"/>
                    <a:pt x="35001" y="233"/>
                  </a:cubicBezTo>
                  <a:cubicBezTo>
                    <a:pt x="35003" y="529"/>
                    <a:pt x="34915" y="832"/>
                    <a:pt x="34858" y="1120"/>
                  </a:cubicBezTo>
                  <a:cubicBezTo>
                    <a:pt x="34847" y="1179"/>
                    <a:pt x="34806" y="1204"/>
                    <a:pt x="34762" y="1204"/>
                  </a:cubicBezTo>
                  <a:cubicBezTo>
                    <a:pt x="34695" y="1204"/>
                    <a:pt x="34621" y="1147"/>
                    <a:pt x="34633" y="1060"/>
                  </a:cubicBezTo>
                  <a:cubicBezTo>
                    <a:pt x="34680" y="776"/>
                    <a:pt x="34698" y="476"/>
                    <a:pt x="34798" y="206"/>
                  </a:cubicBezTo>
                  <a:cubicBezTo>
                    <a:pt x="34816" y="157"/>
                    <a:pt x="34860" y="134"/>
                    <a:pt x="34902" y="134"/>
                  </a:cubicBezTo>
                  <a:close/>
                  <a:moveTo>
                    <a:pt x="1850" y="2436"/>
                  </a:moveTo>
                  <a:cubicBezTo>
                    <a:pt x="1896" y="2436"/>
                    <a:pt x="1943" y="2474"/>
                    <a:pt x="1928" y="2534"/>
                  </a:cubicBezTo>
                  <a:cubicBezTo>
                    <a:pt x="1810" y="3011"/>
                    <a:pt x="1832" y="3466"/>
                    <a:pt x="1838" y="3951"/>
                  </a:cubicBezTo>
                  <a:cubicBezTo>
                    <a:pt x="1839" y="4005"/>
                    <a:pt x="1796" y="4034"/>
                    <a:pt x="1753" y="4034"/>
                  </a:cubicBezTo>
                  <a:cubicBezTo>
                    <a:pt x="1718" y="4034"/>
                    <a:pt x="1683" y="4015"/>
                    <a:pt x="1671" y="3975"/>
                  </a:cubicBezTo>
                  <a:cubicBezTo>
                    <a:pt x="1538" y="3490"/>
                    <a:pt x="1621" y="2963"/>
                    <a:pt x="1774" y="2492"/>
                  </a:cubicBezTo>
                  <a:cubicBezTo>
                    <a:pt x="1787" y="2453"/>
                    <a:pt x="1818" y="2436"/>
                    <a:pt x="1850" y="2436"/>
                  </a:cubicBezTo>
                  <a:close/>
                  <a:moveTo>
                    <a:pt x="34782" y="2583"/>
                  </a:moveTo>
                  <a:cubicBezTo>
                    <a:pt x="34814" y="2583"/>
                    <a:pt x="34846" y="2601"/>
                    <a:pt x="34860" y="2641"/>
                  </a:cubicBezTo>
                  <a:cubicBezTo>
                    <a:pt x="35107" y="3363"/>
                    <a:pt x="35068" y="4108"/>
                    <a:pt x="34842" y="4830"/>
                  </a:cubicBezTo>
                  <a:cubicBezTo>
                    <a:pt x="34828" y="4874"/>
                    <a:pt x="34793" y="4892"/>
                    <a:pt x="34758" y="4892"/>
                  </a:cubicBezTo>
                  <a:cubicBezTo>
                    <a:pt x="34705" y="4892"/>
                    <a:pt x="34651" y="4849"/>
                    <a:pt x="34671" y="4782"/>
                  </a:cubicBezTo>
                  <a:cubicBezTo>
                    <a:pt x="34865" y="4083"/>
                    <a:pt x="34842" y="3395"/>
                    <a:pt x="34698" y="2685"/>
                  </a:cubicBezTo>
                  <a:cubicBezTo>
                    <a:pt x="34686" y="2622"/>
                    <a:pt x="34734" y="2583"/>
                    <a:pt x="34782" y="2583"/>
                  </a:cubicBezTo>
                  <a:close/>
                  <a:moveTo>
                    <a:pt x="1887" y="6606"/>
                  </a:moveTo>
                  <a:cubicBezTo>
                    <a:pt x="1918" y="6606"/>
                    <a:pt x="1950" y="6627"/>
                    <a:pt x="1951" y="6669"/>
                  </a:cubicBezTo>
                  <a:cubicBezTo>
                    <a:pt x="1958" y="6953"/>
                    <a:pt x="1988" y="7246"/>
                    <a:pt x="1963" y="7528"/>
                  </a:cubicBezTo>
                  <a:cubicBezTo>
                    <a:pt x="1958" y="7576"/>
                    <a:pt x="1922" y="7601"/>
                    <a:pt x="1887" y="7601"/>
                  </a:cubicBezTo>
                  <a:cubicBezTo>
                    <a:pt x="1851" y="7601"/>
                    <a:pt x="1815" y="7576"/>
                    <a:pt x="1810" y="7528"/>
                  </a:cubicBezTo>
                  <a:cubicBezTo>
                    <a:pt x="1785" y="7246"/>
                    <a:pt x="1815" y="6953"/>
                    <a:pt x="1822" y="6669"/>
                  </a:cubicBezTo>
                  <a:cubicBezTo>
                    <a:pt x="1823" y="6627"/>
                    <a:pt x="1855" y="6606"/>
                    <a:pt x="1887" y="6606"/>
                  </a:cubicBezTo>
                  <a:close/>
                  <a:moveTo>
                    <a:pt x="34768" y="6733"/>
                  </a:moveTo>
                  <a:cubicBezTo>
                    <a:pt x="34808" y="6733"/>
                    <a:pt x="34849" y="6760"/>
                    <a:pt x="34851" y="6812"/>
                  </a:cubicBezTo>
                  <a:cubicBezTo>
                    <a:pt x="34879" y="7431"/>
                    <a:pt x="34890" y="8051"/>
                    <a:pt x="34851" y="8671"/>
                  </a:cubicBezTo>
                  <a:cubicBezTo>
                    <a:pt x="34848" y="8724"/>
                    <a:pt x="34808" y="8750"/>
                    <a:pt x="34769" y="8750"/>
                  </a:cubicBezTo>
                  <a:cubicBezTo>
                    <a:pt x="34730" y="8750"/>
                    <a:pt x="34690" y="8724"/>
                    <a:pt x="34687" y="8671"/>
                  </a:cubicBezTo>
                  <a:cubicBezTo>
                    <a:pt x="34645" y="8051"/>
                    <a:pt x="34657" y="7431"/>
                    <a:pt x="34687" y="6812"/>
                  </a:cubicBezTo>
                  <a:cubicBezTo>
                    <a:pt x="34689" y="6759"/>
                    <a:pt x="34729" y="6733"/>
                    <a:pt x="34768" y="6733"/>
                  </a:cubicBezTo>
                  <a:close/>
                  <a:moveTo>
                    <a:pt x="1743" y="9606"/>
                  </a:moveTo>
                  <a:cubicBezTo>
                    <a:pt x="1775" y="9606"/>
                    <a:pt x="1808" y="9629"/>
                    <a:pt x="1810" y="9673"/>
                  </a:cubicBezTo>
                  <a:cubicBezTo>
                    <a:pt x="1831" y="10146"/>
                    <a:pt x="1896" y="10656"/>
                    <a:pt x="1828" y="11125"/>
                  </a:cubicBezTo>
                  <a:cubicBezTo>
                    <a:pt x="1823" y="11167"/>
                    <a:pt x="1783" y="11189"/>
                    <a:pt x="1743" y="11189"/>
                  </a:cubicBezTo>
                  <a:cubicBezTo>
                    <a:pt x="1703" y="11189"/>
                    <a:pt x="1662" y="11167"/>
                    <a:pt x="1655" y="11125"/>
                  </a:cubicBezTo>
                  <a:cubicBezTo>
                    <a:pt x="1589" y="10656"/>
                    <a:pt x="1655" y="10146"/>
                    <a:pt x="1677" y="9673"/>
                  </a:cubicBezTo>
                  <a:cubicBezTo>
                    <a:pt x="1678" y="9629"/>
                    <a:pt x="1710" y="9606"/>
                    <a:pt x="1743" y="9606"/>
                  </a:cubicBezTo>
                  <a:close/>
                  <a:moveTo>
                    <a:pt x="34768" y="10893"/>
                  </a:moveTo>
                  <a:cubicBezTo>
                    <a:pt x="34800" y="10893"/>
                    <a:pt x="34834" y="10915"/>
                    <a:pt x="34837" y="10959"/>
                  </a:cubicBezTo>
                  <a:cubicBezTo>
                    <a:pt x="34885" y="11675"/>
                    <a:pt x="34865" y="12387"/>
                    <a:pt x="34846" y="13103"/>
                  </a:cubicBezTo>
                  <a:cubicBezTo>
                    <a:pt x="34844" y="13153"/>
                    <a:pt x="34806" y="13178"/>
                    <a:pt x="34768" y="13178"/>
                  </a:cubicBezTo>
                  <a:cubicBezTo>
                    <a:pt x="34731" y="13178"/>
                    <a:pt x="34693" y="13153"/>
                    <a:pt x="34692" y="13103"/>
                  </a:cubicBezTo>
                  <a:cubicBezTo>
                    <a:pt x="34673" y="12387"/>
                    <a:pt x="34653" y="11675"/>
                    <a:pt x="34701" y="10959"/>
                  </a:cubicBezTo>
                  <a:cubicBezTo>
                    <a:pt x="34703" y="10915"/>
                    <a:pt x="34735" y="10893"/>
                    <a:pt x="34768" y="10893"/>
                  </a:cubicBezTo>
                  <a:close/>
                  <a:moveTo>
                    <a:pt x="1886" y="13029"/>
                  </a:moveTo>
                  <a:cubicBezTo>
                    <a:pt x="1924" y="13029"/>
                    <a:pt x="1962" y="13053"/>
                    <a:pt x="1963" y="13103"/>
                  </a:cubicBezTo>
                  <a:cubicBezTo>
                    <a:pt x="1977" y="13572"/>
                    <a:pt x="2029" y="14065"/>
                    <a:pt x="1967" y="14533"/>
                  </a:cubicBezTo>
                  <a:cubicBezTo>
                    <a:pt x="1960" y="14585"/>
                    <a:pt x="1924" y="14611"/>
                    <a:pt x="1887" y="14611"/>
                  </a:cubicBezTo>
                  <a:cubicBezTo>
                    <a:pt x="1850" y="14611"/>
                    <a:pt x="1813" y="14585"/>
                    <a:pt x="1806" y="14533"/>
                  </a:cubicBezTo>
                  <a:cubicBezTo>
                    <a:pt x="1743" y="14067"/>
                    <a:pt x="1796" y="13572"/>
                    <a:pt x="1808" y="13103"/>
                  </a:cubicBezTo>
                  <a:cubicBezTo>
                    <a:pt x="1810" y="13053"/>
                    <a:pt x="1849" y="13029"/>
                    <a:pt x="1886" y="13029"/>
                  </a:cubicBezTo>
                  <a:close/>
                  <a:moveTo>
                    <a:pt x="34769" y="15596"/>
                  </a:moveTo>
                  <a:cubicBezTo>
                    <a:pt x="34810" y="15596"/>
                    <a:pt x="34850" y="15623"/>
                    <a:pt x="34851" y="15676"/>
                  </a:cubicBezTo>
                  <a:cubicBezTo>
                    <a:pt x="34877" y="16345"/>
                    <a:pt x="34874" y="17010"/>
                    <a:pt x="34856" y="17678"/>
                  </a:cubicBezTo>
                  <a:cubicBezTo>
                    <a:pt x="34853" y="17734"/>
                    <a:pt x="34811" y="17762"/>
                    <a:pt x="34769" y="17762"/>
                  </a:cubicBezTo>
                  <a:cubicBezTo>
                    <a:pt x="34726" y="17762"/>
                    <a:pt x="34684" y="17733"/>
                    <a:pt x="34682" y="17678"/>
                  </a:cubicBezTo>
                  <a:cubicBezTo>
                    <a:pt x="34661" y="17010"/>
                    <a:pt x="34659" y="16345"/>
                    <a:pt x="34685" y="15676"/>
                  </a:cubicBezTo>
                  <a:cubicBezTo>
                    <a:pt x="34687" y="15623"/>
                    <a:pt x="34728" y="15596"/>
                    <a:pt x="34769" y="15596"/>
                  </a:cubicBezTo>
                  <a:close/>
                  <a:moveTo>
                    <a:pt x="1620" y="16466"/>
                  </a:moveTo>
                  <a:cubicBezTo>
                    <a:pt x="1646" y="16466"/>
                    <a:pt x="1671" y="16480"/>
                    <a:pt x="1681" y="16512"/>
                  </a:cubicBezTo>
                  <a:cubicBezTo>
                    <a:pt x="1838" y="17043"/>
                    <a:pt x="1991" y="17731"/>
                    <a:pt x="1826" y="18274"/>
                  </a:cubicBezTo>
                  <a:cubicBezTo>
                    <a:pt x="1812" y="18321"/>
                    <a:pt x="1774" y="18343"/>
                    <a:pt x="1736" y="18343"/>
                  </a:cubicBezTo>
                  <a:cubicBezTo>
                    <a:pt x="1688" y="18343"/>
                    <a:pt x="1639" y="18309"/>
                    <a:pt x="1635" y="18248"/>
                  </a:cubicBezTo>
                  <a:cubicBezTo>
                    <a:pt x="1619" y="17982"/>
                    <a:pt x="1669" y="17715"/>
                    <a:pt x="1663" y="17445"/>
                  </a:cubicBezTo>
                  <a:cubicBezTo>
                    <a:pt x="1655" y="17142"/>
                    <a:pt x="1617" y="16844"/>
                    <a:pt x="1552" y="16548"/>
                  </a:cubicBezTo>
                  <a:cubicBezTo>
                    <a:pt x="1542" y="16498"/>
                    <a:pt x="1582" y="16466"/>
                    <a:pt x="1620" y="16466"/>
                  </a:cubicBezTo>
                  <a:close/>
                  <a:moveTo>
                    <a:pt x="1743" y="19890"/>
                  </a:moveTo>
                  <a:cubicBezTo>
                    <a:pt x="1781" y="19890"/>
                    <a:pt x="1819" y="19915"/>
                    <a:pt x="1822" y="19966"/>
                  </a:cubicBezTo>
                  <a:cubicBezTo>
                    <a:pt x="1848" y="20441"/>
                    <a:pt x="1884" y="20920"/>
                    <a:pt x="1845" y="21395"/>
                  </a:cubicBezTo>
                  <a:cubicBezTo>
                    <a:pt x="1839" y="21461"/>
                    <a:pt x="1791" y="21494"/>
                    <a:pt x="1743" y="21494"/>
                  </a:cubicBezTo>
                  <a:cubicBezTo>
                    <a:pt x="1694" y="21494"/>
                    <a:pt x="1646" y="21461"/>
                    <a:pt x="1642" y="21395"/>
                  </a:cubicBezTo>
                  <a:cubicBezTo>
                    <a:pt x="1602" y="20919"/>
                    <a:pt x="1639" y="20441"/>
                    <a:pt x="1665" y="19966"/>
                  </a:cubicBezTo>
                  <a:cubicBezTo>
                    <a:pt x="1667" y="19915"/>
                    <a:pt x="1705" y="19890"/>
                    <a:pt x="1743" y="19890"/>
                  </a:cubicBezTo>
                  <a:close/>
                  <a:moveTo>
                    <a:pt x="34769" y="20031"/>
                  </a:moveTo>
                  <a:cubicBezTo>
                    <a:pt x="34808" y="20031"/>
                    <a:pt x="34848" y="20057"/>
                    <a:pt x="34849" y="20109"/>
                  </a:cubicBezTo>
                  <a:cubicBezTo>
                    <a:pt x="34867" y="20682"/>
                    <a:pt x="34860" y="21252"/>
                    <a:pt x="34835" y="21825"/>
                  </a:cubicBezTo>
                  <a:cubicBezTo>
                    <a:pt x="34833" y="21867"/>
                    <a:pt x="34800" y="21889"/>
                    <a:pt x="34768" y="21889"/>
                  </a:cubicBezTo>
                  <a:cubicBezTo>
                    <a:pt x="34736" y="21889"/>
                    <a:pt x="34704" y="21867"/>
                    <a:pt x="34703" y="21825"/>
                  </a:cubicBezTo>
                  <a:cubicBezTo>
                    <a:pt x="34678" y="21252"/>
                    <a:pt x="34671" y="20682"/>
                    <a:pt x="34689" y="20109"/>
                  </a:cubicBezTo>
                  <a:cubicBezTo>
                    <a:pt x="34690" y="20057"/>
                    <a:pt x="34730" y="20031"/>
                    <a:pt x="34769" y="20031"/>
                  </a:cubicBezTo>
                  <a:close/>
                  <a:moveTo>
                    <a:pt x="1819" y="23627"/>
                  </a:moveTo>
                  <a:cubicBezTo>
                    <a:pt x="1849" y="23627"/>
                    <a:pt x="1880" y="23647"/>
                    <a:pt x="1882" y="23686"/>
                  </a:cubicBezTo>
                  <a:cubicBezTo>
                    <a:pt x="1921" y="24256"/>
                    <a:pt x="1967" y="24827"/>
                    <a:pt x="1961" y="25399"/>
                  </a:cubicBezTo>
                  <a:cubicBezTo>
                    <a:pt x="1961" y="25450"/>
                    <a:pt x="1924" y="25474"/>
                    <a:pt x="1887" y="25474"/>
                  </a:cubicBezTo>
                  <a:cubicBezTo>
                    <a:pt x="1848" y="25474"/>
                    <a:pt x="1809" y="25449"/>
                    <a:pt x="1806" y="25399"/>
                  </a:cubicBezTo>
                  <a:cubicBezTo>
                    <a:pt x="1757" y="24829"/>
                    <a:pt x="1762" y="24258"/>
                    <a:pt x="1760" y="23686"/>
                  </a:cubicBezTo>
                  <a:cubicBezTo>
                    <a:pt x="1760" y="23646"/>
                    <a:pt x="1789" y="23627"/>
                    <a:pt x="1819" y="23627"/>
                  </a:cubicBezTo>
                  <a:close/>
                  <a:moveTo>
                    <a:pt x="34625" y="24312"/>
                  </a:moveTo>
                  <a:cubicBezTo>
                    <a:pt x="34669" y="24312"/>
                    <a:pt x="34712" y="24340"/>
                    <a:pt x="34715" y="24397"/>
                  </a:cubicBezTo>
                  <a:cubicBezTo>
                    <a:pt x="34733" y="24970"/>
                    <a:pt x="34719" y="25542"/>
                    <a:pt x="34708" y="26112"/>
                  </a:cubicBezTo>
                  <a:cubicBezTo>
                    <a:pt x="34708" y="26166"/>
                    <a:pt x="34667" y="26193"/>
                    <a:pt x="34626" y="26193"/>
                  </a:cubicBezTo>
                  <a:cubicBezTo>
                    <a:pt x="34584" y="26193"/>
                    <a:pt x="34543" y="26166"/>
                    <a:pt x="34541" y="26112"/>
                  </a:cubicBezTo>
                  <a:cubicBezTo>
                    <a:pt x="34532" y="25542"/>
                    <a:pt x="34519" y="24970"/>
                    <a:pt x="34537" y="24397"/>
                  </a:cubicBezTo>
                  <a:cubicBezTo>
                    <a:pt x="34538" y="24340"/>
                    <a:pt x="34582" y="24312"/>
                    <a:pt x="34625" y="24312"/>
                  </a:cubicBezTo>
                  <a:close/>
                  <a:moveTo>
                    <a:pt x="1885" y="27046"/>
                  </a:moveTo>
                  <a:cubicBezTo>
                    <a:pt x="1920" y="27046"/>
                    <a:pt x="1953" y="27069"/>
                    <a:pt x="1956" y="27114"/>
                  </a:cubicBezTo>
                  <a:cubicBezTo>
                    <a:pt x="1983" y="27680"/>
                    <a:pt x="2015" y="28264"/>
                    <a:pt x="1975" y="28829"/>
                  </a:cubicBezTo>
                  <a:cubicBezTo>
                    <a:pt x="1971" y="28886"/>
                    <a:pt x="1929" y="28914"/>
                    <a:pt x="1886" y="28914"/>
                  </a:cubicBezTo>
                  <a:cubicBezTo>
                    <a:pt x="1844" y="28914"/>
                    <a:pt x="1801" y="28886"/>
                    <a:pt x="1796" y="28829"/>
                  </a:cubicBezTo>
                  <a:cubicBezTo>
                    <a:pt x="1757" y="28264"/>
                    <a:pt x="1787" y="27680"/>
                    <a:pt x="1815" y="27114"/>
                  </a:cubicBezTo>
                  <a:cubicBezTo>
                    <a:pt x="1817" y="27069"/>
                    <a:pt x="1851" y="27046"/>
                    <a:pt x="1885" y="27046"/>
                  </a:cubicBezTo>
                  <a:close/>
                  <a:moveTo>
                    <a:pt x="34768" y="28190"/>
                  </a:moveTo>
                  <a:cubicBezTo>
                    <a:pt x="34803" y="28190"/>
                    <a:pt x="34837" y="28212"/>
                    <a:pt x="34839" y="28257"/>
                  </a:cubicBezTo>
                  <a:cubicBezTo>
                    <a:pt x="34863" y="28783"/>
                    <a:pt x="34849" y="29306"/>
                    <a:pt x="34837" y="29829"/>
                  </a:cubicBezTo>
                  <a:cubicBezTo>
                    <a:pt x="34836" y="29873"/>
                    <a:pt x="34803" y="29895"/>
                    <a:pt x="34769" y="29895"/>
                  </a:cubicBezTo>
                  <a:cubicBezTo>
                    <a:pt x="34735" y="29895"/>
                    <a:pt x="34702" y="29873"/>
                    <a:pt x="34701" y="29829"/>
                  </a:cubicBezTo>
                  <a:cubicBezTo>
                    <a:pt x="34687" y="29306"/>
                    <a:pt x="34675" y="28783"/>
                    <a:pt x="34698" y="28257"/>
                  </a:cubicBezTo>
                  <a:cubicBezTo>
                    <a:pt x="34700" y="28212"/>
                    <a:pt x="34734" y="28190"/>
                    <a:pt x="34768" y="28190"/>
                  </a:cubicBezTo>
                  <a:close/>
                  <a:moveTo>
                    <a:pt x="1747" y="30911"/>
                  </a:moveTo>
                  <a:cubicBezTo>
                    <a:pt x="1773" y="30911"/>
                    <a:pt x="1799" y="30924"/>
                    <a:pt x="1810" y="30954"/>
                  </a:cubicBezTo>
                  <a:cubicBezTo>
                    <a:pt x="1974" y="31386"/>
                    <a:pt x="2041" y="31827"/>
                    <a:pt x="1956" y="32282"/>
                  </a:cubicBezTo>
                  <a:cubicBezTo>
                    <a:pt x="1949" y="32321"/>
                    <a:pt x="1916" y="32338"/>
                    <a:pt x="1883" y="32338"/>
                  </a:cubicBezTo>
                  <a:cubicBezTo>
                    <a:pt x="1841" y="32338"/>
                    <a:pt x="1797" y="32310"/>
                    <a:pt x="1801" y="32261"/>
                  </a:cubicBezTo>
                  <a:cubicBezTo>
                    <a:pt x="1836" y="31827"/>
                    <a:pt x="1818" y="31404"/>
                    <a:pt x="1689" y="30988"/>
                  </a:cubicBezTo>
                  <a:cubicBezTo>
                    <a:pt x="1673" y="30940"/>
                    <a:pt x="1710" y="30911"/>
                    <a:pt x="1747" y="30911"/>
                  </a:cubicBezTo>
                  <a:close/>
                  <a:moveTo>
                    <a:pt x="34769" y="31619"/>
                  </a:moveTo>
                  <a:cubicBezTo>
                    <a:pt x="34803" y="31619"/>
                    <a:pt x="34837" y="31642"/>
                    <a:pt x="34842" y="31688"/>
                  </a:cubicBezTo>
                  <a:cubicBezTo>
                    <a:pt x="34885" y="32211"/>
                    <a:pt x="34869" y="32741"/>
                    <a:pt x="34837" y="33261"/>
                  </a:cubicBezTo>
                  <a:cubicBezTo>
                    <a:pt x="34835" y="33306"/>
                    <a:pt x="34802" y="33328"/>
                    <a:pt x="34769" y="33328"/>
                  </a:cubicBezTo>
                  <a:cubicBezTo>
                    <a:pt x="34736" y="33328"/>
                    <a:pt x="34702" y="33306"/>
                    <a:pt x="34698" y="33261"/>
                  </a:cubicBezTo>
                  <a:cubicBezTo>
                    <a:pt x="34666" y="32741"/>
                    <a:pt x="34650" y="32211"/>
                    <a:pt x="34696" y="31688"/>
                  </a:cubicBezTo>
                  <a:cubicBezTo>
                    <a:pt x="34700" y="31642"/>
                    <a:pt x="34734" y="31619"/>
                    <a:pt x="34769" y="31619"/>
                  </a:cubicBezTo>
                  <a:close/>
                  <a:moveTo>
                    <a:pt x="19057" y="33704"/>
                  </a:moveTo>
                  <a:cubicBezTo>
                    <a:pt x="19065" y="33704"/>
                    <a:pt x="19073" y="33705"/>
                    <a:pt x="19081" y="33708"/>
                  </a:cubicBezTo>
                  <a:cubicBezTo>
                    <a:pt x="19632" y="33913"/>
                    <a:pt x="20159" y="34159"/>
                    <a:pt x="20638" y="34507"/>
                  </a:cubicBezTo>
                  <a:cubicBezTo>
                    <a:pt x="20711" y="34559"/>
                    <a:pt x="20669" y="34667"/>
                    <a:pt x="20594" y="34667"/>
                  </a:cubicBezTo>
                  <a:cubicBezTo>
                    <a:pt x="20580" y="34667"/>
                    <a:pt x="20565" y="34664"/>
                    <a:pt x="20549" y="34655"/>
                  </a:cubicBezTo>
                  <a:cubicBezTo>
                    <a:pt x="20051" y="34372"/>
                    <a:pt x="19547" y="34088"/>
                    <a:pt x="19016" y="33861"/>
                  </a:cubicBezTo>
                  <a:cubicBezTo>
                    <a:pt x="18939" y="33827"/>
                    <a:pt x="18983" y="33704"/>
                    <a:pt x="19057" y="33704"/>
                  </a:cubicBezTo>
                  <a:close/>
                  <a:moveTo>
                    <a:pt x="16621" y="33615"/>
                  </a:moveTo>
                  <a:cubicBezTo>
                    <a:pt x="16706" y="33615"/>
                    <a:pt x="16742" y="33735"/>
                    <a:pt x="16666" y="33787"/>
                  </a:cubicBezTo>
                  <a:cubicBezTo>
                    <a:pt x="16151" y="34129"/>
                    <a:pt x="15560" y="34366"/>
                    <a:pt x="15031" y="34692"/>
                  </a:cubicBezTo>
                  <a:cubicBezTo>
                    <a:pt x="15016" y="34702"/>
                    <a:pt x="15000" y="34706"/>
                    <a:pt x="14986" y="34706"/>
                  </a:cubicBezTo>
                  <a:cubicBezTo>
                    <a:pt x="14912" y="34706"/>
                    <a:pt x="14868" y="34594"/>
                    <a:pt x="14944" y="34539"/>
                  </a:cubicBezTo>
                  <a:cubicBezTo>
                    <a:pt x="15439" y="34182"/>
                    <a:pt x="15998" y="33780"/>
                    <a:pt x="16594" y="33619"/>
                  </a:cubicBezTo>
                  <a:cubicBezTo>
                    <a:pt x="16604" y="33616"/>
                    <a:pt x="16612" y="33615"/>
                    <a:pt x="16621" y="33615"/>
                  </a:cubicBezTo>
                  <a:close/>
                  <a:moveTo>
                    <a:pt x="12188" y="35647"/>
                  </a:moveTo>
                  <a:cubicBezTo>
                    <a:pt x="12274" y="35647"/>
                    <a:pt x="12333" y="35775"/>
                    <a:pt x="12240" y="35814"/>
                  </a:cubicBezTo>
                  <a:cubicBezTo>
                    <a:pt x="11808" y="35999"/>
                    <a:pt x="11332" y="36108"/>
                    <a:pt x="10880" y="36233"/>
                  </a:cubicBezTo>
                  <a:cubicBezTo>
                    <a:pt x="10872" y="36235"/>
                    <a:pt x="10864" y="36236"/>
                    <a:pt x="10857" y="36236"/>
                  </a:cubicBezTo>
                  <a:cubicBezTo>
                    <a:pt x="10773" y="36236"/>
                    <a:pt x="10747" y="36107"/>
                    <a:pt x="10836" y="36076"/>
                  </a:cubicBezTo>
                  <a:cubicBezTo>
                    <a:pt x="11272" y="35923"/>
                    <a:pt x="11718" y="35742"/>
                    <a:pt x="12171" y="35648"/>
                  </a:cubicBezTo>
                  <a:cubicBezTo>
                    <a:pt x="12176" y="35647"/>
                    <a:pt x="12182" y="35647"/>
                    <a:pt x="12188" y="35647"/>
                  </a:cubicBezTo>
                  <a:close/>
                  <a:moveTo>
                    <a:pt x="1600" y="34479"/>
                  </a:moveTo>
                  <a:cubicBezTo>
                    <a:pt x="1635" y="34479"/>
                    <a:pt x="1670" y="34503"/>
                    <a:pt x="1671" y="34549"/>
                  </a:cubicBezTo>
                  <a:cubicBezTo>
                    <a:pt x="1685" y="35114"/>
                    <a:pt x="1741" y="35699"/>
                    <a:pt x="1685" y="36265"/>
                  </a:cubicBezTo>
                  <a:cubicBezTo>
                    <a:pt x="1680" y="36319"/>
                    <a:pt x="1640" y="36346"/>
                    <a:pt x="1600" y="36346"/>
                  </a:cubicBezTo>
                  <a:cubicBezTo>
                    <a:pt x="1560" y="36346"/>
                    <a:pt x="1520" y="36319"/>
                    <a:pt x="1514" y="36265"/>
                  </a:cubicBezTo>
                  <a:cubicBezTo>
                    <a:pt x="1459" y="35699"/>
                    <a:pt x="1512" y="35114"/>
                    <a:pt x="1528" y="34549"/>
                  </a:cubicBezTo>
                  <a:cubicBezTo>
                    <a:pt x="1529" y="34503"/>
                    <a:pt x="1565" y="34479"/>
                    <a:pt x="1600" y="34479"/>
                  </a:cubicBezTo>
                  <a:close/>
                  <a:moveTo>
                    <a:pt x="23056" y="35432"/>
                  </a:moveTo>
                  <a:cubicBezTo>
                    <a:pt x="23083" y="35432"/>
                    <a:pt x="23109" y="35443"/>
                    <a:pt x="23129" y="35468"/>
                  </a:cubicBezTo>
                  <a:cubicBezTo>
                    <a:pt x="23426" y="35842"/>
                    <a:pt x="23809" y="36112"/>
                    <a:pt x="24244" y="36313"/>
                  </a:cubicBezTo>
                  <a:cubicBezTo>
                    <a:pt x="24342" y="36359"/>
                    <a:pt x="24287" y="36509"/>
                    <a:pt x="24193" y="36509"/>
                  </a:cubicBezTo>
                  <a:cubicBezTo>
                    <a:pt x="24184" y="36509"/>
                    <a:pt x="24174" y="36508"/>
                    <a:pt x="24163" y="36504"/>
                  </a:cubicBezTo>
                  <a:cubicBezTo>
                    <a:pt x="23664" y="36341"/>
                    <a:pt x="23265" y="36020"/>
                    <a:pt x="22951" y="35604"/>
                  </a:cubicBezTo>
                  <a:cubicBezTo>
                    <a:pt x="22894" y="35526"/>
                    <a:pt x="22977" y="35432"/>
                    <a:pt x="23056" y="35432"/>
                  </a:cubicBezTo>
                  <a:close/>
                  <a:moveTo>
                    <a:pt x="34625" y="35189"/>
                  </a:moveTo>
                  <a:cubicBezTo>
                    <a:pt x="34661" y="35189"/>
                    <a:pt x="34696" y="35213"/>
                    <a:pt x="34698" y="35263"/>
                  </a:cubicBezTo>
                  <a:cubicBezTo>
                    <a:pt x="34734" y="35879"/>
                    <a:pt x="34682" y="36504"/>
                    <a:pt x="34664" y="37121"/>
                  </a:cubicBezTo>
                  <a:cubicBezTo>
                    <a:pt x="34662" y="37170"/>
                    <a:pt x="34623" y="37194"/>
                    <a:pt x="34586" y="37194"/>
                  </a:cubicBezTo>
                  <a:cubicBezTo>
                    <a:pt x="34548" y="37194"/>
                    <a:pt x="34512" y="37170"/>
                    <a:pt x="34512" y="37121"/>
                  </a:cubicBezTo>
                  <a:cubicBezTo>
                    <a:pt x="34516" y="36505"/>
                    <a:pt x="34488" y="35877"/>
                    <a:pt x="34546" y="35263"/>
                  </a:cubicBezTo>
                  <a:cubicBezTo>
                    <a:pt x="34551" y="35214"/>
                    <a:pt x="34588" y="35189"/>
                    <a:pt x="34625" y="35189"/>
                  </a:cubicBezTo>
                  <a:close/>
                  <a:moveTo>
                    <a:pt x="9046" y="37193"/>
                  </a:moveTo>
                  <a:cubicBezTo>
                    <a:pt x="9138" y="37193"/>
                    <a:pt x="9190" y="37335"/>
                    <a:pt x="9097" y="37382"/>
                  </a:cubicBezTo>
                  <a:cubicBezTo>
                    <a:pt x="8633" y="37611"/>
                    <a:pt x="8125" y="37780"/>
                    <a:pt x="7638" y="37950"/>
                  </a:cubicBezTo>
                  <a:cubicBezTo>
                    <a:pt x="7628" y="37954"/>
                    <a:pt x="7618" y="37955"/>
                    <a:pt x="7609" y="37955"/>
                  </a:cubicBezTo>
                  <a:cubicBezTo>
                    <a:pt x="7520" y="37955"/>
                    <a:pt x="7468" y="37808"/>
                    <a:pt x="7562" y="37768"/>
                  </a:cubicBezTo>
                  <a:cubicBezTo>
                    <a:pt x="8035" y="37565"/>
                    <a:pt x="8524" y="37343"/>
                    <a:pt x="9019" y="37197"/>
                  </a:cubicBezTo>
                  <a:cubicBezTo>
                    <a:pt x="9028" y="37195"/>
                    <a:pt x="9038" y="37193"/>
                    <a:pt x="9046" y="37193"/>
                  </a:cubicBezTo>
                  <a:close/>
                  <a:moveTo>
                    <a:pt x="26911" y="37720"/>
                  </a:moveTo>
                  <a:cubicBezTo>
                    <a:pt x="26919" y="37720"/>
                    <a:pt x="26927" y="37721"/>
                    <a:pt x="26936" y="37724"/>
                  </a:cubicBezTo>
                  <a:cubicBezTo>
                    <a:pt x="27539" y="37892"/>
                    <a:pt x="28148" y="38124"/>
                    <a:pt x="28652" y="38497"/>
                  </a:cubicBezTo>
                  <a:cubicBezTo>
                    <a:pt x="28723" y="38552"/>
                    <a:pt x="28683" y="38654"/>
                    <a:pt x="28610" y="38654"/>
                  </a:cubicBezTo>
                  <a:cubicBezTo>
                    <a:pt x="28596" y="38654"/>
                    <a:pt x="28582" y="38650"/>
                    <a:pt x="28567" y="38643"/>
                  </a:cubicBezTo>
                  <a:cubicBezTo>
                    <a:pt x="28014" y="38363"/>
                    <a:pt x="27485" y="38077"/>
                    <a:pt x="26893" y="37887"/>
                  </a:cubicBezTo>
                  <a:cubicBezTo>
                    <a:pt x="26797" y="37856"/>
                    <a:pt x="26825" y="37720"/>
                    <a:pt x="26911" y="37720"/>
                  </a:cubicBezTo>
                  <a:close/>
                  <a:moveTo>
                    <a:pt x="5312" y="38896"/>
                  </a:moveTo>
                  <a:cubicBezTo>
                    <a:pt x="5385" y="38896"/>
                    <a:pt x="5434" y="39001"/>
                    <a:pt x="5355" y="39044"/>
                  </a:cubicBezTo>
                  <a:cubicBezTo>
                    <a:pt x="4930" y="39291"/>
                    <a:pt x="4491" y="39508"/>
                    <a:pt x="4055" y="39734"/>
                  </a:cubicBezTo>
                  <a:cubicBezTo>
                    <a:pt x="4041" y="39742"/>
                    <a:pt x="4027" y="39745"/>
                    <a:pt x="4013" y="39745"/>
                  </a:cubicBezTo>
                  <a:cubicBezTo>
                    <a:pt x="3936" y="39745"/>
                    <a:pt x="3886" y="39633"/>
                    <a:pt x="3969" y="39587"/>
                  </a:cubicBezTo>
                  <a:cubicBezTo>
                    <a:pt x="4401" y="39356"/>
                    <a:pt x="4830" y="39116"/>
                    <a:pt x="5274" y="38906"/>
                  </a:cubicBezTo>
                  <a:cubicBezTo>
                    <a:pt x="5287" y="38899"/>
                    <a:pt x="5300" y="38896"/>
                    <a:pt x="5312" y="38896"/>
                  </a:cubicBezTo>
                  <a:close/>
                  <a:moveTo>
                    <a:pt x="1743" y="38347"/>
                  </a:moveTo>
                  <a:cubicBezTo>
                    <a:pt x="1774" y="38347"/>
                    <a:pt x="1805" y="38368"/>
                    <a:pt x="1806" y="38410"/>
                  </a:cubicBezTo>
                  <a:cubicBezTo>
                    <a:pt x="1826" y="38830"/>
                    <a:pt x="1882" y="39275"/>
                    <a:pt x="1832" y="39695"/>
                  </a:cubicBezTo>
                  <a:cubicBezTo>
                    <a:pt x="1825" y="39752"/>
                    <a:pt x="1784" y="39780"/>
                    <a:pt x="1742" y="39780"/>
                  </a:cubicBezTo>
                  <a:cubicBezTo>
                    <a:pt x="1701" y="39780"/>
                    <a:pt x="1660" y="39752"/>
                    <a:pt x="1653" y="39695"/>
                  </a:cubicBezTo>
                  <a:cubicBezTo>
                    <a:pt x="1603" y="39275"/>
                    <a:pt x="1658" y="38830"/>
                    <a:pt x="1679" y="38410"/>
                  </a:cubicBezTo>
                  <a:cubicBezTo>
                    <a:pt x="1681" y="38368"/>
                    <a:pt x="1712" y="38347"/>
                    <a:pt x="1743" y="38347"/>
                  </a:cubicBezTo>
                  <a:close/>
                  <a:moveTo>
                    <a:pt x="34625" y="38903"/>
                  </a:moveTo>
                  <a:cubicBezTo>
                    <a:pt x="34664" y="38903"/>
                    <a:pt x="34703" y="38928"/>
                    <a:pt x="34706" y="38979"/>
                  </a:cubicBezTo>
                  <a:cubicBezTo>
                    <a:pt x="34722" y="39410"/>
                    <a:pt x="34724" y="39839"/>
                    <a:pt x="34703" y="40265"/>
                  </a:cubicBezTo>
                  <a:cubicBezTo>
                    <a:pt x="34701" y="40316"/>
                    <a:pt x="34663" y="40342"/>
                    <a:pt x="34626" y="40342"/>
                  </a:cubicBezTo>
                  <a:cubicBezTo>
                    <a:pt x="34588" y="40342"/>
                    <a:pt x="34551" y="40316"/>
                    <a:pt x="34549" y="40265"/>
                  </a:cubicBezTo>
                  <a:cubicBezTo>
                    <a:pt x="34525" y="39838"/>
                    <a:pt x="34530" y="39409"/>
                    <a:pt x="34546" y="38979"/>
                  </a:cubicBezTo>
                  <a:cubicBezTo>
                    <a:pt x="34547" y="38928"/>
                    <a:pt x="34586" y="38903"/>
                    <a:pt x="34625" y="38903"/>
                  </a:cubicBezTo>
                  <a:close/>
                  <a:moveTo>
                    <a:pt x="30910" y="39599"/>
                  </a:moveTo>
                  <a:cubicBezTo>
                    <a:pt x="30925" y="39599"/>
                    <a:pt x="30942" y="39603"/>
                    <a:pt x="30958" y="39611"/>
                  </a:cubicBezTo>
                  <a:cubicBezTo>
                    <a:pt x="31575" y="39897"/>
                    <a:pt x="32209" y="40162"/>
                    <a:pt x="32805" y="40490"/>
                  </a:cubicBezTo>
                  <a:cubicBezTo>
                    <a:pt x="32894" y="40539"/>
                    <a:pt x="32848" y="40681"/>
                    <a:pt x="32761" y="40681"/>
                  </a:cubicBezTo>
                  <a:cubicBezTo>
                    <a:pt x="32751" y="40681"/>
                    <a:pt x="32740" y="40679"/>
                    <a:pt x="32729" y="40675"/>
                  </a:cubicBezTo>
                  <a:cubicBezTo>
                    <a:pt x="32090" y="40416"/>
                    <a:pt x="31473" y="40090"/>
                    <a:pt x="30852" y="39792"/>
                  </a:cubicBezTo>
                  <a:cubicBezTo>
                    <a:pt x="30746" y="39740"/>
                    <a:pt x="30811" y="39599"/>
                    <a:pt x="30910" y="39599"/>
                  </a:cubicBezTo>
                  <a:close/>
                  <a:moveTo>
                    <a:pt x="17310" y="0"/>
                  </a:moveTo>
                  <a:cubicBezTo>
                    <a:pt x="13089" y="0"/>
                    <a:pt x="8862" y="77"/>
                    <a:pt x="4639" y="77"/>
                  </a:cubicBezTo>
                  <a:cubicBezTo>
                    <a:pt x="3665" y="77"/>
                    <a:pt x="2692" y="73"/>
                    <a:pt x="1718" y="63"/>
                  </a:cubicBezTo>
                  <a:lnTo>
                    <a:pt x="1718" y="63"/>
                  </a:lnTo>
                  <a:cubicBezTo>
                    <a:pt x="1753" y="416"/>
                    <a:pt x="1790" y="804"/>
                    <a:pt x="1701" y="1122"/>
                  </a:cubicBezTo>
                  <a:cubicBezTo>
                    <a:pt x="1688" y="1173"/>
                    <a:pt x="1644" y="1198"/>
                    <a:pt x="1601" y="1198"/>
                  </a:cubicBezTo>
                  <a:cubicBezTo>
                    <a:pt x="1557" y="1198"/>
                    <a:pt x="1512" y="1172"/>
                    <a:pt x="1498" y="1122"/>
                  </a:cubicBezTo>
                  <a:cubicBezTo>
                    <a:pt x="1409" y="804"/>
                    <a:pt x="1448" y="414"/>
                    <a:pt x="1482" y="60"/>
                  </a:cubicBezTo>
                  <a:cubicBezTo>
                    <a:pt x="1044" y="56"/>
                    <a:pt x="605" y="54"/>
                    <a:pt x="166" y="44"/>
                  </a:cubicBezTo>
                  <a:lnTo>
                    <a:pt x="166" y="44"/>
                  </a:lnTo>
                  <a:cubicBezTo>
                    <a:pt x="168" y="60"/>
                    <a:pt x="174" y="72"/>
                    <a:pt x="174" y="88"/>
                  </a:cubicBezTo>
                  <a:cubicBezTo>
                    <a:pt x="164" y="7257"/>
                    <a:pt x="166" y="14429"/>
                    <a:pt x="130" y="21600"/>
                  </a:cubicBezTo>
                  <a:cubicBezTo>
                    <a:pt x="111" y="25184"/>
                    <a:pt x="116" y="28770"/>
                    <a:pt x="106" y="32356"/>
                  </a:cubicBezTo>
                  <a:cubicBezTo>
                    <a:pt x="97" y="35877"/>
                    <a:pt x="190" y="39430"/>
                    <a:pt x="1" y="42947"/>
                  </a:cubicBezTo>
                  <a:lnTo>
                    <a:pt x="3" y="42947"/>
                  </a:lnTo>
                  <a:cubicBezTo>
                    <a:pt x="5848" y="40534"/>
                    <a:pt x="11706" y="38297"/>
                    <a:pt x="17370" y="35456"/>
                  </a:cubicBezTo>
                  <a:cubicBezTo>
                    <a:pt x="17405" y="35437"/>
                    <a:pt x="17440" y="35429"/>
                    <a:pt x="17474" y="35429"/>
                  </a:cubicBezTo>
                  <a:cubicBezTo>
                    <a:pt x="17498" y="35429"/>
                    <a:pt x="17521" y="35433"/>
                    <a:pt x="17543" y="35440"/>
                  </a:cubicBezTo>
                  <a:cubicBezTo>
                    <a:pt x="17558" y="35421"/>
                    <a:pt x="17582" y="35406"/>
                    <a:pt x="17611" y="35406"/>
                  </a:cubicBezTo>
                  <a:cubicBezTo>
                    <a:pt x="17613" y="35406"/>
                    <a:pt x="17615" y="35406"/>
                    <a:pt x="17617" y="35406"/>
                  </a:cubicBezTo>
                  <a:cubicBezTo>
                    <a:pt x="17702" y="35410"/>
                    <a:pt x="17785" y="35418"/>
                    <a:pt x="17871" y="35429"/>
                  </a:cubicBezTo>
                  <a:cubicBezTo>
                    <a:pt x="19141" y="35588"/>
                    <a:pt x="20383" y="36414"/>
                    <a:pt x="21491" y="36978"/>
                  </a:cubicBezTo>
                  <a:cubicBezTo>
                    <a:pt x="23038" y="37764"/>
                    <a:pt x="24590" y="38541"/>
                    <a:pt x="26144" y="39308"/>
                  </a:cubicBezTo>
                  <a:cubicBezTo>
                    <a:pt x="29314" y="40873"/>
                    <a:pt x="32510" y="42388"/>
                    <a:pt x="35708" y="43895"/>
                  </a:cubicBezTo>
                  <a:cubicBezTo>
                    <a:pt x="35722" y="43798"/>
                    <a:pt x="35733" y="43699"/>
                    <a:pt x="35733" y="43597"/>
                  </a:cubicBezTo>
                  <a:cubicBezTo>
                    <a:pt x="35733" y="43474"/>
                    <a:pt x="35696" y="43337"/>
                    <a:pt x="35744" y="43219"/>
                  </a:cubicBezTo>
                  <a:cubicBezTo>
                    <a:pt x="35752" y="43203"/>
                    <a:pt x="35760" y="43191"/>
                    <a:pt x="35770" y="43178"/>
                  </a:cubicBezTo>
                  <a:cubicBezTo>
                    <a:pt x="35770" y="43170"/>
                    <a:pt x="35770" y="43164"/>
                    <a:pt x="35768" y="43156"/>
                  </a:cubicBezTo>
                  <a:cubicBezTo>
                    <a:pt x="35488" y="39561"/>
                    <a:pt x="35714" y="35877"/>
                    <a:pt x="35726" y="32275"/>
                  </a:cubicBezTo>
                  <a:cubicBezTo>
                    <a:pt x="35735" y="28738"/>
                    <a:pt x="35738" y="25203"/>
                    <a:pt x="35772" y="21668"/>
                  </a:cubicBezTo>
                  <a:cubicBezTo>
                    <a:pt x="35844" y="14487"/>
                    <a:pt x="35719" y="7303"/>
                    <a:pt x="35539" y="126"/>
                  </a:cubicBezTo>
                  <a:cubicBezTo>
                    <a:pt x="29665" y="10"/>
                    <a:pt x="23780" y="10"/>
                    <a:pt x="17904" y="1"/>
                  </a:cubicBezTo>
                  <a:cubicBezTo>
                    <a:pt x="17706" y="0"/>
                    <a:pt x="17508" y="0"/>
                    <a:pt x="17310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83;p60">
              <a:extLst>
                <a:ext uri="{FF2B5EF4-FFF2-40B4-BE49-F238E27FC236}">
                  <a16:creationId xmlns="" xmlns:a16="http://schemas.microsoft.com/office/drawing/2014/main" id="{3E50AD6C-6CA6-F842-8D0C-A2371D5C25E0}"/>
                </a:ext>
              </a:extLst>
            </p:cNvPr>
            <p:cNvSpPr/>
            <p:nvPr/>
          </p:nvSpPr>
          <p:spPr>
            <a:xfrm>
              <a:off x="7814325" y="246057"/>
              <a:ext cx="9550" cy="26800"/>
            </a:xfrm>
            <a:custGeom>
              <a:avLst/>
              <a:gdLst/>
              <a:ahLst/>
              <a:cxnLst/>
              <a:rect l="l" t="t" r="r" b="b"/>
              <a:pathLst>
                <a:path w="382" h="1072" extrusionOk="0">
                  <a:moveTo>
                    <a:pt x="281" y="1"/>
                  </a:moveTo>
                  <a:cubicBezTo>
                    <a:pt x="239" y="1"/>
                    <a:pt x="195" y="24"/>
                    <a:pt x="177" y="73"/>
                  </a:cubicBezTo>
                  <a:cubicBezTo>
                    <a:pt x="77" y="343"/>
                    <a:pt x="59" y="643"/>
                    <a:pt x="13" y="927"/>
                  </a:cubicBezTo>
                  <a:cubicBezTo>
                    <a:pt x="1" y="1014"/>
                    <a:pt x="74" y="1071"/>
                    <a:pt x="141" y="1071"/>
                  </a:cubicBezTo>
                  <a:cubicBezTo>
                    <a:pt x="185" y="1071"/>
                    <a:pt x="226" y="1046"/>
                    <a:pt x="237" y="987"/>
                  </a:cubicBezTo>
                  <a:cubicBezTo>
                    <a:pt x="294" y="699"/>
                    <a:pt x="382" y="396"/>
                    <a:pt x="380" y="100"/>
                  </a:cubicBezTo>
                  <a:cubicBezTo>
                    <a:pt x="380" y="34"/>
                    <a:pt x="332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84;p60">
              <a:extLst>
                <a:ext uri="{FF2B5EF4-FFF2-40B4-BE49-F238E27FC236}">
                  <a16:creationId xmlns="" xmlns:a16="http://schemas.microsoft.com/office/drawing/2014/main" id="{11BB2D26-7D98-6D47-8B3D-076C857272D0}"/>
                </a:ext>
              </a:extLst>
            </p:cNvPr>
            <p:cNvSpPr/>
            <p:nvPr/>
          </p:nvSpPr>
          <p:spPr>
            <a:xfrm>
              <a:off x="7815075" y="307282"/>
              <a:ext cx="11425" cy="57775"/>
            </a:xfrm>
            <a:custGeom>
              <a:avLst/>
              <a:gdLst/>
              <a:ahLst/>
              <a:cxnLst/>
              <a:rect l="l" t="t" r="r" b="b"/>
              <a:pathLst>
                <a:path w="457" h="2311" extrusionOk="0">
                  <a:moveTo>
                    <a:pt x="130" y="1"/>
                  </a:moveTo>
                  <a:cubicBezTo>
                    <a:pt x="83" y="1"/>
                    <a:pt x="35" y="41"/>
                    <a:pt x="47" y="104"/>
                  </a:cubicBezTo>
                  <a:cubicBezTo>
                    <a:pt x="191" y="813"/>
                    <a:pt x="214" y="1501"/>
                    <a:pt x="20" y="2200"/>
                  </a:cubicBezTo>
                  <a:cubicBezTo>
                    <a:pt x="0" y="2267"/>
                    <a:pt x="54" y="2311"/>
                    <a:pt x="108" y="2311"/>
                  </a:cubicBezTo>
                  <a:cubicBezTo>
                    <a:pt x="142" y="2311"/>
                    <a:pt x="177" y="2292"/>
                    <a:pt x="191" y="2249"/>
                  </a:cubicBezTo>
                  <a:cubicBezTo>
                    <a:pt x="417" y="1526"/>
                    <a:pt x="457" y="781"/>
                    <a:pt x="209" y="60"/>
                  </a:cubicBezTo>
                  <a:cubicBezTo>
                    <a:pt x="195" y="19"/>
                    <a:pt x="163" y="1"/>
                    <a:pt x="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85;p60">
              <a:extLst>
                <a:ext uri="{FF2B5EF4-FFF2-40B4-BE49-F238E27FC236}">
                  <a16:creationId xmlns="" xmlns:a16="http://schemas.microsoft.com/office/drawing/2014/main" id="{D95844A2-EED8-614D-9223-61B0A9E56C76}"/>
                </a:ext>
              </a:extLst>
            </p:cNvPr>
            <p:cNvSpPr/>
            <p:nvPr/>
          </p:nvSpPr>
          <p:spPr>
            <a:xfrm>
              <a:off x="7814925" y="411057"/>
              <a:ext cx="6125" cy="50450"/>
            </a:xfrm>
            <a:custGeom>
              <a:avLst/>
              <a:gdLst/>
              <a:ahLst/>
              <a:cxnLst/>
              <a:rect l="l" t="t" r="r" b="b"/>
              <a:pathLst>
                <a:path w="245" h="2018" extrusionOk="0">
                  <a:moveTo>
                    <a:pt x="123" y="0"/>
                  </a:moveTo>
                  <a:cubicBezTo>
                    <a:pt x="84" y="0"/>
                    <a:pt x="44" y="26"/>
                    <a:pt x="42" y="79"/>
                  </a:cubicBezTo>
                  <a:cubicBezTo>
                    <a:pt x="12" y="698"/>
                    <a:pt x="0" y="1318"/>
                    <a:pt x="42" y="1938"/>
                  </a:cubicBezTo>
                  <a:cubicBezTo>
                    <a:pt x="45" y="1991"/>
                    <a:pt x="85" y="2017"/>
                    <a:pt x="124" y="2017"/>
                  </a:cubicBezTo>
                  <a:cubicBezTo>
                    <a:pt x="163" y="2017"/>
                    <a:pt x="203" y="1991"/>
                    <a:pt x="206" y="1938"/>
                  </a:cubicBezTo>
                  <a:cubicBezTo>
                    <a:pt x="245" y="1318"/>
                    <a:pt x="234" y="698"/>
                    <a:pt x="206" y="79"/>
                  </a:cubicBezTo>
                  <a:cubicBezTo>
                    <a:pt x="204" y="27"/>
                    <a:pt x="163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86;p60">
              <a:extLst>
                <a:ext uri="{FF2B5EF4-FFF2-40B4-BE49-F238E27FC236}">
                  <a16:creationId xmlns="" xmlns:a16="http://schemas.microsoft.com/office/drawing/2014/main" id="{C82CF0A9-3EE7-2B45-8E1A-7C8AF1D5C382}"/>
                </a:ext>
              </a:extLst>
            </p:cNvPr>
            <p:cNvSpPr/>
            <p:nvPr/>
          </p:nvSpPr>
          <p:spPr>
            <a:xfrm>
              <a:off x="7815250" y="632632"/>
              <a:ext cx="5450" cy="54150"/>
            </a:xfrm>
            <a:custGeom>
              <a:avLst/>
              <a:gdLst/>
              <a:ahLst/>
              <a:cxnLst/>
              <a:rect l="l" t="t" r="r" b="b"/>
              <a:pathLst>
                <a:path w="218" h="2166" extrusionOk="0">
                  <a:moveTo>
                    <a:pt x="111" y="0"/>
                  </a:moveTo>
                  <a:cubicBezTo>
                    <a:pt x="70" y="0"/>
                    <a:pt x="29" y="27"/>
                    <a:pt x="27" y="80"/>
                  </a:cubicBezTo>
                  <a:cubicBezTo>
                    <a:pt x="1" y="749"/>
                    <a:pt x="3" y="1414"/>
                    <a:pt x="24" y="2082"/>
                  </a:cubicBezTo>
                  <a:cubicBezTo>
                    <a:pt x="26" y="2137"/>
                    <a:pt x="68" y="2166"/>
                    <a:pt x="111" y="2166"/>
                  </a:cubicBezTo>
                  <a:cubicBezTo>
                    <a:pt x="153" y="2166"/>
                    <a:pt x="195" y="2138"/>
                    <a:pt x="198" y="2082"/>
                  </a:cubicBezTo>
                  <a:cubicBezTo>
                    <a:pt x="216" y="1414"/>
                    <a:pt x="218" y="749"/>
                    <a:pt x="193" y="80"/>
                  </a:cubicBezTo>
                  <a:cubicBezTo>
                    <a:pt x="192" y="27"/>
                    <a:pt x="152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87;p60">
              <a:extLst>
                <a:ext uri="{FF2B5EF4-FFF2-40B4-BE49-F238E27FC236}">
                  <a16:creationId xmlns="" xmlns:a16="http://schemas.microsoft.com/office/drawing/2014/main" id="{72D7F7C5-97E1-B941-BD88-7DF59CB3BC00}"/>
                </a:ext>
              </a:extLst>
            </p:cNvPr>
            <p:cNvSpPr/>
            <p:nvPr/>
          </p:nvSpPr>
          <p:spPr>
            <a:xfrm>
              <a:off x="7815050" y="1033207"/>
              <a:ext cx="5900" cy="42725"/>
            </a:xfrm>
            <a:custGeom>
              <a:avLst/>
              <a:gdLst/>
              <a:ahLst/>
              <a:cxnLst/>
              <a:rect l="l" t="t" r="r" b="b"/>
              <a:pathLst>
                <a:path w="236" h="1709" extrusionOk="0">
                  <a:moveTo>
                    <a:pt x="118" y="0"/>
                  </a:moveTo>
                  <a:cubicBezTo>
                    <a:pt x="83" y="0"/>
                    <a:pt x="50" y="23"/>
                    <a:pt x="46" y="69"/>
                  </a:cubicBezTo>
                  <a:cubicBezTo>
                    <a:pt x="0" y="592"/>
                    <a:pt x="16" y="1122"/>
                    <a:pt x="48" y="1642"/>
                  </a:cubicBezTo>
                  <a:cubicBezTo>
                    <a:pt x="52" y="1687"/>
                    <a:pt x="85" y="1709"/>
                    <a:pt x="118" y="1709"/>
                  </a:cubicBezTo>
                  <a:cubicBezTo>
                    <a:pt x="152" y="1709"/>
                    <a:pt x="185" y="1687"/>
                    <a:pt x="187" y="1642"/>
                  </a:cubicBezTo>
                  <a:cubicBezTo>
                    <a:pt x="219" y="1122"/>
                    <a:pt x="235" y="592"/>
                    <a:pt x="192" y="69"/>
                  </a:cubicBezTo>
                  <a:cubicBezTo>
                    <a:pt x="187" y="23"/>
                    <a:pt x="152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88;p60">
              <a:extLst>
                <a:ext uri="{FF2B5EF4-FFF2-40B4-BE49-F238E27FC236}">
                  <a16:creationId xmlns="" xmlns:a16="http://schemas.microsoft.com/office/drawing/2014/main" id="{F309F716-0E7E-AC4C-99A8-EAC87B286043}"/>
                </a:ext>
              </a:extLst>
            </p:cNvPr>
            <p:cNvSpPr/>
            <p:nvPr/>
          </p:nvSpPr>
          <p:spPr>
            <a:xfrm>
              <a:off x="7815100" y="515032"/>
              <a:ext cx="5850" cy="57150"/>
            </a:xfrm>
            <a:custGeom>
              <a:avLst/>
              <a:gdLst/>
              <a:ahLst/>
              <a:cxnLst/>
              <a:rect l="l" t="t" r="r" b="b"/>
              <a:pathLst>
                <a:path w="234" h="2286" extrusionOk="0">
                  <a:moveTo>
                    <a:pt x="116" y="1"/>
                  </a:moveTo>
                  <a:cubicBezTo>
                    <a:pt x="84" y="1"/>
                    <a:pt x="51" y="23"/>
                    <a:pt x="49" y="67"/>
                  </a:cubicBezTo>
                  <a:cubicBezTo>
                    <a:pt x="1" y="783"/>
                    <a:pt x="21" y="1495"/>
                    <a:pt x="40" y="2211"/>
                  </a:cubicBezTo>
                  <a:cubicBezTo>
                    <a:pt x="41" y="2261"/>
                    <a:pt x="79" y="2286"/>
                    <a:pt x="116" y="2286"/>
                  </a:cubicBezTo>
                  <a:cubicBezTo>
                    <a:pt x="154" y="2286"/>
                    <a:pt x="192" y="2261"/>
                    <a:pt x="194" y="2211"/>
                  </a:cubicBezTo>
                  <a:cubicBezTo>
                    <a:pt x="213" y="1495"/>
                    <a:pt x="233" y="783"/>
                    <a:pt x="185" y="67"/>
                  </a:cubicBezTo>
                  <a:cubicBezTo>
                    <a:pt x="182" y="23"/>
                    <a:pt x="149" y="1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89;p60">
              <a:extLst>
                <a:ext uri="{FF2B5EF4-FFF2-40B4-BE49-F238E27FC236}">
                  <a16:creationId xmlns="" xmlns:a16="http://schemas.microsoft.com/office/drawing/2014/main" id="{D4368FF8-0DAE-4E46-82F4-46E4BF9BFDAC}"/>
                </a:ext>
              </a:extLst>
            </p:cNvPr>
            <p:cNvSpPr/>
            <p:nvPr/>
          </p:nvSpPr>
          <p:spPr>
            <a:xfrm>
              <a:off x="7815550" y="743507"/>
              <a:ext cx="4950" cy="46450"/>
            </a:xfrm>
            <a:custGeom>
              <a:avLst/>
              <a:gdLst/>
              <a:ahLst/>
              <a:cxnLst/>
              <a:rect l="l" t="t" r="r" b="b"/>
              <a:pathLst>
                <a:path w="198" h="1858" extrusionOk="0">
                  <a:moveTo>
                    <a:pt x="99" y="0"/>
                  </a:moveTo>
                  <a:cubicBezTo>
                    <a:pt x="60" y="0"/>
                    <a:pt x="20" y="26"/>
                    <a:pt x="19" y="78"/>
                  </a:cubicBezTo>
                  <a:cubicBezTo>
                    <a:pt x="1" y="651"/>
                    <a:pt x="8" y="1221"/>
                    <a:pt x="33" y="1794"/>
                  </a:cubicBezTo>
                  <a:cubicBezTo>
                    <a:pt x="34" y="1836"/>
                    <a:pt x="66" y="1858"/>
                    <a:pt x="98" y="1858"/>
                  </a:cubicBezTo>
                  <a:cubicBezTo>
                    <a:pt x="130" y="1858"/>
                    <a:pt x="163" y="1836"/>
                    <a:pt x="165" y="1794"/>
                  </a:cubicBezTo>
                  <a:cubicBezTo>
                    <a:pt x="190" y="1221"/>
                    <a:pt x="197" y="651"/>
                    <a:pt x="179" y="78"/>
                  </a:cubicBezTo>
                  <a:cubicBezTo>
                    <a:pt x="178" y="26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90;p60">
              <a:extLst>
                <a:ext uri="{FF2B5EF4-FFF2-40B4-BE49-F238E27FC236}">
                  <a16:creationId xmlns="" xmlns:a16="http://schemas.microsoft.com/office/drawing/2014/main" id="{103329BC-AE4B-4B44-BC82-3EC2A2BD8E96}"/>
                </a:ext>
              </a:extLst>
            </p:cNvPr>
            <p:cNvSpPr/>
            <p:nvPr/>
          </p:nvSpPr>
          <p:spPr>
            <a:xfrm>
              <a:off x="7815700" y="947457"/>
              <a:ext cx="4675" cy="42675"/>
            </a:xfrm>
            <a:custGeom>
              <a:avLst/>
              <a:gdLst/>
              <a:ahLst/>
              <a:cxnLst/>
              <a:rect l="l" t="t" r="r" b="b"/>
              <a:pathLst>
                <a:path w="187" h="1707" extrusionOk="0">
                  <a:moveTo>
                    <a:pt x="92" y="1"/>
                  </a:moveTo>
                  <a:cubicBezTo>
                    <a:pt x="58" y="1"/>
                    <a:pt x="24" y="23"/>
                    <a:pt x="22" y="68"/>
                  </a:cubicBezTo>
                  <a:cubicBezTo>
                    <a:pt x="0" y="594"/>
                    <a:pt x="11" y="1117"/>
                    <a:pt x="25" y="1640"/>
                  </a:cubicBezTo>
                  <a:cubicBezTo>
                    <a:pt x="26" y="1684"/>
                    <a:pt x="59" y="1706"/>
                    <a:pt x="93" y="1706"/>
                  </a:cubicBezTo>
                  <a:cubicBezTo>
                    <a:pt x="127" y="1706"/>
                    <a:pt x="160" y="1684"/>
                    <a:pt x="161" y="1640"/>
                  </a:cubicBezTo>
                  <a:cubicBezTo>
                    <a:pt x="173" y="1117"/>
                    <a:pt x="187" y="594"/>
                    <a:pt x="163" y="68"/>
                  </a:cubicBezTo>
                  <a:cubicBezTo>
                    <a:pt x="161" y="23"/>
                    <a:pt x="127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91;p60">
              <a:extLst>
                <a:ext uri="{FF2B5EF4-FFF2-40B4-BE49-F238E27FC236}">
                  <a16:creationId xmlns="" xmlns:a16="http://schemas.microsoft.com/office/drawing/2014/main" id="{54BB3AB9-4CF3-2947-AEAB-A575FE4DE1C7}"/>
                </a:ext>
              </a:extLst>
            </p:cNvPr>
            <p:cNvSpPr/>
            <p:nvPr/>
          </p:nvSpPr>
          <p:spPr>
            <a:xfrm>
              <a:off x="7811725" y="850532"/>
              <a:ext cx="5400" cy="47050"/>
            </a:xfrm>
            <a:custGeom>
              <a:avLst/>
              <a:gdLst/>
              <a:ahLst/>
              <a:cxnLst/>
              <a:rect l="l" t="t" r="r" b="b"/>
              <a:pathLst>
                <a:path w="216" h="1882" extrusionOk="0">
                  <a:moveTo>
                    <a:pt x="108" y="0"/>
                  </a:moveTo>
                  <a:cubicBezTo>
                    <a:pt x="65" y="0"/>
                    <a:pt x="21" y="28"/>
                    <a:pt x="20" y="85"/>
                  </a:cubicBezTo>
                  <a:cubicBezTo>
                    <a:pt x="1" y="658"/>
                    <a:pt x="15" y="1230"/>
                    <a:pt x="24" y="1800"/>
                  </a:cubicBezTo>
                  <a:cubicBezTo>
                    <a:pt x="26" y="1854"/>
                    <a:pt x="67" y="1881"/>
                    <a:pt x="109" y="1881"/>
                  </a:cubicBezTo>
                  <a:cubicBezTo>
                    <a:pt x="150" y="1881"/>
                    <a:pt x="191" y="1854"/>
                    <a:pt x="191" y="1800"/>
                  </a:cubicBezTo>
                  <a:cubicBezTo>
                    <a:pt x="203" y="1230"/>
                    <a:pt x="216" y="658"/>
                    <a:pt x="198" y="85"/>
                  </a:cubicBezTo>
                  <a:cubicBezTo>
                    <a:pt x="195" y="28"/>
                    <a:pt x="152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92;p60">
              <a:extLst>
                <a:ext uri="{FF2B5EF4-FFF2-40B4-BE49-F238E27FC236}">
                  <a16:creationId xmlns="" xmlns:a16="http://schemas.microsoft.com/office/drawing/2014/main" id="{39F9B4CD-F9E6-7D4B-8A5B-B7C78D45F8EB}"/>
                </a:ext>
              </a:extLst>
            </p:cNvPr>
            <p:cNvSpPr/>
            <p:nvPr/>
          </p:nvSpPr>
          <p:spPr>
            <a:xfrm>
              <a:off x="7811925" y="1215307"/>
              <a:ext cx="5000" cy="36000"/>
            </a:xfrm>
            <a:custGeom>
              <a:avLst/>
              <a:gdLst/>
              <a:ahLst/>
              <a:cxnLst/>
              <a:rect l="l" t="t" r="r" b="b"/>
              <a:pathLst>
                <a:path w="200" h="1440" extrusionOk="0">
                  <a:moveTo>
                    <a:pt x="100" y="0"/>
                  </a:moveTo>
                  <a:cubicBezTo>
                    <a:pt x="61" y="0"/>
                    <a:pt x="23" y="26"/>
                    <a:pt x="22" y="77"/>
                  </a:cubicBezTo>
                  <a:cubicBezTo>
                    <a:pt x="5" y="507"/>
                    <a:pt x="0" y="936"/>
                    <a:pt x="24" y="1362"/>
                  </a:cubicBezTo>
                  <a:cubicBezTo>
                    <a:pt x="26" y="1414"/>
                    <a:pt x="63" y="1439"/>
                    <a:pt x="101" y="1439"/>
                  </a:cubicBezTo>
                  <a:cubicBezTo>
                    <a:pt x="138" y="1439"/>
                    <a:pt x="176" y="1414"/>
                    <a:pt x="178" y="1362"/>
                  </a:cubicBezTo>
                  <a:cubicBezTo>
                    <a:pt x="199" y="936"/>
                    <a:pt x="197" y="507"/>
                    <a:pt x="181" y="77"/>
                  </a:cubicBezTo>
                  <a:cubicBezTo>
                    <a:pt x="178" y="26"/>
                    <a:pt x="139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93;p60">
              <a:extLst>
                <a:ext uri="{FF2B5EF4-FFF2-40B4-BE49-F238E27FC236}">
                  <a16:creationId xmlns="" xmlns:a16="http://schemas.microsoft.com/office/drawing/2014/main" id="{637BD7A6-855F-4E49-9C7E-90C78AD1A427}"/>
                </a:ext>
              </a:extLst>
            </p:cNvPr>
            <p:cNvSpPr/>
            <p:nvPr/>
          </p:nvSpPr>
          <p:spPr>
            <a:xfrm>
              <a:off x="7811000" y="1122432"/>
              <a:ext cx="6125" cy="50150"/>
            </a:xfrm>
            <a:custGeom>
              <a:avLst/>
              <a:gdLst/>
              <a:ahLst/>
              <a:cxnLst/>
              <a:rect l="l" t="t" r="r" b="b"/>
              <a:pathLst>
                <a:path w="245" h="2006" extrusionOk="0">
                  <a:moveTo>
                    <a:pt x="137" y="1"/>
                  </a:moveTo>
                  <a:cubicBezTo>
                    <a:pt x="100" y="1"/>
                    <a:pt x="63" y="26"/>
                    <a:pt x="58" y="75"/>
                  </a:cubicBezTo>
                  <a:cubicBezTo>
                    <a:pt x="0" y="689"/>
                    <a:pt x="28" y="1316"/>
                    <a:pt x="24" y="1933"/>
                  </a:cubicBezTo>
                  <a:cubicBezTo>
                    <a:pt x="24" y="1982"/>
                    <a:pt x="60" y="2006"/>
                    <a:pt x="98" y="2006"/>
                  </a:cubicBezTo>
                  <a:cubicBezTo>
                    <a:pt x="135" y="2006"/>
                    <a:pt x="174" y="1982"/>
                    <a:pt x="176" y="1933"/>
                  </a:cubicBezTo>
                  <a:cubicBezTo>
                    <a:pt x="194" y="1317"/>
                    <a:pt x="245" y="691"/>
                    <a:pt x="210" y="75"/>
                  </a:cubicBezTo>
                  <a:cubicBezTo>
                    <a:pt x="208" y="25"/>
                    <a:pt x="173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94;p60">
              <a:extLst>
                <a:ext uri="{FF2B5EF4-FFF2-40B4-BE49-F238E27FC236}">
                  <a16:creationId xmlns="" xmlns:a16="http://schemas.microsoft.com/office/drawing/2014/main" id="{FDC6A7FE-7BDC-C746-80F3-5AB8453DA123}"/>
                </a:ext>
              </a:extLst>
            </p:cNvPr>
            <p:cNvSpPr/>
            <p:nvPr/>
          </p:nvSpPr>
          <p:spPr>
            <a:xfrm>
              <a:off x="7717450" y="1232707"/>
              <a:ext cx="53725" cy="27075"/>
            </a:xfrm>
            <a:custGeom>
              <a:avLst/>
              <a:gdLst/>
              <a:ahLst/>
              <a:cxnLst/>
              <a:rect l="l" t="t" r="r" b="b"/>
              <a:pathLst>
                <a:path w="2149" h="1083" extrusionOk="0">
                  <a:moveTo>
                    <a:pt x="164" y="0"/>
                  </a:moveTo>
                  <a:cubicBezTo>
                    <a:pt x="65" y="0"/>
                    <a:pt x="0" y="141"/>
                    <a:pt x="106" y="193"/>
                  </a:cubicBezTo>
                  <a:cubicBezTo>
                    <a:pt x="727" y="491"/>
                    <a:pt x="1344" y="817"/>
                    <a:pt x="1983" y="1076"/>
                  </a:cubicBezTo>
                  <a:cubicBezTo>
                    <a:pt x="1994" y="1080"/>
                    <a:pt x="2005" y="1082"/>
                    <a:pt x="2015" y="1082"/>
                  </a:cubicBezTo>
                  <a:cubicBezTo>
                    <a:pt x="2102" y="1082"/>
                    <a:pt x="2148" y="940"/>
                    <a:pt x="2059" y="891"/>
                  </a:cubicBezTo>
                  <a:cubicBezTo>
                    <a:pt x="1463" y="563"/>
                    <a:pt x="829" y="297"/>
                    <a:pt x="212" y="12"/>
                  </a:cubicBezTo>
                  <a:cubicBezTo>
                    <a:pt x="196" y="4"/>
                    <a:pt x="179" y="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95;p60">
              <a:extLst>
                <a:ext uri="{FF2B5EF4-FFF2-40B4-BE49-F238E27FC236}">
                  <a16:creationId xmlns="" xmlns:a16="http://schemas.microsoft.com/office/drawing/2014/main" id="{033FADDD-40A4-1C49-89CB-91B42532C9A6}"/>
                </a:ext>
              </a:extLst>
            </p:cNvPr>
            <p:cNvSpPr/>
            <p:nvPr/>
          </p:nvSpPr>
          <p:spPr>
            <a:xfrm>
              <a:off x="7618700" y="1185732"/>
              <a:ext cx="48225" cy="23350"/>
            </a:xfrm>
            <a:custGeom>
              <a:avLst/>
              <a:gdLst/>
              <a:ahLst/>
              <a:cxnLst/>
              <a:rect l="l" t="t" r="r" b="b"/>
              <a:pathLst>
                <a:path w="1929" h="934" extrusionOk="0">
                  <a:moveTo>
                    <a:pt x="115" y="0"/>
                  </a:moveTo>
                  <a:cubicBezTo>
                    <a:pt x="29" y="0"/>
                    <a:pt x="1" y="136"/>
                    <a:pt x="97" y="167"/>
                  </a:cubicBezTo>
                  <a:cubicBezTo>
                    <a:pt x="689" y="357"/>
                    <a:pt x="1218" y="643"/>
                    <a:pt x="1771" y="923"/>
                  </a:cubicBezTo>
                  <a:cubicBezTo>
                    <a:pt x="1786" y="930"/>
                    <a:pt x="1801" y="934"/>
                    <a:pt x="1814" y="934"/>
                  </a:cubicBezTo>
                  <a:cubicBezTo>
                    <a:pt x="1888" y="934"/>
                    <a:pt x="1928" y="832"/>
                    <a:pt x="1856" y="777"/>
                  </a:cubicBezTo>
                  <a:cubicBezTo>
                    <a:pt x="1352" y="404"/>
                    <a:pt x="743" y="172"/>
                    <a:pt x="140" y="4"/>
                  </a:cubicBezTo>
                  <a:cubicBezTo>
                    <a:pt x="131" y="1"/>
                    <a:pt x="123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96;p60">
              <a:extLst>
                <a:ext uri="{FF2B5EF4-FFF2-40B4-BE49-F238E27FC236}">
                  <a16:creationId xmlns="" xmlns:a16="http://schemas.microsoft.com/office/drawing/2014/main" id="{C885350C-3865-5642-A814-04BF7DE347E6}"/>
                </a:ext>
              </a:extLst>
            </p:cNvPr>
            <p:cNvSpPr/>
            <p:nvPr/>
          </p:nvSpPr>
          <p:spPr>
            <a:xfrm>
              <a:off x="7521125" y="1128532"/>
              <a:ext cx="36250" cy="26950"/>
            </a:xfrm>
            <a:custGeom>
              <a:avLst/>
              <a:gdLst/>
              <a:ahLst/>
              <a:cxnLst/>
              <a:rect l="l" t="t" r="r" b="b"/>
              <a:pathLst>
                <a:path w="1450" h="1078" extrusionOk="0">
                  <a:moveTo>
                    <a:pt x="163" y="0"/>
                  </a:moveTo>
                  <a:cubicBezTo>
                    <a:pt x="84" y="0"/>
                    <a:pt x="1" y="94"/>
                    <a:pt x="58" y="172"/>
                  </a:cubicBezTo>
                  <a:cubicBezTo>
                    <a:pt x="372" y="588"/>
                    <a:pt x="771" y="909"/>
                    <a:pt x="1270" y="1073"/>
                  </a:cubicBezTo>
                  <a:cubicBezTo>
                    <a:pt x="1280" y="1076"/>
                    <a:pt x="1290" y="1078"/>
                    <a:pt x="1300" y="1078"/>
                  </a:cubicBezTo>
                  <a:cubicBezTo>
                    <a:pt x="1394" y="1078"/>
                    <a:pt x="1449" y="927"/>
                    <a:pt x="1351" y="881"/>
                  </a:cubicBezTo>
                  <a:cubicBezTo>
                    <a:pt x="916" y="680"/>
                    <a:pt x="533" y="410"/>
                    <a:pt x="236" y="36"/>
                  </a:cubicBezTo>
                  <a:cubicBezTo>
                    <a:pt x="216" y="11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97;p60">
              <a:extLst>
                <a:ext uri="{FF2B5EF4-FFF2-40B4-BE49-F238E27FC236}">
                  <a16:creationId xmlns="" xmlns:a16="http://schemas.microsoft.com/office/drawing/2014/main" id="{85B8572B-31FA-714F-A36A-CEF1BA4ECBDA}"/>
                </a:ext>
              </a:extLst>
            </p:cNvPr>
            <p:cNvSpPr/>
            <p:nvPr/>
          </p:nvSpPr>
          <p:spPr>
            <a:xfrm>
              <a:off x="7422250" y="1085307"/>
              <a:ext cx="44350" cy="24125"/>
            </a:xfrm>
            <a:custGeom>
              <a:avLst/>
              <a:gdLst/>
              <a:ahLst/>
              <a:cxnLst/>
              <a:rect l="l" t="t" r="r" b="b"/>
              <a:pathLst>
                <a:path w="1774" h="965" extrusionOk="0">
                  <a:moveTo>
                    <a:pt x="119" y="1"/>
                  </a:moveTo>
                  <a:cubicBezTo>
                    <a:pt x="45" y="1"/>
                    <a:pt x="1" y="124"/>
                    <a:pt x="78" y="158"/>
                  </a:cubicBezTo>
                  <a:cubicBezTo>
                    <a:pt x="609" y="385"/>
                    <a:pt x="1113" y="668"/>
                    <a:pt x="1611" y="952"/>
                  </a:cubicBezTo>
                  <a:cubicBezTo>
                    <a:pt x="1627" y="961"/>
                    <a:pt x="1642" y="964"/>
                    <a:pt x="1656" y="964"/>
                  </a:cubicBezTo>
                  <a:cubicBezTo>
                    <a:pt x="1731" y="964"/>
                    <a:pt x="1773" y="856"/>
                    <a:pt x="1700" y="804"/>
                  </a:cubicBezTo>
                  <a:cubicBezTo>
                    <a:pt x="1221" y="456"/>
                    <a:pt x="694" y="210"/>
                    <a:pt x="143" y="5"/>
                  </a:cubicBezTo>
                  <a:cubicBezTo>
                    <a:pt x="135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98;p60">
              <a:extLst>
                <a:ext uri="{FF2B5EF4-FFF2-40B4-BE49-F238E27FC236}">
                  <a16:creationId xmlns="" xmlns:a16="http://schemas.microsoft.com/office/drawing/2014/main" id="{7C590776-4DDD-C142-A3B8-13A34B381336}"/>
                </a:ext>
              </a:extLst>
            </p:cNvPr>
            <p:cNvSpPr/>
            <p:nvPr/>
          </p:nvSpPr>
          <p:spPr>
            <a:xfrm>
              <a:off x="6944050" y="1127857"/>
              <a:ext cx="451525" cy="196250"/>
            </a:xfrm>
            <a:custGeom>
              <a:avLst/>
              <a:gdLst/>
              <a:ahLst/>
              <a:cxnLst/>
              <a:rect l="l" t="t" r="r" b="b"/>
              <a:pathLst>
                <a:path w="18061" h="7850" extrusionOk="0">
                  <a:moveTo>
                    <a:pt x="17801" y="1"/>
                  </a:moveTo>
                  <a:cubicBezTo>
                    <a:pt x="17772" y="1"/>
                    <a:pt x="17748" y="16"/>
                    <a:pt x="17733" y="35"/>
                  </a:cubicBezTo>
                  <a:cubicBezTo>
                    <a:pt x="17711" y="28"/>
                    <a:pt x="17688" y="24"/>
                    <a:pt x="17664" y="24"/>
                  </a:cubicBezTo>
                  <a:cubicBezTo>
                    <a:pt x="17630" y="24"/>
                    <a:pt x="17595" y="32"/>
                    <a:pt x="17560" y="51"/>
                  </a:cubicBezTo>
                  <a:cubicBezTo>
                    <a:pt x="11896" y="2892"/>
                    <a:pt x="6038" y="5129"/>
                    <a:pt x="193" y="7542"/>
                  </a:cubicBezTo>
                  <a:lnTo>
                    <a:pt x="190" y="7542"/>
                  </a:lnTo>
                  <a:lnTo>
                    <a:pt x="0" y="7550"/>
                  </a:lnTo>
                  <a:cubicBezTo>
                    <a:pt x="3" y="7602"/>
                    <a:pt x="6" y="7655"/>
                    <a:pt x="8" y="7705"/>
                  </a:cubicBezTo>
                  <a:cubicBezTo>
                    <a:pt x="10" y="7763"/>
                    <a:pt x="53" y="7790"/>
                    <a:pt x="96" y="7790"/>
                  </a:cubicBezTo>
                  <a:cubicBezTo>
                    <a:pt x="102" y="7790"/>
                    <a:pt x="108" y="7790"/>
                    <a:pt x="114" y="7789"/>
                  </a:cubicBezTo>
                  <a:cubicBezTo>
                    <a:pt x="137" y="7824"/>
                    <a:pt x="175" y="7850"/>
                    <a:pt x="225" y="7850"/>
                  </a:cubicBezTo>
                  <a:cubicBezTo>
                    <a:pt x="241" y="7850"/>
                    <a:pt x="257" y="7847"/>
                    <a:pt x="275" y="7842"/>
                  </a:cubicBezTo>
                  <a:cubicBezTo>
                    <a:pt x="6307" y="6029"/>
                    <a:pt x="12178" y="3268"/>
                    <a:pt x="17798" y="460"/>
                  </a:cubicBezTo>
                  <a:cubicBezTo>
                    <a:pt x="17884" y="418"/>
                    <a:pt x="17916" y="347"/>
                    <a:pt x="17916" y="277"/>
                  </a:cubicBezTo>
                  <a:cubicBezTo>
                    <a:pt x="17920" y="280"/>
                    <a:pt x="17925" y="283"/>
                    <a:pt x="17929" y="285"/>
                  </a:cubicBezTo>
                  <a:lnTo>
                    <a:pt x="18061" y="23"/>
                  </a:lnTo>
                  <a:cubicBezTo>
                    <a:pt x="17975" y="13"/>
                    <a:pt x="17893" y="5"/>
                    <a:pt x="17807" y="1"/>
                  </a:cubicBezTo>
                  <a:cubicBezTo>
                    <a:pt x="17805" y="1"/>
                    <a:pt x="17803" y="1"/>
                    <a:pt x="178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99;p60">
              <a:extLst>
                <a:ext uri="{FF2B5EF4-FFF2-40B4-BE49-F238E27FC236}">
                  <a16:creationId xmlns="" xmlns:a16="http://schemas.microsoft.com/office/drawing/2014/main" id="{DE6F1A76-C153-0B4F-BD06-9FDC15A54E67}"/>
                </a:ext>
              </a:extLst>
            </p:cNvPr>
            <p:cNvSpPr/>
            <p:nvPr/>
          </p:nvSpPr>
          <p:spPr>
            <a:xfrm>
              <a:off x="7320475" y="1083082"/>
              <a:ext cx="46875" cy="27325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754" y="1"/>
                  </a:moveTo>
                  <a:cubicBezTo>
                    <a:pt x="1745" y="1"/>
                    <a:pt x="1737" y="2"/>
                    <a:pt x="1727" y="5"/>
                  </a:cubicBezTo>
                  <a:cubicBezTo>
                    <a:pt x="1131" y="166"/>
                    <a:pt x="572" y="568"/>
                    <a:pt x="77" y="925"/>
                  </a:cubicBezTo>
                  <a:cubicBezTo>
                    <a:pt x="1" y="980"/>
                    <a:pt x="45" y="1092"/>
                    <a:pt x="119" y="1092"/>
                  </a:cubicBezTo>
                  <a:cubicBezTo>
                    <a:pt x="133" y="1092"/>
                    <a:pt x="149" y="1088"/>
                    <a:pt x="164" y="1078"/>
                  </a:cubicBezTo>
                  <a:cubicBezTo>
                    <a:pt x="693" y="752"/>
                    <a:pt x="1284" y="514"/>
                    <a:pt x="1799" y="173"/>
                  </a:cubicBezTo>
                  <a:cubicBezTo>
                    <a:pt x="1875" y="121"/>
                    <a:pt x="1839" y="1"/>
                    <a:pt x="1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00;p60">
              <a:extLst>
                <a:ext uri="{FF2B5EF4-FFF2-40B4-BE49-F238E27FC236}">
                  <a16:creationId xmlns="" xmlns:a16="http://schemas.microsoft.com/office/drawing/2014/main" id="{2E1BB9C6-297F-AD49-9184-BBA21C051B27}"/>
                </a:ext>
              </a:extLst>
            </p:cNvPr>
            <p:cNvSpPr/>
            <p:nvPr/>
          </p:nvSpPr>
          <p:spPr>
            <a:xfrm>
              <a:off x="7217450" y="1133882"/>
              <a:ext cx="39700" cy="14750"/>
            </a:xfrm>
            <a:custGeom>
              <a:avLst/>
              <a:gdLst/>
              <a:ahLst/>
              <a:cxnLst/>
              <a:rect l="l" t="t" r="r" b="b"/>
              <a:pathLst>
                <a:path w="1588" h="590" extrusionOk="0">
                  <a:moveTo>
                    <a:pt x="1442" y="1"/>
                  </a:moveTo>
                  <a:cubicBezTo>
                    <a:pt x="1436" y="1"/>
                    <a:pt x="1430" y="1"/>
                    <a:pt x="1425" y="2"/>
                  </a:cubicBezTo>
                  <a:cubicBezTo>
                    <a:pt x="972" y="96"/>
                    <a:pt x="526" y="277"/>
                    <a:pt x="90" y="430"/>
                  </a:cubicBezTo>
                  <a:cubicBezTo>
                    <a:pt x="1" y="461"/>
                    <a:pt x="27" y="590"/>
                    <a:pt x="111" y="590"/>
                  </a:cubicBezTo>
                  <a:cubicBezTo>
                    <a:pt x="118" y="590"/>
                    <a:pt x="126" y="589"/>
                    <a:pt x="134" y="587"/>
                  </a:cubicBezTo>
                  <a:cubicBezTo>
                    <a:pt x="586" y="462"/>
                    <a:pt x="1062" y="353"/>
                    <a:pt x="1494" y="168"/>
                  </a:cubicBezTo>
                  <a:cubicBezTo>
                    <a:pt x="1587" y="129"/>
                    <a:pt x="1528" y="1"/>
                    <a:pt x="14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01;p60">
              <a:extLst>
                <a:ext uri="{FF2B5EF4-FFF2-40B4-BE49-F238E27FC236}">
                  <a16:creationId xmlns="" xmlns:a16="http://schemas.microsoft.com/office/drawing/2014/main" id="{200AB609-32D1-734E-9B1D-01132BB2F8BD}"/>
                </a:ext>
              </a:extLst>
            </p:cNvPr>
            <p:cNvSpPr/>
            <p:nvPr/>
          </p:nvSpPr>
          <p:spPr>
            <a:xfrm>
              <a:off x="7135475" y="1172557"/>
              <a:ext cx="43075" cy="19075"/>
            </a:xfrm>
            <a:custGeom>
              <a:avLst/>
              <a:gdLst/>
              <a:ahLst/>
              <a:cxnLst/>
              <a:rect l="l" t="t" r="r" b="b"/>
              <a:pathLst>
                <a:path w="1723" h="763" extrusionOk="0">
                  <a:moveTo>
                    <a:pt x="1579" y="0"/>
                  </a:moveTo>
                  <a:cubicBezTo>
                    <a:pt x="1571" y="0"/>
                    <a:pt x="1561" y="2"/>
                    <a:pt x="1552" y="4"/>
                  </a:cubicBezTo>
                  <a:cubicBezTo>
                    <a:pt x="1057" y="150"/>
                    <a:pt x="568" y="372"/>
                    <a:pt x="95" y="575"/>
                  </a:cubicBezTo>
                  <a:cubicBezTo>
                    <a:pt x="1" y="615"/>
                    <a:pt x="53" y="762"/>
                    <a:pt x="142" y="762"/>
                  </a:cubicBezTo>
                  <a:cubicBezTo>
                    <a:pt x="151" y="762"/>
                    <a:pt x="161" y="761"/>
                    <a:pt x="171" y="757"/>
                  </a:cubicBezTo>
                  <a:cubicBezTo>
                    <a:pt x="658" y="587"/>
                    <a:pt x="1166" y="418"/>
                    <a:pt x="1630" y="189"/>
                  </a:cubicBezTo>
                  <a:cubicBezTo>
                    <a:pt x="1723" y="142"/>
                    <a:pt x="1671" y="0"/>
                    <a:pt x="15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02;p60">
              <a:extLst>
                <a:ext uri="{FF2B5EF4-FFF2-40B4-BE49-F238E27FC236}">
                  <a16:creationId xmlns="" xmlns:a16="http://schemas.microsoft.com/office/drawing/2014/main" id="{24FEB444-9729-E84B-B635-8197B201935D}"/>
                </a:ext>
              </a:extLst>
            </p:cNvPr>
            <p:cNvSpPr/>
            <p:nvPr/>
          </p:nvSpPr>
          <p:spPr>
            <a:xfrm>
              <a:off x="7045950" y="1215132"/>
              <a:ext cx="38700" cy="21250"/>
            </a:xfrm>
            <a:custGeom>
              <a:avLst/>
              <a:gdLst/>
              <a:ahLst/>
              <a:cxnLst/>
              <a:rect l="l" t="t" r="r" b="b"/>
              <a:pathLst>
                <a:path w="1548" h="850" extrusionOk="0">
                  <a:moveTo>
                    <a:pt x="1426" y="0"/>
                  </a:moveTo>
                  <a:cubicBezTo>
                    <a:pt x="1414" y="0"/>
                    <a:pt x="1401" y="3"/>
                    <a:pt x="1388" y="10"/>
                  </a:cubicBezTo>
                  <a:cubicBezTo>
                    <a:pt x="944" y="220"/>
                    <a:pt x="515" y="460"/>
                    <a:pt x="83" y="691"/>
                  </a:cubicBezTo>
                  <a:cubicBezTo>
                    <a:pt x="0" y="737"/>
                    <a:pt x="50" y="849"/>
                    <a:pt x="127" y="849"/>
                  </a:cubicBezTo>
                  <a:cubicBezTo>
                    <a:pt x="141" y="849"/>
                    <a:pt x="155" y="846"/>
                    <a:pt x="169" y="838"/>
                  </a:cubicBezTo>
                  <a:cubicBezTo>
                    <a:pt x="605" y="612"/>
                    <a:pt x="1044" y="395"/>
                    <a:pt x="1469" y="148"/>
                  </a:cubicBezTo>
                  <a:cubicBezTo>
                    <a:pt x="1548" y="104"/>
                    <a:pt x="1500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03;p60">
              <a:extLst>
                <a:ext uri="{FF2B5EF4-FFF2-40B4-BE49-F238E27FC236}">
                  <a16:creationId xmlns="" xmlns:a16="http://schemas.microsoft.com/office/drawing/2014/main" id="{A3C39406-3CB7-8641-860F-74784C2EA436}"/>
                </a:ext>
              </a:extLst>
            </p:cNvPr>
            <p:cNvSpPr/>
            <p:nvPr/>
          </p:nvSpPr>
          <p:spPr>
            <a:xfrm>
              <a:off x="6992700" y="918882"/>
              <a:ext cx="6500" cy="46725"/>
            </a:xfrm>
            <a:custGeom>
              <a:avLst/>
              <a:gdLst/>
              <a:ahLst/>
              <a:cxnLst/>
              <a:rect l="l" t="t" r="r" b="b"/>
              <a:pathLst>
                <a:path w="260" h="1869" extrusionOk="0">
                  <a:moveTo>
                    <a:pt x="129" y="0"/>
                  </a:moveTo>
                  <a:cubicBezTo>
                    <a:pt x="95" y="0"/>
                    <a:pt x="61" y="23"/>
                    <a:pt x="59" y="68"/>
                  </a:cubicBezTo>
                  <a:cubicBezTo>
                    <a:pt x="31" y="634"/>
                    <a:pt x="1" y="1218"/>
                    <a:pt x="40" y="1783"/>
                  </a:cubicBezTo>
                  <a:cubicBezTo>
                    <a:pt x="45" y="1840"/>
                    <a:pt x="88" y="1868"/>
                    <a:pt x="130" y="1868"/>
                  </a:cubicBezTo>
                  <a:cubicBezTo>
                    <a:pt x="173" y="1868"/>
                    <a:pt x="215" y="1840"/>
                    <a:pt x="218" y="1783"/>
                  </a:cubicBezTo>
                  <a:cubicBezTo>
                    <a:pt x="259" y="1218"/>
                    <a:pt x="227" y="634"/>
                    <a:pt x="200" y="68"/>
                  </a:cubicBezTo>
                  <a:cubicBezTo>
                    <a:pt x="197" y="23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04;p60">
              <a:extLst>
                <a:ext uri="{FF2B5EF4-FFF2-40B4-BE49-F238E27FC236}">
                  <a16:creationId xmlns="" xmlns:a16="http://schemas.microsoft.com/office/drawing/2014/main" id="{0BA1AD2B-57B1-CB49-ACEB-25A6E645DD16}"/>
                </a:ext>
              </a:extLst>
            </p:cNvPr>
            <p:cNvSpPr/>
            <p:nvPr/>
          </p:nvSpPr>
          <p:spPr>
            <a:xfrm>
              <a:off x="6992375" y="568457"/>
              <a:ext cx="7175" cy="39575"/>
            </a:xfrm>
            <a:custGeom>
              <a:avLst/>
              <a:gdLst/>
              <a:ahLst/>
              <a:cxnLst/>
              <a:rect l="l" t="t" r="r" b="b"/>
              <a:pathLst>
                <a:path w="287" h="1583" extrusionOk="0">
                  <a:moveTo>
                    <a:pt x="143" y="0"/>
                  </a:moveTo>
                  <a:cubicBezTo>
                    <a:pt x="106" y="0"/>
                    <a:pt x="67" y="25"/>
                    <a:pt x="65" y="74"/>
                  </a:cubicBezTo>
                  <a:cubicBezTo>
                    <a:pt x="53" y="543"/>
                    <a:pt x="0" y="1038"/>
                    <a:pt x="63" y="1504"/>
                  </a:cubicBezTo>
                  <a:cubicBezTo>
                    <a:pt x="70" y="1556"/>
                    <a:pt x="107" y="1582"/>
                    <a:pt x="144" y="1582"/>
                  </a:cubicBezTo>
                  <a:cubicBezTo>
                    <a:pt x="181" y="1582"/>
                    <a:pt x="217" y="1556"/>
                    <a:pt x="224" y="1504"/>
                  </a:cubicBezTo>
                  <a:cubicBezTo>
                    <a:pt x="286" y="1036"/>
                    <a:pt x="234" y="543"/>
                    <a:pt x="220" y="74"/>
                  </a:cubicBezTo>
                  <a:cubicBezTo>
                    <a:pt x="219" y="25"/>
                    <a:pt x="181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05;p60">
              <a:extLst>
                <a:ext uri="{FF2B5EF4-FFF2-40B4-BE49-F238E27FC236}">
                  <a16:creationId xmlns="" xmlns:a16="http://schemas.microsoft.com/office/drawing/2014/main" id="{411033AA-BCF2-F442-A77F-588640AD9FC9}"/>
                </a:ext>
              </a:extLst>
            </p:cNvPr>
            <p:cNvSpPr/>
            <p:nvPr/>
          </p:nvSpPr>
          <p:spPr>
            <a:xfrm>
              <a:off x="6990625" y="1015507"/>
              <a:ext cx="9225" cy="35675"/>
            </a:xfrm>
            <a:custGeom>
              <a:avLst/>
              <a:gdLst/>
              <a:ahLst/>
              <a:cxnLst/>
              <a:rect l="l" t="t" r="r" b="b"/>
              <a:pathLst>
                <a:path w="369" h="1427" extrusionOk="0">
                  <a:moveTo>
                    <a:pt x="75" y="0"/>
                  </a:moveTo>
                  <a:cubicBezTo>
                    <a:pt x="37" y="0"/>
                    <a:pt x="0" y="30"/>
                    <a:pt x="16" y="77"/>
                  </a:cubicBezTo>
                  <a:cubicBezTo>
                    <a:pt x="144" y="493"/>
                    <a:pt x="163" y="916"/>
                    <a:pt x="128" y="1350"/>
                  </a:cubicBezTo>
                  <a:cubicBezTo>
                    <a:pt x="124" y="1399"/>
                    <a:pt x="168" y="1427"/>
                    <a:pt x="210" y="1427"/>
                  </a:cubicBezTo>
                  <a:cubicBezTo>
                    <a:pt x="243" y="1427"/>
                    <a:pt x="276" y="1409"/>
                    <a:pt x="283" y="1370"/>
                  </a:cubicBezTo>
                  <a:cubicBezTo>
                    <a:pt x="368" y="916"/>
                    <a:pt x="302" y="475"/>
                    <a:pt x="137" y="43"/>
                  </a:cubicBezTo>
                  <a:cubicBezTo>
                    <a:pt x="126" y="14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06;p60">
              <a:extLst>
                <a:ext uri="{FF2B5EF4-FFF2-40B4-BE49-F238E27FC236}">
                  <a16:creationId xmlns="" xmlns:a16="http://schemas.microsoft.com/office/drawing/2014/main" id="{3E520A96-E903-8540-824A-AF9D8163B816}"/>
                </a:ext>
              </a:extLst>
            </p:cNvPr>
            <p:cNvSpPr/>
            <p:nvPr/>
          </p:nvSpPr>
          <p:spPr>
            <a:xfrm>
              <a:off x="6993400" y="407882"/>
              <a:ext cx="5125" cy="24875"/>
            </a:xfrm>
            <a:custGeom>
              <a:avLst/>
              <a:gdLst/>
              <a:ahLst/>
              <a:cxnLst/>
              <a:rect l="l" t="t" r="r" b="b"/>
              <a:pathLst>
                <a:path w="205" h="995" extrusionOk="0">
                  <a:moveTo>
                    <a:pt x="103" y="0"/>
                  </a:moveTo>
                  <a:cubicBezTo>
                    <a:pt x="71" y="0"/>
                    <a:pt x="39" y="21"/>
                    <a:pt x="38" y="63"/>
                  </a:cubicBezTo>
                  <a:cubicBezTo>
                    <a:pt x="31" y="347"/>
                    <a:pt x="1" y="640"/>
                    <a:pt x="26" y="922"/>
                  </a:cubicBezTo>
                  <a:cubicBezTo>
                    <a:pt x="31" y="970"/>
                    <a:pt x="67" y="995"/>
                    <a:pt x="103" y="995"/>
                  </a:cubicBezTo>
                  <a:cubicBezTo>
                    <a:pt x="138" y="995"/>
                    <a:pt x="174" y="970"/>
                    <a:pt x="179" y="922"/>
                  </a:cubicBezTo>
                  <a:cubicBezTo>
                    <a:pt x="205" y="640"/>
                    <a:pt x="174" y="347"/>
                    <a:pt x="167" y="63"/>
                  </a:cubicBezTo>
                  <a:cubicBezTo>
                    <a:pt x="166" y="21"/>
                    <a:pt x="134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07;p60">
              <a:extLst>
                <a:ext uri="{FF2B5EF4-FFF2-40B4-BE49-F238E27FC236}">
                  <a16:creationId xmlns="" xmlns:a16="http://schemas.microsoft.com/office/drawing/2014/main" id="{75D4B71C-1C17-D144-94FE-E046C62628DD}"/>
                </a:ext>
              </a:extLst>
            </p:cNvPr>
            <p:cNvSpPr/>
            <p:nvPr/>
          </p:nvSpPr>
          <p:spPr>
            <a:xfrm>
              <a:off x="6992700" y="833407"/>
              <a:ext cx="5300" cy="46200"/>
            </a:xfrm>
            <a:custGeom>
              <a:avLst/>
              <a:gdLst/>
              <a:ahLst/>
              <a:cxnLst/>
              <a:rect l="l" t="t" r="r" b="b"/>
              <a:pathLst>
                <a:path w="212" h="1848" extrusionOk="0">
                  <a:moveTo>
                    <a:pt x="62" y="1"/>
                  </a:moveTo>
                  <a:cubicBezTo>
                    <a:pt x="33" y="1"/>
                    <a:pt x="4" y="19"/>
                    <a:pt x="4" y="59"/>
                  </a:cubicBezTo>
                  <a:cubicBezTo>
                    <a:pt x="6" y="631"/>
                    <a:pt x="1" y="1202"/>
                    <a:pt x="50" y="1772"/>
                  </a:cubicBezTo>
                  <a:cubicBezTo>
                    <a:pt x="53" y="1822"/>
                    <a:pt x="92" y="1847"/>
                    <a:pt x="131" y="1847"/>
                  </a:cubicBezTo>
                  <a:cubicBezTo>
                    <a:pt x="168" y="1847"/>
                    <a:pt x="205" y="1823"/>
                    <a:pt x="205" y="1772"/>
                  </a:cubicBezTo>
                  <a:cubicBezTo>
                    <a:pt x="211" y="1200"/>
                    <a:pt x="165" y="629"/>
                    <a:pt x="126" y="59"/>
                  </a:cubicBezTo>
                  <a:cubicBezTo>
                    <a:pt x="124" y="20"/>
                    <a:pt x="93" y="1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08;p60">
              <a:extLst>
                <a:ext uri="{FF2B5EF4-FFF2-40B4-BE49-F238E27FC236}">
                  <a16:creationId xmlns="" xmlns:a16="http://schemas.microsoft.com/office/drawing/2014/main" id="{FCA6B39C-627F-2E46-B5EF-2E16B5ED2BE0}"/>
                </a:ext>
              </a:extLst>
            </p:cNvPr>
            <p:cNvSpPr/>
            <p:nvPr/>
          </p:nvSpPr>
          <p:spPr>
            <a:xfrm>
              <a:off x="6987225" y="303607"/>
              <a:ext cx="10175" cy="39975"/>
            </a:xfrm>
            <a:custGeom>
              <a:avLst/>
              <a:gdLst/>
              <a:ahLst/>
              <a:cxnLst/>
              <a:rect l="l" t="t" r="r" b="b"/>
              <a:pathLst>
                <a:path w="407" h="1599" extrusionOk="0">
                  <a:moveTo>
                    <a:pt x="313" y="1"/>
                  </a:moveTo>
                  <a:cubicBezTo>
                    <a:pt x="281" y="1"/>
                    <a:pt x="250" y="18"/>
                    <a:pt x="237" y="57"/>
                  </a:cubicBezTo>
                  <a:cubicBezTo>
                    <a:pt x="84" y="528"/>
                    <a:pt x="1" y="1055"/>
                    <a:pt x="134" y="1540"/>
                  </a:cubicBezTo>
                  <a:cubicBezTo>
                    <a:pt x="146" y="1580"/>
                    <a:pt x="181" y="1599"/>
                    <a:pt x="216" y="1599"/>
                  </a:cubicBezTo>
                  <a:cubicBezTo>
                    <a:pt x="259" y="1599"/>
                    <a:pt x="302" y="1570"/>
                    <a:pt x="301" y="1516"/>
                  </a:cubicBezTo>
                  <a:cubicBezTo>
                    <a:pt x="295" y="1031"/>
                    <a:pt x="273" y="576"/>
                    <a:pt x="391" y="99"/>
                  </a:cubicBezTo>
                  <a:cubicBezTo>
                    <a:pt x="406" y="39"/>
                    <a:pt x="359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09;p60">
              <a:extLst>
                <a:ext uri="{FF2B5EF4-FFF2-40B4-BE49-F238E27FC236}">
                  <a16:creationId xmlns="" xmlns:a16="http://schemas.microsoft.com/office/drawing/2014/main" id="{42FF81D2-5423-874A-9D63-D731E88EB938}"/>
                </a:ext>
              </a:extLst>
            </p:cNvPr>
            <p:cNvSpPr/>
            <p:nvPr/>
          </p:nvSpPr>
          <p:spPr>
            <a:xfrm>
              <a:off x="6987350" y="654357"/>
              <a:ext cx="11225" cy="46950"/>
            </a:xfrm>
            <a:custGeom>
              <a:avLst/>
              <a:gdLst/>
              <a:ahLst/>
              <a:cxnLst/>
              <a:rect l="l" t="t" r="r" b="b"/>
              <a:pathLst>
                <a:path w="449" h="1878" extrusionOk="0">
                  <a:moveTo>
                    <a:pt x="78" y="1"/>
                  </a:moveTo>
                  <a:cubicBezTo>
                    <a:pt x="40" y="1"/>
                    <a:pt x="0" y="33"/>
                    <a:pt x="10" y="83"/>
                  </a:cubicBezTo>
                  <a:cubicBezTo>
                    <a:pt x="75" y="379"/>
                    <a:pt x="113" y="677"/>
                    <a:pt x="121" y="980"/>
                  </a:cubicBezTo>
                  <a:cubicBezTo>
                    <a:pt x="127" y="1250"/>
                    <a:pt x="77" y="1517"/>
                    <a:pt x="93" y="1783"/>
                  </a:cubicBezTo>
                  <a:cubicBezTo>
                    <a:pt x="97" y="1843"/>
                    <a:pt x="146" y="1878"/>
                    <a:pt x="194" y="1878"/>
                  </a:cubicBezTo>
                  <a:cubicBezTo>
                    <a:pt x="233" y="1878"/>
                    <a:pt x="270" y="1856"/>
                    <a:pt x="284" y="1809"/>
                  </a:cubicBezTo>
                  <a:cubicBezTo>
                    <a:pt x="449" y="1266"/>
                    <a:pt x="296" y="578"/>
                    <a:pt x="139" y="47"/>
                  </a:cubicBezTo>
                  <a:cubicBezTo>
                    <a:pt x="129" y="15"/>
                    <a:pt x="104" y="1"/>
                    <a:pt x="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10;p60">
              <a:extLst>
                <a:ext uri="{FF2B5EF4-FFF2-40B4-BE49-F238E27FC236}">
                  <a16:creationId xmlns="" xmlns:a16="http://schemas.microsoft.com/office/drawing/2014/main" id="{48941E4F-D729-D74B-9364-5177BA05C20C}"/>
                </a:ext>
              </a:extLst>
            </p:cNvPr>
            <p:cNvSpPr/>
            <p:nvPr/>
          </p:nvSpPr>
          <p:spPr>
            <a:xfrm>
              <a:off x="6988875" y="739957"/>
              <a:ext cx="7050" cy="40125"/>
            </a:xfrm>
            <a:custGeom>
              <a:avLst/>
              <a:gdLst/>
              <a:ahLst/>
              <a:cxnLst/>
              <a:rect l="l" t="t" r="r" b="b"/>
              <a:pathLst>
                <a:path w="282" h="1605" extrusionOk="0">
                  <a:moveTo>
                    <a:pt x="141" y="1"/>
                  </a:moveTo>
                  <a:cubicBezTo>
                    <a:pt x="102" y="1"/>
                    <a:pt x="64" y="26"/>
                    <a:pt x="62" y="77"/>
                  </a:cubicBezTo>
                  <a:cubicBezTo>
                    <a:pt x="36" y="552"/>
                    <a:pt x="0" y="1031"/>
                    <a:pt x="39" y="1506"/>
                  </a:cubicBezTo>
                  <a:cubicBezTo>
                    <a:pt x="43" y="1572"/>
                    <a:pt x="91" y="1605"/>
                    <a:pt x="140" y="1605"/>
                  </a:cubicBezTo>
                  <a:cubicBezTo>
                    <a:pt x="188" y="1605"/>
                    <a:pt x="237" y="1572"/>
                    <a:pt x="243" y="1506"/>
                  </a:cubicBezTo>
                  <a:cubicBezTo>
                    <a:pt x="281" y="1030"/>
                    <a:pt x="245" y="552"/>
                    <a:pt x="219" y="77"/>
                  </a:cubicBezTo>
                  <a:cubicBezTo>
                    <a:pt x="217" y="26"/>
                    <a:pt x="179" y="1"/>
                    <a:pt x="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11;p60">
              <a:extLst>
                <a:ext uri="{FF2B5EF4-FFF2-40B4-BE49-F238E27FC236}">
                  <a16:creationId xmlns="" xmlns:a16="http://schemas.microsoft.com/office/drawing/2014/main" id="{EDAC3769-C4B7-2C4F-A9FA-CBC82E23EA46}"/>
                </a:ext>
              </a:extLst>
            </p:cNvPr>
            <p:cNvSpPr/>
            <p:nvPr/>
          </p:nvSpPr>
          <p:spPr>
            <a:xfrm>
              <a:off x="6988500" y="482907"/>
              <a:ext cx="7700" cy="39550"/>
            </a:xfrm>
            <a:custGeom>
              <a:avLst/>
              <a:gdLst/>
              <a:ahLst/>
              <a:cxnLst/>
              <a:rect l="l" t="t" r="r" b="b"/>
              <a:pathLst>
                <a:path w="308" h="1582" extrusionOk="0">
                  <a:moveTo>
                    <a:pt x="155" y="0"/>
                  </a:moveTo>
                  <a:cubicBezTo>
                    <a:pt x="122" y="0"/>
                    <a:pt x="90" y="22"/>
                    <a:pt x="89" y="66"/>
                  </a:cubicBezTo>
                  <a:cubicBezTo>
                    <a:pt x="67" y="539"/>
                    <a:pt x="0" y="1050"/>
                    <a:pt x="67" y="1518"/>
                  </a:cubicBezTo>
                  <a:cubicBezTo>
                    <a:pt x="74" y="1560"/>
                    <a:pt x="115" y="1582"/>
                    <a:pt x="155" y="1582"/>
                  </a:cubicBezTo>
                  <a:cubicBezTo>
                    <a:pt x="195" y="1582"/>
                    <a:pt x="235" y="1560"/>
                    <a:pt x="240" y="1518"/>
                  </a:cubicBezTo>
                  <a:cubicBezTo>
                    <a:pt x="308" y="1049"/>
                    <a:pt x="243" y="539"/>
                    <a:pt x="222" y="66"/>
                  </a:cubicBezTo>
                  <a:cubicBezTo>
                    <a:pt x="220" y="22"/>
                    <a:pt x="187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12;p60">
              <a:extLst>
                <a:ext uri="{FF2B5EF4-FFF2-40B4-BE49-F238E27FC236}">
                  <a16:creationId xmlns="" xmlns:a16="http://schemas.microsoft.com/office/drawing/2014/main" id="{D23227A2-8875-674F-86B6-E7A972E579D5}"/>
                </a:ext>
              </a:extLst>
            </p:cNvPr>
            <p:cNvSpPr/>
            <p:nvPr/>
          </p:nvSpPr>
          <p:spPr>
            <a:xfrm>
              <a:off x="6988875" y="1201407"/>
              <a:ext cx="6975" cy="35850"/>
            </a:xfrm>
            <a:custGeom>
              <a:avLst/>
              <a:gdLst/>
              <a:ahLst/>
              <a:cxnLst/>
              <a:rect l="l" t="t" r="r" b="b"/>
              <a:pathLst>
                <a:path w="279" h="1434" extrusionOk="0">
                  <a:moveTo>
                    <a:pt x="140" y="0"/>
                  </a:moveTo>
                  <a:cubicBezTo>
                    <a:pt x="109" y="0"/>
                    <a:pt x="78" y="21"/>
                    <a:pt x="76" y="63"/>
                  </a:cubicBezTo>
                  <a:cubicBezTo>
                    <a:pt x="56" y="483"/>
                    <a:pt x="0" y="928"/>
                    <a:pt x="50" y="1349"/>
                  </a:cubicBezTo>
                  <a:cubicBezTo>
                    <a:pt x="57" y="1405"/>
                    <a:pt x="98" y="1433"/>
                    <a:pt x="139" y="1433"/>
                  </a:cubicBezTo>
                  <a:cubicBezTo>
                    <a:pt x="181" y="1433"/>
                    <a:pt x="222" y="1405"/>
                    <a:pt x="229" y="1349"/>
                  </a:cubicBezTo>
                  <a:cubicBezTo>
                    <a:pt x="279" y="928"/>
                    <a:pt x="223" y="483"/>
                    <a:pt x="203" y="63"/>
                  </a:cubicBezTo>
                  <a:cubicBezTo>
                    <a:pt x="202" y="21"/>
                    <a:pt x="171" y="0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13;p60">
              <a:extLst>
                <a:ext uri="{FF2B5EF4-FFF2-40B4-BE49-F238E27FC236}">
                  <a16:creationId xmlns="" xmlns:a16="http://schemas.microsoft.com/office/drawing/2014/main" id="{BDDA558E-FCBB-9545-9401-7504BFE8C974}"/>
                </a:ext>
              </a:extLst>
            </p:cNvPr>
            <p:cNvSpPr/>
            <p:nvPr/>
          </p:nvSpPr>
          <p:spPr>
            <a:xfrm>
              <a:off x="6985275" y="1104707"/>
              <a:ext cx="7050" cy="46675"/>
            </a:xfrm>
            <a:custGeom>
              <a:avLst/>
              <a:gdLst/>
              <a:ahLst/>
              <a:cxnLst/>
              <a:rect l="l" t="t" r="r" b="b"/>
              <a:pathLst>
                <a:path w="282" h="1867" extrusionOk="0">
                  <a:moveTo>
                    <a:pt x="141" y="0"/>
                  </a:moveTo>
                  <a:cubicBezTo>
                    <a:pt x="106" y="0"/>
                    <a:pt x="71" y="24"/>
                    <a:pt x="70" y="70"/>
                  </a:cubicBezTo>
                  <a:cubicBezTo>
                    <a:pt x="53" y="635"/>
                    <a:pt x="1" y="1220"/>
                    <a:pt x="56" y="1786"/>
                  </a:cubicBezTo>
                  <a:cubicBezTo>
                    <a:pt x="62" y="1840"/>
                    <a:pt x="102" y="1867"/>
                    <a:pt x="141" y="1867"/>
                  </a:cubicBezTo>
                  <a:cubicBezTo>
                    <a:pt x="181" y="1867"/>
                    <a:pt x="221" y="1840"/>
                    <a:pt x="226" y="1786"/>
                  </a:cubicBezTo>
                  <a:cubicBezTo>
                    <a:pt x="282" y="1220"/>
                    <a:pt x="226" y="635"/>
                    <a:pt x="212" y="70"/>
                  </a:cubicBezTo>
                  <a:cubicBezTo>
                    <a:pt x="211" y="24"/>
                    <a:pt x="176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2F0BCA8C-38BD-EB43-AD5E-1E8BD35425B5}"/>
              </a:ext>
            </a:extLst>
          </p:cNvPr>
          <p:cNvSpPr/>
          <p:nvPr/>
        </p:nvSpPr>
        <p:spPr>
          <a:xfrm>
            <a:off x="278376" y="-29495"/>
            <a:ext cx="2926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2: Tìm x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7C27E3C7-57F3-8C43-BD78-47219C3616FD}"/>
              </a:ext>
            </a:extLst>
          </p:cNvPr>
          <p:cNvSpPr/>
          <p:nvPr/>
        </p:nvSpPr>
        <p:spPr>
          <a:xfrm>
            <a:off x="3117438" y="1272542"/>
            <a:ext cx="4370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(2x – 1)</a:t>
            </a:r>
            <a:r>
              <a:rPr lang="vi-VN" sz="3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(x + 3)</a:t>
            </a:r>
            <a:r>
              <a:rPr lang="vi-VN" sz="3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8302D2E7-C24C-2F47-8801-8AE0FC20E58A}"/>
              </a:ext>
            </a:extLst>
          </p:cNvPr>
          <p:cNvSpPr/>
          <p:nvPr/>
        </p:nvSpPr>
        <p:spPr>
          <a:xfrm>
            <a:off x="3205315" y="1769542"/>
            <a:ext cx="3687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 – </a:t>
            </a: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  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(x + 3)</a:t>
            </a:r>
            <a:r>
              <a:rPr lang="vi-VN" sz="3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200"/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0FCCBCA7-A1AF-4347-A86F-0E3BBC231292}"/>
              </a:ext>
            </a:extLst>
          </p:cNvPr>
          <p:cNvSpPr/>
          <p:nvPr/>
        </p:nvSpPr>
        <p:spPr>
          <a:xfrm>
            <a:off x="2577463" y="2354317"/>
            <a:ext cx="6179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 – 1 = x + 3 hay 2x – 1 = – (x + 3)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7EAB032A-3AFC-E34D-8F51-D7075A230CDF}"/>
              </a:ext>
            </a:extLst>
          </p:cNvPr>
          <p:cNvSpPr/>
          <p:nvPr/>
        </p:nvSpPr>
        <p:spPr>
          <a:xfrm>
            <a:off x="3405973" y="2939092"/>
            <a:ext cx="5137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= 4       hay 2x – 1 = – x – 3 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2333C557-47E1-1241-B115-96D17515D8BE}"/>
              </a:ext>
            </a:extLst>
          </p:cNvPr>
          <p:cNvSpPr/>
          <p:nvPr/>
        </p:nvSpPr>
        <p:spPr>
          <a:xfrm>
            <a:off x="3420670" y="3345437"/>
            <a:ext cx="4522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= 4       hay       3x = – 2 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B8B5638A-9368-6F41-9B56-7B95BF982E06}"/>
              </a:ext>
            </a:extLst>
          </p:cNvPr>
          <p:cNvSpPr/>
          <p:nvPr/>
        </p:nvSpPr>
        <p:spPr>
          <a:xfrm>
            <a:off x="3415955" y="98324"/>
            <a:ext cx="35702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7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55/ SGK/ Trang 25</a:t>
            </a:r>
            <a:endParaRPr lang="x-none" sz="2700" b="1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222230" y="3930212"/>
          <a:ext cx="24828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3" imgW="2482920" imgH="704880" progId="Equation.DSMT4">
                  <p:embed/>
                </p:oleObj>
              </mc:Choice>
              <mc:Fallback>
                <p:oleObj name="Equation" r:id="rId3" imgW="2482920" imgH="704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230" y="3930212"/>
                        <a:ext cx="24828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118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379;p60">
            <a:extLst>
              <a:ext uri="{FF2B5EF4-FFF2-40B4-BE49-F238E27FC236}">
                <a16:creationId xmlns="" xmlns:a16="http://schemas.microsoft.com/office/drawing/2014/main" id="{3694B4F6-0E7D-1E4B-9233-884E43EF7868}"/>
              </a:ext>
            </a:extLst>
          </p:cNvPr>
          <p:cNvGrpSpPr/>
          <p:nvPr/>
        </p:nvGrpSpPr>
        <p:grpSpPr>
          <a:xfrm>
            <a:off x="171701" y="-39328"/>
            <a:ext cx="3248969" cy="1032386"/>
            <a:chOff x="6939375" y="228732"/>
            <a:chExt cx="917425" cy="1122350"/>
          </a:xfrm>
        </p:grpSpPr>
        <p:sp>
          <p:nvSpPr>
            <p:cNvPr id="6" name="Google Shape;2380;p60">
              <a:extLst>
                <a:ext uri="{FF2B5EF4-FFF2-40B4-BE49-F238E27FC236}">
                  <a16:creationId xmlns="" xmlns:a16="http://schemas.microsoft.com/office/drawing/2014/main" id="{792450F3-C310-FB4D-A06A-3F94C8A0A972}"/>
                </a:ext>
              </a:extLst>
            </p:cNvPr>
            <p:cNvSpPr/>
            <p:nvPr/>
          </p:nvSpPr>
          <p:spPr>
            <a:xfrm>
              <a:off x="6939375" y="228732"/>
              <a:ext cx="917425" cy="1092925"/>
            </a:xfrm>
            <a:custGeom>
              <a:avLst/>
              <a:gdLst/>
              <a:ahLst/>
              <a:cxnLst/>
              <a:rect l="l" t="t" r="r" b="b"/>
              <a:pathLst>
                <a:path w="36697" h="43717" extrusionOk="0">
                  <a:moveTo>
                    <a:pt x="13408" y="1"/>
                  </a:moveTo>
                  <a:cubicBezTo>
                    <a:pt x="9075" y="1"/>
                    <a:pt x="4745" y="72"/>
                    <a:pt x="426" y="271"/>
                  </a:cubicBezTo>
                  <a:cubicBezTo>
                    <a:pt x="312" y="279"/>
                    <a:pt x="259" y="370"/>
                    <a:pt x="269" y="458"/>
                  </a:cubicBezTo>
                  <a:cubicBezTo>
                    <a:pt x="193" y="482"/>
                    <a:pt x="132" y="544"/>
                    <a:pt x="132" y="648"/>
                  </a:cubicBezTo>
                  <a:cubicBezTo>
                    <a:pt x="123" y="7817"/>
                    <a:pt x="100" y="14989"/>
                    <a:pt x="116" y="22160"/>
                  </a:cubicBezTo>
                  <a:cubicBezTo>
                    <a:pt x="126" y="25668"/>
                    <a:pt x="112" y="29177"/>
                    <a:pt x="110" y="32686"/>
                  </a:cubicBezTo>
                  <a:cubicBezTo>
                    <a:pt x="110" y="36288"/>
                    <a:pt x="1" y="39921"/>
                    <a:pt x="187" y="43515"/>
                  </a:cubicBezTo>
                  <a:lnTo>
                    <a:pt x="378" y="43506"/>
                  </a:lnTo>
                  <a:cubicBezTo>
                    <a:pt x="567" y="39990"/>
                    <a:pt x="474" y="36436"/>
                    <a:pt x="483" y="32915"/>
                  </a:cubicBezTo>
                  <a:cubicBezTo>
                    <a:pt x="493" y="29330"/>
                    <a:pt x="488" y="25743"/>
                    <a:pt x="507" y="22160"/>
                  </a:cubicBezTo>
                  <a:cubicBezTo>
                    <a:pt x="543" y="14989"/>
                    <a:pt x="541" y="7817"/>
                    <a:pt x="551" y="648"/>
                  </a:cubicBezTo>
                  <a:cubicBezTo>
                    <a:pt x="551" y="632"/>
                    <a:pt x="545" y="620"/>
                    <a:pt x="543" y="604"/>
                  </a:cubicBezTo>
                  <a:lnTo>
                    <a:pt x="543" y="604"/>
                  </a:lnTo>
                  <a:cubicBezTo>
                    <a:pt x="982" y="613"/>
                    <a:pt x="1421" y="615"/>
                    <a:pt x="1859" y="620"/>
                  </a:cubicBezTo>
                  <a:cubicBezTo>
                    <a:pt x="1825" y="974"/>
                    <a:pt x="1786" y="1364"/>
                    <a:pt x="1875" y="1682"/>
                  </a:cubicBezTo>
                  <a:cubicBezTo>
                    <a:pt x="1889" y="1732"/>
                    <a:pt x="1934" y="1758"/>
                    <a:pt x="1978" y="1758"/>
                  </a:cubicBezTo>
                  <a:cubicBezTo>
                    <a:pt x="2022" y="1758"/>
                    <a:pt x="2066" y="1733"/>
                    <a:pt x="2079" y="1682"/>
                  </a:cubicBezTo>
                  <a:cubicBezTo>
                    <a:pt x="2167" y="1364"/>
                    <a:pt x="2130" y="976"/>
                    <a:pt x="2095" y="623"/>
                  </a:cubicBezTo>
                  <a:lnTo>
                    <a:pt x="2095" y="623"/>
                  </a:lnTo>
                  <a:cubicBezTo>
                    <a:pt x="3069" y="633"/>
                    <a:pt x="4042" y="637"/>
                    <a:pt x="5016" y="637"/>
                  </a:cubicBezTo>
                  <a:cubicBezTo>
                    <a:pt x="9239" y="637"/>
                    <a:pt x="13466" y="560"/>
                    <a:pt x="17687" y="560"/>
                  </a:cubicBezTo>
                  <a:cubicBezTo>
                    <a:pt x="17885" y="560"/>
                    <a:pt x="18083" y="560"/>
                    <a:pt x="18281" y="561"/>
                  </a:cubicBezTo>
                  <a:cubicBezTo>
                    <a:pt x="24157" y="569"/>
                    <a:pt x="30042" y="569"/>
                    <a:pt x="35916" y="685"/>
                  </a:cubicBezTo>
                  <a:cubicBezTo>
                    <a:pt x="36096" y="7863"/>
                    <a:pt x="36221" y="15047"/>
                    <a:pt x="36149" y="22228"/>
                  </a:cubicBezTo>
                  <a:cubicBezTo>
                    <a:pt x="36115" y="25763"/>
                    <a:pt x="36113" y="29298"/>
                    <a:pt x="36103" y="32835"/>
                  </a:cubicBezTo>
                  <a:cubicBezTo>
                    <a:pt x="36091" y="36436"/>
                    <a:pt x="35865" y="40121"/>
                    <a:pt x="36145" y="43716"/>
                  </a:cubicBezTo>
                  <a:lnTo>
                    <a:pt x="36405" y="43698"/>
                  </a:lnTo>
                  <a:cubicBezTo>
                    <a:pt x="36696" y="40187"/>
                    <a:pt x="36501" y="36586"/>
                    <a:pt x="36511" y="33065"/>
                  </a:cubicBezTo>
                  <a:cubicBezTo>
                    <a:pt x="36523" y="29452"/>
                    <a:pt x="36553" y="25838"/>
                    <a:pt x="36533" y="22228"/>
                  </a:cubicBezTo>
                  <a:cubicBezTo>
                    <a:pt x="36491" y="15033"/>
                    <a:pt x="36674" y="7841"/>
                    <a:pt x="36412" y="647"/>
                  </a:cubicBezTo>
                  <a:cubicBezTo>
                    <a:pt x="36408" y="541"/>
                    <a:pt x="36348" y="474"/>
                    <a:pt x="36274" y="438"/>
                  </a:cubicBezTo>
                  <a:cubicBezTo>
                    <a:pt x="36248" y="392"/>
                    <a:pt x="36205" y="354"/>
                    <a:pt x="36135" y="354"/>
                  </a:cubicBezTo>
                  <a:cubicBezTo>
                    <a:pt x="28576" y="219"/>
                    <a:pt x="20988" y="1"/>
                    <a:pt x="13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81;p60">
              <a:extLst>
                <a:ext uri="{FF2B5EF4-FFF2-40B4-BE49-F238E27FC236}">
                  <a16:creationId xmlns="" xmlns:a16="http://schemas.microsoft.com/office/drawing/2014/main" id="{B3304595-56C4-004D-BD1F-08D5E8FFF5A4}"/>
                </a:ext>
              </a:extLst>
            </p:cNvPr>
            <p:cNvSpPr/>
            <p:nvPr/>
          </p:nvSpPr>
          <p:spPr>
            <a:xfrm>
              <a:off x="7392275" y="1128432"/>
              <a:ext cx="460375" cy="222650"/>
            </a:xfrm>
            <a:custGeom>
              <a:avLst/>
              <a:gdLst/>
              <a:ahLst/>
              <a:cxnLst/>
              <a:rect l="l" t="t" r="r" b="b"/>
              <a:pathLst>
                <a:path w="18415" h="8906" extrusionOk="0">
                  <a:moveTo>
                    <a:pt x="132" y="0"/>
                  </a:moveTo>
                  <a:lnTo>
                    <a:pt x="0" y="261"/>
                  </a:lnTo>
                  <a:cubicBezTo>
                    <a:pt x="1277" y="931"/>
                    <a:pt x="2642" y="1479"/>
                    <a:pt x="3931" y="2141"/>
                  </a:cubicBezTo>
                  <a:cubicBezTo>
                    <a:pt x="5472" y="2933"/>
                    <a:pt x="7022" y="3714"/>
                    <a:pt x="8573" y="4485"/>
                  </a:cubicBezTo>
                  <a:cubicBezTo>
                    <a:pt x="11615" y="5992"/>
                    <a:pt x="14669" y="7470"/>
                    <a:pt x="17754" y="8883"/>
                  </a:cubicBezTo>
                  <a:cubicBezTo>
                    <a:pt x="17790" y="8899"/>
                    <a:pt x="17824" y="8906"/>
                    <a:pt x="17857" y="8906"/>
                  </a:cubicBezTo>
                  <a:cubicBezTo>
                    <a:pt x="17959" y="8906"/>
                    <a:pt x="18044" y="8837"/>
                    <a:pt x="18084" y="8752"/>
                  </a:cubicBezTo>
                  <a:cubicBezTo>
                    <a:pt x="18096" y="8755"/>
                    <a:pt x="18108" y="8756"/>
                    <a:pt x="18120" y="8756"/>
                  </a:cubicBezTo>
                  <a:cubicBezTo>
                    <a:pt x="18160" y="8756"/>
                    <a:pt x="18200" y="8736"/>
                    <a:pt x="18225" y="8680"/>
                  </a:cubicBezTo>
                  <a:cubicBezTo>
                    <a:pt x="18297" y="8535"/>
                    <a:pt x="18335" y="8382"/>
                    <a:pt x="18361" y="8221"/>
                  </a:cubicBezTo>
                  <a:cubicBezTo>
                    <a:pt x="18385" y="8064"/>
                    <a:pt x="18414" y="7887"/>
                    <a:pt x="18324" y="7750"/>
                  </a:cubicBezTo>
                  <a:cubicBezTo>
                    <a:pt x="18313" y="7734"/>
                    <a:pt x="18301" y="7720"/>
                    <a:pt x="18289" y="7710"/>
                  </a:cubicBezTo>
                  <a:lnTo>
                    <a:pt x="18029" y="7728"/>
                  </a:lnTo>
                  <a:cubicBezTo>
                    <a:pt x="18031" y="7736"/>
                    <a:pt x="18031" y="7742"/>
                    <a:pt x="18031" y="7750"/>
                  </a:cubicBezTo>
                  <a:cubicBezTo>
                    <a:pt x="18021" y="7763"/>
                    <a:pt x="18013" y="7774"/>
                    <a:pt x="18005" y="7791"/>
                  </a:cubicBezTo>
                  <a:cubicBezTo>
                    <a:pt x="17957" y="7909"/>
                    <a:pt x="17994" y="8044"/>
                    <a:pt x="17994" y="8169"/>
                  </a:cubicBezTo>
                  <a:cubicBezTo>
                    <a:pt x="17994" y="8271"/>
                    <a:pt x="17983" y="8370"/>
                    <a:pt x="17969" y="8467"/>
                  </a:cubicBezTo>
                  <a:cubicBezTo>
                    <a:pt x="14771" y="6960"/>
                    <a:pt x="11575" y="5445"/>
                    <a:pt x="8405" y="3879"/>
                  </a:cubicBezTo>
                  <a:cubicBezTo>
                    <a:pt x="6851" y="3113"/>
                    <a:pt x="5299" y="2334"/>
                    <a:pt x="3752" y="1550"/>
                  </a:cubicBezTo>
                  <a:cubicBezTo>
                    <a:pt x="2644" y="986"/>
                    <a:pt x="1402" y="159"/>
                    <a:pt x="1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82;p60">
              <a:extLst>
                <a:ext uri="{FF2B5EF4-FFF2-40B4-BE49-F238E27FC236}">
                  <a16:creationId xmlns="" xmlns:a16="http://schemas.microsoft.com/office/drawing/2014/main" id="{BFB4D075-5BF0-4147-BFC5-356F9FC25F20}"/>
                </a:ext>
              </a:extLst>
            </p:cNvPr>
            <p:cNvSpPr/>
            <p:nvPr/>
          </p:nvSpPr>
          <p:spPr>
            <a:xfrm>
              <a:off x="6948800" y="242732"/>
              <a:ext cx="896100" cy="1097400"/>
            </a:xfrm>
            <a:custGeom>
              <a:avLst/>
              <a:gdLst/>
              <a:ahLst/>
              <a:cxnLst/>
              <a:rect l="l" t="t" r="r" b="b"/>
              <a:pathLst>
                <a:path w="35844" h="43896" extrusionOk="0">
                  <a:moveTo>
                    <a:pt x="34902" y="134"/>
                  </a:moveTo>
                  <a:cubicBezTo>
                    <a:pt x="34953" y="134"/>
                    <a:pt x="35001" y="167"/>
                    <a:pt x="35001" y="233"/>
                  </a:cubicBezTo>
                  <a:cubicBezTo>
                    <a:pt x="35003" y="529"/>
                    <a:pt x="34915" y="832"/>
                    <a:pt x="34858" y="1120"/>
                  </a:cubicBezTo>
                  <a:cubicBezTo>
                    <a:pt x="34847" y="1179"/>
                    <a:pt x="34806" y="1204"/>
                    <a:pt x="34762" y="1204"/>
                  </a:cubicBezTo>
                  <a:cubicBezTo>
                    <a:pt x="34695" y="1204"/>
                    <a:pt x="34621" y="1147"/>
                    <a:pt x="34633" y="1060"/>
                  </a:cubicBezTo>
                  <a:cubicBezTo>
                    <a:pt x="34680" y="776"/>
                    <a:pt x="34698" y="476"/>
                    <a:pt x="34798" y="206"/>
                  </a:cubicBezTo>
                  <a:cubicBezTo>
                    <a:pt x="34816" y="157"/>
                    <a:pt x="34860" y="134"/>
                    <a:pt x="34902" y="134"/>
                  </a:cubicBezTo>
                  <a:close/>
                  <a:moveTo>
                    <a:pt x="1850" y="2436"/>
                  </a:moveTo>
                  <a:cubicBezTo>
                    <a:pt x="1896" y="2436"/>
                    <a:pt x="1943" y="2474"/>
                    <a:pt x="1928" y="2534"/>
                  </a:cubicBezTo>
                  <a:cubicBezTo>
                    <a:pt x="1810" y="3011"/>
                    <a:pt x="1832" y="3466"/>
                    <a:pt x="1838" y="3951"/>
                  </a:cubicBezTo>
                  <a:cubicBezTo>
                    <a:pt x="1839" y="4005"/>
                    <a:pt x="1796" y="4034"/>
                    <a:pt x="1753" y="4034"/>
                  </a:cubicBezTo>
                  <a:cubicBezTo>
                    <a:pt x="1718" y="4034"/>
                    <a:pt x="1683" y="4015"/>
                    <a:pt x="1671" y="3975"/>
                  </a:cubicBezTo>
                  <a:cubicBezTo>
                    <a:pt x="1538" y="3490"/>
                    <a:pt x="1621" y="2963"/>
                    <a:pt x="1774" y="2492"/>
                  </a:cubicBezTo>
                  <a:cubicBezTo>
                    <a:pt x="1787" y="2453"/>
                    <a:pt x="1818" y="2436"/>
                    <a:pt x="1850" y="2436"/>
                  </a:cubicBezTo>
                  <a:close/>
                  <a:moveTo>
                    <a:pt x="34782" y="2583"/>
                  </a:moveTo>
                  <a:cubicBezTo>
                    <a:pt x="34814" y="2583"/>
                    <a:pt x="34846" y="2601"/>
                    <a:pt x="34860" y="2641"/>
                  </a:cubicBezTo>
                  <a:cubicBezTo>
                    <a:pt x="35107" y="3363"/>
                    <a:pt x="35068" y="4108"/>
                    <a:pt x="34842" y="4830"/>
                  </a:cubicBezTo>
                  <a:cubicBezTo>
                    <a:pt x="34828" y="4874"/>
                    <a:pt x="34793" y="4892"/>
                    <a:pt x="34758" y="4892"/>
                  </a:cubicBezTo>
                  <a:cubicBezTo>
                    <a:pt x="34705" y="4892"/>
                    <a:pt x="34651" y="4849"/>
                    <a:pt x="34671" y="4782"/>
                  </a:cubicBezTo>
                  <a:cubicBezTo>
                    <a:pt x="34865" y="4083"/>
                    <a:pt x="34842" y="3395"/>
                    <a:pt x="34698" y="2685"/>
                  </a:cubicBezTo>
                  <a:cubicBezTo>
                    <a:pt x="34686" y="2622"/>
                    <a:pt x="34734" y="2583"/>
                    <a:pt x="34782" y="2583"/>
                  </a:cubicBezTo>
                  <a:close/>
                  <a:moveTo>
                    <a:pt x="1887" y="6606"/>
                  </a:moveTo>
                  <a:cubicBezTo>
                    <a:pt x="1918" y="6606"/>
                    <a:pt x="1950" y="6627"/>
                    <a:pt x="1951" y="6669"/>
                  </a:cubicBezTo>
                  <a:cubicBezTo>
                    <a:pt x="1958" y="6953"/>
                    <a:pt x="1988" y="7246"/>
                    <a:pt x="1963" y="7528"/>
                  </a:cubicBezTo>
                  <a:cubicBezTo>
                    <a:pt x="1958" y="7576"/>
                    <a:pt x="1922" y="7601"/>
                    <a:pt x="1887" y="7601"/>
                  </a:cubicBezTo>
                  <a:cubicBezTo>
                    <a:pt x="1851" y="7601"/>
                    <a:pt x="1815" y="7576"/>
                    <a:pt x="1810" y="7528"/>
                  </a:cubicBezTo>
                  <a:cubicBezTo>
                    <a:pt x="1785" y="7246"/>
                    <a:pt x="1815" y="6953"/>
                    <a:pt x="1822" y="6669"/>
                  </a:cubicBezTo>
                  <a:cubicBezTo>
                    <a:pt x="1823" y="6627"/>
                    <a:pt x="1855" y="6606"/>
                    <a:pt x="1887" y="6606"/>
                  </a:cubicBezTo>
                  <a:close/>
                  <a:moveTo>
                    <a:pt x="34768" y="6733"/>
                  </a:moveTo>
                  <a:cubicBezTo>
                    <a:pt x="34808" y="6733"/>
                    <a:pt x="34849" y="6760"/>
                    <a:pt x="34851" y="6812"/>
                  </a:cubicBezTo>
                  <a:cubicBezTo>
                    <a:pt x="34879" y="7431"/>
                    <a:pt x="34890" y="8051"/>
                    <a:pt x="34851" y="8671"/>
                  </a:cubicBezTo>
                  <a:cubicBezTo>
                    <a:pt x="34848" y="8724"/>
                    <a:pt x="34808" y="8750"/>
                    <a:pt x="34769" y="8750"/>
                  </a:cubicBezTo>
                  <a:cubicBezTo>
                    <a:pt x="34730" y="8750"/>
                    <a:pt x="34690" y="8724"/>
                    <a:pt x="34687" y="8671"/>
                  </a:cubicBezTo>
                  <a:cubicBezTo>
                    <a:pt x="34645" y="8051"/>
                    <a:pt x="34657" y="7431"/>
                    <a:pt x="34687" y="6812"/>
                  </a:cubicBezTo>
                  <a:cubicBezTo>
                    <a:pt x="34689" y="6759"/>
                    <a:pt x="34729" y="6733"/>
                    <a:pt x="34768" y="6733"/>
                  </a:cubicBezTo>
                  <a:close/>
                  <a:moveTo>
                    <a:pt x="1743" y="9606"/>
                  </a:moveTo>
                  <a:cubicBezTo>
                    <a:pt x="1775" y="9606"/>
                    <a:pt x="1808" y="9629"/>
                    <a:pt x="1810" y="9673"/>
                  </a:cubicBezTo>
                  <a:cubicBezTo>
                    <a:pt x="1831" y="10146"/>
                    <a:pt x="1896" y="10656"/>
                    <a:pt x="1828" y="11125"/>
                  </a:cubicBezTo>
                  <a:cubicBezTo>
                    <a:pt x="1823" y="11167"/>
                    <a:pt x="1783" y="11189"/>
                    <a:pt x="1743" y="11189"/>
                  </a:cubicBezTo>
                  <a:cubicBezTo>
                    <a:pt x="1703" y="11189"/>
                    <a:pt x="1662" y="11167"/>
                    <a:pt x="1655" y="11125"/>
                  </a:cubicBezTo>
                  <a:cubicBezTo>
                    <a:pt x="1589" y="10656"/>
                    <a:pt x="1655" y="10146"/>
                    <a:pt x="1677" y="9673"/>
                  </a:cubicBezTo>
                  <a:cubicBezTo>
                    <a:pt x="1678" y="9629"/>
                    <a:pt x="1710" y="9606"/>
                    <a:pt x="1743" y="9606"/>
                  </a:cubicBezTo>
                  <a:close/>
                  <a:moveTo>
                    <a:pt x="34768" y="10893"/>
                  </a:moveTo>
                  <a:cubicBezTo>
                    <a:pt x="34800" y="10893"/>
                    <a:pt x="34834" y="10915"/>
                    <a:pt x="34837" y="10959"/>
                  </a:cubicBezTo>
                  <a:cubicBezTo>
                    <a:pt x="34885" y="11675"/>
                    <a:pt x="34865" y="12387"/>
                    <a:pt x="34846" y="13103"/>
                  </a:cubicBezTo>
                  <a:cubicBezTo>
                    <a:pt x="34844" y="13153"/>
                    <a:pt x="34806" y="13178"/>
                    <a:pt x="34768" y="13178"/>
                  </a:cubicBezTo>
                  <a:cubicBezTo>
                    <a:pt x="34731" y="13178"/>
                    <a:pt x="34693" y="13153"/>
                    <a:pt x="34692" y="13103"/>
                  </a:cubicBezTo>
                  <a:cubicBezTo>
                    <a:pt x="34673" y="12387"/>
                    <a:pt x="34653" y="11675"/>
                    <a:pt x="34701" y="10959"/>
                  </a:cubicBezTo>
                  <a:cubicBezTo>
                    <a:pt x="34703" y="10915"/>
                    <a:pt x="34735" y="10893"/>
                    <a:pt x="34768" y="10893"/>
                  </a:cubicBezTo>
                  <a:close/>
                  <a:moveTo>
                    <a:pt x="1886" y="13029"/>
                  </a:moveTo>
                  <a:cubicBezTo>
                    <a:pt x="1924" y="13029"/>
                    <a:pt x="1962" y="13053"/>
                    <a:pt x="1963" y="13103"/>
                  </a:cubicBezTo>
                  <a:cubicBezTo>
                    <a:pt x="1977" y="13572"/>
                    <a:pt x="2029" y="14065"/>
                    <a:pt x="1967" y="14533"/>
                  </a:cubicBezTo>
                  <a:cubicBezTo>
                    <a:pt x="1960" y="14585"/>
                    <a:pt x="1924" y="14611"/>
                    <a:pt x="1887" y="14611"/>
                  </a:cubicBezTo>
                  <a:cubicBezTo>
                    <a:pt x="1850" y="14611"/>
                    <a:pt x="1813" y="14585"/>
                    <a:pt x="1806" y="14533"/>
                  </a:cubicBezTo>
                  <a:cubicBezTo>
                    <a:pt x="1743" y="14067"/>
                    <a:pt x="1796" y="13572"/>
                    <a:pt x="1808" y="13103"/>
                  </a:cubicBezTo>
                  <a:cubicBezTo>
                    <a:pt x="1810" y="13053"/>
                    <a:pt x="1849" y="13029"/>
                    <a:pt x="1886" y="13029"/>
                  </a:cubicBezTo>
                  <a:close/>
                  <a:moveTo>
                    <a:pt x="34769" y="15596"/>
                  </a:moveTo>
                  <a:cubicBezTo>
                    <a:pt x="34810" y="15596"/>
                    <a:pt x="34850" y="15623"/>
                    <a:pt x="34851" y="15676"/>
                  </a:cubicBezTo>
                  <a:cubicBezTo>
                    <a:pt x="34877" y="16345"/>
                    <a:pt x="34874" y="17010"/>
                    <a:pt x="34856" y="17678"/>
                  </a:cubicBezTo>
                  <a:cubicBezTo>
                    <a:pt x="34853" y="17734"/>
                    <a:pt x="34811" y="17762"/>
                    <a:pt x="34769" y="17762"/>
                  </a:cubicBezTo>
                  <a:cubicBezTo>
                    <a:pt x="34726" y="17762"/>
                    <a:pt x="34684" y="17733"/>
                    <a:pt x="34682" y="17678"/>
                  </a:cubicBezTo>
                  <a:cubicBezTo>
                    <a:pt x="34661" y="17010"/>
                    <a:pt x="34659" y="16345"/>
                    <a:pt x="34685" y="15676"/>
                  </a:cubicBezTo>
                  <a:cubicBezTo>
                    <a:pt x="34687" y="15623"/>
                    <a:pt x="34728" y="15596"/>
                    <a:pt x="34769" y="15596"/>
                  </a:cubicBezTo>
                  <a:close/>
                  <a:moveTo>
                    <a:pt x="1620" y="16466"/>
                  </a:moveTo>
                  <a:cubicBezTo>
                    <a:pt x="1646" y="16466"/>
                    <a:pt x="1671" y="16480"/>
                    <a:pt x="1681" y="16512"/>
                  </a:cubicBezTo>
                  <a:cubicBezTo>
                    <a:pt x="1838" y="17043"/>
                    <a:pt x="1991" y="17731"/>
                    <a:pt x="1826" y="18274"/>
                  </a:cubicBezTo>
                  <a:cubicBezTo>
                    <a:pt x="1812" y="18321"/>
                    <a:pt x="1774" y="18343"/>
                    <a:pt x="1736" y="18343"/>
                  </a:cubicBezTo>
                  <a:cubicBezTo>
                    <a:pt x="1688" y="18343"/>
                    <a:pt x="1639" y="18309"/>
                    <a:pt x="1635" y="18248"/>
                  </a:cubicBezTo>
                  <a:cubicBezTo>
                    <a:pt x="1619" y="17982"/>
                    <a:pt x="1669" y="17715"/>
                    <a:pt x="1663" y="17445"/>
                  </a:cubicBezTo>
                  <a:cubicBezTo>
                    <a:pt x="1655" y="17142"/>
                    <a:pt x="1617" y="16844"/>
                    <a:pt x="1552" y="16548"/>
                  </a:cubicBezTo>
                  <a:cubicBezTo>
                    <a:pt x="1542" y="16498"/>
                    <a:pt x="1582" y="16466"/>
                    <a:pt x="1620" y="16466"/>
                  </a:cubicBezTo>
                  <a:close/>
                  <a:moveTo>
                    <a:pt x="1743" y="19890"/>
                  </a:moveTo>
                  <a:cubicBezTo>
                    <a:pt x="1781" y="19890"/>
                    <a:pt x="1819" y="19915"/>
                    <a:pt x="1822" y="19966"/>
                  </a:cubicBezTo>
                  <a:cubicBezTo>
                    <a:pt x="1848" y="20441"/>
                    <a:pt x="1884" y="20920"/>
                    <a:pt x="1845" y="21395"/>
                  </a:cubicBezTo>
                  <a:cubicBezTo>
                    <a:pt x="1839" y="21461"/>
                    <a:pt x="1791" y="21494"/>
                    <a:pt x="1743" y="21494"/>
                  </a:cubicBezTo>
                  <a:cubicBezTo>
                    <a:pt x="1694" y="21494"/>
                    <a:pt x="1646" y="21461"/>
                    <a:pt x="1642" y="21395"/>
                  </a:cubicBezTo>
                  <a:cubicBezTo>
                    <a:pt x="1602" y="20919"/>
                    <a:pt x="1639" y="20441"/>
                    <a:pt x="1665" y="19966"/>
                  </a:cubicBezTo>
                  <a:cubicBezTo>
                    <a:pt x="1667" y="19915"/>
                    <a:pt x="1705" y="19890"/>
                    <a:pt x="1743" y="19890"/>
                  </a:cubicBezTo>
                  <a:close/>
                  <a:moveTo>
                    <a:pt x="34769" y="20031"/>
                  </a:moveTo>
                  <a:cubicBezTo>
                    <a:pt x="34808" y="20031"/>
                    <a:pt x="34848" y="20057"/>
                    <a:pt x="34849" y="20109"/>
                  </a:cubicBezTo>
                  <a:cubicBezTo>
                    <a:pt x="34867" y="20682"/>
                    <a:pt x="34860" y="21252"/>
                    <a:pt x="34835" y="21825"/>
                  </a:cubicBezTo>
                  <a:cubicBezTo>
                    <a:pt x="34833" y="21867"/>
                    <a:pt x="34800" y="21889"/>
                    <a:pt x="34768" y="21889"/>
                  </a:cubicBezTo>
                  <a:cubicBezTo>
                    <a:pt x="34736" y="21889"/>
                    <a:pt x="34704" y="21867"/>
                    <a:pt x="34703" y="21825"/>
                  </a:cubicBezTo>
                  <a:cubicBezTo>
                    <a:pt x="34678" y="21252"/>
                    <a:pt x="34671" y="20682"/>
                    <a:pt x="34689" y="20109"/>
                  </a:cubicBezTo>
                  <a:cubicBezTo>
                    <a:pt x="34690" y="20057"/>
                    <a:pt x="34730" y="20031"/>
                    <a:pt x="34769" y="20031"/>
                  </a:cubicBezTo>
                  <a:close/>
                  <a:moveTo>
                    <a:pt x="1819" y="23627"/>
                  </a:moveTo>
                  <a:cubicBezTo>
                    <a:pt x="1849" y="23627"/>
                    <a:pt x="1880" y="23647"/>
                    <a:pt x="1882" y="23686"/>
                  </a:cubicBezTo>
                  <a:cubicBezTo>
                    <a:pt x="1921" y="24256"/>
                    <a:pt x="1967" y="24827"/>
                    <a:pt x="1961" y="25399"/>
                  </a:cubicBezTo>
                  <a:cubicBezTo>
                    <a:pt x="1961" y="25450"/>
                    <a:pt x="1924" y="25474"/>
                    <a:pt x="1887" y="25474"/>
                  </a:cubicBezTo>
                  <a:cubicBezTo>
                    <a:pt x="1848" y="25474"/>
                    <a:pt x="1809" y="25449"/>
                    <a:pt x="1806" y="25399"/>
                  </a:cubicBezTo>
                  <a:cubicBezTo>
                    <a:pt x="1757" y="24829"/>
                    <a:pt x="1762" y="24258"/>
                    <a:pt x="1760" y="23686"/>
                  </a:cubicBezTo>
                  <a:cubicBezTo>
                    <a:pt x="1760" y="23646"/>
                    <a:pt x="1789" y="23627"/>
                    <a:pt x="1819" y="23627"/>
                  </a:cubicBezTo>
                  <a:close/>
                  <a:moveTo>
                    <a:pt x="34625" y="24312"/>
                  </a:moveTo>
                  <a:cubicBezTo>
                    <a:pt x="34669" y="24312"/>
                    <a:pt x="34712" y="24340"/>
                    <a:pt x="34715" y="24397"/>
                  </a:cubicBezTo>
                  <a:cubicBezTo>
                    <a:pt x="34733" y="24970"/>
                    <a:pt x="34719" y="25542"/>
                    <a:pt x="34708" y="26112"/>
                  </a:cubicBezTo>
                  <a:cubicBezTo>
                    <a:pt x="34708" y="26166"/>
                    <a:pt x="34667" y="26193"/>
                    <a:pt x="34626" y="26193"/>
                  </a:cubicBezTo>
                  <a:cubicBezTo>
                    <a:pt x="34584" y="26193"/>
                    <a:pt x="34543" y="26166"/>
                    <a:pt x="34541" y="26112"/>
                  </a:cubicBezTo>
                  <a:cubicBezTo>
                    <a:pt x="34532" y="25542"/>
                    <a:pt x="34519" y="24970"/>
                    <a:pt x="34537" y="24397"/>
                  </a:cubicBezTo>
                  <a:cubicBezTo>
                    <a:pt x="34538" y="24340"/>
                    <a:pt x="34582" y="24312"/>
                    <a:pt x="34625" y="24312"/>
                  </a:cubicBezTo>
                  <a:close/>
                  <a:moveTo>
                    <a:pt x="1885" y="27046"/>
                  </a:moveTo>
                  <a:cubicBezTo>
                    <a:pt x="1920" y="27046"/>
                    <a:pt x="1953" y="27069"/>
                    <a:pt x="1956" y="27114"/>
                  </a:cubicBezTo>
                  <a:cubicBezTo>
                    <a:pt x="1983" y="27680"/>
                    <a:pt x="2015" y="28264"/>
                    <a:pt x="1975" y="28829"/>
                  </a:cubicBezTo>
                  <a:cubicBezTo>
                    <a:pt x="1971" y="28886"/>
                    <a:pt x="1929" y="28914"/>
                    <a:pt x="1886" y="28914"/>
                  </a:cubicBezTo>
                  <a:cubicBezTo>
                    <a:pt x="1844" y="28914"/>
                    <a:pt x="1801" y="28886"/>
                    <a:pt x="1796" y="28829"/>
                  </a:cubicBezTo>
                  <a:cubicBezTo>
                    <a:pt x="1757" y="28264"/>
                    <a:pt x="1787" y="27680"/>
                    <a:pt x="1815" y="27114"/>
                  </a:cubicBezTo>
                  <a:cubicBezTo>
                    <a:pt x="1817" y="27069"/>
                    <a:pt x="1851" y="27046"/>
                    <a:pt x="1885" y="27046"/>
                  </a:cubicBezTo>
                  <a:close/>
                  <a:moveTo>
                    <a:pt x="34768" y="28190"/>
                  </a:moveTo>
                  <a:cubicBezTo>
                    <a:pt x="34803" y="28190"/>
                    <a:pt x="34837" y="28212"/>
                    <a:pt x="34839" y="28257"/>
                  </a:cubicBezTo>
                  <a:cubicBezTo>
                    <a:pt x="34863" y="28783"/>
                    <a:pt x="34849" y="29306"/>
                    <a:pt x="34837" y="29829"/>
                  </a:cubicBezTo>
                  <a:cubicBezTo>
                    <a:pt x="34836" y="29873"/>
                    <a:pt x="34803" y="29895"/>
                    <a:pt x="34769" y="29895"/>
                  </a:cubicBezTo>
                  <a:cubicBezTo>
                    <a:pt x="34735" y="29895"/>
                    <a:pt x="34702" y="29873"/>
                    <a:pt x="34701" y="29829"/>
                  </a:cubicBezTo>
                  <a:cubicBezTo>
                    <a:pt x="34687" y="29306"/>
                    <a:pt x="34675" y="28783"/>
                    <a:pt x="34698" y="28257"/>
                  </a:cubicBezTo>
                  <a:cubicBezTo>
                    <a:pt x="34700" y="28212"/>
                    <a:pt x="34734" y="28190"/>
                    <a:pt x="34768" y="28190"/>
                  </a:cubicBezTo>
                  <a:close/>
                  <a:moveTo>
                    <a:pt x="1747" y="30911"/>
                  </a:moveTo>
                  <a:cubicBezTo>
                    <a:pt x="1773" y="30911"/>
                    <a:pt x="1799" y="30924"/>
                    <a:pt x="1810" y="30954"/>
                  </a:cubicBezTo>
                  <a:cubicBezTo>
                    <a:pt x="1974" y="31386"/>
                    <a:pt x="2041" y="31827"/>
                    <a:pt x="1956" y="32282"/>
                  </a:cubicBezTo>
                  <a:cubicBezTo>
                    <a:pt x="1949" y="32321"/>
                    <a:pt x="1916" y="32338"/>
                    <a:pt x="1883" y="32338"/>
                  </a:cubicBezTo>
                  <a:cubicBezTo>
                    <a:pt x="1841" y="32338"/>
                    <a:pt x="1797" y="32310"/>
                    <a:pt x="1801" y="32261"/>
                  </a:cubicBezTo>
                  <a:cubicBezTo>
                    <a:pt x="1836" y="31827"/>
                    <a:pt x="1818" y="31404"/>
                    <a:pt x="1689" y="30988"/>
                  </a:cubicBezTo>
                  <a:cubicBezTo>
                    <a:pt x="1673" y="30940"/>
                    <a:pt x="1710" y="30911"/>
                    <a:pt x="1747" y="30911"/>
                  </a:cubicBezTo>
                  <a:close/>
                  <a:moveTo>
                    <a:pt x="34769" y="31619"/>
                  </a:moveTo>
                  <a:cubicBezTo>
                    <a:pt x="34803" y="31619"/>
                    <a:pt x="34837" y="31642"/>
                    <a:pt x="34842" y="31688"/>
                  </a:cubicBezTo>
                  <a:cubicBezTo>
                    <a:pt x="34885" y="32211"/>
                    <a:pt x="34869" y="32741"/>
                    <a:pt x="34837" y="33261"/>
                  </a:cubicBezTo>
                  <a:cubicBezTo>
                    <a:pt x="34835" y="33306"/>
                    <a:pt x="34802" y="33328"/>
                    <a:pt x="34769" y="33328"/>
                  </a:cubicBezTo>
                  <a:cubicBezTo>
                    <a:pt x="34736" y="33328"/>
                    <a:pt x="34702" y="33306"/>
                    <a:pt x="34698" y="33261"/>
                  </a:cubicBezTo>
                  <a:cubicBezTo>
                    <a:pt x="34666" y="32741"/>
                    <a:pt x="34650" y="32211"/>
                    <a:pt x="34696" y="31688"/>
                  </a:cubicBezTo>
                  <a:cubicBezTo>
                    <a:pt x="34700" y="31642"/>
                    <a:pt x="34734" y="31619"/>
                    <a:pt x="34769" y="31619"/>
                  </a:cubicBezTo>
                  <a:close/>
                  <a:moveTo>
                    <a:pt x="19057" y="33704"/>
                  </a:moveTo>
                  <a:cubicBezTo>
                    <a:pt x="19065" y="33704"/>
                    <a:pt x="19073" y="33705"/>
                    <a:pt x="19081" y="33708"/>
                  </a:cubicBezTo>
                  <a:cubicBezTo>
                    <a:pt x="19632" y="33913"/>
                    <a:pt x="20159" y="34159"/>
                    <a:pt x="20638" y="34507"/>
                  </a:cubicBezTo>
                  <a:cubicBezTo>
                    <a:pt x="20711" y="34559"/>
                    <a:pt x="20669" y="34667"/>
                    <a:pt x="20594" y="34667"/>
                  </a:cubicBezTo>
                  <a:cubicBezTo>
                    <a:pt x="20580" y="34667"/>
                    <a:pt x="20565" y="34664"/>
                    <a:pt x="20549" y="34655"/>
                  </a:cubicBezTo>
                  <a:cubicBezTo>
                    <a:pt x="20051" y="34372"/>
                    <a:pt x="19547" y="34088"/>
                    <a:pt x="19016" y="33861"/>
                  </a:cubicBezTo>
                  <a:cubicBezTo>
                    <a:pt x="18939" y="33827"/>
                    <a:pt x="18983" y="33704"/>
                    <a:pt x="19057" y="33704"/>
                  </a:cubicBezTo>
                  <a:close/>
                  <a:moveTo>
                    <a:pt x="16621" y="33615"/>
                  </a:moveTo>
                  <a:cubicBezTo>
                    <a:pt x="16706" y="33615"/>
                    <a:pt x="16742" y="33735"/>
                    <a:pt x="16666" y="33787"/>
                  </a:cubicBezTo>
                  <a:cubicBezTo>
                    <a:pt x="16151" y="34129"/>
                    <a:pt x="15560" y="34366"/>
                    <a:pt x="15031" y="34692"/>
                  </a:cubicBezTo>
                  <a:cubicBezTo>
                    <a:pt x="15016" y="34702"/>
                    <a:pt x="15000" y="34706"/>
                    <a:pt x="14986" y="34706"/>
                  </a:cubicBezTo>
                  <a:cubicBezTo>
                    <a:pt x="14912" y="34706"/>
                    <a:pt x="14868" y="34594"/>
                    <a:pt x="14944" y="34539"/>
                  </a:cubicBezTo>
                  <a:cubicBezTo>
                    <a:pt x="15439" y="34182"/>
                    <a:pt x="15998" y="33780"/>
                    <a:pt x="16594" y="33619"/>
                  </a:cubicBezTo>
                  <a:cubicBezTo>
                    <a:pt x="16604" y="33616"/>
                    <a:pt x="16612" y="33615"/>
                    <a:pt x="16621" y="33615"/>
                  </a:cubicBezTo>
                  <a:close/>
                  <a:moveTo>
                    <a:pt x="12188" y="35647"/>
                  </a:moveTo>
                  <a:cubicBezTo>
                    <a:pt x="12274" y="35647"/>
                    <a:pt x="12333" y="35775"/>
                    <a:pt x="12240" y="35814"/>
                  </a:cubicBezTo>
                  <a:cubicBezTo>
                    <a:pt x="11808" y="35999"/>
                    <a:pt x="11332" y="36108"/>
                    <a:pt x="10880" y="36233"/>
                  </a:cubicBezTo>
                  <a:cubicBezTo>
                    <a:pt x="10872" y="36235"/>
                    <a:pt x="10864" y="36236"/>
                    <a:pt x="10857" y="36236"/>
                  </a:cubicBezTo>
                  <a:cubicBezTo>
                    <a:pt x="10773" y="36236"/>
                    <a:pt x="10747" y="36107"/>
                    <a:pt x="10836" y="36076"/>
                  </a:cubicBezTo>
                  <a:cubicBezTo>
                    <a:pt x="11272" y="35923"/>
                    <a:pt x="11718" y="35742"/>
                    <a:pt x="12171" y="35648"/>
                  </a:cubicBezTo>
                  <a:cubicBezTo>
                    <a:pt x="12176" y="35647"/>
                    <a:pt x="12182" y="35647"/>
                    <a:pt x="12188" y="35647"/>
                  </a:cubicBezTo>
                  <a:close/>
                  <a:moveTo>
                    <a:pt x="1600" y="34479"/>
                  </a:moveTo>
                  <a:cubicBezTo>
                    <a:pt x="1635" y="34479"/>
                    <a:pt x="1670" y="34503"/>
                    <a:pt x="1671" y="34549"/>
                  </a:cubicBezTo>
                  <a:cubicBezTo>
                    <a:pt x="1685" y="35114"/>
                    <a:pt x="1741" y="35699"/>
                    <a:pt x="1685" y="36265"/>
                  </a:cubicBezTo>
                  <a:cubicBezTo>
                    <a:pt x="1680" y="36319"/>
                    <a:pt x="1640" y="36346"/>
                    <a:pt x="1600" y="36346"/>
                  </a:cubicBezTo>
                  <a:cubicBezTo>
                    <a:pt x="1560" y="36346"/>
                    <a:pt x="1520" y="36319"/>
                    <a:pt x="1514" y="36265"/>
                  </a:cubicBezTo>
                  <a:cubicBezTo>
                    <a:pt x="1459" y="35699"/>
                    <a:pt x="1512" y="35114"/>
                    <a:pt x="1528" y="34549"/>
                  </a:cubicBezTo>
                  <a:cubicBezTo>
                    <a:pt x="1529" y="34503"/>
                    <a:pt x="1565" y="34479"/>
                    <a:pt x="1600" y="34479"/>
                  </a:cubicBezTo>
                  <a:close/>
                  <a:moveTo>
                    <a:pt x="23056" y="35432"/>
                  </a:moveTo>
                  <a:cubicBezTo>
                    <a:pt x="23083" y="35432"/>
                    <a:pt x="23109" y="35443"/>
                    <a:pt x="23129" y="35468"/>
                  </a:cubicBezTo>
                  <a:cubicBezTo>
                    <a:pt x="23426" y="35842"/>
                    <a:pt x="23809" y="36112"/>
                    <a:pt x="24244" y="36313"/>
                  </a:cubicBezTo>
                  <a:cubicBezTo>
                    <a:pt x="24342" y="36359"/>
                    <a:pt x="24287" y="36509"/>
                    <a:pt x="24193" y="36509"/>
                  </a:cubicBezTo>
                  <a:cubicBezTo>
                    <a:pt x="24184" y="36509"/>
                    <a:pt x="24174" y="36508"/>
                    <a:pt x="24163" y="36504"/>
                  </a:cubicBezTo>
                  <a:cubicBezTo>
                    <a:pt x="23664" y="36341"/>
                    <a:pt x="23265" y="36020"/>
                    <a:pt x="22951" y="35604"/>
                  </a:cubicBezTo>
                  <a:cubicBezTo>
                    <a:pt x="22894" y="35526"/>
                    <a:pt x="22977" y="35432"/>
                    <a:pt x="23056" y="35432"/>
                  </a:cubicBezTo>
                  <a:close/>
                  <a:moveTo>
                    <a:pt x="34625" y="35189"/>
                  </a:moveTo>
                  <a:cubicBezTo>
                    <a:pt x="34661" y="35189"/>
                    <a:pt x="34696" y="35213"/>
                    <a:pt x="34698" y="35263"/>
                  </a:cubicBezTo>
                  <a:cubicBezTo>
                    <a:pt x="34734" y="35879"/>
                    <a:pt x="34682" y="36504"/>
                    <a:pt x="34664" y="37121"/>
                  </a:cubicBezTo>
                  <a:cubicBezTo>
                    <a:pt x="34662" y="37170"/>
                    <a:pt x="34623" y="37194"/>
                    <a:pt x="34586" y="37194"/>
                  </a:cubicBezTo>
                  <a:cubicBezTo>
                    <a:pt x="34548" y="37194"/>
                    <a:pt x="34512" y="37170"/>
                    <a:pt x="34512" y="37121"/>
                  </a:cubicBezTo>
                  <a:cubicBezTo>
                    <a:pt x="34516" y="36505"/>
                    <a:pt x="34488" y="35877"/>
                    <a:pt x="34546" y="35263"/>
                  </a:cubicBezTo>
                  <a:cubicBezTo>
                    <a:pt x="34551" y="35214"/>
                    <a:pt x="34588" y="35189"/>
                    <a:pt x="34625" y="35189"/>
                  </a:cubicBezTo>
                  <a:close/>
                  <a:moveTo>
                    <a:pt x="9046" y="37193"/>
                  </a:moveTo>
                  <a:cubicBezTo>
                    <a:pt x="9138" y="37193"/>
                    <a:pt x="9190" y="37335"/>
                    <a:pt x="9097" y="37382"/>
                  </a:cubicBezTo>
                  <a:cubicBezTo>
                    <a:pt x="8633" y="37611"/>
                    <a:pt x="8125" y="37780"/>
                    <a:pt x="7638" y="37950"/>
                  </a:cubicBezTo>
                  <a:cubicBezTo>
                    <a:pt x="7628" y="37954"/>
                    <a:pt x="7618" y="37955"/>
                    <a:pt x="7609" y="37955"/>
                  </a:cubicBezTo>
                  <a:cubicBezTo>
                    <a:pt x="7520" y="37955"/>
                    <a:pt x="7468" y="37808"/>
                    <a:pt x="7562" y="37768"/>
                  </a:cubicBezTo>
                  <a:cubicBezTo>
                    <a:pt x="8035" y="37565"/>
                    <a:pt x="8524" y="37343"/>
                    <a:pt x="9019" y="37197"/>
                  </a:cubicBezTo>
                  <a:cubicBezTo>
                    <a:pt x="9028" y="37195"/>
                    <a:pt x="9038" y="37193"/>
                    <a:pt x="9046" y="37193"/>
                  </a:cubicBezTo>
                  <a:close/>
                  <a:moveTo>
                    <a:pt x="26911" y="37720"/>
                  </a:moveTo>
                  <a:cubicBezTo>
                    <a:pt x="26919" y="37720"/>
                    <a:pt x="26927" y="37721"/>
                    <a:pt x="26936" y="37724"/>
                  </a:cubicBezTo>
                  <a:cubicBezTo>
                    <a:pt x="27539" y="37892"/>
                    <a:pt x="28148" y="38124"/>
                    <a:pt x="28652" y="38497"/>
                  </a:cubicBezTo>
                  <a:cubicBezTo>
                    <a:pt x="28723" y="38552"/>
                    <a:pt x="28683" y="38654"/>
                    <a:pt x="28610" y="38654"/>
                  </a:cubicBezTo>
                  <a:cubicBezTo>
                    <a:pt x="28596" y="38654"/>
                    <a:pt x="28582" y="38650"/>
                    <a:pt x="28567" y="38643"/>
                  </a:cubicBezTo>
                  <a:cubicBezTo>
                    <a:pt x="28014" y="38363"/>
                    <a:pt x="27485" y="38077"/>
                    <a:pt x="26893" y="37887"/>
                  </a:cubicBezTo>
                  <a:cubicBezTo>
                    <a:pt x="26797" y="37856"/>
                    <a:pt x="26825" y="37720"/>
                    <a:pt x="26911" y="37720"/>
                  </a:cubicBezTo>
                  <a:close/>
                  <a:moveTo>
                    <a:pt x="5312" y="38896"/>
                  </a:moveTo>
                  <a:cubicBezTo>
                    <a:pt x="5385" y="38896"/>
                    <a:pt x="5434" y="39001"/>
                    <a:pt x="5355" y="39044"/>
                  </a:cubicBezTo>
                  <a:cubicBezTo>
                    <a:pt x="4930" y="39291"/>
                    <a:pt x="4491" y="39508"/>
                    <a:pt x="4055" y="39734"/>
                  </a:cubicBezTo>
                  <a:cubicBezTo>
                    <a:pt x="4041" y="39742"/>
                    <a:pt x="4027" y="39745"/>
                    <a:pt x="4013" y="39745"/>
                  </a:cubicBezTo>
                  <a:cubicBezTo>
                    <a:pt x="3936" y="39745"/>
                    <a:pt x="3886" y="39633"/>
                    <a:pt x="3969" y="39587"/>
                  </a:cubicBezTo>
                  <a:cubicBezTo>
                    <a:pt x="4401" y="39356"/>
                    <a:pt x="4830" y="39116"/>
                    <a:pt x="5274" y="38906"/>
                  </a:cubicBezTo>
                  <a:cubicBezTo>
                    <a:pt x="5287" y="38899"/>
                    <a:pt x="5300" y="38896"/>
                    <a:pt x="5312" y="38896"/>
                  </a:cubicBezTo>
                  <a:close/>
                  <a:moveTo>
                    <a:pt x="1743" y="38347"/>
                  </a:moveTo>
                  <a:cubicBezTo>
                    <a:pt x="1774" y="38347"/>
                    <a:pt x="1805" y="38368"/>
                    <a:pt x="1806" y="38410"/>
                  </a:cubicBezTo>
                  <a:cubicBezTo>
                    <a:pt x="1826" y="38830"/>
                    <a:pt x="1882" y="39275"/>
                    <a:pt x="1832" y="39695"/>
                  </a:cubicBezTo>
                  <a:cubicBezTo>
                    <a:pt x="1825" y="39752"/>
                    <a:pt x="1784" y="39780"/>
                    <a:pt x="1742" y="39780"/>
                  </a:cubicBezTo>
                  <a:cubicBezTo>
                    <a:pt x="1701" y="39780"/>
                    <a:pt x="1660" y="39752"/>
                    <a:pt x="1653" y="39695"/>
                  </a:cubicBezTo>
                  <a:cubicBezTo>
                    <a:pt x="1603" y="39275"/>
                    <a:pt x="1658" y="38830"/>
                    <a:pt x="1679" y="38410"/>
                  </a:cubicBezTo>
                  <a:cubicBezTo>
                    <a:pt x="1681" y="38368"/>
                    <a:pt x="1712" y="38347"/>
                    <a:pt x="1743" y="38347"/>
                  </a:cubicBezTo>
                  <a:close/>
                  <a:moveTo>
                    <a:pt x="34625" y="38903"/>
                  </a:moveTo>
                  <a:cubicBezTo>
                    <a:pt x="34664" y="38903"/>
                    <a:pt x="34703" y="38928"/>
                    <a:pt x="34706" y="38979"/>
                  </a:cubicBezTo>
                  <a:cubicBezTo>
                    <a:pt x="34722" y="39410"/>
                    <a:pt x="34724" y="39839"/>
                    <a:pt x="34703" y="40265"/>
                  </a:cubicBezTo>
                  <a:cubicBezTo>
                    <a:pt x="34701" y="40316"/>
                    <a:pt x="34663" y="40342"/>
                    <a:pt x="34626" y="40342"/>
                  </a:cubicBezTo>
                  <a:cubicBezTo>
                    <a:pt x="34588" y="40342"/>
                    <a:pt x="34551" y="40316"/>
                    <a:pt x="34549" y="40265"/>
                  </a:cubicBezTo>
                  <a:cubicBezTo>
                    <a:pt x="34525" y="39838"/>
                    <a:pt x="34530" y="39409"/>
                    <a:pt x="34546" y="38979"/>
                  </a:cubicBezTo>
                  <a:cubicBezTo>
                    <a:pt x="34547" y="38928"/>
                    <a:pt x="34586" y="38903"/>
                    <a:pt x="34625" y="38903"/>
                  </a:cubicBezTo>
                  <a:close/>
                  <a:moveTo>
                    <a:pt x="30910" y="39599"/>
                  </a:moveTo>
                  <a:cubicBezTo>
                    <a:pt x="30925" y="39599"/>
                    <a:pt x="30942" y="39603"/>
                    <a:pt x="30958" y="39611"/>
                  </a:cubicBezTo>
                  <a:cubicBezTo>
                    <a:pt x="31575" y="39897"/>
                    <a:pt x="32209" y="40162"/>
                    <a:pt x="32805" y="40490"/>
                  </a:cubicBezTo>
                  <a:cubicBezTo>
                    <a:pt x="32894" y="40539"/>
                    <a:pt x="32848" y="40681"/>
                    <a:pt x="32761" y="40681"/>
                  </a:cubicBezTo>
                  <a:cubicBezTo>
                    <a:pt x="32751" y="40681"/>
                    <a:pt x="32740" y="40679"/>
                    <a:pt x="32729" y="40675"/>
                  </a:cubicBezTo>
                  <a:cubicBezTo>
                    <a:pt x="32090" y="40416"/>
                    <a:pt x="31473" y="40090"/>
                    <a:pt x="30852" y="39792"/>
                  </a:cubicBezTo>
                  <a:cubicBezTo>
                    <a:pt x="30746" y="39740"/>
                    <a:pt x="30811" y="39599"/>
                    <a:pt x="30910" y="39599"/>
                  </a:cubicBezTo>
                  <a:close/>
                  <a:moveTo>
                    <a:pt x="17310" y="0"/>
                  </a:moveTo>
                  <a:cubicBezTo>
                    <a:pt x="13089" y="0"/>
                    <a:pt x="8862" y="77"/>
                    <a:pt x="4639" y="77"/>
                  </a:cubicBezTo>
                  <a:cubicBezTo>
                    <a:pt x="3665" y="77"/>
                    <a:pt x="2692" y="73"/>
                    <a:pt x="1718" y="63"/>
                  </a:cubicBezTo>
                  <a:lnTo>
                    <a:pt x="1718" y="63"/>
                  </a:lnTo>
                  <a:cubicBezTo>
                    <a:pt x="1753" y="416"/>
                    <a:pt x="1790" y="804"/>
                    <a:pt x="1701" y="1122"/>
                  </a:cubicBezTo>
                  <a:cubicBezTo>
                    <a:pt x="1688" y="1173"/>
                    <a:pt x="1644" y="1198"/>
                    <a:pt x="1601" y="1198"/>
                  </a:cubicBezTo>
                  <a:cubicBezTo>
                    <a:pt x="1557" y="1198"/>
                    <a:pt x="1512" y="1172"/>
                    <a:pt x="1498" y="1122"/>
                  </a:cubicBezTo>
                  <a:cubicBezTo>
                    <a:pt x="1409" y="804"/>
                    <a:pt x="1448" y="414"/>
                    <a:pt x="1482" y="60"/>
                  </a:cubicBezTo>
                  <a:cubicBezTo>
                    <a:pt x="1044" y="56"/>
                    <a:pt x="605" y="54"/>
                    <a:pt x="166" y="44"/>
                  </a:cubicBezTo>
                  <a:lnTo>
                    <a:pt x="166" y="44"/>
                  </a:lnTo>
                  <a:cubicBezTo>
                    <a:pt x="168" y="60"/>
                    <a:pt x="174" y="72"/>
                    <a:pt x="174" y="88"/>
                  </a:cubicBezTo>
                  <a:cubicBezTo>
                    <a:pt x="164" y="7257"/>
                    <a:pt x="166" y="14429"/>
                    <a:pt x="130" y="21600"/>
                  </a:cubicBezTo>
                  <a:cubicBezTo>
                    <a:pt x="111" y="25184"/>
                    <a:pt x="116" y="28770"/>
                    <a:pt x="106" y="32356"/>
                  </a:cubicBezTo>
                  <a:cubicBezTo>
                    <a:pt x="97" y="35877"/>
                    <a:pt x="190" y="39430"/>
                    <a:pt x="1" y="42947"/>
                  </a:cubicBezTo>
                  <a:lnTo>
                    <a:pt x="3" y="42947"/>
                  </a:lnTo>
                  <a:cubicBezTo>
                    <a:pt x="5848" y="40534"/>
                    <a:pt x="11706" y="38297"/>
                    <a:pt x="17370" y="35456"/>
                  </a:cubicBezTo>
                  <a:cubicBezTo>
                    <a:pt x="17405" y="35437"/>
                    <a:pt x="17440" y="35429"/>
                    <a:pt x="17474" y="35429"/>
                  </a:cubicBezTo>
                  <a:cubicBezTo>
                    <a:pt x="17498" y="35429"/>
                    <a:pt x="17521" y="35433"/>
                    <a:pt x="17543" y="35440"/>
                  </a:cubicBezTo>
                  <a:cubicBezTo>
                    <a:pt x="17558" y="35421"/>
                    <a:pt x="17582" y="35406"/>
                    <a:pt x="17611" y="35406"/>
                  </a:cubicBezTo>
                  <a:cubicBezTo>
                    <a:pt x="17613" y="35406"/>
                    <a:pt x="17615" y="35406"/>
                    <a:pt x="17617" y="35406"/>
                  </a:cubicBezTo>
                  <a:cubicBezTo>
                    <a:pt x="17702" y="35410"/>
                    <a:pt x="17785" y="35418"/>
                    <a:pt x="17871" y="35429"/>
                  </a:cubicBezTo>
                  <a:cubicBezTo>
                    <a:pt x="19141" y="35588"/>
                    <a:pt x="20383" y="36414"/>
                    <a:pt x="21491" y="36978"/>
                  </a:cubicBezTo>
                  <a:cubicBezTo>
                    <a:pt x="23038" y="37764"/>
                    <a:pt x="24590" y="38541"/>
                    <a:pt x="26144" y="39308"/>
                  </a:cubicBezTo>
                  <a:cubicBezTo>
                    <a:pt x="29314" y="40873"/>
                    <a:pt x="32510" y="42388"/>
                    <a:pt x="35708" y="43895"/>
                  </a:cubicBezTo>
                  <a:cubicBezTo>
                    <a:pt x="35722" y="43798"/>
                    <a:pt x="35733" y="43699"/>
                    <a:pt x="35733" y="43597"/>
                  </a:cubicBezTo>
                  <a:cubicBezTo>
                    <a:pt x="35733" y="43474"/>
                    <a:pt x="35696" y="43337"/>
                    <a:pt x="35744" y="43219"/>
                  </a:cubicBezTo>
                  <a:cubicBezTo>
                    <a:pt x="35752" y="43203"/>
                    <a:pt x="35760" y="43191"/>
                    <a:pt x="35770" y="43178"/>
                  </a:cubicBezTo>
                  <a:cubicBezTo>
                    <a:pt x="35770" y="43170"/>
                    <a:pt x="35770" y="43164"/>
                    <a:pt x="35768" y="43156"/>
                  </a:cubicBezTo>
                  <a:cubicBezTo>
                    <a:pt x="35488" y="39561"/>
                    <a:pt x="35714" y="35877"/>
                    <a:pt x="35726" y="32275"/>
                  </a:cubicBezTo>
                  <a:cubicBezTo>
                    <a:pt x="35735" y="28738"/>
                    <a:pt x="35738" y="25203"/>
                    <a:pt x="35772" y="21668"/>
                  </a:cubicBezTo>
                  <a:cubicBezTo>
                    <a:pt x="35844" y="14487"/>
                    <a:pt x="35719" y="7303"/>
                    <a:pt x="35539" y="126"/>
                  </a:cubicBezTo>
                  <a:cubicBezTo>
                    <a:pt x="29665" y="10"/>
                    <a:pt x="23780" y="10"/>
                    <a:pt x="17904" y="1"/>
                  </a:cubicBezTo>
                  <a:cubicBezTo>
                    <a:pt x="17706" y="0"/>
                    <a:pt x="17508" y="0"/>
                    <a:pt x="17310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83;p60">
              <a:extLst>
                <a:ext uri="{FF2B5EF4-FFF2-40B4-BE49-F238E27FC236}">
                  <a16:creationId xmlns="" xmlns:a16="http://schemas.microsoft.com/office/drawing/2014/main" id="{19825924-6293-474D-94E9-D04D88B78CED}"/>
                </a:ext>
              </a:extLst>
            </p:cNvPr>
            <p:cNvSpPr/>
            <p:nvPr/>
          </p:nvSpPr>
          <p:spPr>
            <a:xfrm>
              <a:off x="7814325" y="246057"/>
              <a:ext cx="9550" cy="26800"/>
            </a:xfrm>
            <a:custGeom>
              <a:avLst/>
              <a:gdLst/>
              <a:ahLst/>
              <a:cxnLst/>
              <a:rect l="l" t="t" r="r" b="b"/>
              <a:pathLst>
                <a:path w="382" h="1072" extrusionOk="0">
                  <a:moveTo>
                    <a:pt x="281" y="1"/>
                  </a:moveTo>
                  <a:cubicBezTo>
                    <a:pt x="239" y="1"/>
                    <a:pt x="195" y="24"/>
                    <a:pt x="177" y="73"/>
                  </a:cubicBezTo>
                  <a:cubicBezTo>
                    <a:pt x="77" y="343"/>
                    <a:pt x="59" y="643"/>
                    <a:pt x="13" y="927"/>
                  </a:cubicBezTo>
                  <a:cubicBezTo>
                    <a:pt x="1" y="1014"/>
                    <a:pt x="74" y="1071"/>
                    <a:pt x="141" y="1071"/>
                  </a:cubicBezTo>
                  <a:cubicBezTo>
                    <a:pt x="185" y="1071"/>
                    <a:pt x="226" y="1046"/>
                    <a:pt x="237" y="987"/>
                  </a:cubicBezTo>
                  <a:cubicBezTo>
                    <a:pt x="294" y="699"/>
                    <a:pt x="382" y="396"/>
                    <a:pt x="380" y="100"/>
                  </a:cubicBezTo>
                  <a:cubicBezTo>
                    <a:pt x="380" y="34"/>
                    <a:pt x="332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84;p60">
              <a:extLst>
                <a:ext uri="{FF2B5EF4-FFF2-40B4-BE49-F238E27FC236}">
                  <a16:creationId xmlns="" xmlns:a16="http://schemas.microsoft.com/office/drawing/2014/main" id="{FB6B691B-D8BE-304B-B990-7A4B95D65734}"/>
                </a:ext>
              </a:extLst>
            </p:cNvPr>
            <p:cNvSpPr/>
            <p:nvPr/>
          </p:nvSpPr>
          <p:spPr>
            <a:xfrm>
              <a:off x="7815075" y="307282"/>
              <a:ext cx="11425" cy="57775"/>
            </a:xfrm>
            <a:custGeom>
              <a:avLst/>
              <a:gdLst/>
              <a:ahLst/>
              <a:cxnLst/>
              <a:rect l="l" t="t" r="r" b="b"/>
              <a:pathLst>
                <a:path w="457" h="2311" extrusionOk="0">
                  <a:moveTo>
                    <a:pt x="130" y="1"/>
                  </a:moveTo>
                  <a:cubicBezTo>
                    <a:pt x="83" y="1"/>
                    <a:pt x="35" y="41"/>
                    <a:pt x="47" y="104"/>
                  </a:cubicBezTo>
                  <a:cubicBezTo>
                    <a:pt x="191" y="813"/>
                    <a:pt x="214" y="1501"/>
                    <a:pt x="20" y="2200"/>
                  </a:cubicBezTo>
                  <a:cubicBezTo>
                    <a:pt x="0" y="2267"/>
                    <a:pt x="54" y="2311"/>
                    <a:pt x="108" y="2311"/>
                  </a:cubicBezTo>
                  <a:cubicBezTo>
                    <a:pt x="142" y="2311"/>
                    <a:pt x="177" y="2292"/>
                    <a:pt x="191" y="2249"/>
                  </a:cubicBezTo>
                  <a:cubicBezTo>
                    <a:pt x="417" y="1526"/>
                    <a:pt x="457" y="781"/>
                    <a:pt x="209" y="60"/>
                  </a:cubicBezTo>
                  <a:cubicBezTo>
                    <a:pt x="195" y="19"/>
                    <a:pt x="163" y="1"/>
                    <a:pt x="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85;p60">
              <a:extLst>
                <a:ext uri="{FF2B5EF4-FFF2-40B4-BE49-F238E27FC236}">
                  <a16:creationId xmlns="" xmlns:a16="http://schemas.microsoft.com/office/drawing/2014/main" id="{46517811-FF83-0E42-8DCE-6CC7EFFC200F}"/>
                </a:ext>
              </a:extLst>
            </p:cNvPr>
            <p:cNvSpPr/>
            <p:nvPr/>
          </p:nvSpPr>
          <p:spPr>
            <a:xfrm>
              <a:off x="7814925" y="411057"/>
              <a:ext cx="6125" cy="50450"/>
            </a:xfrm>
            <a:custGeom>
              <a:avLst/>
              <a:gdLst/>
              <a:ahLst/>
              <a:cxnLst/>
              <a:rect l="l" t="t" r="r" b="b"/>
              <a:pathLst>
                <a:path w="245" h="2018" extrusionOk="0">
                  <a:moveTo>
                    <a:pt x="123" y="0"/>
                  </a:moveTo>
                  <a:cubicBezTo>
                    <a:pt x="84" y="0"/>
                    <a:pt x="44" y="26"/>
                    <a:pt x="42" y="79"/>
                  </a:cubicBezTo>
                  <a:cubicBezTo>
                    <a:pt x="12" y="698"/>
                    <a:pt x="0" y="1318"/>
                    <a:pt x="42" y="1938"/>
                  </a:cubicBezTo>
                  <a:cubicBezTo>
                    <a:pt x="45" y="1991"/>
                    <a:pt x="85" y="2017"/>
                    <a:pt x="124" y="2017"/>
                  </a:cubicBezTo>
                  <a:cubicBezTo>
                    <a:pt x="163" y="2017"/>
                    <a:pt x="203" y="1991"/>
                    <a:pt x="206" y="1938"/>
                  </a:cubicBezTo>
                  <a:cubicBezTo>
                    <a:pt x="245" y="1318"/>
                    <a:pt x="234" y="698"/>
                    <a:pt x="206" y="79"/>
                  </a:cubicBezTo>
                  <a:cubicBezTo>
                    <a:pt x="204" y="27"/>
                    <a:pt x="163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86;p60">
              <a:extLst>
                <a:ext uri="{FF2B5EF4-FFF2-40B4-BE49-F238E27FC236}">
                  <a16:creationId xmlns="" xmlns:a16="http://schemas.microsoft.com/office/drawing/2014/main" id="{2006F77E-FB24-8E4D-A7F8-4948909E25E8}"/>
                </a:ext>
              </a:extLst>
            </p:cNvPr>
            <p:cNvSpPr/>
            <p:nvPr/>
          </p:nvSpPr>
          <p:spPr>
            <a:xfrm>
              <a:off x="7815250" y="632632"/>
              <a:ext cx="5450" cy="54150"/>
            </a:xfrm>
            <a:custGeom>
              <a:avLst/>
              <a:gdLst/>
              <a:ahLst/>
              <a:cxnLst/>
              <a:rect l="l" t="t" r="r" b="b"/>
              <a:pathLst>
                <a:path w="218" h="2166" extrusionOk="0">
                  <a:moveTo>
                    <a:pt x="111" y="0"/>
                  </a:moveTo>
                  <a:cubicBezTo>
                    <a:pt x="70" y="0"/>
                    <a:pt x="29" y="27"/>
                    <a:pt x="27" y="80"/>
                  </a:cubicBezTo>
                  <a:cubicBezTo>
                    <a:pt x="1" y="749"/>
                    <a:pt x="3" y="1414"/>
                    <a:pt x="24" y="2082"/>
                  </a:cubicBezTo>
                  <a:cubicBezTo>
                    <a:pt x="26" y="2137"/>
                    <a:pt x="68" y="2166"/>
                    <a:pt x="111" y="2166"/>
                  </a:cubicBezTo>
                  <a:cubicBezTo>
                    <a:pt x="153" y="2166"/>
                    <a:pt x="195" y="2138"/>
                    <a:pt x="198" y="2082"/>
                  </a:cubicBezTo>
                  <a:cubicBezTo>
                    <a:pt x="216" y="1414"/>
                    <a:pt x="218" y="749"/>
                    <a:pt x="193" y="80"/>
                  </a:cubicBezTo>
                  <a:cubicBezTo>
                    <a:pt x="192" y="27"/>
                    <a:pt x="152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87;p60">
              <a:extLst>
                <a:ext uri="{FF2B5EF4-FFF2-40B4-BE49-F238E27FC236}">
                  <a16:creationId xmlns="" xmlns:a16="http://schemas.microsoft.com/office/drawing/2014/main" id="{BE2CD8E2-427C-AB42-A97C-FBEA2E07E416}"/>
                </a:ext>
              </a:extLst>
            </p:cNvPr>
            <p:cNvSpPr/>
            <p:nvPr/>
          </p:nvSpPr>
          <p:spPr>
            <a:xfrm>
              <a:off x="7815050" y="1033207"/>
              <a:ext cx="5900" cy="42725"/>
            </a:xfrm>
            <a:custGeom>
              <a:avLst/>
              <a:gdLst/>
              <a:ahLst/>
              <a:cxnLst/>
              <a:rect l="l" t="t" r="r" b="b"/>
              <a:pathLst>
                <a:path w="236" h="1709" extrusionOk="0">
                  <a:moveTo>
                    <a:pt x="118" y="0"/>
                  </a:moveTo>
                  <a:cubicBezTo>
                    <a:pt x="83" y="0"/>
                    <a:pt x="50" y="23"/>
                    <a:pt x="46" y="69"/>
                  </a:cubicBezTo>
                  <a:cubicBezTo>
                    <a:pt x="0" y="592"/>
                    <a:pt x="16" y="1122"/>
                    <a:pt x="48" y="1642"/>
                  </a:cubicBezTo>
                  <a:cubicBezTo>
                    <a:pt x="52" y="1687"/>
                    <a:pt x="85" y="1709"/>
                    <a:pt x="118" y="1709"/>
                  </a:cubicBezTo>
                  <a:cubicBezTo>
                    <a:pt x="152" y="1709"/>
                    <a:pt x="185" y="1687"/>
                    <a:pt x="187" y="1642"/>
                  </a:cubicBezTo>
                  <a:cubicBezTo>
                    <a:pt x="219" y="1122"/>
                    <a:pt x="235" y="592"/>
                    <a:pt x="192" y="69"/>
                  </a:cubicBezTo>
                  <a:cubicBezTo>
                    <a:pt x="187" y="23"/>
                    <a:pt x="152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88;p60">
              <a:extLst>
                <a:ext uri="{FF2B5EF4-FFF2-40B4-BE49-F238E27FC236}">
                  <a16:creationId xmlns="" xmlns:a16="http://schemas.microsoft.com/office/drawing/2014/main" id="{2BF08F5E-A534-5A4A-B371-F7B2AAA543FE}"/>
                </a:ext>
              </a:extLst>
            </p:cNvPr>
            <p:cNvSpPr/>
            <p:nvPr/>
          </p:nvSpPr>
          <p:spPr>
            <a:xfrm>
              <a:off x="7815100" y="515032"/>
              <a:ext cx="5850" cy="57150"/>
            </a:xfrm>
            <a:custGeom>
              <a:avLst/>
              <a:gdLst/>
              <a:ahLst/>
              <a:cxnLst/>
              <a:rect l="l" t="t" r="r" b="b"/>
              <a:pathLst>
                <a:path w="234" h="2286" extrusionOk="0">
                  <a:moveTo>
                    <a:pt x="116" y="1"/>
                  </a:moveTo>
                  <a:cubicBezTo>
                    <a:pt x="84" y="1"/>
                    <a:pt x="51" y="23"/>
                    <a:pt x="49" y="67"/>
                  </a:cubicBezTo>
                  <a:cubicBezTo>
                    <a:pt x="1" y="783"/>
                    <a:pt x="21" y="1495"/>
                    <a:pt x="40" y="2211"/>
                  </a:cubicBezTo>
                  <a:cubicBezTo>
                    <a:pt x="41" y="2261"/>
                    <a:pt x="79" y="2286"/>
                    <a:pt x="116" y="2286"/>
                  </a:cubicBezTo>
                  <a:cubicBezTo>
                    <a:pt x="154" y="2286"/>
                    <a:pt x="192" y="2261"/>
                    <a:pt x="194" y="2211"/>
                  </a:cubicBezTo>
                  <a:cubicBezTo>
                    <a:pt x="213" y="1495"/>
                    <a:pt x="233" y="783"/>
                    <a:pt x="185" y="67"/>
                  </a:cubicBezTo>
                  <a:cubicBezTo>
                    <a:pt x="182" y="23"/>
                    <a:pt x="149" y="1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89;p60">
              <a:extLst>
                <a:ext uri="{FF2B5EF4-FFF2-40B4-BE49-F238E27FC236}">
                  <a16:creationId xmlns="" xmlns:a16="http://schemas.microsoft.com/office/drawing/2014/main" id="{E14C9694-0D3A-374E-AAD7-3E94F623815E}"/>
                </a:ext>
              </a:extLst>
            </p:cNvPr>
            <p:cNvSpPr/>
            <p:nvPr/>
          </p:nvSpPr>
          <p:spPr>
            <a:xfrm>
              <a:off x="7815550" y="743507"/>
              <a:ext cx="4950" cy="46450"/>
            </a:xfrm>
            <a:custGeom>
              <a:avLst/>
              <a:gdLst/>
              <a:ahLst/>
              <a:cxnLst/>
              <a:rect l="l" t="t" r="r" b="b"/>
              <a:pathLst>
                <a:path w="198" h="1858" extrusionOk="0">
                  <a:moveTo>
                    <a:pt x="99" y="0"/>
                  </a:moveTo>
                  <a:cubicBezTo>
                    <a:pt x="60" y="0"/>
                    <a:pt x="20" y="26"/>
                    <a:pt x="19" y="78"/>
                  </a:cubicBezTo>
                  <a:cubicBezTo>
                    <a:pt x="1" y="651"/>
                    <a:pt x="8" y="1221"/>
                    <a:pt x="33" y="1794"/>
                  </a:cubicBezTo>
                  <a:cubicBezTo>
                    <a:pt x="34" y="1836"/>
                    <a:pt x="66" y="1858"/>
                    <a:pt x="98" y="1858"/>
                  </a:cubicBezTo>
                  <a:cubicBezTo>
                    <a:pt x="130" y="1858"/>
                    <a:pt x="163" y="1836"/>
                    <a:pt x="165" y="1794"/>
                  </a:cubicBezTo>
                  <a:cubicBezTo>
                    <a:pt x="190" y="1221"/>
                    <a:pt x="197" y="651"/>
                    <a:pt x="179" y="78"/>
                  </a:cubicBezTo>
                  <a:cubicBezTo>
                    <a:pt x="178" y="26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90;p60">
              <a:extLst>
                <a:ext uri="{FF2B5EF4-FFF2-40B4-BE49-F238E27FC236}">
                  <a16:creationId xmlns="" xmlns:a16="http://schemas.microsoft.com/office/drawing/2014/main" id="{33142626-809E-B046-8ECE-40B7930EADED}"/>
                </a:ext>
              </a:extLst>
            </p:cNvPr>
            <p:cNvSpPr/>
            <p:nvPr/>
          </p:nvSpPr>
          <p:spPr>
            <a:xfrm>
              <a:off x="7815700" y="947457"/>
              <a:ext cx="4675" cy="42675"/>
            </a:xfrm>
            <a:custGeom>
              <a:avLst/>
              <a:gdLst/>
              <a:ahLst/>
              <a:cxnLst/>
              <a:rect l="l" t="t" r="r" b="b"/>
              <a:pathLst>
                <a:path w="187" h="1707" extrusionOk="0">
                  <a:moveTo>
                    <a:pt x="92" y="1"/>
                  </a:moveTo>
                  <a:cubicBezTo>
                    <a:pt x="58" y="1"/>
                    <a:pt x="24" y="23"/>
                    <a:pt x="22" y="68"/>
                  </a:cubicBezTo>
                  <a:cubicBezTo>
                    <a:pt x="0" y="594"/>
                    <a:pt x="11" y="1117"/>
                    <a:pt x="25" y="1640"/>
                  </a:cubicBezTo>
                  <a:cubicBezTo>
                    <a:pt x="26" y="1684"/>
                    <a:pt x="59" y="1706"/>
                    <a:pt x="93" y="1706"/>
                  </a:cubicBezTo>
                  <a:cubicBezTo>
                    <a:pt x="127" y="1706"/>
                    <a:pt x="160" y="1684"/>
                    <a:pt x="161" y="1640"/>
                  </a:cubicBezTo>
                  <a:cubicBezTo>
                    <a:pt x="173" y="1117"/>
                    <a:pt x="187" y="594"/>
                    <a:pt x="163" y="68"/>
                  </a:cubicBezTo>
                  <a:cubicBezTo>
                    <a:pt x="161" y="23"/>
                    <a:pt x="127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91;p60">
              <a:extLst>
                <a:ext uri="{FF2B5EF4-FFF2-40B4-BE49-F238E27FC236}">
                  <a16:creationId xmlns="" xmlns:a16="http://schemas.microsoft.com/office/drawing/2014/main" id="{E6BF8B48-38BA-BE4A-A76E-07F024064C60}"/>
                </a:ext>
              </a:extLst>
            </p:cNvPr>
            <p:cNvSpPr/>
            <p:nvPr/>
          </p:nvSpPr>
          <p:spPr>
            <a:xfrm>
              <a:off x="7811725" y="850532"/>
              <a:ext cx="5400" cy="47050"/>
            </a:xfrm>
            <a:custGeom>
              <a:avLst/>
              <a:gdLst/>
              <a:ahLst/>
              <a:cxnLst/>
              <a:rect l="l" t="t" r="r" b="b"/>
              <a:pathLst>
                <a:path w="216" h="1882" extrusionOk="0">
                  <a:moveTo>
                    <a:pt x="108" y="0"/>
                  </a:moveTo>
                  <a:cubicBezTo>
                    <a:pt x="65" y="0"/>
                    <a:pt x="21" y="28"/>
                    <a:pt x="20" y="85"/>
                  </a:cubicBezTo>
                  <a:cubicBezTo>
                    <a:pt x="1" y="658"/>
                    <a:pt x="15" y="1230"/>
                    <a:pt x="24" y="1800"/>
                  </a:cubicBezTo>
                  <a:cubicBezTo>
                    <a:pt x="26" y="1854"/>
                    <a:pt x="67" y="1881"/>
                    <a:pt x="109" y="1881"/>
                  </a:cubicBezTo>
                  <a:cubicBezTo>
                    <a:pt x="150" y="1881"/>
                    <a:pt x="191" y="1854"/>
                    <a:pt x="191" y="1800"/>
                  </a:cubicBezTo>
                  <a:cubicBezTo>
                    <a:pt x="203" y="1230"/>
                    <a:pt x="216" y="658"/>
                    <a:pt x="198" y="85"/>
                  </a:cubicBezTo>
                  <a:cubicBezTo>
                    <a:pt x="195" y="28"/>
                    <a:pt x="152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92;p60">
              <a:extLst>
                <a:ext uri="{FF2B5EF4-FFF2-40B4-BE49-F238E27FC236}">
                  <a16:creationId xmlns="" xmlns:a16="http://schemas.microsoft.com/office/drawing/2014/main" id="{72C42C8C-2E46-3848-BFE9-12F4A19CCEF7}"/>
                </a:ext>
              </a:extLst>
            </p:cNvPr>
            <p:cNvSpPr/>
            <p:nvPr/>
          </p:nvSpPr>
          <p:spPr>
            <a:xfrm>
              <a:off x="7811925" y="1215307"/>
              <a:ext cx="5000" cy="36000"/>
            </a:xfrm>
            <a:custGeom>
              <a:avLst/>
              <a:gdLst/>
              <a:ahLst/>
              <a:cxnLst/>
              <a:rect l="l" t="t" r="r" b="b"/>
              <a:pathLst>
                <a:path w="200" h="1440" extrusionOk="0">
                  <a:moveTo>
                    <a:pt x="100" y="0"/>
                  </a:moveTo>
                  <a:cubicBezTo>
                    <a:pt x="61" y="0"/>
                    <a:pt x="23" y="26"/>
                    <a:pt x="22" y="77"/>
                  </a:cubicBezTo>
                  <a:cubicBezTo>
                    <a:pt x="5" y="507"/>
                    <a:pt x="0" y="936"/>
                    <a:pt x="24" y="1362"/>
                  </a:cubicBezTo>
                  <a:cubicBezTo>
                    <a:pt x="26" y="1414"/>
                    <a:pt x="63" y="1439"/>
                    <a:pt x="101" y="1439"/>
                  </a:cubicBezTo>
                  <a:cubicBezTo>
                    <a:pt x="138" y="1439"/>
                    <a:pt x="176" y="1414"/>
                    <a:pt x="178" y="1362"/>
                  </a:cubicBezTo>
                  <a:cubicBezTo>
                    <a:pt x="199" y="936"/>
                    <a:pt x="197" y="507"/>
                    <a:pt x="181" y="77"/>
                  </a:cubicBezTo>
                  <a:cubicBezTo>
                    <a:pt x="178" y="26"/>
                    <a:pt x="139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93;p60">
              <a:extLst>
                <a:ext uri="{FF2B5EF4-FFF2-40B4-BE49-F238E27FC236}">
                  <a16:creationId xmlns="" xmlns:a16="http://schemas.microsoft.com/office/drawing/2014/main" id="{DBD84E3E-509F-3342-BCF7-2844CDA8717C}"/>
                </a:ext>
              </a:extLst>
            </p:cNvPr>
            <p:cNvSpPr/>
            <p:nvPr/>
          </p:nvSpPr>
          <p:spPr>
            <a:xfrm>
              <a:off x="7811000" y="1122432"/>
              <a:ext cx="6125" cy="50150"/>
            </a:xfrm>
            <a:custGeom>
              <a:avLst/>
              <a:gdLst/>
              <a:ahLst/>
              <a:cxnLst/>
              <a:rect l="l" t="t" r="r" b="b"/>
              <a:pathLst>
                <a:path w="245" h="2006" extrusionOk="0">
                  <a:moveTo>
                    <a:pt x="137" y="1"/>
                  </a:moveTo>
                  <a:cubicBezTo>
                    <a:pt x="100" y="1"/>
                    <a:pt x="63" y="26"/>
                    <a:pt x="58" y="75"/>
                  </a:cubicBezTo>
                  <a:cubicBezTo>
                    <a:pt x="0" y="689"/>
                    <a:pt x="28" y="1316"/>
                    <a:pt x="24" y="1933"/>
                  </a:cubicBezTo>
                  <a:cubicBezTo>
                    <a:pt x="24" y="1982"/>
                    <a:pt x="60" y="2006"/>
                    <a:pt x="98" y="2006"/>
                  </a:cubicBezTo>
                  <a:cubicBezTo>
                    <a:pt x="135" y="2006"/>
                    <a:pt x="174" y="1982"/>
                    <a:pt x="176" y="1933"/>
                  </a:cubicBezTo>
                  <a:cubicBezTo>
                    <a:pt x="194" y="1317"/>
                    <a:pt x="245" y="691"/>
                    <a:pt x="210" y="75"/>
                  </a:cubicBezTo>
                  <a:cubicBezTo>
                    <a:pt x="208" y="25"/>
                    <a:pt x="173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94;p60">
              <a:extLst>
                <a:ext uri="{FF2B5EF4-FFF2-40B4-BE49-F238E27FC236}">
                  <a16:creationId xmlns="" xmlns:a16="http://schemas.microsoft.com/office/drawing/2014/main" id="{60D25069-60D5-3943-A5C5-F944DD12AFA7}"/>
                </a:ext>
              </a:extLst>
            </p:cNvPr>
            <p:cNvSpPr/>
            <p:nvPr/>
          </p:nvSpPr>
          <p:spPr>
            <a:xfrm>
              <a:off x="7717450" y="1232707"/>
              <a:ext cx="53725" cy="27075"/>
            </a:xfrm>
            <a:custGeom>
              <a:avLst/>
              <a:gdLst/>
              <a:ahLst/>
              <a:cxnLst/>
              <a:rect l="l" t="t" r="r" b="b"/>
              <a:pathLst>
                <a:path w="2149" h="1083" extrusionOk="0">
                  <a:moveTo>
                    <a:pt x="164" y="0"/>
                  </a:moveTo>
                  <a:cubicBezTo>
                    <a:pt x="65" y="0"/>
                    <a:pt x="0" y="141"/>
                    <a:pt x="106" y="193"/>
                  </a:cubicBezTo>
                  <a:cubicBezTo>
                    <a:pt x="727" y="491"/>
                    <a:pt x="1344" y="817"/>
                    <a:pt x="1983" y="1076"/>
                  </a:cubicBezTo>
                  <a:cubicBezTo>
                    <a:pt x="1994" y="1080"/>
                    <a:pt x="2005" y="1082"/>
                    <a:pt x="2015" y="1082"/>
                  </a:cubicBezTo>
                  <a:cubicBezTo>
                    <a:pt x="2102" y="1082"/>
                    <a:pt x="2148" y="940"/>
                    <a:pt x="2059" y="891"/>
                  </a:cubicBezTo>
                  <a:cubicBezTo>
                    <a:pt x="1463" y="563"/>
                    <a:pt x="829" y="297"/>
                    <a:pt x="212" y="12"/>
                  </a:cubicBezTo>
                  <a:cubicBezTo>
                    <a:pt x="196" y="4"/>
                    <a:pt x="179" y="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95;p60">
              <a:extLst>
                <a:ext uri="{FF2B5EF4-FFF2-40B4-BE49-F238E27FC236}">
                  <a16:creationId xmlns="" xmlns:a16="http://schemas.microsoft.com/office/drawing/2014/main" id="{4E21B003-5BA4-194D-A7F3-3FD8305F0540}"/>
                </a:ext>
              </a:extLst>
            </p:cNvPr>
            <p:cNvSpPr/>
            <p:nvPr/>
          </p:nvSpPr>
          <p:spPr>
            <a:xfrm>
              <a:off x="7618700" y="1185732"/>
              <a:ext cx="48225" cy="23350"/>
            </a:xfrm>
            <a:custGeom>
              <a:avLst/>
              <a:gdLst/>
              <a:ahLst/>
              <a:cxnLst/>
              <a:rect l="l" t="t" r="r" b="b"/>
              <a:pathLst>
                <a:path w="1929" h="934" extrusionOk="0">
                  <a:moveTo>
                    <a:pt x="115" y="0"/>
                  </a:moveTo>
                  <a:cubicBezTo>
                    <a:pt x="29" y="0"/>
                    <a:pt x="1" y="136"/>
                    <a:pt x="97" y="167"/>
                  </a:cubicBezTo>
                  <a:cubicBezTo>
                    <a:pt x="689" y="357"/>
                    <a:pt x="1218" y="643"/>
                    <a:pt x="1771" y="923"/>
                  </a:cubicBezTo>
                  <a:cubicBezTo>
                    <a:pt x="1786" y="930"/>
                    <a:pt x="1801" y="934"/>
                    <a:pt x="1814" y="934"/>
                  </a:cubicBezTo>
                  <a:cubicBezTo>
                    <a:pt x="1888" y="934"/>
                    <a:pt x="1928" y="832"/>
                    <a:pt x="1856" y="777"/>
                  </a:cubicBezTo>
                  <a:cubicBezTo>
                    <a:pt x="1352" y="404"/>
                    <a:pt x="743" y="172"/>
                    <a:pt x="140" y="4"/>
                  </a:cubicBezTo>
                  <a:cubicBezTo>
                    <a:pt x="131" y="1"/>
                    <a:pt x="123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96;p60">
              <a:extLst>
                <a:ext uri="{FF2B5EF4-FFF2-40B4-BE49-F238E27FC236}">
                  <a16:creationId xmlns="" xmlns:a16="http://schemas.microsoft.com/office/drawing/2014/main" id="{BCEF84B7-DE7C-9C49-B4F7-A766D65FFB57}"/>
                </a:ext>
              </a:extLst>
            </p:cNvPr>
            <p:cNvSpPr/>
            <p:nvPr/>
          </p:nvSpPr>
          <p:spPr>
            <a:xfrm>
              <a:off x="7521125" y="1128532"/>
              <a:ext cx="36250" cy="26950"/>
            </a:xfrm>
            <a:custGeom>
              <a:avLst/>
              <a:gdLst/>
              <a:ahLst/>
              <a:cxnLst/>
              <a:rect l="l" t="t" r="r" b="b"/>
              <a:pathLst>
                <a:path w="1450" h="1078" extrusionOk="0">
                  <a:moveTo>
                    <a:pt x="163" y="0"/>
                  </a:moveTo>
                  <a:cubicBezTo>
                    <a:pt x="84" y="0"/>
                    <a:pt x="1" y="94"/>
                    <a:pt x="58" y="172"/>
                  </a:cubicBezTo>
                  <a:cubicBezTo>
                    <a:pt x="372" y="588"/>
                    <a:pt x="771" y="909"/>
                    <a:pt x="1270" y="1073"/>
                  </a:cubicBezTo>
                  <a:cubicBezTo>
                    <a:pt x="1280" y="1076"/>
                    <a:pt x="1290" y="1078"/>
                    <a:pt x="1300" y="1078"/>
                  </a:cubicBezTo>
                  <a:cubicBezTo>
                    <a:pt x="1394" y="1078"/>
                    <a:pt x="1449" y="927"/>
                    <a:pt x="1351" y="881"/>
                  </a:cubicBezTo>
                  <a:cubicBezTo>
                    <a:pt x="916" y="680"/>
                    <a:pt x="533" y="410"/>
                    <a:pt x="236" y="36"/>
                  </a:cubicBezTo>
                  <a:cubicBezTo>
                    <a:pt x="216" y="11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97;p60">
              <a:extLst>
                <a:ext uri="{FF2B5EF4-FFF2-40B4-BE49-F238E27FC236}">
                  <a16:creationId xmlns="" xmlns:a16="http://schemas.microsoft.com/office/drawing/2014/main" id="{B45CAB0C-6ED2-3940-9DE7-D7DD1E081C4F}"/>
                </a:ext>
              </a:extLst>
            </p:cNvPr>
            <p:cNvSpPr/>
            <p:nvPr/>
          </p:nvSpPr>
          <p:spPr>
            <a:xfrm>
              <a:off x="7422250" y="1085307"/>
              <a:ext cx="44350" cy="24125"/>
            </a:xfrm>
            <a:custGeom>
              <a:avLst/>
              <a:gdLst/>
              <a:ahLst/>
              <a:cxnLst/>
              <a:rect l="l" t="t" r="r" b="b"/>
              <a:pathLst>
                <a:path w="1774" h="965" extrusionOk="0">
                  <a:moveTo>
                    <a:pt x="119" y="1"/>
                  </a:moveTo>
                  <a:cubicBezTo>
                    <a:pt x="45" y="1"/>
                    <a:pt x="1" y="124"/>
                    <a:pt x="78" y="158"/>
                  </a:cubicBezTo>
                  <a:cubicBezTo>
                    <a:pt x="609" y="385"/>
                    <a:pt x="1113" y="668"/>
                    <a:pt x="1611" y="952"/>
                  </a:cubicBezTo>
                  <a:cubicBezTo>
                    <a:pt x="1627" y="961"/>
                    <a:pt x="1642" y="964"/>
                    <a:pt x="1656" y="964"/>
                  </a:cubicBezTo>
                  <a:cubicBezTo>
                    <a:pt x="1731" y="964"/>
                    <a:pt x="1773" y="856"/>
                    <a:pt x="1700" y="804"/>
                  </a:cubicBezTo>
                  <a:cubicBezTo>
                    <a:pt x="1221" y="456"/>
                    <a:pt x="694" y="210"/>
                    <a:pt x="143" y="5"/>
                  </a:cubicBezTo>
                  <a:cubicBezTo>
                    <a:pt x="135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98;p60">
              <a:extLst>
                <a:ext uri="{FF2B5EF4-FFF2-40B4-BE49-F238E27FC236}">
                  <a16:creationId xmlns="" xmlns:a16="http://schemas.microsoft.com/office/drawing/2014/main" id="{68649179-64F1-CD43-B4C0-3C3555844AB8}"/>
                </a:ext>
              </a:extLst>
            </p:cNvPr>
            <p:cNvSpPr/>
            <p:nvPr/>
          </p:nvSpPr>
          <p:spPr>
            <a:xfrm>
              <a:off x="6944050" y="1127857"/>
              <a:ext cx="451525" cy="196250"/>
            </a:xfrm>
            <a:custGeom>
              <a:avLst/>
              <a:gdLst/>
              <a:ahLst/>
              <a:cxnLst/>
              <a:rect l="l" t="t" r="r" b="b"/>
              <a:pathLst>
                <a:path w="18061" h="7850" extrusionOk="0">
                  <a:moveTo>
                    <a:pt x="17801" y="1"/>
                  </a:moveTo>
                  <a:cubicBezTo>
                    <a:pt x="17772" y="1"/>
                    <a:pt x="17748" y="16"/>
                    <a:pt x="17733" y="35"/>
                  </a:cubicBezTo>
                  <a:cubicBezTo>
                    <a:pt x="17711" y="28"/>
                    <a:pt x="17688" y="24"/>
                    <a:pt x="17664" y="24"/>
                  </a:cubicBezTo>
                  <a:cubicBezTo>
                    <a:pt x="17630" y="24"/>
                    <a:pt x="17595" y="32"/>
                    <a:pt x="17560" y="51"/>
                  </a:cubicBezTo>
                  <a:cubicBezTo>
                    <a:pt x="11896" y="2892"/>
                    <a:pt x="6038" y="5129"/>
                    <a:pt x="193" y="7542"/>
                  </a:cubicBezTo>
                  <a:lnTo>
                    <a:pt x="190" y="7542"/>
                  </a:lnTo>
                  <a:lnTo>
                    <a:pt x="0" y="7550"/>
                  </a:lnTo>
                  <a:cubicBezTo>
                    <a:pt x="3" y="7602"/>
                    <a:pt x="6" y="7655"/>
                    <a:pt x="8" y="7705"/>
                  </a:cubicBezTo>
                  <a:cubicBezTo>
                    <a:pt x="10" y="7763"/>
                    <a:pt x="53" y="7790"/>
                    <a:pt x="96" y="7790"/>
                  </a:cubicBezTo>
                  <a:cubicBezTo>
                    <a:pt x="102" y="7790"/>
                    <a:pt x="108" y="7790"/>
                    <a:pt x="114" y="7789"/>
                  </a:cubicBezTo>
                  <a:cubicBezTo>
                    <a:pt x="137" y="7824"/>
                    <a:pt x="175" y="7850"/>
                    <a:pt x="225" y="7850"/>
                  </a:cubicBezTo>
                  <a:cubicBezTo>
                    <a:pt x="241" y="7850"/>
                    <a:pt x="257" y="7847"/>
                    <a:pt x="275" y="7842"/>
                  </a:cubicBezTo>
                  <a:cubicBezTo>
                    <a:pt x="6307" y="6029"/>
                    <a:pt x="12178" y="3268"/>
                    <a:pt x="17798" y="460"/>
                  </a:cubicBezTo>
                  <a:cubicBezTo>
                    <a:pt x="17884" y="418"/>
                    <a:pt x="17916" y="347"/>
                    <a:pt x="17916" y="277"/>
                  </a:cubicBezTo>
                  <a:cubicBezTo>
                    <a:pt x="17920" y="280"/>
                    <a:pt x="17925" y="283"/>
                    <a:pt x="17929" y="285"/>
                  </a:cubicBezTo>
                  <a:lnTo>
                    <a:pt x="18061" y="23"/>
                  </a:lnTo>
                  <a:cubicBezTo>
                    <a:pt x="17975" y="13"/>
                    <a:pt x="17893" y="5"/>
                    <a:pt x="17807" y="1"/>
                  </a:cubicBezTo>
                  <a:cubicBezTo>
                    <a:pt x="17805" y="1"/>
                    <a:pt x="17803" y="1"/>
                    <a:pt x="178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99;p60">
              <a:extLst>
                <a:ext uri="{FF2B5EF4-FFF2-40B4-BE49-F238E27FC236}">
                  <a16:creationId xmlns="" xmlns:a16="http://schemas.microsoft.com/office/drawing/2014/main" id="{4EA96A9B-220C-7343-AE1F-1505FB104B1B}"/>
                </a:ext>
              </a:extLst>
            </p:cNvPr>
            <p:cNvSpPr/>
            <p:nvPr/>
          </p:nvSpPr>
          <p:spPr>
            <a:xfrm>
              <a:off x="7320475" y="1083082"/>
              <a:ext cx="46875" cy="27325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754" y="1"/>
                  </a:moveTo>
                  <a:cubicBezTo>
                    <a:pt x="1745" y="1"/>
                    <a:pt x="1737" y="2"/>
                    <a:pt x="1727" y="5"/>
                  </a:cubicBezTo>
                  <a:cubicBezTo>
                    <a:pt x="1131" y="166"/>
                    <a:pt x="572" y="568"/>
                    <a:pt x="77" y="925"/>
                  </a:cubicBezTo>
                  <a:cubicBezTo>
                    <a:pt x="1" y="980"/>
                    <a:pt x="45" y="1092"/>
                    <a:pt x="119" y="1092"/>
                  </a:cubicBezTo>
                  <a:cubicBezTo>
                    <a:pt x="133" y="1092"/>
                    <a:pt x="149" y="1088"/>
                    <a:pt x="164" y="1078"/>
                  </a:cubicBezTo>
                  <a:cubicBezTo>
                    <a:pt x="693" y="752"/>
                    <a:pt x="1284" y="514"/>
                    <a:pt x="1799" y="173"/>
                  </a:cubicBezTo>
                  <a:cubicBezTo>
                    <a:pt x="1875" y="121"/>
                    <a:pt x="1839" y="1"/>
                    <a:pt x="1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00;p60">
              <a:extLst>
                <a:ext uri="{FF2B5EF4-FFF2-40B4-BE49-F238E27FC236}">
                  <a16:creationId xmlns="" xmlns:a16="http://schemas.microsoft.com/office/drawing/2014/main" id="{752B5BB8-EF6F-5447-A499-DCD6DE98D548}"/>
                </a:ext>
              </a:extLst>
            </p:cNvPr>
            <p:cNvSpPr/>
            <p:nvPr/>
          </p:nvSpPr>
          <p:spPr>
            <a:xfrm>
              <a:off x="7217450" y="1133882"/>
              <a:ext cx="39700" cy="14750"/>
            </a:xfrm>
            <a:custGeom>
              <a:avLst/>
              <a:gdLst/>
              <a:ahLst/>
              <a:cxnLst/>
              <a:rect l="l" t="t" r="r" b="b"/>
              <a:pathLst>
                <a:path w="1588" h="590" extrusionOk="0">
                  <a:moveTo>
                    <a:pt x="1442" y="1"/>
                  </a:moveTo>
                  <a:cubicBezTo>
                    <a:pt x="1436" y="1"/>
                    <a:pt x="1430" y="1"/>
                    <a:pt x="1425" y="2"/>
                  </a:cubicBezTo>
                  <a:cubicBezTo>
                    <a:pt x="972" y="96"/>
                    <a:pt x="526" y="277"/>
                    <a:pt x="90" y="430"/>
                  </a:cubicBezTo>
                  <a:cubicBezTo>
                    <a:pt x="1" y="461"/>
                    <a:pt x="27" y="590"/>
                    <a:pt x="111" y="590"/>
                  </a:cubicBezTo>
                  <a:cubicBezTo>
                    <a:pt x="118" y="590"/>
                    <a:pt x="126" y="589"/>
                    <a:pt x="134" y="587"/>
                  </a:cubicBezTo>
                  <a:cubicBezTo>
                    <a:pt x="586" y="462"/>
                    <a:pt x="1062" y="353"/>
                    <a:pt x="1494" y="168"/>
                  </a:cubicBezTo>
                  <a:cubicBezTo>
                    <a:pt x="1587" y="129"/>
                    <a:pt x="1528" y="1"/>
                    <a:pt x="14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01;p60">
              <a:extLst>
                <a:ext uri="{FF2B5EF4-FFF2-40B4-BE49-F238E27FC236}">
                  <a16:creationId xmlns="" xmlns:a16="http://schemas.microsoft.com/office/drawing/2014/main" id="{EC169306-079B-0D4B-8525-6E7D50DB7971}"/>
                </a:ext>
              </a:extLst>
            </p:cNvPr>
            <p:cNvSpPr/>
            <p:nvPr/>
          </p:nvSpPr>
          <p:spPr>
            <a:xfrm>
              <a:off x="7135475" y="1172557"/>
              <a:ext cx="43075" cy="19075"/>
            </a:xfrm>
            <a:custGeom>
              <a:avLst/>
              <a:gdLst/>
              <a:ahLst/>
              <a:cxnLst/>
              <a:rect l="l" t="t" r="r" b="b"/>
              <a:pathLst>
                <a:path w="1723" h="763" extrusionOk="0">
                  <a:moveTo>
                    <a:pt x="1579" y="0"/>
                  </a:moveTo>
                  <a:cubicBezTo>
                    <a:pt x="1571" y="0"/>
                    <a:pt x="1561" y="2"/>
                    <a:pt x="1552" y="4"/>
                  </a:cubicBezTo>
                  <a:cubicBezTo>
                    <a:pt x="1057" y="150"/>
                    <a:pt x="568" y="372"/>
                    <a:pt x="95" y="575"/>
                  </a:cubicBezTo>
                  <a:cubicBezTo>
                    <a:pt x="1" y="615"/>
                    <a:pt x="53" y="762"/>
                    <a:pt x="142" y="762"/>
                  </a:cubicBezTo>
                  <a:cubicBezTo>
                    <a:pt x="151" y="762"/>
                    <a:pt x="161" y="761"/>
                    <a:pt x="171" y="757"/>
                  </a:cubicBezTo>
                  <a:cubicBezTo>
                    <a:pt x="658" y="587"/>
                    <a:pt x="1166" y="418"/>
                    <a:pt x="1630" y="189"/>
                  </a:cubicBezTo>
                  <a:cubicBezTo>
                    <a:pt x="1723" y="142"/>
                    <a:pt x="1671" y="0"/>
                    <a:pt x="15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02;p60">
              <a:extLst>
                <a:ext uri="{FF2B5EF4-FFF2-40B4-BE49-F238E27FC236}">
                  <a16:creationId xmlns="" xmlns:a16="http://schemas.microsoft.com/office/drawing/2014/main" id="{8925070F-29AA-FA4D-93A6-B19D3D32375A}"/>
                </a:ext>
              </a:extLst>
            </p:cNvPr>
            <p:cNvSpPr/>
            <p:nvPr/>
          </p:nvSpPr>
          <p:spPr>
            <a:xfrm>
              <a:off x="7045950" y="1215132"/>
              <a:ext cx="38700" cy="21250"/>
            </a:xfrm>
            <a:custGeom>
              <a:avLst/>
              <a:gdLst/>
              <a:ahLst/>
              <a:cxnLst/>
              <a:rect l="l" t="t" r="r" b="b"/>
              <a:pathLst>
                <a:path w="1548" h="850" extrusionOk="0">
                  <a:moveTo>
                    <a:pt x="1426" y="0"/>
                  </a:moveTo>
                  <a:cubicBezTo>
                    <a:pt x="1414" y="0"/>
                    <a:pt x="1401" y="3"/>
                    <a:pt x="1388" y="10"/>
                  </a:cubicBezTo>
                  <a:cubicBezTo>
                    <a:pt x="944" y="220"/>
                    <a:pt x="515" y="460"/>
                    <a:pt x="83" y="691"/>
                  </a:cubicBezTo>
                  <a:cubicBezTo>
                    <a:pt x="0" y="737"/>
                    <a:pt x="50" y="849"/>
                    <a:pt x="127" y="849"/>
                  </a:cubicBezTo>
                  <a:cubicBezTo>
                    <a:pt x="141" y="849"/>
                    <a:pt x="155" y="846"/>
                    <a:pt x="169" y="838"/>
                  </a:cubicBezTo>
                  <a:cubicBezTo>
                    <a:pt x="605" y="612"/>
                    <a:pt x="1044" y="395"/>
                    <a:pt x="1469" y="148"/>
                  </a:cubicBezTo>
                  <a:cubicBezTo>
                    <a:pt x="1548" y="104"/>
                    <a:pt x="1500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03;p60">
              <a:extLst>
                <a:ext uri="{FF2B5EF4-FFF2-40B4-BE49-F238E27FC236}">
                  <a16:creationId xmlns="" xmlns:a16="http://schemas.microsoft.com/office/drawing/2014/main" id="{55551E39-4D09-5943-9594-17EC15CFC6EF}"/>
                </a:ext>
              </a:extLst>
            </p:cNvPr>
            <p:cNvSpPr/>
            <p:nvPr/>
          </p:nvSpPr>
          <p:spPr>
            <a:xfrm>
              <a:off x="6992700" y="918882"/>
              <a:ext cx="6500" cy="46725"/>
            </a:xfrm>
            <a:custGeom>
              <a:avLst/>
              <a:gdLst/>
              <a:ahLst/>
              <a:cxnLst/>
              <a:rect l="l" t="t" r="r" b="b"/>
              <a:pathLst>
                <a:path w="260" h="1869" extrusionOk="0">
                  <a:moveTo>
                    <a:pt x="129" y="0"/>
                  </a:moveTo>
                  <a:cubicBezTo>
                    <a:pt x="95" y="0"/>
                    <a:pt x="61" y="23"/>
                    <a:pt x="59" y="68"/>
                  </a:cubicBezTo>
                  <a:cubicBezTo>
                    <a:pt x="31" y="634"/>
                    <a:pt x="1" y="1218"/>
                    <a:pt x="40" y="1783"/>
                  </a:cubicBezTo>
                  <a:cubicBezTo>
                    <a:pt x="45" y="1840"/>
                    <a:pt x="88" y="1868"/>
                    <a:pt x="130" y="1868"/>
                  </a:cubicBezTo>
                  <a:cubicBezTo>
                    <a:pt x="173" y="1868"/>
                    <a:pt x="215" y="1840"/>
                    <a:pt x="218" y="1783"/>
                  </a:cubicBezTo>
                  <a:cubicBezTo>
                    <a:pt x="259" y="1218"/>
                    <a:pt x="227" y="634"/>
                    <a:pt x="200" y="68"/>
                  </a:cubicBezTo>
                  <a:cubicBezTo>
                    <a:pt x="197" y="23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04;p60">
              <a:extLst>
                <a:ext uri="{FF2B5EF4-FFF2-40B4-BE49-F238E27FC236}">
                  <a16:creationId xmlns="" xmlns:a16="http://schemas.microsoft.com/office/drawing/2014/main" id="{95E8FBB3-3C6D-D54A-B7ED-EEFBDEF89C20}"/>
                </a:ext>
              </a:extLst>
            </p:cNvPr>
            <p:cNvSpPr/>
            <p:nvPr/>
          </p:nvSpPr>
          <p:spPr>
            <a:xfrm>
              <a:off x="6992375" y="568457"/>
              <a:ext cx="7175" cy="39575"/>
            </a:xfrm>
            <a:custGeom>
              <a:avLst/>
              <a:gdLst/>
              <a:ahLst/>
              <a:cxnLst/>
              <a:rect l="l" t="t" r="r" b="b"/>
              <a:pathLst>
                <a:path w="287" h="1583" extrusionOk="0">
                  <a:moveTo>
                    <a:pt x="143" y="0"/>
                  </a:moveTo>
                  <a:cubicBezTo>
                    <a:pt x="106" y="0"/>
                    <a:pt x="67" y="25"/>
                    <a:pt x="65" y="74"/>
                  </a:cubicBezTo>
                  <a:cubicBezTo>
                    <a:pt x="53" y="543"/>
                    <a:pt x="0" y="1038"/>
                    <a:pt x="63" y="1504"/>
                  </a:cubicBezTo>
                  <a:cubicBezTo>
                    <a:pt x="70" y="1556"/>
                    <a:pt x="107" y="1582"/>
                    <a:pt x="144" y="1582"/>
                  </a:cubicBezTo>
                  <a:cubicBezTo>
                    <a:pt x="181" y="1582"/>
                    <a:pt x="217" y="1556"/>
                    <a:pt x="224" y="1504"/>
                  </a:cubicBezTo>
                  <a:cubicBezTo>
                    <a:pt x="286" y="1036"/>
                    <a:pt x="234" y="543"/>
                    <a:pt x="220" y="74"/>
                  </a:cubicBezTo>
                  <a:cubicBezTo>
                    <a:pt x="219" y="25"/>
                    <a:pt x="181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05;p60">
              <a:extLst>
                <a:ext uri="{FF2B5EF4-FFF2-40B4-BE49-F238E27FC236}">
                  <a16:creationId xmlns="" xmlns:a16="http://schemas.microsoft.com/office/drawing/2014/main" id="{868711BB-8C59-6545-A4E2-177B7D9698B4}"/>
                </a:ext>
              </a:extLst>
            </p:cNvPr>
            <p:cNvSpPr/>
            <p:nvPr/>
          </p:nvSpPr>
          <p:spPr>
            <a:xfrm>
              <a:off x="6990625" y="1015507"/>
              <a:ext cx="9225" cy="35675"/>
            </a:xfrm>
            <a:custGeom>
              <a:avLst/>
              <a:gdLst/>
              <a:ahLst/>
              <a:cxnLst/>
              <a:rect l="l" t="t" r="r" b="b"/>
              <a:pathLst>
                <a:path w="369" h="1427" extrusionOk="0">
                  <a:moveTo>
                    <a:pt x="75" y="0"/>
                  </a:moveTo>
                  <a:cubicBezTo>
                    <a:pt x="37" y="0"/>
                    <a:pt x="0" y="30"/>
                    <a:pt x="16" y="77"/>
                  </a:cubicBezTo>
                  <a:cubicBezTo>
                    <a:pt x="144" y="493"/>
                    <a:pt x="163" y="916"/>
                    <a:pt x="128" y="1350"/>
                  </a:cubicBezTo>
                  <a:cubicBezTo>
                    <a:pt x="124" y="1399"/>
                    <a:pt x="168" y="1427"/>
                    <a:pt x="210" y="1427"/>
                  </a:cubicBezTo>
                  <a:cubicBezTo>
                    <a:pt x="243" y="1427"/>
                    <a:pt x="276" y="1409"/>
                    <a:pt x="283" y="1370"/>
                  </a:cubicBezTo>
                  <a:cubicBezTo>
                    <a:pt x="368" y="916"/>
                    <a:pt x="302" y="475"/>
                    <a:pt x="137" y="43"/>
                  </a:cubicBezTo>
                  <a:cubicBezTo>
                    <a:pt x="126" y="14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06;p60">
              <a:extLst>
                <a:ext uri="{FF2B5EF4-FFF2-40B4-BE49-F238E27FC236}">
                  <a16:creationId xmlns="" xmlns:a16="http://schemas.microsoft.com/office/drawing/2014/main" id="{026E9232-83E5-F54A-A1D0-63F9025938AF}"/>
                </a:ext>
              </a:extLst>
            </p:cNvPr>
            <p:cNvSpPr/>
            <p:nvPr/>
          </p:nvSpPr>
          <p:spPr>
            <a:xfrm>
              <a:off x="6993400" y="407882"/>
              <a:ext cx="5125" cy="24875"/>
            </a:xfrm>
            <a:custGeom>
              <a:avLst/>
              <a:gdLst/>
              <a:ahLst/>
              <a:cxnLst/>
              <a:rect l="l" t="t" r="r" b="b"/>
              <a:pathLst>
                <a:path w="205" h="995" extrusionOk="0">
                  <a:moveTo>
                    <a:pt x="103" y="0"/>
                  </a:moveTo>
                  <a:cubicBezTo>
                    <a:pt x="71" y="0"/>
                    <a:pt x="39" y="21"/>
                    <a:pt x="38" y="63"/>
                  </a:cubicBezTo>
                  <a:cubicBezTo>
                    <a:pt x="31" y="347"/>
                    <a:pt x="1" y="640"/>
                    <a:pt x="26" y="922"/>
                  </a:cubicBezTo>
                  <a:cubicBezTo>
                    <a:pt x="31" y="970"/>
                    <a:pt x="67" y="995"/>
                    <a:pt x="103" y="995"/>
                  </a:cubicBezTo>
                  <a:cubicBezTo>
                    <a:pt x="138" y="995"/>
                    <a:pt x="174" y="970"/>
                    <a:pt x="179" y="922"/>
                  </a:cubicBezTo>
                  <a:cubicBezTo>
                    <a:pt x="205" y="640"/>
                    <a:pt x="174" y="347"/>
                    <a:pt x="167" y="63"/>
                  </a:cubicBezTo>
                  <a:cubicBezTo>
                    <a:pt x="166" y="21"/>
                    <a:pt x="134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07;p60">
              <a:extLst>
                <a:ext uri="{FF2B5EF4-FFF2-40B4-BE49-F238E27FC236}">
                  <a16:creationId xmlns="" xmlns:a16="http://schemas.microsoft.com/office/drawing/2014/main" id="{25DA8BD6-F80A-AA49-9B22-FE37E0B9D086}"/>
                </a:ext>
              </a:extLst>
            </p:cNvPr>
            <p:cNvSpPr/>
            <p:nvPr/>
          </p:nvSpPr>
          <p:spPr>
            <a:xfrm>
              <a:off x="6992700" y="833407"/>
              <a:ext cx="5300" cy="46200"/>
            </a:xfrm>
            <a:custGeom>
              <a:avLst/>
              <a:gdLst/>
              <a:ahLst/>
              <a:cxnLst/>
              <a:rect l="l" t="t" r="r" b="b"/>
              <a:pathLst>
                <a:path w="212" h="1848" extrusionOk="0">
                  <a:moveTo>
                    <a:pt x="62" y="1"/>
                  </a:moveTo>
                  <a:cubicBezTo>
                    <a:pt x="33" y="1"/>
                    <a:pt x="4" y="19"/>
                    <a:pt x="4" y="59"/>
                  </a:cubicBezTo>
                  <a:cubicBezTo>
                    <a:pt x="6" y="631"/>
                    <a:pt x="1" y="1202"/>
                    <a:pt x="50" y="1772"/>
                  </a:cubicBezTo>
                  <a:cubicBezTo>
                    <a:pt x="53" y="1822"/>
                    <a:pt x="92" y="1847"/>
                    <a:pt x="131" y="1847"/>
                  </a:cubicBezTo>
                  <a:cubicBezTo>
                    <a:pt x="168" y="1847"/>
                    <a:pt x="205" y="1823"/>
                    <a:pt x="205" y="1772"/>
                  </a:cubicBezTo>
                  <a:cubicBezTo>
                    <a:pt x="211" y="1200"/>
                    <a:pt x="165" y="629"/>
                    <a:pt x="126" y="59"/>
                  </a:cubicBezTo>
                  <a:cubicBezTo>
                    <a:pt x="124" y="20"/>
                    <a:pt x="93" y="1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08;p60">
              <a:extLst>
                <a:ext uri="{FF2B5EF4-FFF2-40B4-BE49-F238E27FC236}">
                  <a16:creationId xmlns="" xmlns:a16="http://schemas.microsoft.com/office/drawing/2014/main" id="{BAA32CA1-E878-2740-AE2F-545386A79C1B}"/>
                </a:ext>
              </a:extLst>
            </p:cNvPr>
            <p:cNvSpPr/>
            <p:nvPr/>
          </p:nvSpPr>
          <p:spPr>
            <a:xfrm>
              <a:off x="6987225" y="303607"/>
              <a:ext cx="10175" cy="39975"/>
            </a:xfrm>
            <a:custGeom>
              <a:avLst/>
              <a:gdLst/>
              <a:ahLst/>
              <a:cxnLst/>
              <a:rect l="l" t="t" r="r" b="b"/>
              <a:pathLst>
                <a:path w="407" h="1599" extrusionOk="0">
                  <a:moveTo>
                    <a:pt x="313" y="1"/>
                  </a:moveTo>
                  <a:cubicBezTo>
                    <a:pt x="281" y="1"/>
                    <a:pt x="250" y="18"/>
                    <a:pt x="237" y="57"/>
                  </a:cubicBezTo>
                  <a:cubicBezTo>
                    <a:pt x="84" y="528"/>
                    <a:pt x="1" y="1055"/>
                    <a:pt x="134" y="1540"/>
                  </a:cubicBezTo>
                  <a:cubicBezTo>
                    <a:pt x="146" y="1580"/>
                    <a:pt x="181" y="1599"/>
                    <a:pt x="216" y="1599"/>
                  </a:cubicBezTo>
                  <a:cubicBezTo>
                    <a:pt x="259" y="1599"/>
                    <a:pt x="302" y="1570"/>
                    <a:pt x="301" y="1516"/>
                  </a:cubicBezTo>
                  <a:cubicBezTo>
                    <a:pt x="295" y="1031"/>
                    <a:pt x="273" y="576"/>
                    <a:pt x="391" y="99"/>
                  </a:cubicBezTo>
                  <a:cubicBezTo>
                    <a:pt x="406" y="39"/>
                    <a:pt x="359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09;p60">
              <a:extLst>
                <a:ext uri="{FF2B5EF4-FFF2-40B4-BE49-F238E27FC236}">
                  <a16:creationId xmlns="" xmlns:a16="http://schemas.microsoft.com/office/drawing/2014/main" id="{C359226C-FBA0-EE43-BC26-ED011EEBA954}"/>
                </a:ext>
              </a:extLst>
            </p:cNvPr>
            <p:cNvSpPr/>
            <p:nvPr/>
          </p:nvSpPr>
          <p:spPr>
            <a:xfrm>
              <a:off x="6987350" y="654357"/>
              <a:ext cx="11225" cy="46950"/>
            </a:xfrm>
            <a:custGeom>
              <a:avLst/>
              <a:gdLst/>
              <a:ahLst/>
              <a:cxnLst/>
              <a:rect l="l" t="t" r="r" b="b"/>
              <a:pathLst>
                <a:path w="449" h="1878" extrusionOk="0">
                  <a:moveTo>
                    <a:pt x="78" y="1"/>
                  </a:moveTo>
                  <a:cubicBezTo>
                    <a:pt x="40" y="1"/>
                    <a:pt x="0" y="33"/>
                    <a:pt x="10" y="83"/>
                  </a:cubicBezTo>
                  <a:cubicBezTo>
                    <a:pt x="75" y="379"/>
                    <a:pt x="113" y="677"/>
                    <a:pt x="121" y="980"/>
                  </a:cubicBezTo>
                  <a:cubicBezTo>
                    <a:pt x="127" y="1250"/>
                    <a:pt x="77" y="1517"/>
                    <a:pt x="93" y="1783"/>
                  </a:cubicBezTo>
                  <a:cubicBezTo>
                    <a:pt x="97" y="1843"/>
                    <a:pt x="146" y="1878"/>
                    <a:pt x="194" y="1878"/>
                  </a:cubicBezTo>
                  <a:cubicBezTo>
                    <a:pt x="233" y="1878"/>
                    <a:pt x="270" y="1856"/>
                    <a:pt x="284" y="1809"/>
                  </a:cubicBezTo>
                  <a:cubicBezTo>
                    <a:pt x="449" y="1266"/>
                    <a:pt x="296" y="578"/>
                    <a:pt x="139" y="47"/>
                  </a:cubicBezTo>
                  <a:cubicBezTo>
                    <a:pt x="129" y="15"/>
                    <a:pt x="104" y="1"/>
                    <a:pt x="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10;p60">
              <a:extLst>
                <a:ext uri="{FF2B5EF4-FFF2-40B4-BE49-F238E27FC236}">
                  <a16:creationId xmlns="" xmlns:a16="http://schemas.microsoft.com/office/drawing/2014/main" id="{6ED7376D-88C7-F444-91E0-E8FBDFB3BE9C}"/>
                </a:ext>
              </a:extLst>
            </p:cNvPr>
            <p:cNvSpPr/>
            <p:nvPr/>
          </p:nvSpPr>
          <p:spPr>
            <a:xfrm>
              <a:off x="6988875" y="739957"/>
              <a:ext cx="7050" cy="40125"/>
            </a:xfrm>
            <a:custGeom>
              <a:avLst/>
              <a:gdLst/>
              <a:ahLst/>
              <a:cxnLst/>
              <a:rect l="l" t="t" r="r" b="b"/>
              <a:pathLst>
                <a:path w="282" h="1605" extrusionOk="0">
                  <a:moveTo>
                    <a:pt x="141" y="1"/>
                  </a:moveTo>
                  <a:cubicBezTo>
                    <a:pt x="102" y="1"/>
                    <a:pt x="64" y="26"/>
                    <a:pt x="62" y="77"/>
                  </a:cubicBezTo>
                  <a:cubicBezTo>
                    <a:pt x="36" y="552"/>
                    <a:pt x="0" y="1031"/>
                    <a:pt x="39" y="1506"/>
                  </a:cubicBezTo>
                  <a:cubicBezTo>
                    <a:pt x="43" y="1572"/>
                    <a:pt x="91" y="1605"/>
                    <a:pt x="140" y="1605"/>
                  </a:cubicBezTo>
                  <a:cubicBezTo>
                    <a:pt x="188" y="1605"/>
                    <a:pt x="237" y="1572"/>
                    <a:pt x="243" y="1506"/>
                  </a:cubicBezTo>
                  <a:cubicBezTo>
                    <a:pt x="281" y="1030"/>
                    <a:pt x="245" y="552"/>
                    <a:pt x="219" y="77"/>
                  </a:cubicBezTo>
                  <a:cubicBezTo>
                    <a:pt x="217" y="26"/>
                    <a:pt x="179" y="1"/>
                    <a:pt x="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11;p60">
              <a:extLst>
                <a:ext uri="{FF2B5EF4-FFF2-40B4-BE49-F238E27FC236}">
                  <a16:creationId xmlns="" xmlns:a16="http://schemas.microsoft.com/office/drawing/2014/main" id="{E8923AD6-2CCC-6945-AA64-A45A44509B15}"/>
                </a:ext>
              </a:extLst>
            </p:cNvPr>
            <p:cNvSpPr/>
            <p:nvPr/>
          </p:nvSpPr>
          <p:spPr>
            <a:xfrm>
              <a:off x="6988500" y="482907"/>
              <a:ext cx="7700" cy="39550"/>
            </a:xfrm>
            <a:custGeom>
              <a:avLst/>
              <a:gdLst/>
              <a:ahLst/>
              <a:cxnLst/>
              <a:rect l="l" t="t" r="r" b="b"/>
              <a:pathLst>
                <a:path w="308" h="1582" extrusionOk="0">
                  <a:moveTo>
                    <a:pt x="155" y="0"/>
                  </a:moveTo>
                  <a:cubicBezTo>
                    <a:pt x="122" y="0"/>
                    <a:pt x="90" y="22"/>
                    <a:pt x="89" y="66"/>
                  </a:cubicBezTo>
                  <a:cubicBezTo>
                    <a:pt x="67" y="539"/>
                    <a:pt x="0" y="1050"/>
                    <a:pt x="67" y="1518"/>
                  </a:cubicBezTo>
                  <a:cubicBezTo>
                    <a:pt x="74" y="1560"/>
                    <a:pt x="115" y="1582"/>
                    <a:pt x="155" y="1582"/>
                  </a:cubicBezTo>
                  <a:cubicBezTo>
                    <a:pt x="195" y="1582"/>
                    <a:pt x="235" y="1560"/>
                    <a:pt x="240" y="1518"/>
                  </a:cubicBezTo>
                  <a:cubicBezTo>
                    <a:pt x="308" y="1049"/>
                    <a:pt x="243" y="539"/>
                    <a:pt x="222" y="66"/>
                  </a:cubicBezTo>
                  <a:cubicBezTo>
                    <a:pt x="220" y="22"/>
                    <a:pt x="187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12;p60">
              <a:extLst>
                <a:ext uri="{FF2B5EF4-FFF2-40B4-BE49-F238E27FC236}">
                  <a16:creationId xmlns="" xmlns:a16="http://schemas.microsoft.com/office/drawing/2014/main" id="{F2FAF463-4137-0542-90DF-38E96B4F3045}"/>
                </a:ext>
              </a:extLst>
            </p:cNvPr>
            <p:cNvSpPr/>
            <p:nvPr/>
          </p:nvSpPr>
          <p:spPr>
            <a:xfrm>
              <a:off x="6988875" y="1201407"/>
              <a:ext cx="6975" cy="35850"/>
            </a:xfrm>
            <a:custGeom>
              <a:avLst/>
              <a:gdLst/>
              <a:ahLst/>
              <a:cxnLst/>
              <a:rect l="l" t="t" r="r" b="b"/>
              <a:pathLst>
                <a:path w="279" h="1434" extrusionOk="0">
                  <a:moveTo>
                    <a:pt x="140" y="0"/>
                  </a:moveTo>
                  <a:cubicBezTo>
                    <a:pt x="109" y="0"/>
                    <a:pt x="78" y="21"/>
                    <a:pt x="76" y="63"/>
                  </a:cubicBezTo>
                  <a:cubicBezTo>
                    <a:pt x="56" y="483"/>
                    <a:pt x="0" y="928"/>
                    <a:pt x="50" y="1349"/>
                  </a:cubicBezTo>
                  <a:cubicBezTo>
                    <a:pt x="57" y="1405"/>
                    <a:pt x="98" y="1433"/>
                    <a:pt x="139" y="1433"/>
                  </a:cubicBezTo>
                  <a:cubicBezTo>
                    <a:pt x="181" y="1433"/>
                    <a:pt x="222" y="1405"/>
                    <a:pt x="229" y="1349"/>
                  </a:cubicBezTo>
                  <a:cubicBezTo>
                    <a:pt x="279" y="928"/>
                    <a:pt x="223" y="483"/>
                    <a:pt x="203" y="63"/>
                  </a:cubicBezTo>
                  <a:cubicBezTo>
                    <a:pt x="202" y="21"/>
                    <a:pt x="171" y="0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13;p60">
              <a:extLst>
                <a:ext uri="{FF2B5EF4-FFF2-40B4-BE49-F238E27FC236}">
                  <a16:creationId xmlns="" xmlns:a16="http://schemas.microsoft.com/office/drawing/2014/main" id="{3673C42D-F7A1-9D4A-894D-B1A41EFD20F7}"/>
                </a:ext>
              </a:extLst>
            </p:cNvPr>
            <p:cNvSpPr/>
            <p:nvPr/>
          </p:nvSpPr>
          <p:spPr>
            <a:xfrm>
              <a:off x="6985275" y="1104707"/>
              <a:ext cx="7050" cy="46675"/>
            </a:xfrm>
            <a:custGeom>
              <a:avLst/>
              <a:gdLst/>
              <a:ahLst/>
              <a:cxnLst/>
              <a:rect l="l" t="t" r="r" b="b"/>
              <a:pathLst>
                <a:path w="282" h="1867" extrusionOk="0">
                  <a:moveTo>
                    <a:pt x="141" y="0"/>
                  </a:moveTo>
                  <a:cubicBezTo>
                    <a:pt x="106" y="0"/>
                    <a:pt x="71" y="24"/>
                    <a:pt x="70" y="70"/>
                  </a:cubicBezTo>
                  <a:cubicBezTo>
                    <a:pt x="53" y="635"/>
                    <a:pt x="1" y="1220"/>
                    <a:pt x="56" y="1786"/>
                  </a:cubicBezTo>
                  <a:cubicBezTo>
                    <a:pt x="62" y="1840"/>
                    <a:pt x="102" y="1867"/>
                    <a:pt x="141" y="1867"/>
                  </a:cubicBezTo>
                  <a:cubicBezTo>
                    <a:pt x="181" y="1867"/>
                    <a:pt x="221" y="1840"/>
                    <a:pt x="226" y="1786"/>
                  </a:cubicBezTo>
                  <a:cubicBezTo>
                    <a:pt x="282" y="1220"/>
                    <a:pt x="226" y="635"/>
                    <a:pt x="212" y="70"/>
                  </a:cubicBezTo>
                  <a:cubicBezTo>
                    <a:pt x="211" y="24"/>
                    <a:pt x="176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87ACE1F-F543-AB4F-AB1A-B84908D093E8}"/>
              </a:ext>
            </a:extLst>
          </p:cNvPr>
          <p:cNvSpPr/>
          <p:nvPr/>
        </p:nvSpPr>
        <p:spPr>
          <a:xfrm>
            <a:off x="278376" y="-29495"/>
            <a:ext cx="2926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 Tính nhanh giá trị của đa thức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7FC18A47-362E-1948-A7FA-0D747E5DD1D4}"/>
              </a:ext>
            </a:extLst>
          </p:cNvPr>
          <p:cNvSpPr/>
          <p:nvPr/>
        </p:nvSpPr>
        <p:spPr>
          <a:xfrm>
            <a:off x="3415955" y="98324"/>
            <a:ext cx="35702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7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56/ SGK/ Trang 25</a:t>
            </a:r>
            <a:endParaRPr lang="x-none" sz="2700" b="1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872C0AF8-6B38-D841-A378-6398770B1EAB}"/>
                  </a:ext>
                </a:extLst>
              </p:cNvPr>
              <p:cNvSpPr/>
              <p:nvPr/>
            </p:nvSpPr>
            <p:spPr>
              <a:xfrm>
                <a:off x="180991" y="809488"/>
                <a:ext cx="3748142" cy="7471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x-none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x</a:t>
                </a:r>
                <a:r>
                  <a:rPr lang="vi-VN" sz="2400" baseline="30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vi-VN" sz="3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 x = 49,75</a:t>
                </a:r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72C0AF8-6B38-D841-A378-6398770B1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91" y="809488"/>
                <a:ext cx="3748142" cy="747128"/>
              </a:xfrm>
              <a:prstGeom prst="rect">
                <a:avLst/>
              </a:prstGeom>
              <a:blipFill>
                <a:blip r:embed="rId2"/>
                <a:stretch>
                  <a:fillRect l="-676" r="-2365" b="-50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DD8029CE-C792-754D-9BAC-B3942AE00724}"/>
                  </a:ext>
                </a:extLst>
              </p:cNvPr>
              <p:cNvSpPr/>
              <p:nvPr/>
            </p:nvSpPr>
            <p:spPr>
              <a:xfrm>
                <a:off x="236862" y="1350073"/>
                <a:ext cx="3064044" cy="874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(x)</a:t>
                </a:r>
                <a:r>
                  <a:rPr lang="vi-VN" sz="2400" baseline="30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+ 2. x.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x-none" sz="3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x-none" sz="3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x-none" sz="30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3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3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x-none" sz="3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D8029CE-C792-754D-9BAC-B3942AE00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62" y="1350073"/>
                <a:ext cx="3064044" cy="874407"/>
              </a:xfrm>
              <a:prstGeom prst="rect">
                <a:avLst/>
              </a:prstGeom>
              <a:blipFill>
                <a:blip r:embed="rId3"/>
                <a:stretch>
                  <a:fillRect l="-2893" b="-285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34F5D814-6D54-9E4E-8DCF-DD828D8119AD}"/>
                  </a:ext>
                </a:extLst>
              </p:cNvPr>
              <p:cNvSpPr/>
              <p:nvPr/>
            </p:nvSpPr>
            <p:spPr>
              <a:xfrm>
                <a:off x="254561" y="2136654"/>
                <a:ext cx="2216569" cy="718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x-none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x-none" sz="24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x-none" sz="24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4F5D814-6D54-9E4E-8DCF-DD828D811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61" y="2136654"/>
                <a:ext cx="2216569" cy="718017"/>
              </a:xfrm>
              <a:prstGeom prst="rect">
                <a:avLst/>
              </a:prstGeom>
              <a:blipFill>
                <a:blip r:embed="rId4"/>
                <a:stretch>
                  <a:fillRect l="-4571" b="-701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0C292065-3F72-8C43-B15D-FC97A024D946}"/>
              </a:ext>
            </a:extLst>
          </p:cNvPr>
          <p:cNvSpPr/>
          <p:nvPr/>
        </p:nvSpPr>
        <p:spPr>
          <a:xfrm>
            <a:off x="271538" y="2801322"/>
            <a:ext cx="2377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      (x + 0,25)</a:t>
            </a:r>
            <a:r>
              <a:rPr lang="vi-VN" sz="2400" baseline="30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CF6B9B11-27F4-DC40-8316-0BA178BFB57C}"/>
              </a:ext>
            </a:extLst>
          </p:cNvPr>
          <p:cNvSpPr/>
          <p:nvPr/>
        </p:nvSpPr>
        <p:spPr>
          <a:xfrm>
            <a:off x="188302" y="3145452"/>
            <a:ext cx="2893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 x = 49,75 ta có: 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A6296E12-1B6E-754E-8DEE-76AFD1BC895A}"/>
              </a:ext>
            </a:extLst>
          </p:cNvPr>
          <p:cNvSpPr/>
          <p:nvPr/>
        </p:nvSpPr>
        <p:spPr>
          <a:xfrm>
            <a:off x="187159" y="3558406"/>
            <a:ext cx="3833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 + 0,25)</a:t>
            </a:r>
            <a:r>
              <a:rPr lang="vi-VN" sz="2400" baseline="30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( 49,75 + 0,25)</a:t>
            </a:r>
            <a:r>
              <a:rPr lang="vi-VN" sz="2400" baseline="30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90CC7453-3347-CE44-B8EB-944DB01F6FAC}"/>
              </a:ext>
            </a:extLst>
          </p:cNvPr>
          <p:cNvSpPr/>
          <p:nvPr/>
        </p:nvSpPr>
        <p:spPr>
          <a:xfrm>
            <a:off x="1541398" y="3932032"/>
            <a:ext cx="2435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         (50)</a:t>
            </a:r>
            <a:r>
              <a:rPr lang="vi-VN" sz="2400" baseline="30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9922D9A9-DB13-4E4E-A8BA-604EA9303596}"/>
              </a:ext>
            </a:extLst>
          </p:cNvPr>
          <p:cNvSpPr/>
          <p:nvPr/>
        </p:nvSpPr>
        <p:spPr>
          <a:xfrm>
            <a:off x="1549953" y="4344986"/>
            <a:ext cx="1819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         2500</a:t>
            </a:r>
            <a:endParaRPr lang="x-none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564BC698-A61F-554B-BB1F-4CFB3395EC74}"/>
              </a:ext>
            </a:extLst>
          </p:cNvPr>
          <p:cNvSpPr/>
          <p:nvPr/>
        </p:nvSpPr>
        <p:spPr>
          <a:xfrm>
            <a:off x="4320015" y="864365"/>
            <a:ext cx="4743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y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2y – 1 tại x = 93 và y = 6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A3C1ED9-F910-A74C-9C70-4A67FE0DB28C}"/>
              </a:ext>
            </a:extLst>
          </p:cNvPr>
          <p:cNvSpPr txBox="1"/>
          <p:nvPr/>
        </p:nvSpPr>
        <p:spPr>
          <a:xfrm>
            <a:off x="4365522" y="1238865"/>
            <a:ext cx="2473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vi-V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– (y + 2y + 1)</a:t>
            </a:r>
            <a:endParaRPr lang="x-non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F6D737DD-9DA6-3049-8662-B880EE2C390C}"/>
              </a:ext>
            </a:extLst>
          </p:cNvPr>
          <p:cNvSpPr/>
          <p:nvPr/>
        </p:nvSpPr>
        <p:spPr>
          <a:xfrm>
            <a:off x="4361599" y="1641114"/>
            <a:ext cx="2326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    (y + 1)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DDB2ABCB-5800-8E42-955A-7DAF6C4C6DF9}"/>
              </a:ext>
            </a:extLst>
          </p:cNvPr>
          <p:cNvSpPr/>
          <p:nvPr/>
        </p:nvSpPr>
        <p:spPr>
          <a:xfrm>
            <a:off x="4344632" y="2024571"/>
            <a:ext cx="3621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[x – (y + 1)]. [x + (y + 1)]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90B0E41D-6D60-ED4B-BC63-A6164C619079}"/>
              </a:ext>
            </a:extLst>
          </p:cNvPr>
          <p:cNvSpPr/>
          <p:nvPr/>
        </p:nvSpPr>
        <p:spPr>
          <a:xfrm>
            <a:off x="4350877" y="2427694"/>
            <a:ext cx="3499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(x –   y – 1). ( x +  y + 1)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FD35B4C4-F64C-124D-9FB9-17B14F34CCF1}"/>
              </a:ext>
            </a:extLst>
          </p:cNvPr>
          <p:cNvSpPr/>
          <p:nvPr/>
        </p:nvSpPr>
        <p:spPr>
          <a:xfrm>
            <a:off x="4343989" y="2811152"/>
            <a:ext cx="3510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 x = 93 và y = 6 ta có: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21D05BE4-B914-C045-892F-0989F07E15BF}"/>
              </a:ext>
            </a:extLst>
          </p:cNvPr>
          <p:cNvSpPr/>
          <p:nvPr/>
        </p:nvSpPr>
        <p:spPr>
          <a:xfrm>
            <a:off x="4572101" y="3150367"/>
            <a:ext cx="3249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 –   y – 1). ( x +  y + 1)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608EE2C-5D2F-1E47-8B1D-A68F4E263478}"/>
              </a:ext>
            </a:extLst>
          </p:cNvPr>
          <p:cNvSpPr/>
          <p:nvPr/>
        </p:nvSpPr>
        <p:spPr>
          <a:xfrm>
            <a:off x="4275055" y="3499410"/>
            <a:ext cx="3576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( 93 – 6 – 1). (93 + 6 + 1)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3BD1DB70-3C94-5E46-B7FF-B9AC96641FDC}"/>
              </a:ext>
            </a:extLst>
          </p:cNvPr>
          <p:cNvSpPr/>
          <p:nvPr/>
        </p:nvSpPr>
        <p:spPr>
          <a:xfrm>
            <a:off x="4299632" y="3848457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( 86). (100)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2032A5ED-CC36-F44D-AED4-1CD4CA20696C}"/>
              </a:ext>
            </a:extLst>
          </p:cNvPr>
          <p:cNvSpPr/>
          <p:nvPr/>
        </p:nvSpPr>
        <p:spPr>
          <a:xfrm>
            <a:off x="4304547" y="4227000"/>
            <a:ext cx="1435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     8600</a:t>
            </a:r>
          </a:p>
        </p:txBody>
      </p:sp>
    </p:spTree>
    <p:extLst>
      <p:ext uri="{BB962C8B-B14F-4D97-AF65-F5344CB8AC3E}">
        <p14:creationId xmlns:p14="http://schemas.microsoft.com/office/powerpoint/2010/main" val="16448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 animBg="1"/>
      <p:bldP spid="44" grpId="0" animBg="1"/>
      <p:bldP spid="46" grpId="0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379;p60">
            <a:extLst>
              <a:ext uri="{FF2B5EF4-FFF2-40B4-BE49-F238E27FC236}">
                <a16:creationId xmlns="" xmlns:a16="http://schemas.microsoft.com/office/drawing/2014/main" id="{907AB4AC-0251-B841-AA85-A4D9C08DBD70}"/>
              </a:ext>
            </a:extLst>
          </p:cNvPr>
          <p:cNvGrpSpPr/>
          <p:nvPr/>
        </p:nvGrpSpPr>
        <p:grpSpPr>
          <a:xfrm>
            <a:off x="171701" y="-39328"/>
            <a:ext cx="3248969" cy="1032386"/>
            <a:chOff x="6939375" y="228732"/>
            <a:chExt cx="917425" cy="1122350"/>
          </a:xfrm>
        </p:grpSpPr>
        <p:sp>
          <p:nvSpPr>
            <p:cNvPr id="6" name="Google Shape;2380;p60">
              <a:extLst>
                <a:ext uri="{FF2B5EF4-FFF2-40B4-BE49-F238E27FC236}">
                  <a16:creationId xmlns="" xmlns:a16="http://schemas.microsoft.com/office/drawing/2014/main" id="{B7E56B0E-1AD6-6747-9E13-9FC67690C2BC}"/>
                </a:ext>
              </a:extLst>
            </p:cNvPr>
            <p:cNvSpPr/>
            <p:nvPr/>
          </p:nvSpPr>
          <p:spPr>
            <a:xfrm>
              <a:off x="6939375" y="228732"/>
              <a:ext cx="917425" cy="1092925"/>
            </a:xfrm>
            <a:custGeom>
              <a:avLst/>
              <a:gdLst/>
              <a:ahLst/>
              <a:cxnLst/>
              <a:rect l="l" t="t" r="r" b="b"/>
              <a:pathLst>
                <a:path w="36697" h="43717" extrusionOk="0">
                  <a:moveTo>
                    <a:pt x="13408" y="1"/>
                  </a:moveTo>
                  <a:cubicBezTo>
                    <a:pt x="9075" y="1"/>
                    <a:pt x="4745" y="72"/>
                    <a:pt x="426" y="271"/>
                  </a:cubicBezTo>
                  <a:cubicBezTo>
                    <a:pt x="312" y="279"/>
                    <a:pt x="259" y="370"/>
                    <a:pt x="269" y="458"/>
                  </a:cubicBezTo>
                  <a:cubicBezTo>
                    <a:pt x="193" y="482"/>
                    <a:pt x="132" y="544"/>
                    <a:pt x="132" y="648"/>
                  </a:cubicBezTo>
                  <a:cubicBezTo>
                    <a:pt x="123" y="7817"/>
                    <a:pt x="100" y="14989"/>
                    <a:pt x="116" y="22160"/>
                  </a:cubicBezTo>
                  <a:cubicBezTo>
                    <a:pt x="126" y="25668"/>
                    <a:pt x="112" y="29177"/>
                    <a:pt x="110" y="32686"/>
                  </a:cubicBezTo>
                  <a:cubicBezTo>
                    <a:pt x="110" y="36288"/>
                    <a:pt x="1" y="39921"/>
                    <a:pt x="187" y="43515"/>
                  </a:cubicBezTo>
                  <a:lnTo>
                    <a:pt x="378" y="43506"/>
                  </a:lnTo>
                  <a:cubicBezTo>
                    <a:pt x="567" y="39990"/>
                    <a:pt x="474" y="36436"/>
                    <a:pt x="483" y="32915"/>
                  </a:cubicBezTo>
                  <a:cubicBezTo>
                    <a:pt x="493" y="29330"/>
                    <a:pt x="488" y="25743"/>
                    <a:pt x="507" y="22160"/>
                  </a:cubicBezTo>
                  <a:cubicBezTo>
                    <a:pt x="543" y="14989"/>
                    <a:pt x="541" y="7817"/>
                    <a:pt x="551" y="648"/>
                  </a:cubicBezTo>
                  <a:cubicBezTo>
                    <a:pt x="551" y="632"/>
                    <a:pt x="545" y="620"/>
                    <a:pt x="543" y="604"/>
                  </a:cubicBezTo>
                  <a:lnTo>
                    <a:pt x="543" y="604"/>
                  </a:lnTo>
                  <a:cubicBezTo>
                    <a:pt x="982" y="613"/>
                    <a:pt x="1421" y="615"/>
                    <a:pt x="1859" y="620"/>
                  </a:cubicBezTo>
                  <a:cubicBezTo>
                    <a:pt x="1825" y="974"/>
                    <a:pt x="1786" y="1364"/>
                    <a:pt x="1875" y="1682"/>
                  </a:cubicBezTo>
                  <a:cubicBezTo>
                    <a:pt x="1889" y="1732"/>
                    <a:pt x="1934" y="1758"/>
                    <a:pt x="1978" y="1758"/>
                  </a:cubicBezTo>
                  <a:cubicBezTo>
                    <a:pt x="2022" y="1758"/>
                    <a:pt x="2066" y="1733"/>
                    <a:pt x="2079" y="1682"/>
                  </a:cubicBezTo>
                  <a:cubicBezTo>
                    <a:pt x="2167" y="1364"/>
                    <a:pt x="2130" y="976"/>
                    <a:pt x="2095" y="623"/>
                  </a:cubicBezTo>
                  <a:lnTo>
                    <a:pt x="2095" y="623"/>
                  </a:lnTo>
                  <a:cubicBezTo>
                    <a:pt x="3069" y="633"/>
                    <a:pt x="4042" y="637"/>
                    <a:pt x="5016" y="637"/>
                  </a:cubicBezTo>
                  <a:cubicBezTo>
                    <a:pt x="9239" y="637"/>
                    <a:pt x="13466" y="560"/>
                    <a:pt x="17687" y="560"/>
                  </a:cubicBezTo>
                  <a:cubicBezTo>
                    <a:pt x="17885" y="560"/>
                    <a:pt x="18083" y="560"/>
                    <a:pt x="18281" y="561"/>
                  </a:cubicBezTo>
                  <a:cubicBezTo>
                    <a:pt x="24157" y="569"/>
                    <a:pt x="30042" y="569"/>
                    <a:pt x="35916" y="685"/>
                  </a:cubicBezTo>
                  <a:cubicBezTo>
                    <a:pt x="36096" y="7863"/>
                    <a:pt x="36221" y="15047"/>
                    <a:pt x="36149" y="22228"/>
                  </a:cubicBezTo>
                  <a:cubicBezTo>
                    <a:pt x="36115" y="25763"/>
                    <a:pt x="36113" y="29298"/>
                    <a:pt x="36103" y="32835"/>
                  </a:cubicBezTo>
                  <a:cubicBezTo>
                    <a:pt x="36091" y="36436"/>
                    <a:pt x="35865" y="40121"/>
                    <a:pt x="36145" y="43716"/>
                  </a:cubicBezTo>
                  <a:lnTo>
                    <a:pt x="36405" y="43698"/>
                  </a:lnTo>
                  <a:cubicBezTo>
                    <a:pt x="36696" y="40187"/>
                    <a:pt x="36501" y="36586"/>
                    <a:pt x="36511" y="33065"/>
                  </a:cubicBezTo>
                  <a:cubicBezTo>
                    <a:pt x="36523" y="29452"/>
                    <a:pt x="36553" y="25838"/>
                    <a:pt x="36533" y="22228"/>
                  </a:cubicBezTo>
                  <a:cubicBezTo>
                    <a:pt x="36491" y="15033"/>
                    <a:pt x="36674" y="7841"/>
                    <a:pt x="36412" y="647"/>
                  </a:cubicBezTo>
                  <a:cubicBezTo>
                    <a:pt x="36408" y="541"/>
                    <a:pt x="36348" y="474"/>
                    <a:pt x="36274" y="438"/>
                  </a:cubicBezTo>
                  <a:cubicBezTo>
                    <a:pt x="36248" y="392"/>
                    <a:pt x="36205" y="354"/>
                    <a:pt x="36135" y="354"/>
                  </a:cubicBezTo>
                  <a:cubicBezTo>
                    <a:pt x="28576" y="219"/>
                    <a:pt x="20988" y="1"/>
                    <a:pt x="13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81;p60">
              <a:extLst>
                <a:ext uri="{FF2B5EF4-FFF2-40B4-BE49-F238E27FC236}">
                  <a16:creationId xmlns="" xmlns:a16="http://schemas.microsoft.com/office/drawing/2014/main" id="{AE7D6EEB-B09C-6947-807C-7275AA98A268}"/>
                </a:ext>
              </a:extLst>
            </p:cNvPr>
            <p:cNvSpPr/>
            <p:nvPr/>
          </p:nvSpPr>
          <p:spPr>
            <a:xfrm>
              <a:off x="7392275" y="1128432"/>
              <a:ext cx="460375" cy="222650"/>
            </a:xfrm>
            <a:custGeom>
              <a:avLst/>
              <a:gdLst/>
              <a:ahLst/>
              <a:cxnLst/>
              <a:rect l="l" t="t" r="r" b="b"/>
              <a:pathLst>
                <a:path w="18415" h="8906" extrusionOk="0">
                  <a:moveTo>
                    <a:pt x="132" y="0"/>
                  </a:moveTo>
                  <a:lnTo>
                    <a:pt x="0" y="261"/>
                  </a:lnTo>
                  <a:cubicBezTo>
                    <a:pt x="1277" y="931"/>
                    <a:pt x="2642" y="1479"/>
                    <a:pt x="3931" y="2141"/>
                  </a:cubicBezTo>
                  <a:cubicBezTo>
                    <a:pt x="5472" y="2933"/>
                    <a:pt x="7022" y="3714"/>
                    <a:pt x="8573" y="4485"/>
                  </a:cubicBezTo>
                  <a:cubicBezTo>
                    <a:pt x="11615" y="5992"/>
                    <a:pt x="14669" y="7470"/>
                    <a:pt x="17754" y="8883"/>
                  </a:cubicBezTo>
                  <a:cubicBezTo>
                    <a:pt x="17790" y="8899"/>
                    <a:pt x="17824" y="8906"/>
                    <a:pt x="17857" y="8906"/>
                  </a:cubicBezTo>
                  <a:cubicBezTo>
                    <a:pt x="17959" y="8906"/>
                    <a:pt x="18044" y="8837"/>
                    <a:pt x="18084" y="8752"/>
                  </a:cubicBezTo>
                  <a:cubicBezTo>
                    <a:pt x="18096" y="8755"/>
                    <a:pt x="18108" y="8756"/>
                    <a:pt x="18120" y="8756"/>
                  </a:cubicBezTo>
                  <a:cubicBezTo>
                    <a:pt x="18160" y="8756"/>
                    <a:pt x="18200" y="8736"/>
                    <a:pt x="18225" y="8680"/>
                  </a:cubicBezTo>
                  <a:cubicBezTo>
                    <a:pt x="18297" y="8535"/>
                    <a:pt x="18335" y="8382"/>
                    <a:pt x="18361" y="8221"/>
                  </a:cubicBezTo>
                  <a:cubicBezTo>
                    <a:pt x="18385" y="8064"/>
                    <a:pt x="18414" y="7887"/>
                    <a:pt x="18324" y="7750"/>
                  </a:cubicBezTo>
                  <a:cubicBezTo>
                    <a:pt x="18313" y="7734"/>
                    <a:pt x="18301" y="7720"/>
                    <a:pt x="18289" y="7710"/>
                  </a:cubicBezTo>
                  <a:lnTo>
                    <a:pt x="18029" y="7728"/>
                  </a:lnTo>
                  <a:cubicBezTo>
                    <a:pt x="18031" y="7736"/>
                    <a:pt x="18031" y="7742"/>
                    <a:pt x="18031" y="7750"/>
                  </a:cubicBezTo>
                  <a:cubicBezTo>
                    <a:pt x="18021" y="7763"/>
                    <a:pt x="18013" y="7774"/>
                    <a:pt x="18005" y="7791"/>
                  </a:cubicBezTo>
                  <a:cubicBezTo>
                    <a:pt x="17957" y="7909"/>
                    <a:pt x="17994" y="8044"/>
                    <a:pt x="17994" y="8169"/>
                  </a:cubicBezTo>
                  <a:cubicBezTo>
                    <a:pt x="17994" y="8271"/>
                    <a:pt x="17983" y="8370"/>
                    <a:pt x="17969" y="8467"/>
                  </a:cubicBezTo>
                  <a:cubicBezTo>
                    <a:pt x="14771" y="6960"/>
                    <a:pt x="11575" y="5445"/>
                    <a:pt x="8405" y="3879"/>
                  </a:cubicBezTo>
                  <a:cubicBezTo>
                    <a:pt x="6851" y="3113"/>
                    <a:pt x="5299" y="2334"/>
                    <a:pt x="3752" y="1550"/>
                  </a:cubicBezTo>
                  <a:cubicBezTo>
                    <a:pt x="2644" y="986"/>
                    <a:pt x="1402" y="159"/>
                    <a:pt x="1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82;p60">
              <a:extLst>
                <a:ext uri="{FF2B5EF4-FFF2-40B4-BE49-F238E27FC236}">
                  <a16:creationId xmlns="" xmlns:a16="http://schemas.microsoft.com/office/drawing/2014/main" id="{23587C07-F4C8-7943-A7C1-7B2C19EF183D}"/>
                </a:ext>
              </a:extLst>
            </p:cNvPr>
            <p:cNvSpPr/>
            <p:nvPr/>
          </p:nvSpPr>
          <p:spPr>
            <a:xfrm>
              <a:off x="6948800" y="242732"/>
              <a:ext cx="896100" cy="1097400"/>
            </a:xfrm>
            <a:custGeom>
              <a:avLst/>
              <a:gdLst/>
              <a:ahLst/>
              <a:cxnLst/>
              <a:rect l="l" t="t" r="r" b="b"/>
              <a:pathLst>
                <a:path w="35844" h="43896" extrusionOk="0">
                  <a:moveTo>
                    <a:pt x="34902" y="134"/>
                  </a:moveTo>
                  <a:cubicBezTo>
                    <a:pt x="34953" y="134"/>
                    <a:pt x="35001" y="167"/>
                    <a:pt x="35001" y="233"/>
                  </a:cubicBezTo>
                  <a:cubicBezTo>
                    <a:pt x="35003" y="529"/>
                    <a:pt x="34915" y="832"/>
                    <a:pt x="34858" y="1120"/>
                  </a:cubicBezTo>
                  <a:cubicBezTo>
                    <a:pt x="34847" y="1179"/>
                    <a:pt x="34806" y="1204"/>
                    <a:pt x="34762" y="1204"/>
                  </a:cubicBezTo>
                  <a:cubicBezTo>
                    <a:pt x="34695" y="1204"/>
                    <a:pt x="34621" y="1147"/>
                    <a:pt x="34633" y="1060"/>
                  </a:cubicBezTo>
                  <a:cubicBezTo>
                    <a:pt x="34680" y="776"/>
                    <a:pt x="34698" y="476"/>
                    <a:pt x="34798" y="206"/>
                  </a:cubicBezTo>
                  <a:cubicBezTo>
                    <a:pt x="34816" y="157"/>
                    <a:pt x="34860" y="134"/>
                    <a:pt x="34902" y="134"/>
                  </a:cubicBezTo>
                  <a:close/>
                  <a:moveTo>
                    <a:pt x="1850" y="2436"/>
                  </a:moveTo>
                  <a:cubicBezTo>
                    <a:pt x="1896" y="2436"/>
                    <a:pt x="1943" y="2474"/>
                    <a:pt x="1928" y="2534"/>
                  </a:cubicBezTo>
                  <a:cubicBezTo>
                    <a:pt x="1810" y="3011"/>
                    <a:pt x="1832" y="3466"/>
                    <a:pt x="1838" y="3951"/>
                  </a:cubicBezTo>
                  <a:cubicBezTo>
                    <a:pt x="1839" y="4005"/>
                    <a:pt x="1796" y="4034"/>
                    <a:pt x="1753" y="4034"/>
                  </a:cubicBezTo>
                  <a:cubicBezTo>
                    <a:pt x="1718" y="4034"/>
                    <a:pt x="1683" y="4015"/>
                    <a:pt x="1671" y="3975"/>
                  </a:cubicBezTo>
                  <a:cubicBezTo>
                    <a:pt x="1538" y="3490"/>
                    <a:pt x="1621" y="2963"/>
                    <a:pt x="1774" y="2492"/>
                  </a:cubicBezTo>
                  <a:cubicBezTo>
                    <a:pt x="1787" y="2453"/>
                    <a:pt x="1818" y="2436"/>
                    <a:pt x="1850" y="2436"/>
                  </a:cubicBezTo>
                  <a:close/>
                  <a:moveTo>
                    <a:pt x="34782" y="2583"/>
                  </a:moveTo>
                  <a:cubicBezTo>
                    <a:pt x="34814" y="2583"/>
                    <a:pt x="34846" y="2601"/>
                    <a:pt x="34860" y="2641"/>
                  </a:cubicBezTo>
                  <a:cubicBezTo>
                    <a:pt x="35107" y="3363"/>
                    <a:pt x="35068" y="4108"/>
                    <a:pt x="34842" y="4830"/>
                  </a:cubicBezTo>
                  <a:cubicBezTo>
                    <a:pt x="34828" y="4874"/>
                    <a:pt x="34793" y="4892"/>
                    <a:pt x="34758" y="4892"/>
                  </a:cubicBezTo>
                  <a:cubicBezTo>
                    <a:pt x="34705" y="4892"/>
                    <a:pt x="34651" y="4849"/>
                    <a:pt x="34671" y="4782"/>
                  </a:cubicBezTo>
                  <a:cubicBezTo>
                    <a:pt x="34865" y="4083"/>
                    <a:pt x="34842" y="3395"/>
                    <a:pt x="34698" y="2685"/>
                  </a:cubicBezTo>
                  <a:cubicBezTo>
                    <a:pt x="34686" y="2622"/>
                    <a:pt x="34734" y="2583"/>
                    <a:pt x="34782" y="2583"/>
                  </a:cubicBezTo>
                  <a:close/>
                  <a:moveTo>
                    <a:pt x="1887" y="6606"/>
                  </a:moveTo>
                  <a:cubicBezTo>
                    <a:pt x="1918" y="6606"/>
                    <a:pt x="1950" y="6627"/>
                    <a:pt x="1951" y="6669"/>
                  </a:cubicBezTo>
                  <a:cubicBezTo>
                    <a:pt x="1958" y="6953"/>
                    <a:pt x="1988" y="7246"/>
                    <a:pt x="1963" y="7528"/>
                  </a:cubicBezTo>
                  <a:cubicBezTo>
                    <a:pt x="1958" y="7576"/>
                    <a:pt x="1922" y="7601"/>
                    <a:pt x="1887" y="7601"/>
                  </a:cubicBezTo>
                  <a:cubicBezTo>
                    <a:pt x="1851" y="7601"/>
                    <a:pt x="1815" y="7576"/>
                    <a:pt x="1810" y="7528"/>
                  </a:cubicBezTo>
                  <a:cubicBezTo>
                    <a:pt x="1785" y="7246"/>
                    <a:pt x="1815" y="6953"/>
                    <a:pt x="1822" y="6669"/>
                  </a:cubicBezTo>
                  <a:cubicBezTo>
                    <a:pt x="1823" y="6627"/>
                    <a:pt x="1855" y="6606"/>
                    <a:pt x="1887" y="6606"/>
                  </a:cubicBezTo>
                  <a:close/>
                  <a:moveTo>
                    <a:pt x="34768" y="6733"/>
                  </a:moveTo>
                  <a:cubicBezTo>
                    <a:pt x="34808" y="6733"/>
                    <a:pt x="34849" y="6760"/>
                    <a:pt x="34851" y="6812"/>
                  </a:cubicBezTo>
                  <a:cubicBezTo>
                    <a:pt x="34879" y="7431"/>
                    <a:pt x="34890" y="8051"/>
                    <a:pt x="34851" y="8671"/>
                  </a:cubicBezTo>
                  <a:cubicBezTo>
                    <a:pt x="34848" y="8724"/>
                    <a:pt x="34808" y="8750"/>
                    <a:pt x="34769" y="8750"/>
                  </a:cubicBezTo>
                  <a:cubicBezTo>
                    <a:pt x="34730" y="8750"/>
                    <a:pt x="34690" y="8724"/>
                    <a:pt x="34687" y="8671"/>
                  </a:cubicBezTo>
                  <a:cubicBezTo>
                    <a:pt x="34645" y="8051"/>
                    <a:pt x="34657" y="7431"/>
                    <a:pt x="34687" y="6812"/>
                  </a:cubicBezTo>
                  <a:cubicBezTo>
                    <a:pt x="34689" y="6759"/>
                    <a:pt x="34729" y="6733"/>
                    <a:pt x="34768" y="6733"/>
                  </a:cubicBezTo>
                  <a:close/>
                  <a:moveTo>
                    <a:pt x="1743" y="9606"/>
                  </a:moveTo>
                  <a:cubicBezTo>
                    <a:pt x="1775" y="9606"/>
                    <a:pt x="1808" y="9629"/>
                    <a:pt x="1810" y="9673"/>
                  </a:cubicBezTo>
                  <a:cubicBezTo>
                    <a:pt x="1831" y="10146"/>
                    <a:pt x="1896" y="10656"/>
                    <a:pt x="1828" y="11125"/>
                  </a:cubicBezTo>
                  <a:cubicBezTo>
                    <a:pt x="1823" y="11167"/>
                    <a:pt x="1783" y="11189"/>
                    <a:pt x="1743" y="11189"/>
                  </a:cubicBezTo>
                  <a:cubicBezTo>
                    <a:pt x="1703" y="11189"/>
                    <a:pt x="1662" y="11167"/>
                    <a:pt x="1655" y="11125"/>
                  </a:cubicBezTo>
                  <a:cubicBezTo>
                    <a:pt x="1589" y="10656"/>
                    <a:pt x="1655" y="10146"/>
                    <a:pt x="1677" y="9673"/>
                  </a:cubicBezTo>
                  <a:cubicBezTo>
                    <a:pt x="1678" y="9629"/>
                    <a:pt x="1710" y="9606"/>
                    <a:pt x="1743" y="9606"/>
                  </a:cubicBezTo>
                  <a:close/>
                  <a:moveTo>
                    <a:pt x="34768" y="10893"/>
                  </a:moveTo>
                  <a:cubicBezTo>
                    <a:pt x="34800" y="10893"/>
                    <a:pt x="34834" y="10915"/>
                    <a:pt x="34837" y="10959"/>
                  </a:cubicBezTo>
                  <a:cubicBezTo>
                    <a:pt x="34885" y="11675"/>
                    <a:pt x="34865" y="12387"/>
                    <a:pt x="34846" y="13103"/>
                  </a:cubicBezTo>
                  <a:cubicBezTo>
                    <a:pt x="34844" y="13153"/>
                    <a:pt x="34806" y="13178"/>
                    <a:pt x="34768" y="13178"/>
                  </a:cubicBezTo>
                  <a:cubicBezTo>
                    <a:pt x="34731" y="13178"/>
                    <a:pt x="34693" y="13153"/>
                    <a:pt x="34692" y="13103"/>
                  </a:cubicBezTo>
                  <a:cubicBezTo>
                    <a:pt x="34673" y="12387"/>
                    <a:pt x="34653" y="11675"/>
                    <a:pt x="34701" y="10959"/>
                  </a:cubicBezTo>
                  <a:cubicBezTo>
                    <a:pt x="34703" y="10915"/>
                    <a:pt x="34735" y="10893"/>
                    <a:pt x="34768" y="10893"/>
                  </a:cubicBezTo>
                  <a:close/>
                  <a:moveTo>
                    <a:pt x="1886" y="13029"/>
                  </a:moveTo>
                  <a:cubicBezTo>
                    <a:pt x="1924" y="13029"/>
                    <a:pt x="1962" y="13053"/>
                    <a:pt x="1963" y="13103"/>
                  </a:cubicBezTo>
                  <a:cubicBezTo>
                    <a:pt x="1977" y="13572"/>
                    <a:pt x="2029" y="14065"/>
                    <a:pt x="1967" y="14533"/>
                  </a:cubicBezTo>
                  <a:cubicBezTo>
                    <a:pt x="1960" y="14585"/>
                    <a:pt x="1924" y="14611"/>
                    <a:pt x="1887" y="14611"/>
                  </a:cubicBezTo>
                  <a:cubicBezTo>
                    <a:pt x="1850" y="14611"/>
                    <a:pt x="1813" y="14585"/>
                    <a:pt x="1806" y="14533"/>
                  </a:cubicBezTo>
                  <a:cubicBezTo>
                    <a:pt x="1743" y="14067"/>
                    <a:pt x="1796" y="13572"/>
                    <a:pt x="1808" y="13103"/>
                  </a:cubicBezTo>
                  <a:cubicBezTo>
                    <a:pt x="1810" y="13053"/>
                    <a:pt x="1849" y="13029"/>
                    <a:pt x="1886" y="13029"/>
                  </a:cubicBezTo>
                  <a:close/>
                  <a:moveTo>
                    <a:pt x="34769" y="15596"/>
                  </a:moveTo>
                  <a:cubicBezTo>
                    <a:pt x="34810" y="15596"/>
                    <a:pt x="34850" y="15623"/>
                    <a:pt x="34851" y="15676"/>
                  </a:cubicBezTo>
                  <a:cubicBezTo>
                    <a:pt x="34877" y="16345"/>
                    <a:pt x="34874" y="17010"/>
                    <a:pt x="34856" y="17678"/>
                  </a:cubicBezTo>
                  <a:cubicBezTo>
                    <a:pt x="34853" y="17734"/>
                    <a:pt x="34811" y="17762"/>
                    <a:pt x="34769" y="17762"/>
                  </a:cubicBezTo>
                  <a:cubicBezTo>
                    <a:pt x="34726" y="17762"/>
                    <a:pt x="34684" y="17733"/>
                    <a:pt x="34682" y="17678"/>
                  </a:cubicBezTo>
                  <a:cubicBezTo>
                    <a:pt x="34661" y="17010"/>
                    <a:pt x="34659" y="16345"/>
                    <a:pt x="34685" y="15676"/>
                  </a:cubicBezTo>
                  <a:cubicBezTo>
                    <a:pt x="34687" y="15623"/>
                    <a:pt x="34728" y="15596"/>
                    <a:pt x="34769" y="15596"/>
                  </a:cubicBezTo>
                  <a:close/>
                  <a:moveTo>
                    <a:pt x="1620" y="16466"/>
                  </a:moveTo>
                  <a:cubicBezTo>
                    <a:pt x="1646" y="16466"/>
                    <a:pt x="1671" y="16480"/>
                    <a:pt x="1681" y="16512"/>
                  </a:cubicBezTo>
                  <a:cubicBezTo>
                    <a:pt x="1838" y="17043"/>
                    <a:pt x="1991" y="17731"/>
                    <a:pt x="1826" y="18274"/>
                  </a:cubicBezTo>
                  <a:cubicBezTo>
                    <a:pt x="1812" y="18321"/>
                    <a:pt x="1774" y="18343"/>
                    <a:pt x="1736" y="18343"/>
                  </a:cubicBezTo>
                  <a:cubicBezTo>
                    <a:pt x="1688" y="18343"/>
                    <a:pt x="1639" y="18309"/>
                    <a:pt x="1635" y="18248"/>
                  </a:cubicBezTo>
                  <a:cubicBezTo>
                    <a:pt x="1619" y="17982"/>
                    <a:pt x="1669" y="17715"/>
                    <a:pt x="1663" y="17445"/>
                  </a:cubicBezTo>
                  <a:cubicBezTo>
                    <a:pt x="1655" y="17142"/>
                    <a:pt x="1617" y="16844"/>
                    <a:pt x="1552" y="16548"/>
                  </a:cubicBezTo>
                  <a:cubicBezTo>
                    <a:pt x="1542" y="16498"/>
                    <a:pt x="1582" y="16466"/>
                    <a:pt x="1620" y="16466"/>
                  </a:cubicBezTo>
                  <a:close/>
                  <a:moveTo>
                    <a:pt x="1743" y="19890"/>
                  </a:moveTo>
                  <a:cubicBezTo>
                    <a:pt x="1781" y="19890"/>
                    <a:pt x="1819" y="19915"/>
                    <a:pt x="1822" y="19966"/>
                  </a:cubicBezTo>
                  <a:cubicBezTo>
                    <a:pt x="1848" y="20441"/>
                    <a:pt x="1884" y="20920"/>
                    <a:pt x="1845" y="21395"/>
                  </a:cubicBezTo>
                  <a:cubicBezTo>
                    <a:pt x="1839" y="21461"/>
                    <a:pt x="1791" y="21494"/>
                    <a:pt x="1743" y="21494"/>
                  </a:cubicBezTo>
                  <a:cubicBezTo>
                    <a:pt x="1694" y="21494"/>
                    <a:pt x="1646" y="21461"/>
                    <a:pt x="1642" y="21395"/>
                  </a:cubicBezTo>
                  <a:cubicBezTo>
                    <a:pt x="1602" y="20919"/>
                    <a:pt x="1639" y="20441"/>
                    <a:pt x="1665" y="19966"/>
                  </a:cubicBezTo>
                  <a:cubicBezTo>
                    <a:pt x="1667" y="19915"/>
                    <a:pt x="1705" y="19890"/>
                    <a:pt x="1743" y="19890"/>
                  </a:cubicBezTo>
                  <a:close/>
                  <a:moveTo>
                    <a:pt x="34769" y="20031"/>
                  </a:moveTo>
                  <a:cubicBezTo>
                    <a:pt x="34808" y="20031"/>
                    <a:pt x="34848" y="20057"/>
                    <a:pt x="34849" y="20109"/>
                  </a:cubicBezTo>
                  <a:cubicBezTo>
                    <a:pt x="34867" y="20682"/>
                    <a:pt x="34860" y="21252"/>
                    <a:pt x="34835" y="21825"/>
                  </a:cubicBezTo>
                  <a:cubicBezTo>
                    <a:pt x="34833" y="21867"/>
                    <a:pt x="34800" y="21889"/>
                    <a:pt x="34768" y="21889"/>
                  </a:cubicBezTo>
                  <a:cubicBezTo>
                    <a:pt x="34736" y="21889"/>
                    <a:pt x="34704" y="21867"/>
                    <a:pt x="34703" y="21825"/>
                  </a:cubicBezTo>
                  <a:cubicBezTo>
                    <a:pt x="34678" y="21252"/>
                    <a:pt x="34671" y="20682"/>
                    <a:pt x="34689" y="20109"/>
                  </a:cubicBezTo>
                  <a:cubicBezTo>
                    <a:pt x="34690" y="20057"/>
                    <a:pt x="34730" y="20031"/>
                    <a:pt x="34769" y="20031"/>
                  </a:cubicBezTo>
                  <a:close/>
                  <a:moveTo>
                    <a:pt x="1819" y="23627"/>
                  </a:moveTo>
                  <a:cubicBezTo>
                    <a:pt x="1849" y="23627"/>
                    <a:pt x="1880" y="23647"/>
                    <a:pt x="1882" y="23686"/>
                  </a:cubicBezTo>
                  <a:cubicBezTo>
                    <a:pt x="1921" y="24256"/>
                    <a:pt x="1967" y="24827"/>
                    <a:pt x="1961" y="25399"/>
                  </a:cubicBezTo>
                  <a:cubicBezTo>
                    <a:pt x="1961" y="25450"/>
                    <a:pt x="1924" y="25474"/>
                    <a:pt x="1887" y="25474"/>
                  </a:cubicBezTo>
                  <a:cubicBezTo>
                    <a:pt x="1848" y="25474"/>
                    <a:pt x="1809" y="25449"/>
                    <a:pt x="1806" y="25399"/>
                  </a:cubicBezTo>
                  <a:cubicBezTo>
                    <a:pt x="1757" y="24829"/>
                    <a:pt x="1762" y="24258"/>
                    <a:pt x="1760" y="23686"/>
                  </a:cubicBezTo>
                  <a:cubicBezTo>
                    <a:pt x="1760" y="23646"/>
                    <a:pt x="1789" y="23627"/>
                    <a:pt x="1819" y="23627"/>
                  </a:cubicBezTo>
                  <a:close/>
                  <a:moveTo>
                    <a:pt x="34625" y="24312"/>
                  </a:moveTo>
                  <a:cubicBezTo>
                    <a:pt x="34669" y="24312"/>
                    <a:pt x="34712" y="24340"/>
                    <a:pt x="34715" y="24397"/>
                  </a:cubicBezTo>
                  <a:cubicBezTo>
                    <a:pt x="34733" y="24970"/>
                    <a:pt x="34719" y="25542"/>
                    <a:pt x="34708" y="26112"/>
                  </a:cubicBezTo>
                  <a:cubicBezTo>
                    <a:pt x="34708" y="26166"/>
                    <a:pt x="34667" y="26193"/>
                    <a:pt x="34626" y="26193"/>
                  </a:cubicBezTo>
                  <a:cubicBezTo>
                    <a:pt x="34584" y="26193"/>
                    <a:pt x="34543" y="26166"/>
                    <a:pt x="34541" y="26112"/>
                  </a:cubicBezTo>
                  <a:cubicBezTo>
                    <a:pt x="34532" y="25542"/>
                    <a:pt x="34519" y="24970"/>
                    <a:pt x="34537" y="24397"/>
                  </a:cubicBezTo>
                  <a:cubicBezTo>
                    <a:pt x="34538" y="24340"/>
                    <a:pt x="34582" y="24312"/>
                    <a:pt x="34625" y="24312"/>
                  </a:cubicBezTo>
                  <a:close/>
                  <a:moveTo>
                    <a:pt x="1885" y="27046"/>
                  </a:moveTo>
                  <a:cubicBezTo>
                    <a:pt x="1920" y="27046"/>
                    <a:pt x="1953" y="27069"/>
                    <a:pt x="1956" y="27114"/>
                  </a:cubicBezTo>
                  <a:cubicBezTo>
                    <a:pt x="1983" y="27680"/>
                    <a:pt x="2015" y="28264"/>
                    <a:pt x="1975" y="28829"/>
                  </a:cubicBezTo>
                  <a:cubicBezTo>
                    <a:pt x="1971" y="28886"/>
                    <a:pt x="1929" y="28914"/>
                    <a:pt x="1886" y="28914"/>
                  </a:cubicBezTo>
                  <a:cubicBezTo>
                    <a:pt x="1844" y="28914"/>
                    <a:pt x="1801" y="28886"/>
                    <a:pt x="1796" y="28829"/>
                  </a:cubicBezTo>
                  <a:cubicBezTo>
                    <a:pt x="1757" y="28264"/>
                    <a:pt x="1787" y="27680"/>
                    <a:pt x="1815" y="27114"/>
                  </a:cubicBezTo>
                  <a:cubicBezTo>
                    <a:pt x="1817" y="27069"/>
                    <a:pt x="1851" y="27046"/>
                    <a:pt x="1885" y="27046"/>
                  </a:cubicBezTo>
                  <a:close/>
                  <a:moveTo>
                    <a:pt x="34768" y="28190"/>
                  </a:moveTo>
                  <a:cubicBezTo>
                    <a:pt x="34803" y="28190"/>
                    <a:pt x="34837" y="28212"/>
                    <a:pt x="34839" y="28257"/>
                  </a:cubicBezTo>
                  <a:cubicBezTo>
                    <a:pt x="34863" y="28783"/>
                    <a:pt x="34849" y="29306"/>
                    <a:pt x="34837" y="29829"/>
                  </a:cubicBezTo>
                  <a:cubicBezTo>
                    <a:pt x="34836" y="29873"/>
                    <a:pt x="34803" y="29895"/>
                    <a:pt x="34769" y="29895"/>
                  </a:cubicBezTo>
                  <a:cubicBezTo>
                    <a:pt x="34735" y="29895"/>
                    <a:pt x="34702" y="29873"/>
                    <a:pt x="34701" y="29829"/>
                  </a:cubicBezTo>
                  <a:cubicBezTo>
                    <a:pt x="34687" y="29306"/>
                    <a:pt x="34675" y="28783"/>
                    <a:pt x="34698" y="28257"/>
                  </a:cubicBezTo>
                  <a:cubicBezTo>
                    <a:pt x="34700" y="28212"/>
                    <a:pt x="34734" y="28190"/>
                    <a:pt x="34768" y="28190"/>
                  </a:cubicBezTo>
                  <a:close/>
                  <a:moveTo>
                    <a:pt x="1747" y="30911"/>
                  </a:moveTo>
                  <a:cubicBezTo>
                    <a:pt x="1773" y="30911"/>
                    <a:pt x="1799" y="30924"/>
                    <a:pt x="1810" y="30954"/>
                  </a:cubicBezTo>
                  <a:cubicBezTo>
                    <a:pt x="1974" y="31386"/>
                    <a:pt x="2041" y="31827"/>
                    <a:pt x="1956" y="32282"/>
                  </a:cubicBezTo>
                  <a:cubicBezTo>
                    <a:pt x="1949" y="32321"/>
                    <a:pt x="1916" y="32338"/>
                    <a:pt x="1883" y="32338"/>
                  </a:cubicBezTo>
                  <a:cubicBezTo>
                    <a:pt x="1841" y="32338"/>
                    <a:pt x="1797" y="32310"/>
                    <a:pt x="1801" y="32261"/>
                  </a:cubicBezTo>
                  <a:cubicBezTo>
                    <a:pt x="1836" y="31827"/>
                    <a:pt x="1818" y="31404"/>
                    <a:pt x="1689" y="30988"/>
                  </a:cubicBezTo>
                  <a:cubicBezTo>
                    <a:pt x="1673" y="30940"/>
                    <a:pt x="1710" y="30911"/>
                    <a:pt x="1747" y="30911"/>
                  </a:cubicBezTo>
                  <a:close/>
                  <a:moveTo>
                    <a:pt x="34769" y="31619"/>
                  </a:moveTo>
                  <a:cubicBezTo>
                    <a:pt x="34803" y="31619"/>
                    <a:pt x="34837" y="31642"/>
                    <a:pt x="34842" y="31688"/>
                  </a:cubicBezTo>
                  <a:cubicBezTo>
                    <a:pt x="34885" y="32211"/>
                    <a:pt x="34869" y="32741"/>
                    <a:pt x="34837" y="33261"/>
                  </a:cubicBezTo>
                  <a:cubicBezTo>
                    <a:pt x="34835" y="33306"/>
                    <a:pt x="34802" y="33328"/>
                    <a:pt x="34769" y="33328"/>
                  </a:cubicBezTo>
                  <a:cubicBezTo>
                    <a:pt x="34736" y="33328"/>
                    <a:pt x="34702" y="33306"/>
                    <a:pt x="34698" y="33261"/>
                  </a:cubicBezTo>
                  <a:cubicBezTo>
                    <a:pt x="34666" y="32741"/>
                    <a:pt x="34650" y="32211"/>
                    <a:pt x="34696" y="31688"/>
                  </a:cubicBezTo>
                  <a:cubicBezTo>
                    <a:pt x="34700" y="31642"/>
                    <a:pt x="34734" y="31619"/>
                    <a:pt x="34769" y="31619"/>
                  </a:cubicBezTo>
                  <a:close/>
                  <a:moveTo>
                    <a:pt x="19057" y="33704"/>
                  </a:moveTo>
                  <a:cubicBezTo>
                    <a:pt x="19065" y="33704"/>
                    <a:pt x="19073" y="33705"/>
                    <a:pt x="19081" y="33708"/>
                  </a:cubicBezTo>
                  <a:cubicBezTo>
                    <a:pt x="19632" y="33913"/>
                    <a:pt x="20159" y="34159"/>
                    <a:pt x="20638" y="34507"/>
                  </a:cubicBezTo>
                  <a:cubicBezTo>
                    <a:pt x="20711" y="34559"/>
                    <a:pt x="20669" y="34667"/>
                    <a:pt x="20594" y="34667"/>
                  </a:cubicBezTo>
                  <a:cubicBezTo>
                    <a:pt x="20580" y="34667"/>
                    <a:pt x="20565" y="34664"/>
                    <a:pt x="20549" y="34655"/>
                  </a:cubicBezTo>
                  <a:cubicBezTo>
                    <a:pt x="20051" y="34372"/>
                    <a:pt x="19547" y="34088"/>
                    <a:pt x="19016" y="33861"/>
                  </a:cubicBezTo>
                  <a:cubicBezTo>
                    <a:pt x="18939" y="33827"/>
                    <a:pt x="18983" y="33704"/>
                    <a:pt x="19057" y="33704"/>
                  </a:cubicBezTo>
                  <a:close/>
                  <a:moveTo>
                    <a:pt x="16621" y="33615"/>
                  </a:moveTo>
                  <a:cubicBezTo>
                    <a:pt x="16706" y="33615"/>
                    <a:pt x="16742" y="33735"/>
                    <a:pt x="16666" y="33787"/>
                  </a:cubicBezTo>
                  <a:cubicBezTo>
                    <a:pt x="16151" y="34129"/>
                    <a:pt x="15560" y="34366"/>
                    <a:pt x="15031" y="34692"/>
                  </a:cubicBezTo>
                  <a:cubicBezTo>
                    <a:pt x="15016" y="34702"/>
                    <a:pt x="15000" y="34706"/>
                    <a:pt x="14986" y="34706"/>
                  </a:cubicBezTo>
                  <a:cubicBezTo>
                    <a:pt x="14912" y="34706"/>
                    <a:pt x="14868" y="34594"/>
                    <a:pt x="14944" y="34539"/>
                  </a:cubicBezTo>
                  <a:cubicBezTo>
                    <a:pt x="15439" y="34182"/>
                    <a:pt x="15998" y="33780"/>
                    <a:pt x="16594" y="33619"/>
                  </a:cubicBezTo>
                  <a:cubicBezTo>
                    <a:pt x="16604" y="33616"/>
                    <a:pt x="16612" y="33615"/>
                    <a:pt x="16621" y="33615"/>
                  </a:cubicBezTo>
                  <a:close/>
                  <a:moveTo>
                    <a:pt x="12188" y="35647"/>
                  </a:moveTo>
                  <a:cubicBezTo>
                    <a:pt x="12274" y="35647"/>
                    <a:pt x="12333" y="35775"/>
                    <a:pt x="12240" y="35814"/>
                  </a:cubicBezTo>
                  <a:cubicBezTo>
                    <a:pt x="11808" y="35999"/>
                    <a:pt x="11332" y="36108"/>
                    <a:pt x="10880" y="36233"/>
                  </a:cubicBezTo>
                  <a:cubicBezTo>
                    <a:pt x="10872" y="36235"/>
                    <a:pt x="10864" y="36236"/>
                    <a:pt x="10857" y="36236"/>
                  </a:cubicBezTo>
                  <a:cubicBezTo>
                    <a:pt x="10773" y="36236"/>
                    <a:pt x="10747" y="36107"/>
                    <a:pt x="10836" y="36076"/>
                  </a:cubicBezTo>
                  <a:cubicBezTo>
                    <a:pt x="11272" y="35923"/>
                    <a:pt x="11718" y="35742"/>
                    <a:pt x="12171" y="35648"/>
                  </a:cubicBezTo>
                  <a:cubicBezTo>
                    <a:pt x="12176" y="35647"/>
                    <a:pt x="12182" y="35647"/>
                    <a:pt x="12188" y="35647"/>
                  </a:cubicBezTo>
                  <a:close/>
                  <a:moveTo>
                    <a:pt x="1600" y="34479"/>
                  </a:moveTo>
                  <a:cubicBezTo>
                    <a:pt x="1635" y="34479"/>
                    <a:pt x="1670" y="34503"/>
                    <a:pt x="1671" y="34549"/>
                  </a:cubicBezTo>
                  <a:cubicBezTo>
                    <a:pt x="1685" y="35114"/>
                    <a:pt x="1741" y="35699"/>
                    <a:pt x="1685" y="36265"/>
                  </a:cubicBezTo>
                  <a:cubicBezTo>
                    <a:pt x="1680" y="36319"/>
                    <a:pt x="1640" y="36346"/>
                    <a:pt x="1600" y="36346"/>
                  </a:cubicBezTo>
                  <a:cubicBezTo>
                    <a:pt x="1560" y="36346"/>
                    <a:pt x="1520" y="36319"/>
                    <a:pt x="1514" y="36265"/>
                  </a:cubicBezTo>
                  <a:cubicBezTo>
                    <a:pt x="1459" y="35699"/>
                    <a:pt x="1512" y="35114"/>
                    <a:pt x="1528" y="34549"/>
                  </a:cubicBezTo>
                  <a:cubicBezTo>
                    <a:pt x="1529" y="34503"/>
                    <a:pt x="1565" y="34479"/>
                    <a:pt x="1600" y="34479"/>
                  </a:cubicBezTo>
                  <a:close/>
                  <a:moveTo>
                    <a:pt x="23056" y="35432"/>
                  </a:moveTo>
                  <a:cubicBezTo>
                    <a:pt x="23083" y="35432"/>
                    <a:pt x="23109" y="35443"/>
                    <a:pt x="23129" y="35468"/>
                  </a:cubicBezTo>
                  <a:cubicBezTo>
                    <a:pt x="23426" y="35842"/>
                    <a:pt x="23809" y="36112"/>
                    <a:pt x="24244" y="36313"/>
                  </a:cubicBezTo>
                  <a:cubicBezTo>
                    <a:pt x="24342" y="36359"/>
                    <a:pt x="24287" y="36509"/>
                    <a:pt x="24193" y="36509"/>
                  </a:cubicBezTo>
                  <a:cubicBezTo>
                    <a:pt x="24184" y="36509"/>
                    <a:pt x="24174" y="36508"/>
                    <a:pt x="24163" y="36504"/>
                  </a:cubicBezTo>
                  <a:cubicBezTo>
                    <a:pt x="23664" y="36341"/>
                    <a:pt x="23265" y="36020"/>
                    <a:pt x="22951" y="35604"/>
                  </a:cubicBezTo>
                  <a:cubicBezTo>
                    <a:pt x="22894" y="35526"/>
                    <a:pt x="22977" y="35432"/>
                    <a:pt x="23056" y="35432"/>
                  </a:cubicBezTo>
                  <a:close/>
                  <a:moveTo>
                    <a:pt x="34625" y="35189"/>
                  </a:moveTo>
                  <a:cubicBezTo>
                    <a:pt x="34661" y="35189"/>
                    <a:pt x="34696" y="35213"/>
                    <a:pt x="34698" y="35263"/>
                  </a:cubicBezTo>
                  <a:cubicBezTo>
                    <a:pt x="34734" y="35879"/>
                    <a:pt x="34682" y="36504"/>
                    <a:pt x="34664" y="37121"/>
                  </a:cubicBezTo>
                  <a:cubicBezTo>
                    <a:pt x="34662" y="37170"/>
                    <a:pt x="34623" y="37194"/>
                    <a:pt x="34586" y="37194"/>
                  </a:cubicBezTo>
                  <a:cubicBezTo>
                    <a:pt x="34548" y="37194"/>
                    <a:pt x="34512" y="37170"/>
                    <a:pt x="34512" y="37121"/>
                  </a:cubicBezTo>
                  <a:cubicBezTo>
                    <a:pt x="34516" y="36505"/>
                    <a:pt x="34488" y="35877"/>
                    <a:pt x="34546" y="35263"/>
                  </a:cubicBezTo>
                  <a:cubicBezTo>
                    <a:pt x="34551" y="35214"/>
                    <a:pt x="34588" y="35189"/>
                    <a:pt x="34625" y="35189"/>
                  </a:cubicBezTo>
                  <a:close/>
                  <a:moveTo>
                    <a:pt x="9046" y="37193"/>
                  </a:moveTo>
                  <a:cubicBezTo>
                    <a:pt x="9138" y="37193"/>
                    <a:pt x="9190" y="37335"/>
                    <a:pt x="9097" y="37382"/>
                  </a:cubicBezTo>
                  <a:cubicBezTo>
                    <a:pt x="8633" y="37611"/>
                    <a:pt x="8125" y="37780"/>
                    <a:pt x="7638" y="37950"/>
                  </a:cubicBezTo>
                  <a:cubicBezTo>
                    <a:pt x="7628" y="37954"/>
                    <a:pt x="7618" y="37955"/>
                    <a:pt x="7609" y="37955"/>
                  </a:cubicBezTo>
                  <a:cubicBezTo>
                    <a:pt x="7520" y="37955"/>
                    <a:pt x="7468" y="37808"/>
                    <a:pt x="7562" y="37768"/>
                  </a:cubicBezTo>
                  <a:cubicBezTo>
                    <a:pt x="8035" y="37565"/>
                    <a:pt x="8524" y="37343"/>
                    <a:pt x="9019" y="37197"/>
                  </a:cubicBezTo>
                  <a:cubicBezTo>
                    <a:pt x="9028" y="37195"/>
                    <a:pt x="9038" y="37193"/>
                    <a:pt x="9046" y="37193"/>
                  </a:cubicBezTo>
                  <a:close/>
                  <a:moveTo>
                    <a:pt x="26911" y="37720"/>
                  </a:moveTo>
                  <a:cubicBezTo>
                    <a:pt x="26919" y="37720"/>
                    <a:pt x="26927" y="37721"/>
                    <a:pt x="26936" y="37724"/>
                  </a:cubicBezTo>
                  <a:cubicBezTo>
                    <a:pt x="27539" y="37892"/>
                    <a:pt x="28148" y="38124"/>
                    <a:pt x="28652" y="38497"/>
                  </a:cubicBezTo>
                  <a:cubicBezTo>
                    <a:pt x="28723" y="38552"/>
                    <a:pt x="28683" y="38654"/>
                    <a:pt x="28610" y="38654"/>
                  </a:cubicBezTo>
                  <a:cubicBezTo>
                    <a:pt x="28596" y="38654"/>
                    <a:pt x="28582" y="38650"/>
                    <a:pt x="28567" y="38643"/>
                  </a:cubicBezTo>
                  <a:cubicBezTo>
                    <a:pt x="28014" y="38363"/>
                    <a:pt x="27485" y="38077"/>
                    <a:pt x="26893" y="37887"/>
                  </a:cubicBezTo>
                  <a:cubicBezTo>
                    <a:pt x="26797" y="37856"/>
                    <a:pt x="26825" y="37720"/>
                    <a:pt x="26911" y="37720"/>
                  </a:cubicBezTo>
                  <a:close/>
                  <a:moveTo>
                    <a:pt x="5312" y="38896"/>
                  </a:moveTo>
                  <a:cubicBezTo>
                    <a:pt x="5385" y="38896"/>
                    <a:pt x="5434" y="39001"/>
                    <a:pt x="5355" y="39044"/>
                  </a:cubicBezTo>
                  <a:cubicBezTo>
                    <a:pt x="4930" y="39291"/>
                    <a:pt x="4491" y="39508"/>
                    <a:pt x="4055" y="39734"/>
                  </a:cubicBezTo>
                  <a:cubicBezTo>
                    <a:pt x="4041" y="39742"/>
                    <a:pt x="4027" y="39745"/>
                    <a:pt x="4013" y="39745"/>
                  </a:cubicBezTo>
                  <a:cubicBezTo>
                    <a:pt x="3936" y="39745"/>
                    <a:pt x="3886" y="39633"/>
                    <a:pt x="3969" y="39587"/>
                  </a:cubicBezTo>
                  <a:cubicBezTo>
                    <a:pt x="4401" y="39356"/>
                    <a:pt x="4830" y="39116"/>
                    <a:pt x="5274" y="38906"/>
                  </a:cubicBezTo>
                  <a:cubicBezTo>
                    <a:pt x="5287" y="38899"/>
                    <a:pt x="5300" y="38896"/>
                    <a:pt x="5312" y="38896"/>
                  </a:cubicBezTo>
                  <a:close/>
                  <a:moveTo>
                    <a:pt x="1743" y="38347"/>
                  </a:moveTo>
                  <a:cubicBezTo>
                    <a:pt x="1774" y="38347"/>
                    <a:pt x="1805" y="38368"/>
                    <a:pt x="1806" y="38410"/>
                  </a:cubicBezTo>
                  <a:cubicBezTo>
                    <a:pt x="1826" y="38830"/>
                    <a:pt x="1882" y="39275"/>
                    <a:pt x="1832" y="39695"/>
                  </a:cubicBezTo>
                  <a:cubicBezTo>
                    <a:pt x="1825" y="39752"/>
                    <a:pt x="1784" y="39780"/>
                    <a:pt x="1742" y="39780"/>
                  </a:cubicBezTo>
                  <a:cubicBezTo>
                    <a:pt x="1701" y="39780"/>
                    <a:pt x="1660" y="39752"/>
                    <a:pt x="1653" y="39695"/>
                  </a:cubicBezTo>
                  <a:cubicBezTo>
                    <a:pt x="1603" y="39275"/>
                    <a:pt x="1658" y="38830"/>
                    <a:pt x="1679" y="38410"/>
                  </a:cubicBezTo>
                  <a:cubicBezTo>
                    <a:pt x="1681" y="38368"/>
                    <a:pt x="1712" y="38347"/>
                    <a:pt x="1743" y="38347"/>
                  </a:cubicBezTo>
                  <a:close/>
                  <a:moveTo>
                    <a:pt x="34625" y="38903"/>
                  </a:moveTo>
                  <a:cubicBezTo>
                    <a:pt x="34664" y="38903"/>
                    <a:pt x="34703" y="38928"/>
                    <a:pt x="34706" y="38979"/>
                  </a:cubicBezTo>
                  <a:cubicBezTo>
                    <a:pt x="34722" y="39410"/>
                    <a:pt x="34724" y="39839"/>
                    <a:pt x="34703" y="40265"/>
                  </a:cubicBezTo>
                  <a:cubicBezTo>
                    <a:pt x="34701" y="40316"/>
                    <a:pt x="34663" y="40342"/>
                    <a:pt x="34626" y="40342"/>
                  </a:cubicBezTo>
                  <a:cubicBezTo>
                    <a:pt x="34588" y="40342"/>
                    <a:pt x="34551" y="40316"/>
                    <a:pt x="34549" y="40265"/>
                  </a:cubicBezTo>
                  <a:cubicBezTo>
                    <a:pt x="34525" y="39838"/>
                    <a:pt x="34530" y="39409"/>
                    <a:pt x="34546" y="38979"/>
                  </a:cubicBezTo>
                  <a:cubicBezTo>
                    <a:pt x="34547" y="38928"/>
                    <a:pt x="34586" y="38903"/>
                    <a:pt x="34625" y="38903"/>
                  </a:cubicBezTo>
                  <a:close/>
                  <a:moveTo>
                    <a:pt x="30910" y="39599"/>
                  </a:moveTo>
                  <a:cubicBezTo>
                    <a:pt x="30925" y="39599"/>
                    <a:pt x="30942" y="39603"/>
                    <a:pt x="30958" y="39611"/>
                  </a:cubicBezTo>
                  <a:cubicBezTo>
                    <a:pt x="31575" y="39897"/>
                    <a:pt x="32209" y="40162"/>
                    <a:pt x="32805" y="40490"/>
                  </a:cubicBezTo>
                  <a:cubicBezTo>
                    <a:pt x="32894" y="40539"/>
                    <a:pt x="32848" y="40681"/>
                    <a:pt x="32761" y="40681"/>
                  </a:cubicBezTo>
                  <a:cubicBezTo>
                    <a:pt x="32751" y="40681"/>
                    <a:pt x="32740" y="40679"/>
                    <a:pt x="32729" y="40675"/>
                  </a:cubicBezTo>
                  <a:cubicBezTo>
                    <a:pt x="32090" y="40416"/>
                    <a:pt x="31473" y="40090"/>
                    <a:pt x="30852" y="39792"/>
                  </a:cubicBezTo>
                  <a:cubicBezTo>
                    <a:pt x="30746" y="39740"/>
                    <a:pt x="30811" y="39599"/>
                    <a:pt x="30910" y="39599"/>
                  </a:cubicBezTo>
                  <a:close/>
                  <a:moveTo>
                    <a:pt x="17310" y="0"/>
                  </a:moveTo>
                  <a:cubicBezTo>
                    <a:pt x="13089" y="0"/>
                    <a:pt x="8862" y="77"/>
                    <a:pt x="4639" y="77"/>
                  </a:cubicBezTo>
                  <a:cubicBezTo>
                    <a:pt x="3665" y="77"/>
                    <a:pt x="2692" y="73"/>
                    <a:pt x="1718" y="63"/>
                  </a:cubicBezTo>
                  <a:lnTo>
                    <a:pt x="1718" y="63"/>
                  </a:lnTo>
                  <a:cubicBezTo>
                    <a:pt x="1753" y="416"/>
                    <a:pt x="1790" y="804"/>
                    <a:pt x="1701" y="1122"/>
                  </a:cubicBezTo>
                  <a:cubicBezTo>
                    <a:pt x="1688" y="1173"/>
                    <a:pt x="1644" y="1198"/>
                    <a:pt x="1601" y="1198"/>
                  </a:cubicBezTo>
                  <a:cubicBezTo>
                    <a:pt x="1557" y="1198"/>
                    <a:pt x="1512" y="1172"/>
                    <a:pt x="1498" y="1122"/>
                  </a:cubicBezTo>
                  <a:cubicBezTo>
                    <a:pt x="1409" y="804"/>
                    <a:pt x="1448" y="414"/>
                    <a:pt x="1482" y="60"/>
                  </a:cubicBezTo>
                  <a:cubicBezTo>
                    <a:pt x="1044" y="56"/>
                    <a:pt x="605" y="54"/>
                    <a:pt x="166" y="44"/>
                  </a:cubicBezTo>
                  <a:lnTo>
                    <a:pt x="166" y="44"/>
                  </a:lnTo>
                  <a:cubicBezTo>
                    <a:pt x="168" y="60"/>
                    <a:pt x="174" y="72"/>
                    <a:pt x="174" y="88"/>
                  </a:cubicBezTo>
                  <a:cubicBezTo>
                    <a:pt x="164" y="7257"/>
                    <a:pt x="166" y="14429"/>
                    <a:pt x="130" y="21600"/>
                  </a:cubicBezTo>
                  <a:cubicBezTo>
                    <a:pt x="111" y="25184"/>
                    <a:pt x="116" y="28770"/>
                    <a:pt x="106" y="32356"/>
                  </a:cubicBezTo>
                  <a:cubicBezTo>
                    <a:pt x="97" y="35877"/>
                    <a:pt x="190" y="39430"/>
                    <a:pt x="1" y="42947"/>
                  </a:cubicBezTo>
                  <a:lnTo>
                    <a:pt x="3" y="42947"/>
                  </a:lnTo>
                  <a:cubicBezTo>
                    <a:pt x="5848" y="40534"/>
                    <a:pt x="11706" y="38297"/>
                    <a:pt x="17370" y="35456"/>
                  </a:cubicBezTo>
                  <a:cubicBezTo>
                    <a:pt x="17405" y="35437"/>
                    <a:pt x="17440" y="35429"/>
                    <a:pt x="17474" y="35429"/>
                  </a:cubicBezTo>
                  <a:cubicBezTo>
                    <a:pt x="17498" y="35429"/>
                    <a:pt x="17521" y="35433"/>
                    <a:pt x="17543" y="35440"/>
                  </a:cubicBezTo>
                  <a:cubicBezTo>
                    <a:pt x="17558" y="35421"/>
                    <a:pt x="17582" y="35406"/>
                    <a:pt x="17611" y="35406"/>
                  </a:cubicBezTo>
                  <a:cubicBezTo>
                    <a:pt x="17613" y="35406"/>
                    <a:pt x="17615" y="35406"/>
                    <a:pt x="17617" y="35406"/>
                  </a:cubicBezTo>
                  <a:cubicBezTo>
                    <a:pt x="17702" y="35410"/>
                    <a:pt x="17785" y="35418"/>
                    <a:pt x="17871" y="35429"/>
                  </a:cubicBezTo>
                  <a:cubicBezTo>
                    <a:pt x="19141" y="35588"/>
                    <a:pt x="20383" y="36414"/>
                    <a:pt x="21491" y="36978"/>
                  </a:cubicBezTo>
                  <a:cubicBezTo>
                    <a:pt x="23038" y="37764"/>
                    <a:pt x="24590" y="38541"/>
                    <a:pt x="26144" y="39308"/>
                  </a:cubicBezTo>
                  <a:cubicBezTo>
                    <a:pt x="29314" y="40873"/>
                    <a:pt x="32510" y="42388"/>
                    <a:pt x="35708" y="43895"/>
                  </a:cubicBezTo>
                  <a:cubicBezTo>
                    <a:pt x="35722" y="43798"/>
                    <a:pt x="35733" y="43699"/>
                    <a:pt x="35733" y="43597"/>
                  </a:cubicBezTo>
                  <a:cubicBezTo>
                    <a:pt x="35733" y="43474"/>
                    <a:pt x="35696" y="43337"/>
                    <a:pt x="35744" y="43219"/>
                  </a:cubicBezTo>
                  <a:cubicBezTo>
                    <a:pt x="35752" y="43203"/>
                    <a:pt x="35760" y="43191"/>
                    <a:pt x="35770" y="43178"/>
                  </a:cubicBezTo>
                  <a:cubicBezTo>
                    <a:pt x="35770" y="43170"/>
                    <a:pt x="35770" y="43164"/>
                    <a:pt x="35768" y="43156"/>
                  </a:cubicBezTo>
                  <a:cubicBezTo>
                    <a:pt x="35488" y="39561"/>
                    <a:pt x="35714" y="35877"/>
                    <a:pt x="35726" y="32275"/>
                  </a:cubicBezTo>
                  <a:cubicBezTo>
                    <a:pt x="35735" y="28738"/>
                    <a:pt x="35738" y="25203"/>
                    <a:pt x="35772" y="21668"/>
                  </a:cubicBezTo>
                  <a:cubicBezTo>
                    <a:pt x="35844" y="14487"/>
                    <a:pt x="35719" y="7303"/>
                    <a:pt x="35539" y="126"/>
                  </a:cubicBezTo>
                  <a:cubicBezTo>
                    <a:pt x="29665" y="10"/>
                    <a:pt x="23780" y="10"/>
                    <a:pt x="17904" y="1"/>
                  </a:cubicBezTo>
                  <a:cubicBezTo>
                    <a:pt x="17706" y="0"/>
                    <a:pt x="17508" y="0"/>
                    <a:pt x="17310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83;p60">
              <a:extLst>
                <a:ext uri="{FF2B5EF4-FFF2-40B4-BE49-F238E27FC236}">
                  <a16:creationId xmlns="" xmlns:a16="http://schemas.microsoft.com/office/drawing/2014/main" id="{15A6EFDB-BB35-7942-A564-7B9204FDCE8B}"/>
                </a:ext>
              </a:extLst>
            </p:cNvPr>
            <p:cNvSpPr/>
            <p:nvPr/>
          </p:nvSpPr>
          <p:spPr>
            <a:xfrm>
              <a:off x="7814325" y="246057"/>
              <a:ext cx="9550" cy="26800"/>
            </a:xfrm>
            <a:custGeom>
              <a:avLst/>
              <a:gdLst/>
              <a:ahLst/>
              <a:cxnLst/>
              <a:rect l="l" t="t" r="r" b="b"/>
              <a:pathLst>
                <a:path w="382" h="1072" extrusionOk="0">
                  <a:moveTo>
                    <a:pt x="281" y="1"/>
                  </a:moveTo>
                  <a:cubicBezTo>
                    <a:pt x="239" y="1"/>
                    <a:pt x="195" y="24"/>
                    <a:pt x="177" y="73"/>
                  </a:cubicBezTo>
                  <a:cubicBezTo>
                    <a:pt x="77" y="343"/>
                    <a:pt x="59" y="643"/>
                    <a:pt x="13" y="927"/>
                  </a:cubicBezTo>
                  <a:cubicBezTo>
                    <a:pt x="1" y="1014"/>
                    <a:pt x="74" y="1071"/>
                    <a:pt x="141" y="1071"/>
                  </a:cubicBezTo>
                  <a:cubicBezTo>
                    <a:pt x="185" y="1071"/>
                    <a:pt x="226" y="1046"/>
                    <a:pt x="237" y="987"/>
                  </a:cubicBezTo>
                  <a:cubicBezTo>
                    <a:pt x="294" y="699"/>
                    <a:pt x="382" y="396"/>
                    <a:pt x="380" y="100"/>
                  </a:cubicBezTo>
                  <a:cubicBezTo>
                    <a:pt x="380" y="34"/>
                    <a:pt x="332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84;p60">
              <a:extLst>
                <a:ext uri="{FF2B5EF4-FFF2-40B4-BE49-F238E27FC236}">
                  <a16:creationId xmlns="" xmlns:a16="http://schemas.microsoft.com/office/drawing/2014/main" id="{90F56865-EC68-F64A-B5E6-D5B966AD83F5}"/>
                </a:ext>
              </a:extLst>
            </p:cNvPr>
            <p:cNvSpPr/>
            <p:nvPr/>
          </p:nvSpPr>
          <p:spPr>
            <a:xfrm>
              <a:off x="7815075" y="307282"/>
              <a:ext cx="11425" cy="57775"/>
            </a:xfrm>
            <a:custGeom>
              <a:avLst/>
              <a:gdLst/>
              <a:ahLst/>
              <a:cxnLst/>
              <a:rect l="l" t="t" r="r" b="b"/>
              <a:pathLst>
                <a:path w="457" h="2311" extrusionOk="0">
                  <a:moveTo>
                    <a:pt x="130" y="1"/>
                  </a:moveTo>
                  <a:cubicBezTo>
                    <a:pt x="83" y="1"/>
                    <a:pt x="35" y="41"/>
                    <a:pt x="47" y="104"/>
                  </a:cubicBezTo>
                  <a:cubicBezTo>
                    <a:pt x="191" y="813"/>
                    <a:pt x="214" y="1501"/>
                    <a:pt x="20" y="2200"/>
                  </a:cubicBezTo>
                  <a:cubicBezTo>
                    <a:pt x="0" y="2267"/>
                    <a:pt x="54" y="2311"/>
                    <a:pt x="108" y="2311"/>
                  </a:cubicBezTo>
                  <a:cubicBezTo>
                    <a:pt x="142" y="2311"/>
                    <a:pt x="177" y="2292"/>
                    <a:pt x="191" y="2249"/>
                  </a:cubicBezTo>
                  <a:cubicBezTo>
                    <a:pt x="417" y="1526"/>
                    <a:pt x="457" y="781"/>
                    <a:pt x="209" y="60"/>
                  </a:cubicBezTo>
                  <a:cubicBezTo>
                    <a:pt x="195" y="19"/>
                    <a:pt x="163" y="1"/>
                    <a:pt x="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85;p60">
              <a:extLst>
                <a:ext uri="{FF2B5EF4-FFF2-40B4-BE49-F238E27FC236}">
                  <a16:creationId xmlns="" xmlns:a16="http://schemas.microsoft.com/office/drawing/2014/main" id="{882DB3E7-F7CA-5447-9405-A8CB6A8BBEF1}"/>
                </a:ext>
              </a:extLst>
            </p:cNvPr>
            <p:cNvSpPr/>
            <p:nvPr/>
          </p:nvSpPr>
          <p:spPr>
            <a:xfrm>
              <a:off x="7814925" y="411057"/>
              <a:ext cx="6125" cy="50450"/>
            </a:xfrm>
            <a:custGeom>
              <a:avLst/>
              <a:gdLst/>
              <a:ahLst/>
              <a:cxnLst/>
              <a:rect l="l" t="t" r="r" b="b"/>
              <a:pathLst>
                <a:path w="245" h="2018" extrusionOk="0">
                  <a:moveTo>
                    <a:pt x="123" y="0"/>
                  </a:moveTo>
                  <a:cubicBezTo>
                    <a:pt x="84" y="0"/>
                    <a:pt x="44" y="26"/>
                    <a:pt x="42" y="79"/>
                  </a:cubicBezTo>
                  <a:cubicBezTo>
                    <a:pt x="12" y="698"/>
                    <a:pt x="0" y="1318"/>
                    <a:pt x="42" y="1938"/>
                  </a:cubicBezTo>
                  <a:cubicBezTo>
                    <a:pt x="45" y="1991"/>
                    <a:pt x="85" y="2017"/>
                    <a:pt x="124" y="2017"/>
                  </a:cubicBezTo>
                  <a:cubicBezTo>
                    <a:pt x="163" y="2017"/>
                    <a:pt x="203" y="1991"/>
                    <a:pt x="206" y="1938"/>
                  </a:cubicBezTo>
                  <a:cubicBezTo>
                    <a:pt x="245" y="1318"/>
                    <a:pt x="234" y="698"/>
                    <a:pt x="206" y="79"/>
                  </a:cubicBezTo>
                  <a:cubicBezTo>
                    <a:pt x="204" y="27"/>
                    <a:pt x="163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86;p60">
              <a:extLst>
                <a:ext uri="{FF2B5EF4-FFF2-40B4-BE49-F238E27FC236}">
                  <a16:creationId xmlns="" xmlns:a16="http://schemas.microsoft.com/office/drawing/2014/main" id="{AF6F2BD4-A37A-7D4A-B240-0ED4B4E2B1D0}"/>
                </a:ext>
              </a:extLst>
            </p:cNvPr>
            <p:cNvSpPr/>
            <p:nvPr/>
          </p:nvSpPr>
          <p:spPr>
            <a:xfrm>
              <a:off x="7815250" y="632632"/>
              <a:ext cx="5450" cy="54150"/>
            </a:xfrm>
            <a:custGeom>
              <a:avLst/>
              <a:gdLst/>
              <a:ahLst/>
              <a:cxnLst/>
              <a:rect l="l" t="t" r="r" b="b"/>
              <a:pathLst>
                <a:path w="218" h="2166" extrusionOk="0">
                  <a:moveTo>
                    <a:pt x="111" y="0"/>
                  </a:moveTo>
                  <a:cubicBezTo>
                    <a:pt x="70" y="0"/>
                    <a:pt x="29" y="27"/>
                    <a:pt x="27" y="80"/>
                  </a:cubicBezTo>
                  <a:cubicBezTo>
                    <a:pt x="1" y="749"/>
                    <a:pt x="3" y="1414"/>
                    <a:pt x="24" y="2082"/>
                  </a:cubicBezTo>
                  <a:cubicBezTo>
                    <a:pt x="26" y="2137"/>
                    <a:pt x="68" y="2166"/>
                    <a:pt x="111" y="2166"/>
                  </a:cubicBezTo>
                  <a:cubicBezTo>
                    <a:pt x="153" y="2166"/>
                    <a:pt x="195" y="2138"/>
                    <a:pt x="198" y="2082"/>
                  </a:cubicBezTo>
                  <a:cubicBezTo>
                    <a:pt x="216" y="1414"/>
                    <a:pt x="218" y="749"/>
                    <a:pt x="193" y="80"/>
                  </a:cubicBezTo>
                  <a:cubicBezTo>
                    <a:pt x="192" y="27"/>
                    <a:pt x="152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87;p60">
              <a:extLst>
                <a:ext uri="{FF2B5EF4-FFF2-40B4-BE49-F238E27FC236}">
                  <a16:creationId xmlns="" xmlns:a16="http://schemas.microsoft.com/office/drawing/2014/main" id="{B48EFE7B-69FB-7642-95AE-513C0E052E87}"/>
                </a:ext>
              </a:extLst>
            </p:cNvPr>
            <p:cNvSpPr/>
            <p:nvPr/>
          </p:nvSpPr>
          <p:spPr>
            <a:xfrm>
              <a:off x="7815050" y="1033207"/>
              <a:ext cx="5900" cy="42725"/>
            </a:xfrm>
            <a:custGeom>
              <a:avLst/>
              <a:gdLst/>
              <a:ahLst/>
              <a:cxnLst/>
              <a:rect l="l" t="t" r="r" b="b"/>
              <a:pathLst>
                <a:path w="236" h="1709" extrusionOk="0">
                  <a:moveTo>
                    <a:pt x="118" y="0"/>
                  </a:moveTo>
                  <a:cubicBezTo>
                    <a:pt x="83" y="0"/>
                    <a:pt x="50" y="23"/>
                    <a:pt x="46" y="69"/>
                  </a:cubicBezTo>
                  <a:cubicBezTo>
                    <a:pt x="0" y="592"/>
                    <a:pt x="16" y="1122"/>
                    <a:pt x="48" y="1642"/>
                  </a:cubicBezTo>
                  <a:cubicBezTo>
                    <a:pt x="52" y="1687"/>
                    <a:pt x="85" y="1709"/>
                    <a:pt x="118" y="1709"/>
                  </a:cubicBezTo>
                  <a:cubicBezTo>
                    <a:pt x="152" y="1709"/>
                    <a:pt x="185" y="1687"/>
                    <a:pt x="187" y="1642"/>
                  </a:cubicBezTo>
                  <a:cubicBezTo>
                    <a:pt x="219" y="1122"/>
                    <a:pt x="235" y="592"/>
                    <a:pt x="192" y="69"/>
                  </a:cubicBezTo>
                  <a:cubicBezTo>
                    <a:pt x="187" y="23"/>
                    <a:pt x="152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88;p60">
              <a:extLst>
                <a:ext uri="{FF2B5EF4-FFF2-40B4-BE49-F238E27FC236}">
                  <a16:creationId xmlns="" xmlns:a16="http://schemas.microsoft.com/office/drawing/2014/main" id="{20987E77-3521-3944-BE32-F5AB95C80019}"/>
                </a:ext>
              </a:extLst>
            </p:cNvPr>
            <p:cNvSpPr/>
            <p:nvPr/>
          </p:nvSpPr>
          <p:spPr>
            <a:xfrm>
              <a:off x="7815100" y="515032"/>
              <a:ext cx="5850" cy="57150"/>
            </a:xfrm>
            <a:custGeom>
              <a:avLst/>
              <a:gdLst/>
              <a:ahLst/>
              <a:cxnLst/>
              <a:rect l="l" t="t" r="r" b="b"/>
              <a:pathLst>
                <a:path w="234" h="2286" extrusionOk="0">
                  <a:moveTo>
                    <a:pt x="116" y="1"/>
                  </a:moveTo>
                  <a:cubicBezTo>
                    <a:pt x="84" y="1"/>
                    <a:pt x="51" y="23"/>
                    <a:pt x="49" y="67"/>
                  </a:cubicBezTo>
                  <a:cubicBezTo>
                    <a:pt x="1" y="783"/>
                    <a:pt x="21" y="1495"/>
                    <a:pt x="40" y="2211"/>
                  </a:cubicBezTo>
                  <a:cubicBezTo>
                    <a:pt x="41" y="2261"/>
                    <a:pt x="79" y="2286"/>
                    <a:pt x="116" y="2286"/>
                  </a:cubicBezTo>
                  <a:cubicBezTo>
                    <a:pt x="154" y="2286"/>
                    <a:pt x="192" y="2261"/>
                    <a:pt x="194" y="2211"/>
                  </a:cubicBezTo>
                  <a:cubicBezTo>
                    <a:pt x="213" y="1495"/>
                    <a:pt x="233" y="783"/>
                    <a:pt x="185" y="67"/>
                  </a:cubicBezTo>
                  <a:cubicBezTo>
                    <a:pt x="182" y="23"/>
                    <a:pt x="149" y="1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89;p60">
              <a:extLst>
                <a:ext uri="{FF2B5EF4-FFF2-40B4-BE49-F238E27FC236}">
                  <a16:creationId xmlns="" xmlns:a16="http://schemas.microsoft.com/office/drawing/2014/main" id="{392A70B0-4960-AA4F-8543-E19B3A0F4CC1}"/>
                </a:ext>
              </a:extLst>
            </p:cNvPr>
            <p:cNvSpPr/>
            <p:nvPr/>
          </p:nvSpPr>
          <p:spPr>
            <a:xfrm>
              <a:off x="7815550" y="743507"/>
              <a:ext cx="4950" cy="46450"/>
            </a:xfrm>
            <a:custGeom>
              <a:avLst/>
              <a:gdLst/>
              <a:ahLst/>
              <a:cxnLst/>
              <a:rect l="l" t="t" r="r" b="b"/>
              <a:pathLst>
                <a:path w="198" h="1858" extrusionOk="0">
                  <a:moveTo>
                    <a:pt x="99" y="0"/>
                  </a:moveTo>
                  <a:cubicBezTo>
                    <a:pt x="60" y="0"/>
                    <a:pt x="20" y="26"/>
                    <a:pt x="19" y="78"/>
                  </a:cubicBezTo>
                  <a:cubicBezTo>
                    <a:pt x="1" y="651"/>
                    <a:pt x="8" y="1221"/>
                    <a:pt x="33" y="1794"/>
                  </a:cubicBezTo>
                  <a:cubicBezTo>
                    <a:pt x="34" y="1836"/>
                    <a:pt x="66" y="1858"/>
                    <a:pt x="98" y="1858"/>
                  </a:cubicBezTo>
                  <a:cubicBezTo>
                    <a:pt x="130" y="1858"/>
                    <a:pt x="163" y="1836"/>
                    <a:pt x="165" y="1794"/>
                  </a:cubicBezTo>
                  <a:cubicBezTo>
                    <a:pt x="190" y="1221"/>
                    <a:pt x="197" y="651"/>
                    <a:pt x="179" y="78"/>
                  </a:cubicBezTo>
                  <a:cubicBezTo>
                    <a:pt x="178" y="26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90;p60">
              <a:extLst>
                <a:ext uri="{FF2B5EF4-FFF2-40B4-BE49-F238E27FC236}">
                  <a16:creationId xmlns="" xmlns:a16="http://schemas.microsoft.com/office/drawing/2014/main" id="{1F17C9A6-647C-6C40-80F1-088B0FED58E8}"/>
                </a:ext>
              </a:extLst>
            </p:cNvPr>
            <p:cNvSpPr/>
            <p:nvPr/>
          </p:nvSpPr>
          <p:spPr>
            <a:xfrm>
              <a:off x="7815700" y="947457"/>
              <a:ext cx="4675" cy="42675"/>
            </a:xfrm>
            <a:custGeom>
              <a:avLst/>
              <a:gdLst/>
              <a:ahLst/>
              <a:cxnLst/>
              <a:rect l="l" t="t" r="r" b="b"/>
              <a:pathLst>
                <a:path w="187" h="1707" extrusionOk="0">
                  <a:moveTo>
                    <a:pt x="92" y="1"/>
                  </a:moveTo>
                  <a:cubicBezTo>
                    <a:pt x="58" y="1"/>
                    <a:pt x="24" y="23"/>
                    <a:pt x="22" y="68"/>
                  </a:cubicBezTo>
                  <a:cubicBezTo>
                    <a:pt x="0" y="594"/>
                    <a:pt x="11" y="1117"/>
                    <a:pt x="25" y="1640"/>
                  </a:cubicBezTo>
                  <a:cubicBezTo>
                    <a:pt x="26" y="1684"/>
                    <a:pt x="59" y="1706"/>
                    <a:pt x="93" y="1706"/>
                  </a:cubicBezTo>
                  <a:cubicBezTo>
                    <a:pt x="127" y="1706"/>
                    <a:pt x="160" y="1684"/>
                    <a:pt x="161" y="1640"/>
                  </a:cubicBezTo>
                  <a:cubicBezTo>
                    <a:pt x="173" y="1117"/>
                    <a:pt x="187" y="594"/>
                    <a:pt x="163" y="68"/>
                  </a:cubicBezTo>
                  <a:cubicBezTo>
                    <a:pt x="161" y="23"/>
                    <a:pt x="127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91;p60">
              <a:extLst>
                <a:ext uri="{FF2B5EF4-FFF2-40B4-BE49-F238E27FC236}">
                  <a16:creationId xmlns="" xmlns:a16="http://schemas.microsoft.com/office/drawing/2014/main" id="{0361E62E-0227-4F4C-875D-8111F5BDB476}"/>
                </a:ext>
              </a:extLst>
            </p:cNvPr>
            <p:cNvSpPr/>
            <p:nvPr/>
          </p:nvSpPr>
          <p:spPr>
            <a:xfrm>
              <a:off x="7811725" y="850532"/>
              <a:ext cx="5400" cy="47050"/>
            </a:xfrm>
            <a:custGeom>
              <a:avLst/>
              <a:gdLst/>
              <a:ahLst/>
              <a:cxnLst/>
              <a:rect l="l" t="t" r="r" b="b"/>
              <a:pathLst>
                <a:path w="216" h="1882" extrusionOk="0">
                  <a:moveTo>
                    <a:pt x="108" y="0"/>
                  </a:moveTo>
                  <a:cubicBezTo>
                    <a:pt x="65" y="0"/>
                    <a:pt x="21" y="28"/>
                    <a:pt x="20" y="85"/>
                  </a:cubicBezTo>
                  <a:cubicBezTo>
                    <a:pt x="1" y="658"/>
                    <a:pt x="15" y="1230"/>
                    <a:pt x="24" y="1800"/>
                  </a:cubicBezTo>
                  <a:cubicBezTo>
                    <a:pt x="26" y="1854"/>
                    <a:pt x="67" y="1881"/>
                    <a:pt x="109" y="1881"/>
                  </a:cubicBezTo>
                  <a:cubicBezTo>
                    <a:pt x="150" y="1881"/>
                    <a:pt x="191" y="1854"/>
                    <a:pt x="191" y="1800"/>
                  </a:cubicBezTo>
                  <a:cubicBezTo>
                    <a:pt x="203" y="1230"/>
                    <a:pt x="216" y="658"/>
                    <a:pt x="198" y="85"/>
                  </a:cubicBezTo>
                  <a:cubicBezTo>
                    <a:pt x="195" y="28"/>
                    <a:pt x="152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92;p60">
              <a:extLst>
                <a:ext uri="{FF2B5EF4-FFF2-40B4-BE49-F238E27FC236}">
                  <a16:creationId xmlns="" xmlns:a16="http://schemas.microsoft.com/office/drawing/2014/main" id="{60EFC2A1-B710-6549-8D22-2247485B0A17}"/>
                </a:ext>
              </a:extLst>
            </p:cNvPr>
            <p:cNvSpPr/>
            <p:nvPr/>
          </p:nvSpPr>
          <p:spPr>
            <a:xfrm>
              <a:off x="7811925" y="1215307"/>
              <a:ext cx="5000" cy="36000"/>
            </a:xfrm>
            <a:custGeom>
              <a:avLst/>
              <a:gdLst/>
              <a:ahLst/>
              <a:cxnLst/>
              <a:rect l="l" t="t" r="r" b="b"/>
              <a:pathLst>
                <a:path w="200" h="1440" extrusionOk="0">
                  <a:moveTo>
                    <a:pt x="100" y="0"/>
                  </a:moveTo>
                  <a:cubicBezTo>
                    <a:pt x="61" y="0"/>
                    <a:pt x="23" y="26"/>
                    <a:pt x="22" y="77"/>
                  </a:cubicBezTo>
                  <a:cubicBezTo>
                    <a:pt x="5" y="507"/>
                    <a:pt x="0" y="936"/>
                    <a:pt x="24" y="1362"/>
                  </a:cubicBezTo>
                  <a:cubicBezTo>
                    <a:pt x="26" y="1414"/>
                    <a:pt x="63" y="1439"/>
                    <a:pt x="101" y="1439"/>
                  </a:cubicBezTo>
                  <a:cubicBezTo>
                    <a:pt x="138" y="1439"/>
                    <a:pt x="176" y="1414"/>
                    <a:pt x="178" y="1362"/>
                  </a:cubicBezTo>
                  <a:cubicBezTo>
                    <a:pt x="199" y="936"/>
                    <a:pt x="197" y="507"/>
                    <a:pt x="181" y="77"/>
                  </a:cubicBezTo>
                  <a:cubicBezTo>
                    <a:pt x="178" y="26"/>
                    <a:pt x="139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93;p60">
              <a:extLst>
                <a:ext uri="{FF2B5EF4-FFF2-40B4-BE49-F238E27FC236}">
                  <a16:creationId xmlns="" xmlns:a16="http://schemas.microsoft.com/office/drawing/2014/main" id="{7FA6813C-4699-F948-A7B3-7542674B1E4D}"/>
                </a:ext>
              </a:extLst>
            </p:cNvPr>
            <p:cNvSpPr/>
            <p:nvPr/>
          </p:nvSpPr>
          <p:spPr>
            <a:xfrm>
              <a:off x="7811000" y="1122432"/>
              <a:ext cx="6125" cy="50150"/>
            </a:xfrm>
            <a:custGeom>
              <a:avLst/>
              <a:gdLst/>
              <a:ahLst/>
              <a:cxnLst/>
              <a:rect l="l" t="t" r="r" b="b"/>
              <a:pathLst>
                <a:path w="245" h="2006" extrusionOk="0">
                  <a:moveTo>
                    <a:pt x="137" y="1"/>
                  </a:moveTo>
                  <a:cubicBezTo>
                    <a:pt x="100" y="1"/>
                    <a:pt x="63" y="26"/>
                    <a:pt x="58" y="75"/>
                  </a:cubicBezTo>
                  <a:cubicBezTo>
                    <a:pt x="0" y="689"/>
                    <a:pt x="28" y="1316"/>
                    <a:pt x="24" y="1933"/>
                  </a:cubicBezTo>
                  <a:cubicBezTo>
                    <a:pt x="24" y="1982"/>
                    <a:pt x="60" y="2006"/>
                    <a:pt x="98" y="2006"/>
                  </a:cubicBezTo>
                  <a:cubicBezTo>
                    <a:pt x="135" y="2006"/>
                    <a:pt x="174" y="1982"/>
                    <a:pt x="176" y="1933"/>
                  </a:cubicBezTo>
                  <a:cubicBezTo>
                    <a:pt x="194" y="1317"/>
                    <a:pt x="245" y="691"/>
                    <a:pt x="210" y="75"/>
                  </a:cubicBezTo>
                  <a:cubicBezTo>
                    <a:pt x="208" y="25"/>
                    <a:pt x="173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94;p60">
              <a:extLst>
                <a:ext uri="{FF2B5EF4-FFF2-40B4-BE49-F238E27FC236}">
                  <a16:creationId xmlns="" xmlns:a16="http://schemas.microsoft.com/office/drawing/2014/main" id="{648AEE40-9238-1F40-887F-8A834C0C6DEA}"/>
                </a:ext>
              </a:extLst>
            </p:cNvPr>
            <p:cNvSpPr/>
            <p:nvPr/>
          </p:nvSpPr>
          <p:spPr>
            <a:xfrm>
              <a:off x="7717450" y="1232707"/>
              <a:ext cx="53725" cy="27075"/>
            </a:xfrm>
            <a:custGeom>
              <a:avLst/>
              <a:gdLst/>
              <a:ahLst/>
              <a:cxnLst/>
              <a:rect l="l" t="t" r="r" b="b"/>
              <a:pathLst>
                <a:path w="2149" h="1083" extrusionOk="0">
                  <a:moveTo>
                    <a:pt x="164" y="0"/>
                  </a:moveTo>
                  <a:cubicBezTo>
                    <a:pt x="65" y="0"/>
                    <a:pt x="0" y="141"/>
                    <a:pt x="106" y="193"/>
                  </a:cubicBezTo>
                  <a:cubicBezTo>
                    <a:pt x="727" y="491"/>
                    <a:pt x="1344" y="817"/>
                    <a:pt x="1983" y="1076"/>
                  </a:cubicBezTo>
                  <a:cubicBezTo>
                    <a:pt x="1994" y="1080"/>
                    <a:pt x="2005" y="1082"/>
                    <a:pt x="2015" y="1082"/>
                  </a:cubicBezTo>
                  <a:cubicBezTo>
                    <a:pt x="2102" y="1082"/>
                    <a:pt x="2148" y="940"/>
                    <a:pt x="2059" y="891"/>
                  </a:cubicBezTo>
                  <a:cubicBezTo>
                    <a:pt x="1463" y="563"/>
                    <a:pt x="829" y="297"/>
                    <a:pt x="212" y="12"/>
                  </a:cubicBezTo>
                  <a:cubicBezTo>
                    <a:pt x="196" y="4"/>
                    <a:pt x="179" y="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95;p60">
              <a:extLst>
                <a:ext uri="{FF2B5EF4-FFF2-40B4-BE49-F238E27FC236}">
                  <a16:creationId xmlns="" xmlns:a16="http://schemas.microsoft.com/office/drawing/2014/main" id="{25BB34F0-F594-1F47-BA53-D6E1CB58DE1C}"/>
                </a:ext>
              </a:extLst>
            </p:cNvPr>
            <p:cNvSpPr/>
            <p:nvPr/>
          </p:nvSpPr>
          <p:spPr>
            <a:xfrm>
              <a:off x="7618700" y="1185732"/>
              <a:ext cx="48225" cy="23350"/>
            </a:xfrm>
            <a:custGeom>
              <a:avLst/>
              <a:gdLst/>
              <a:ahLst/>
              <a:cxnLst/>
              <a:rect l="l" t="t" r="r" b="b"/>
              <a:pathLst>
                <a:path w="1929" h="934" extrusionOk="0">
                  <a:moveTo>
                    <a:pt x="115" y="0"/>
                  </a:moveTo>
                  <a:cubicBezTo>
                    <a:pt x="29" y="0"/>
                    <a:pt x="1" y="136"/>
                    <a:pt x="97" y="167"/>
                  </a:cubicBezTo>
                  <a:cubicBezTo>
                    <a:pt x="689" y="357"/>
                    <a:pt x="1218" y="643"/>
                    <a:pt x="1771" y="923"/>
                  </a:cubicBezTo>
                  <a:cubicBezTo>
                    <a:pt x="1786" y="930"/>
                    <a:pt x="1801" y="934"/>
                    <a:pt x="1814" y="934"/>
                  </a:cubicBezTo>
                  <a:cubicBezTo>
                    <a:pt x="1888" y="934"/>
                    <a:pt x="1928" y="832"/>
                    <a:pt x="1856" y="777"/>
                  </a:cubicBezTo>
                  <a:cubicBezTo>
                    <a:pt x="1352" y="404"/>
                    <a:pt x="743" y="172"/>
                    <a:pt x="140" y="4"/>
                  </a:cubicBezTo>
                  <a:cubicBezTo>
                    <a:pt x="131" y="1"/>
                    <a:pt x="123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96;p60">
              <a:extLst>
                <a:ext uri="{FF2B5EF4-FFF2-40B4-BE49-F238E27FC236}">
                  <a16:creationId xmlns="" xmlns:a16="http://schemas.microsoft.com/office/drawing/2014/main" id="{60AA48E1-5BA4-E142-91BF-F2FA035F8D24}"/>
                </a:ext>
              </a:extLst>
            </p:cNvPr>
            <p:cNvSpPr/>
            <p:nvPr/>
          </p:nvSpPr>
          <p:spPr>
            <a:xfrm>
              <a:off x="7521125" y="1128532"/>
              <a:ext cx="36250" cy="26950"/>
            </a:xfrm>
            <a:custGeom>
              <a:avLst/>
              <a:gdLst/>
              <a:ahLst/>
              <a:cxnLst/>
              <a:rect l="l" t="t" r="r" b="b"/>
              <a:pathLst>
                <a:path w="1450" h="1078" extrusionOk="0">
                  <a:moveTo>
                    <a:pt x="163" y="0"/>
                  </a:moveTo>
                  <a:cubicBezTo>
                    <a:pt x="84" y="0"/>
                    <a:pt x="1" y="94"/>
                    <a:pt x="58" y="172"/>
                  </a:cubicBezTo>
                  <a:cubicBezTo>
                    <a:pt x="372" y="588"/>
                    <a:pt x="771" y="909"/>
                    <a:pt x="1270" y="1073"/>
                  </a:cubicBezTo>
                  <a:cubicBezTo>
                    <a:pt x="1280" y="1076"/>
                    <a:pt x="1290" y="1078"/>
                    <a:pt x="1300" y="1078"/>
                  </a:cubicBezTo>
                  <a:cubicBezTo>
                    <a:pt x="1394" y="1078"/>
                    <a:pt x="1449" y="927"/>
                    <a:pt x="1351" y="881"/>
                  </a:cubicBezTo>
                  <a:cubicBezTo>
                    <a:pt x="916" y="680"/>
                    <a:pt x="533" y="410"/>
                    <a:pt x="236" y="36"/>
                  </a:cubicBezTo>
                  <a:cubicBezTo>
                    <a:pt x="216" y="11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97;p60">
              <a:extLst>
                <a:ext uri="{FF2B5EF4-FFF2-40B4-BE49-F238E27FC236}">
                  <a16:creationId xmlns="" xmlns:a16="http://schemas.microsoft.com/office/drawing/2014/main" id="{4D066B7A-A509-9843-8000-7C0E4A08C97F}"/>
                </a:ext>
              </a:extLst>
            </p:cNvPr>
            <p:cNvSpPr/>
            <p:nvPr/>
          </p:nvSpPr>
          <p:spPr>
            <a:xfrm>
              <a:off x="7422250" y="1085307"/>
              <a:ext cx="44350" cy="24125"/>
            </a:xfrm>
            <a:custGeom>
              <a:avLst/>
              <a:gdLst/>
              <a:ahLst/>
              <a:cxnLst/>
              <a:rect l="l" t="t" r="r" b="b"/>
              <a:pathLst>
                <a:path w="1774" h="965" extrusionOk="0">
                  <a:moveTo>
                    <a:pt x="119" y="1"/>
                  </a:moveTo>
                  <a:cubicBezTo>
                    <a:pt x="45" y="1"/>
                    <a:pt x="1" y="124"/>
                    <a:pt x="78" y="158"/>
                  </a:cubicBezTo>
                  <a:cubicBezTo>
                    <a:pt x="609" y="385"/>
                    <a:pt x="1113" y="668"/>
                    <a:pt x="1611" y="952"/>
                  </a:cubicBezTo>
                  <a:cubicBezTo>
                    <a:pt x="1627" y="961"/>
                    <a:pt x="1642" y="964"/>
                    <a:pt x="1656" y="964"/>
                  </a:cubicBezTo>
                  <a:cubicBezTo>
                    <a:pt x="1731" y="964"/>
                    <a:pt x="1773" y="856"/>
                    <a:pt x="1700" y="804"/>
                  </a:cubicBezTo>
                  <a:cubicBezTo>
                    <a:pt x="1221" y="456"/>
                    <a:pt x="694" y="210"/>
                    <a:pt x="143" y="5"/>
                  </a:cubicBezTo>
                  <a:cubicBezTo>
                    <a:pt x="135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98;p60">
              <a:extLst>
                <a:ext uri="{FF2B5EF4-FFF2-40B4-BE49-F238E27FC236}">
                  <a16:creationId xmlns="" xmlns:a16="http://schemas.microsoft.com/office/drawing/2014/main" id="{EB33F4DF-2669-E246-8A54-697434DA0D33}"/>
                </a:ext>
              </a:extLst>
            </p:cNvPr>
            <p:cNvSpPr/>
            <p:nvPr/>
          </p:nvSpPr>
          <p:spPr>
            <a:xfrm>
              <a:off x="6944050" y="1127857"/>
              <a:ext cx="451525" cy="196250"/>
            </a:xfrm>
            <a:custGeom>
              <a:avLst/>
              <a:gdLst/>
              <a:ahLst/>
              <a:cxnLst/>
              <a:rect l="l" t="t" r="r" b="b"/>
              <a:pathLst>
                <a:path w="18061" h="7850" extrusionOk="0">
                  <a:moveTo>
                    <a:pt x="17801" y="1"/>
                  </a:moveTo>
                  <a:cubicBezTo>
                    <a:pt x="17772" y="1"/>
                    <a:pt x="17748" y="16"/>
                    <a:pt x="17733" y="35"/>
                  </a:cubicBezTo>
                  <a:cubicBezTo>
                    <a:pt x="17711" y="28"/>
                    <a:pt x="17688" y="24"/>
                    <a:pt x="17664" y="24"/>
                  </a:cubicBezTo>
                  <a:cubicBezTo>
                    <a:pt x="17630" y="24"/>
                    <a:pt x="17595" y="32"/>
                    <a:pt x="17560" y="51"/>
                  </a:cubicBezTo>
                  <a:cubicBezTo>
                    <a:pt x="11896" y="2892"/>
                    <a:pt x="6038" y="5129"/>
                    <a:pt x="193" y="7542"/>
                  </a:cubicBezTo>
                  <a:lnTo>
                    <a:pt x="190" y="7542"/>
                  </a:lnTo>
                  <a:lnTo>
                    <a:pt x="0" y="7550"/>
                  </a:lnTo>
                  <a:cubicBezTo>
                    <a:pt x="3" y="7602"/>
                    <a:pt x="6" y="7655"/>
                    <a:pt x="8" y="7705"/>
                  </a:cubicBezTo>
                  <a:cubicBezTo>
                    <a:pt x="10" y="7763"/>
                    <a:pt x="53" y="7790"/>
                    <a:pt x="96" y="7790"/>
                  </a:cubicBezTo>
                  <a:cubicBezTo>
                    <a:pt x="102" y="7790"/>
                    <a:pt x="108" y="7790"/>
                    <a:pt x="114" y="7789"/>
                  </a:cubicBezTo>
                  <a:cubicBezTo>
                    <a:pt x="137" y="7824"/>
                    <a:pt x="175" y="7850"/>
                    <a:pt x="225" y="7850"/>
                  </a:cubicBezTo>
                  <a:cubicBezTo>
                    <a:pt x="241" y="7850"/>
                    <a:pt x="257" y="7847"/>
                    <a:pt x="275" y="7842"/>
                  </a:cubicBezTo>
                  <a:cubicBezTo>
                    <a:pt x="6307" y="6029"/>
                    <a:pt x="12178" y="3268"/>
                    <a:pt x="17798" y="460"/>
                  </a:cubicBezTo>
                  <a:cubicBezTo>
                    <a:pt x="17884" y="418"/>
                    <a:pt x="17916" y="347"/>
                    <a:pt x="17916" y="277"/>
                  </a:cubicBezTo>
                  <a:cubicBezTo>
                    <a:pt x="17920" y="280"/>
                    <a:pt x="17925" y="283"/>
                    <a:pt x="17929" y="285"/>
                  </a:cubicBezTo>
                  <a:lnTo>
                    <a:pt x="18061" y="23"/>
                  </a:lnTo>
                  <a:cubicBezTo>
                    <a:pt x="17975" y="13"/>
                    <a:pt x="17893" y="5"/>
                    <a:pt x="17807" y="1"/>
                  </a:cubicBezTo>
                  <a:cubicBezTo>
                    <a:pt x="17805" y="1"/>
                    <a:pt x="17803" y="1"/>
                    <a:pt x="178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99;p60">
              <a:extLst>
                <a:ext uri="{FF2B5EF4-FFF2-40B4-BE49-F238E27FC236}">
                  <a16:creationId xmlns="" xmlns:a16="http://schemas.microsoft.com/office/drawing/2014/main" id="{D4B3D836-9881-C043-A7AC-133622884EB7}"/>
                </a:ext>
              </a:extLst>
            </p:cNvPr>
            <p:cNvSpPr/>
            <p:nvPr/>
          </p:nvSpPr>
          <p:spPr>
            <a:xfrm>
              <a:off x="7320475" y="1083082"/>
              <a:ext cx="46875" cy="27325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754" y="1"/>
                  </a:moveTo>
                  <a:cubicBezTo>
                    <a:pt x="1745" y="1"/>
                    <a:pt x="1737" y="2"/>
                    <a:pt x="1727" y="5"/>
                  </a:cubicBezTo>
                  <a:cubicBezTo>
                    <a:pt x="1131" y="166"/>
                    <a:pt x="572" y="568"/>
                    <a:pt x="77" y="925"/>
                  </a:cubicBezTo>
                  <a:cubicBezTo>
                    <a:pt x="1" y="980"/>
                    <a:pt x="45" y="1092"/>
                    <a:pt x="119" y="1092"/>
                  </a:cubicBezTo>
                  <a:cubicBezTo>
                    <a:pt x="133" y="1092"/>
                    <a:pt x="149" y="1088"/>
                    <a:pt x="164" y="1078"/>
                  </a:cubicBezTo>
                  <a:cubicBezTo>
                    <a:pt x="693" y="752"/>
                    <a:pt x="1284" y="514"/>
                    <a:pt x="1799" y="173"/>
                  </a:cubicBezTo>
                  <a:cubicBezTo>
                    <a:pt x="1875" y="121"/>
                    <a:pt x="1839" y="1"/>
                    <a:pt x="1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00;p60">
              <a:extLst>
                <a:ext uri="{FF2B5EF4-FFF2-40B4-BE49-F238E27FC236}">
                  <a16:creationId xmlns="" xmlns:a16="http://schemas.microsoft.com/office/drawing/2014/main" id="{ED43483A-EF12-0B48-961A-38787BA497A6}"/>
                </a:ext>
              </a:extLst>
            </p:cNvPr>
            <p:cNvSpPr/>
            <p:nvPr/>
          </p:nvSpPr>
          <p:spPr>
            <a:xfrm>
              <a:off x="7217450" y="1133882"/>
              <a:ext cx="39700" cy="14750"/>
            </a:xfrm>
            <a:custGeom>
              <a:avLst/>
              <a:gdLst/>
              <a:ahLst/>
              <a:cxnLst/>
              <a:rect l="l" t="t" r="r" b="b"/>
              <a:pathLst>
                <a:path w="1588" h="590" extrusionOk="0">
                  <a:moveTo>
                    <a:pt x="1442" y="1"/>
                  </a:moveTo>
                  <a:cubicBezTo>
                    <a:pt x="1436" y="1"/>
                    <a:pt x="1430" y="1"/>
                    <a:pt x="1425" y="2"/>
                  </a:cubicBezTo>
                  <a:cubicBezTo>
                    <a:pt x="972" y="96"/>
                    <a:pt x="526" y="277"/>
                    <a:pt x="90" y="430"/>
                  </a:cubicBezTo>
                  <a:cubicBezTo>
                    <a:pt x="1" y="461"/>
                    <a:pt x="27" y="590"/>
                    <a:pt x="111" y="590"/>
                  </a:cubicBezTo>
                  <a:cubicBezTo>
                    <a:pt x="118" y="590"/>
                    <a:pt x="126" y="589"/>
                    <a:pt x="134" y="587"/>
                  </a:cubicBezTo>
                  <a:cubicBezTo>
                    <a:pt x="586" y="462"/>
                    <a:pt x="1062" y="353"/>
                    <a:pt x="1494" y="168"/>
                  </a:cubicBezTo>
                  <a:cubicBezTo>
                    <a:pt x="1587" y="129"/>
                    <a:pt x="1528" y="1"/>
                    <a:pt x="14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01;p60">
              <a:extLst>
                <a:ext uri="{FF2B5EF4-FFF2-40B4-BE49-F238E27FC236}">
                  <a16:creationId xmlns="" xmlns:a16="http://schemas.microsoft.com/office/drawing/2014/main" id="{8DF7CD51-F038-C941-9D93-14D65357191B}"/>
                </a:ext>
              </a:extLst>
            </p:cNvPr>
            <p:cNvSpPr/>
            <p:nvPr/>
          </p:nvSpPr>
          <p:spPr>
            <a:xfrm>
              <a:off x="7135475" y="1172557"/>
              <a:ext cx="43075" cy="19075"/>
            </a:xfrm>
            <a:custGeom>
              <a:avLst/>
              <a:gdLst/>
              <a:ahLst/>
              <a:cxnLst/>
              <a:rect l="l" t="t" r="r" b="b"/>
              <a:pathLst>
                <a:path w="1723" h="763" extrusionOk="0">
                  <a:moveTo>
                    <a:pt x="1579" y="0"/>
                  </a:moveTo>
                  <a:cubicBezTo>
                    <a:pt x="1571" y="0"/>
                    <a:pt x="1561" y="2"/>
                    <a:pt x="1552" y="4"/>
                  </a:cubicBezTo>
                  <a:cubicBezTo>
                    <a:pt x="1057" y="150"/>
                    <a:pt x="568" y="372"/>
                    <a:pt x="95" y="575"/>
                  </a:cubicBezTo>
                  <a:cubicBezTo>
                    <a:pt x="1" y="615"/>
                    <a:pt x="53" y="762"/>
                    <a:pt x="142" y="762"/>
                  </a:cubicBezTo>
                  <a:cubicBezTo>
                    <a:pt x="151" y="762"/>
                    <a:pt x="161" y="761"/>
                    <a:pt x="171" y="757"/>
                  </a:cubicBezTo>
                  <a:cubicBezTo>
                    <a:pt x="658" y="587"/>
                    <a:pt x="1166" y="418"/>
                    <a:pt x="1630" y="189"/>
                  </a:cubicBezTo>
                  <a:cubicBezTo>
                    <a:pt x="1723" y="142"/>
                    <a:pt x="1671" y="0"/>
                    <a:pt x="15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02;p60">
              <a:extLst>
                <a:ext uri="{FF2B5EF4-FFF2-40B4-BE49-F238E27FC236}">
                  <a16:creationId xmlns="" xmlns:a16="http://schemas.microsoft.com/office/drawing/2014/main" id="{B804E1C7-3952-9C4D-B7F8-9DF1B9A6593D}"/>
                </a:ext>
              </a:extLst>
            </p:cNvPr>
            <p:cNvSpPr/>
            <p:nvPr/>
          </p:nvSpPr>
          <p:spPr>
            <a:xfrm>
              <a:off x="7045950" y="1215132"/>
              <a:ext cx="38700" cy="21250"/>
            </a:xfrm>
            <a:custGeom>
              <a:avLst/>
              <a:gdLst/>
              <a:ahLst/>
              <a:cxnLst/>
              <a:rect l="l" t="t" r="r" b="b"/>
              <a:pathLst>
                <a:path w="1548" h="850" extrusionOk="0">
                  <a:moveTo>
                    <a:pt x="1426" y="0"/>
                  </a:moveTo>
                  <a:cubicBezTo>
                    <a:pt x="1414" y="0"/>
                    <a:pt x="1401" y="3"/>
                    <a:pt x="1388" y="10"/>
                  </a:cubicBezTo>
                  <a:cubicBezTo>
                    <a:pt x="944" y="220"/>
                    <a:pt x="515" y="460"/>
                    <a:pt x="83" y="691"/>
                  </a:cubicBezTo>
                  <a:cubicBezTo>
                    <a:pt x="0" y="737"/>
                    <a:pt x="50" y="849"/>
                    <a:pt x="127" y="849"/>
                  </a:cubicBezTo>
                  <a:cubicBezTo>
                    <a:pt x="141" y="849"/>
                    <a:pt x="155" y="846"/>
                    <a:pt x="169" y="838"/>
                  </a:cubicBezTo>
                  <a:cubicBezTo>
                    <a:pt x="605" y="612"/>
                    <a:pt x="1044" y="395"/>
                    <a:pt x="1469" y="148"/>
                  </a:cubicBezTo>
                  <a:cubicBezTo>
                    <a:pt x="1548" y="104"/>
                    <a:pt x="1500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03;p60">
              <a:extLst>
                <a:ext uri="{FF2B5EF4-FFF2-40B4-BE49-F238E27FC236}">
                  <a16:creationId xmlns="" xmlns:a16="http://schemas.microsoft.com/office/drawing/2014/main" id="{363F35E5-7698-6D4C-885A-7CC81772E93C}"/>
                </a:ext>
              </a:extLst>
            </p:cNvPr>
            <p:cNvSpPr/>
            <p:nvPr/>
          </p:nvSpPr>
          <p:spPr>
            <a:xfrm>
              <a:off x="6992700" y="918882"/>
              <a:ext cx="6500" cy="46725"/>
            </a:xfrm>
            <a:custGeom>
              <a:avLst/>
              <a:gdLst/>
              <a:ahLst/>
              <a:cxnLst/>
              <a:rect l="l" t="t" r="r" b="b"/>
              <a:pathLst>
                <a:path w="260" h="1869" extrusionOk="0">
                  <a:moveTo>
                    <a:pt x="129" y="0"/>
                  </a:moveTo>
                  <a:cubicBezTo>
                    <a:pt x="95" y="0"/>
                    <a:pt x="61" y="23"/>
                    <a:pt x="59" y="68"/>
                  </a:cubicBezTo>
                  <a:cubicBezTo>
                    <a:pt x="31" y="634"/>
                    <a:pt x="1" y="1218"/>
                    <a:pt x="40" y="1783"/>
                  </a:cubicBezTo>
                  <a:cubicBezTo>
                    <a:pt x="45" y="1840"/>
                    <a:pt x="88" y="1868"/>
                    <a:pt x="130" y="1868"/>
                  </a:cubicBezTo>
                  <a:cubicBezTo>
                    <a:pt x="173" y="1868"/>
                    <a:pt x="215" y="1840"/>
                    <a:pt x="218" y="1783"/>
                  </a:cubicBezTo>
                  <a:cubicBezTo>
                    <a:pt x="259" y="1218"/>
                    <a:pt x="227" y="634"/>
                    <a:pt x="200" y="68"/>
                  </a:cubicBezTo>
                  <a:cubicBezTo>
                    <a:pt x="197" y="23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04;p60">
              <a:extLst>
                <a:ext uri="{FF2B5EF4-FFF2-40B4-BE49-F238E27FC236}">
                  <a16:creationId xmlns="" xmlns:a16="http://schemas.microsoft.com/office/drawing/2014/main" id="{815670FC-6045-8B4A-AF11-A18B25F7A32D}"/>
                </a:ext>
              </a:extLst>
            </p:cNvPr>
            <p:cNvSpPr/>
            <p:nvPr/>
          </p:nvSpPr>
          <p:spPr>
            <a:xfrm>
              <a:off x="6992375" y="568457"/>
              <a:ext cx="7175" cy="39575"/>
            </a:xfrm>
            <a:custGeom>
              <a:avLst/>
              <a:gdLst/>
              <a:ahLst/>
              <a:cxnLst/>
              <a:rect l="l" t="t" r="r" b="b"/>
              <a:pathLst>
                <a:path w="287" h="1583" extrusionOk="0">
                  <a:moveTo>
                    <a:pt x="143" y="0"/>
                  </a:moveTo>
                  <a:cubicBezTo>
                    <a:pt x="106" y="0"/>
                    <a:pt x="67" y="25"/>
                    <a:pt x="65" y="74"/>
                  </a:cubicBezTo>
                  <a:cubicBezTo>
                    <a:pt x="53" y="543"/>
                    <a:pt x="0" y="1038"/>
                    <a:pt x="63" y="1504"/>
                  </a:cubicBezTo>
                  <a:cubicBezTo>
                    <a:pt x="70" y="1556"/>
                    <a:pt x="107" y="1582"/>
                    <a:pt x="144" y="1582"/>
                  </a:cubicBezTo>
                  <a:cubicBezTo>
                    <a:pt x="181" y="1582"/>
                    <a:pt x="217" y="1556"/>
                    <a:pt x="224" y="1504"/>
                  </a:cubicBezTo>
                  <a:cubicBezTo>
                    <a:pt x="286" y="1036"/>
                    <a:pt x="234" y="543"/>
                    <a:pt x="220" y="74"/>
                  </a:cubicBezTo>
                  <a:cubicBezTo>
                    <a:pt x="219" y="25"/>
                    <a:pt x="181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05;p60">
              <a:extLst>
                <a:ext uri="{FF2B5EF4-FFF2-40B4-BE49-F238E27FC236}">
                  <a16:creationId xmlns="" xmlns:a16="http://schemas.microsoft.com/office/drawing/2014/main" id="{F3134606-F315-874F-9A61-B3DDAEEB3085}"/>
                </a:ext>
              </a:extLst>
            </p:cNvPr>
            <p:cNvSpPr/>
            <p:nvPr/>
          </p:nvSpPr>
          <p:spPr>
            <a:xfrm>
              <a:off x="6990625" y="1015507"/>
              <a:ext cx="9225" cy="35675"/>
            </a:xfrm>
            <a:custGeom>
              <a:avLst/>
              <a:gdLst/>
              <a:ahLst/>
              <a:cxnLst/>
              <a:rect l="l" t="t" r="r" b="b"/>
              <a:pathLst>
                <a:path w="369" h="1427" extrusionOk="0">
                  <a:moveTo>
                    <a:pt x="75" y="0"/>
                  </a:moveTo>
                  <a:cubicBezTo>
                    <a:pt x="37" y="0"/>
                    <a:pt x="0" y="30"/>
                    <a:pt x="16" y="77"/>
                  </a:cubicBezTo>
                  <a:cubicBezTo>
                    <a:pt x="144" y="493"/>
                    <a:pt x="163" y="916"/>
                    <a:pt x="128" y="1350"/>
                  </a:cubicBezTo>
                  <a:cubicBezTo>
                    <a:pt x="124" y="1399"/>
                    <a:pt x="168" y="1427"/>
                    <a:pt x="210" y="1427"/>
                  </a:cubicBezTo>
                  <a:cubicBezTo>
                    <a:pt x="243" y="1427"/>
                    <a:pt x="276" y="1409"/>
                    <a:pt x="283" y="1370"/>
                  </a:cubicBezTo>
                  <a:cubicBezTo>
                    <a:pt x="368" y="916"/>
                    <a:pt x="302" y="475"/>
                    <a:pt x="137" y="43"/>
                  </a:cubicBezTo>
                  <a:cubicBezTo>
                    <a:pt x="126" y="14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06;p60">
              <a:extLst>
                <a:ext uri="{FF2B5EF4-FFF2-40B4-BE49-F238E27FC236}">
                  <a16:creationId xmlns="" xmlns:a16="http://schemas.microsoft.com/office/drawing/2014/main" id="{E0C54657-D3D8-EC4A-95FE-5EE0BEED60FF}"/>
                </a:ext>
              </a:extLst>
            </p:cNvPr>
            <p:cNvSpPr/>
            <p:nvPr/>
          </p:nvSpPr>
          <p:spPr>
            <a:xfrm>
              <a:off x="6993400" y="407882"/>
              <a:ext cx="5125" cy="24875"/>
            </a:xfrm>
            <a:custGeom>
              <a:avLst/>
              <a:gdLst/>
              <a:ahLst/>
              <a:cxnLst/>
              <a:rect l="l" t="t" r="r" b="b"/>
              <a:pathLst>
                <a:path w="205" h="995" extrusionOk="0">
                  <a:moveTo>
                    <a:pt x="103" y="0"/>
                  </a:moveTo>
                  <a:cubicBezTo>
                    <a:pt x="71" y="0"/>
                    <a:pt x="39" y="21"/>
                    <a:pt x="38" y="63"/>
                  </a:cubicBezTo>
                  <a:cubicBezTo>
                    <a:pt x="31" y="347"/>
                    <a:pt x="1" y="640"/>
                    <a:pt x="26" y="922"/>
                  </a:cubicBezTo>
                  <a:cubicBezTo>
                    <a:pt x="31" y="970"/>
                    <a:pt x="67" y="995"/>
                    <a:pt x="103" y="995"/>
                  </a:cubicBezTo>
                  <a:cubicBezTo>
                    <a:pt x="138" y="995"/>
                    <a:pt x="174" y="970"/>
                    <a:pt x="179" y="922"/>
                  </a:cubicBezTo>
                  <a:cubicBezTo>
                    <a:pt x="205" y="640"/>
                    <a:pt x="174" y="347"/>
                    <a:pt x="167" y="63"/>
                  </a:cubicBezTo>
                  <a:cubicBezTo>
                    <a:pt x="166" y="21"/>
                    <a:pt x="134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07;p60">
              <a:extLst>
                <a:ext uri="{FF2B5EF4-FFF2-40B4-BE49-F238E27FC236}">
                  <a16:creationId xmlns="" xmlns:a16="http://schemas.microsoft.com/office/drawing/2014/main" id="{668ED8A8-C07B-B946-B853-F30151101386}"/>
                </a:ext>
              </a:extLst>
            </p:cNvPr>
            <p:cNvSpPr/>
            <p:nvPr/>
          </p:nvSpPr>
          <p:spPr>
            <a:xfrm>
              <a:off x="6992700" y="833407"/>
              <a:ext cx="5300" cy="46200"/>
            </a:xfrm>
            <a:custGeom>
              <a:avLst/>
              <a:gdLst/>
              <a:ahLst/>
              <a:cxnLst/>
              <a:rect l="l" t="t" r="r" b="b"/>
              <a:pathLst>
                <a:path w="212" h="1848" extrusionOk="0">
                  <a:moveTo>
                    <a:pt x="62" y="1"/>
                  </a:moveTo>
                  <a:cubicBezTo>
                    <a:pt x="33" y="1"/>
                    <a:pt x="4" y="19"/>
                    <a:pt x="4" y="59"/>
                  </a:cubicBezTo>
                  <a:cubicBezTo>
                    <a:pt x="6" y="631"/>
                    <a:pt x="1" y="1202"/>
                    <a:pt x="50" y="1772"/>
                  </a:cubicBezTo>
                  <a:cubicBezTo>
                    <a:pt x="53" y="1822"/>
                    <a:pt x="92" y="1847"/>
                    <a:pt x="131" y="1847"/>
                  </a:cubicBezTo>
                  <a:cubicBezTo>
                    <a:pt x="168" y="1847"/>
                    <a:pt x="205" y="1823"/>
                    <a:pt x="205" y="1772"/>
                  </a:cubicBezTo>
                  <a:cubicBezTo>
                    <a:pt x="211" y="1200"/>
                    <a:pt x="165" y="629"/>
                    <a:pt x="126" y="59"/>
                  </a:cubicBezTo>
                  <a:cubicBezTo>
                    <a:pt x="124" y="20"/>
                    <a:pt x="93" y="1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08;p60">
              <a:extLst>
                <a:ext uri="{FF2B5EF4-FFF2-40B4-BE49-F238E27FC236}">
                  <a16:creationId xmlns="" xmlns:a16="http://schemas.microsoft.com/office/drawing/2014/main" id="{A26B5AF5-DE41-204B-A582-40B5F58FA005}"/>
                </a:ext>
              </a:extLst>
            </p:cNvPr>
            <p:cNvSpPr/>
            <p:nvPr/>
          </p:nvSpPr>
          <p:spPr>
            <a:xfrm>
              <a:off x="6987225" y="303607"/>
              <a:ext cx="10175" cy="39975"/>
            </a:xfrm>
            <a:custGeom>
              <a:avLst/>
              <a:gdLst/>
              <a:ahLst/>
              <a:cxnLst/>
              <a:rect l="l" t="t" r="r" b="b"/>
              <a:pathLst>
                <a:path w="407" h="1599" extrusionOk="0">
                  <a:moveTo>
                    <a:pt x="313" y="1"/>
                  </a:moveTo>
                  <a:cubicBezTo>
                    <a:pt x="281" y="1"/>
                    <a:pt x="250" y="18"/>
                    <a:pt x="237" y="57"/>
                  </a:cubicBezTo>
                  <a:cubicBezTo>
                    <a:pt x="84" y="528"/>
                    <a:pt x="1" y="1055"/>
                    <a:pt x="134" y="1540"/>
                  </a:cubicBezTo>
                  <a:cubicBezTo>
                    <a:pt x="146" y="1580"/>
                    <a:pt x="181" y="1599"/>
                    <a:pt x="216" y="1599"/>
                  </a:cubicBezTo>
                  <a:cubicBezTo>
                    <a:pt x="259" y="1599"/>
                    <a:pt x="302" y="1570"/>
                    <a:pt x="301" y="1516"/>
                  </a:cubicBezTo>
                  <a:cubicBezTo>
                    <a:pt x="295" y="1031"/>
                    <a:pt x="273" y="576"/>
                    <a:pt x="391" y="99"/>
                  </a:cubicBezTo>
                  <a:cubicBezTo>
                    <a:pt x="406" y="39"/>
                    <a:pt x="359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09;p60">
              <a:extLst>
                <a:ext uri="{FF2B5EF4-FFF2-40B4-BE49-F238E27FC236}">
                  <a16:creationId xmlns="" xmlns:a16="http://schemas.microsoft.com/office/drawing/2014/main" id="{32FE5C77-7610-AA47-9905-0795C1BD8F9F}"/>
                </a:ext>
              </a:extLst>
            </p:cNvPr>
            <p:cNvSpPr/>
            <p:nvPr/>
          </p:nvSpPr>
          <p:spPr>
            <a:xfrm>
              <a:off x="6987350" y="654357"/>
              <a:ext cx="11225" cy="46950"/>
            </a:xfrm>
            <a:custGeom>
              <a:avLst/>
              <a:gdLst/>
              <a:ahLst/>
              <a:cxnLst/>
              <a:rect l="l" t="t" r="r" b="b"/>
              <a:pathLst>
                <a:path w="449" h="1878" extrusionOk="0">
                  <a:moveTo>
                    <a:pt x="78" y="1"/>
                  </a:moveTo>
                  <a:cubicBezTo>
                    <a:pt x="40" y="1"/>
                    <a:pt x="0" y="33"/>
                    <a:pt x="10" y="83"/>
                  </a:cubicBezTo>
                  <a:cubicBezTo>
                    <a:pt x="75" y="379"/>
                    <a:pt x="113" y="677"/>
                    <a:pt x="121" y="980"/>
                  </a:cubicBezTo>
                  <a:cubicBezTo>
                    <a:pt x="127" y="1250"/>
                    <a:pt x="77" y="1517"/>
                    <a:pt x="93" y="1783"/>
                  </a:cubicBezTo>
                  <a:cubicBezTo>
                    <a:pt x="97" y="1843"/>
                    <a:pt x="146" y="1878"/>
                    <a:pt x="194" y="1878"/>
                  </a:cubicBezTo>
                  <a:cubicBezTo>
                    <a:pt x="233" y="1878"/>
                    <a:pt x="270" y="1856"/>
                    <a:pt x="284" y="1809"/>
                  </a:cubicBezTo>
                  <a:cubicBezTo>
                    <a:pt x="449" y="1266"/>
                    <a:pt x="296" y="578"/>
                    <a:pt x="139" y="47"/>
                  </a:cubicBezTo>
                  <a:cubicBezTo>
                    <a:pt x="129" y="15"/>
                    <a:pt x="104" y="1"/>
                    <a:pt x="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10;p60">
              <a:extLst>
                <a:ext uri="{FF2B5EF4-FFF2-40B4-BE49-F238E27FC236}">
                  <a16:creationId xmlns="" xmlns:a16="http://schemas.microsoft.com/office/drawing/2014/main" id="{1D65844D-D119-7C4D-B075-204D8DBB1BBC}"/>
                </a:ext>
              </a:extLst>
            </p:cNvPr>
            <p:cNvSpPr/>
            <p:nvPr/>
          </p:nvSpPr>
          <p:spPr>
            <a:xfrm>
              <a:off x="6988875" y="739957"/>
              <a:ext cx="7050" cy="40125"/>
            </a:xfrm>
            <a:custGeom>
              <a:avLst/>
              <a:gdLst/>
              <a:ahLst/>
              <a:cxnLst/>
              <a:rect l="l" t="t" r="r" b="b"/>
              <a:pathLst>
                <a:path w="282" h="1605" extrusionOk="0">
                  <a:moveTo>
                    <a:pt x="141" y="1"/>
                  </a:moveTo>
                  <a:cubicBezTo>
                    <a:pt x="102" y="1"/>
                    <a:pt x="64" y="26"/>
                    <a:pt x="62" y="77"/>
                  </a:cubicBezTo>
                  <a:cubicBezTo>
                    <a:pt x="36" y="552"/>
                    <a:pt x="0" y="1031"/>
                    <a:pt x="39" y="1506"/>
                  </a:cubicBezTo>
                  <a:cubicBezTo>
                    <a:pt x="43" y="1572"/>
                    <a:pt x="91" y="1605"/>
                    <a:pt x="140" y="1605"/>
                  </a:cubicBezTo>
                  <a:cubicBezTo>
                    <a:pt x="188" y="1605"/>
                    <a:pt x="237" y="1572"/>
                    <a:pt x="243" y="1506"/>
                  </a:cubicBezTo>
                  <a:cubicBezTo>
                    <a:pt x="281" y="1030"/>
                    <a:pt x="245" y="552"/>
                    <a:pt x="219" y="77"/>
                  </a:cubicBezTo>
                  <a:cubicBezTo>
                    <a:pt x="217" y="26"/>
                    <a:pt x="179" y="1"/>
                    <a:pt x="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11;p60">
              <a:extLst>
                <a:ext uri="{FF2B5EF4-FFF2-40B4-BE49-F238E27FC236}">
                  <a16:creationId xmlns="" xmlns:a16="http://schemas.microsoft.com/office/drawing/2014/main" id="{AAE3FECE-6025-2743-9C1E-847A19689BEF}"/>
                </a:ext>
              </a:extLst>
            </p:cNvPr>
            <p:cNvSpPr/>
            <p:nvPr/>
          </p:nvSpPr>
          <p:spPr>
            <a:xfrm>
              <a:off x="6988500" y="482907"/>
              <a:ext cx="7700" cy="39550"/>
            </a:xfrm>
            <a:custGeom>
              <a:avLst/>
              <a:gdLst/>
              <a:ahLst/>
              <a:cxnLst/>
              <a:rect l="l" t="t" r="r" b="b"/>
              <a:pathLst>
                <a:path w="308" h="1582" extrusionOk="0">
                  <a:moveTo>
                    <a:pt x="155" y="0"/>
                  </a:moveTo>
                  <a:cubicBezTo>
                    <a:pt x="122" y="0"/>
                    <a:pt x="90" y="22"/>
                    <a:pt x="89" y="66"/>
                  </a:cubicBezTo>
                  <a:cubicBezTo>
                    <a:pt x="67" y="539"/>
                    <a:pt x="0" y="1050"/>
                    <a:pt x="67" y="1518"/>
                  </a:cubicBezTo>
                  <a:cubicBezTo>
                    <a:pt x="74" y="1560"/>
                    <a:pt x="115" y="1582"/>
                    <a:pt x="155" y="1582"/>
                  </a:cubicBezTo>
                  <a:cubicBezTo>
                    <a:pt x="195" y="1582"/>
                    <a:pt x="235" y="1560"/>
                    <a:pt x="240" y="1518"/>
                  </a:cubicBezTo>
                  <a:cubicBezTo>
                    <a:pt x="308" y="1049"/>
                    <a:pt x="243" y="539"/>
                    <a:pt x="222" y="66"/>
                  </a:cubicBezTo>
                  <a:cubicBezTo>
                    <a:pt x="220" y="22"/>
                    <a:pt x="187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12;p60">
              <a:extLst>
                <a:ext uri="{FF2B5EF4-FFF2-40B4-BE49-F238E27FC236}">
                  <a16:creationId xmlns="" xmlns:a16="http://schemas.microsoft.com/office/drawing/2014/main" id="{6C266126-0ACE-E94D-988F-AE5E94D4A464}"/>
                </a:ext>
              </a:extLst>
            </p:cNvPr>
            <p:cNvSpPr/>
            <p:nvPr/>
          </p:nvSpPr>
          <p:spPr>
            <a:xfrm>
              <a:off x="6988875" y="1201407"/>
              <a:ext cx="6975" cy="35850"/>
            </a:xfrm>
            <a:custGeom>
              <a:avLst/>
              <a:gdLst/>
              <a:ahLst/>
              <a:cxnLst/>
              <a:rect l="l" t="t" r="r" b="b"/>
              <a:pathLst>
                <a:path w="279" h="1434" extrusionOk="0">
                  <a:moveTo>
                    <a:pt x="140" y="0"/>
                  </a:moveTo>
                  <a:cubicBezTo>
                    <a:pt x="109" y="0"/>
                    <a:pt x="78" y="21"/>
                    <a:pt x="76" y="63"/>
                  </a:cubicBezTo>
                  <a:cubicBezTo>
                    <a:pt x="56" y="483"/>
                    <a:pt x="0" y="928"/>
                    <a:pt x="50" y="1349"/>
                  </a:cubicBezTo>
                  <a:cubicBezTo>
                    <a:pt x="57" y="1405"/>
                    <a:pt x="98" y="1433"/>
                    <a:pt x="139" y="1433"/>
                  </a:cubicBezTo>
                  <a:cubicBezTo>
                    <a:pt x="181" y="1433"/>
                    <a:pt x="222" y="1405"/>
                    <a:pt x="229" y="1349"/>
                  </a:cubicBezTo>
                  <a:cubicBezTo>
                    <a:pt x="279" y="928"/>
                    <a:pt x="223" y="483"/>
                    <a:pt x="203" y="63"/>
                  </a:cubicBezTo>
                  <a:cubicBezTo>
                    <a:pt x="202" y="21"/>
                    <a:pt x="171" y="0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13;p60">
              <a:extLst>
                <a:ext uri="{FF2B5EF4-FFF2-40B4-BE49-F238E27FC236}">
                  <a16:creationId xmlns="" xmlns:a16="http://schemas.microsoft.com/office/drawing/2014/main" id="{821DF4E4-ACEC-C24C-95B0-6E178ED6AB05}"/>
                </a:ext>
              </a:extLst>
            </p:cNvPr>
            <p:cNvSpPr/>
            <p:nvPr/>
          </p:nvSpPr>
          <p:spPr>
            <a:xfrm>
              <a:off x="6985275" y="1104707"/>
              <a:ext cx="7050" cy="46675"/>
            </a:xfrm>
            <a:custGeom>
              <a:avLst/>
              <a:gdLst/>
              <a:ahLst/>
              <a:cxnLst/>
              <a:rect l="l" t="t" r="r" b="b"/>
              <a:pathLst>
                <a:path w="282" h="1867" extrusionOk="0">
                  <a:moveTo>
                    <a:pt x="141" y="0"/>
                  </a:moveTo>
                  <a:cubicBezTo>
                    <a:pt x="106" y="0"/>
                    <a:pt x="71" y="24"/>
                    <a:pt x="70" y="70"/>
                  </a:cubicBezTo>
                  <a:cubicBezTo>
                    <a:pt x="53" y="635"/>
                    <a:pt x="1" y="1220"/>
                    <a:pt x="56" y="1786"/>
                  </a:cubicBezTo>
                  <a:cubicBezTo>
                    <a:pt x="62" y="1840"/>
                    <a:pt x="102" y="1867"/>
                    <a:pt x="141" y="1867"/>
                  </a:cubicBezTo>
                  <a:cubicBezTo>
                    <a:pt x="181" y="1867"/>
                    <a:pt x="221" y="1840"/>
                    <a:pt x="226" y="1786"/>
                  </a:cubicBezTo>
                  <a:cubicBezTo>
                    <a:pt x="282" y="1220"/>
                    <a:pt x="226" y="635"/>
                    <a:pt x="212" y="70"/>
                  </a:cubicBezTo>
                  <a:cubicBezTo>
                    <a:pt x="211" y="24"/>
                    <a:pt x="176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923D21-FA4E-E340-B3D5-DDCFA35DD0E2}"/>
              </a:ext>
            </a:extLst>
          </p:cNvPr>
          <p:cNvSpPr/>
          <p:nvPr/>
        </p:nvSpPr>
        <p:spPr>
          <a:xfrm>
            <a:off x="307872" y="-29495"/>
            <a:ext cx="2926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4: Chứng minh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277557F6-06A7-8945-BCB3-3A24F5F387CB}"/>
              </a:ext>
            </a:extLst>
          </p:cNvPr>
          <p:cNvSpPr/>
          <p:nvPr/>
        </p:nvSpPr>
        <p:spPr>
          <a:xfrm>
            <a:off x="3415955" y="98324"/>
            <a:ext cx="35702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7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58/ SGK/ Trang 25</a:t>
            </a:r>
            <a:endParaRPr lang="x-none" sz="2700" b="1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B80F59AC-7B33-F149-9682-B8A08F706AF6}"/>
              </a:ext>
            </a:extLst>
          </p:cNvPr>
          <p:cNvSpPr/>
          <p:nvPr/>
        </p:nvSpPr>
        <p:spPr>
          <a:xfrm>
            <a:off x="324689" y="982355"/>
            <a:ext cx="761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rằng n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 chia hết cho 6 với mọi số nguyên n.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F065487F-8A11-A240-81ED-405E70A57910}"/>
              </a:ext>
            </a:extLst>
          </p:cNvPr>
          <p:cNvSpPr/>
          <p:nvPr/>
        </p:nvSpPr>
        <p:spPr>
          <a:xfrm>
            <a:off x="360830" y="1306818"/>
            <a:ext cx="1832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có: n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 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B3FEA249-A095-EA46-BD44-E6B934C58AB1}"/>
              </a:ext>
            </a:extLst>
          </p:cNvPr>
          <p:cNvSpPr/>
          <p:nvPr/>
        </p:nvSpPr>
        <p:spPr>
          <a:xfrm>
            <a:off x="545399" y="1650946"/>
            <a:ext cx="17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n. (n</a:t>
            </a:r>
            <a:r>
              <a:rPr lang="vi-VN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1) 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C5713C76-FB3E-8C40-BD45-786DF9BD190E}"/>
              </a:ext>
            </a:extLst>
          </p:cNvPr>
          <p:cNvSpPr/>
          <p:nvPr/>
        </p:nvSpPr>
        <p:spPr>
          <a:xfrm>
            <a:off x="546905" y="2034403"/>
            <a:ext cx="2480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n. (n – 1).(n + 1)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4A83756E-1DF9-2247-A8AF-A7A9FED6F041}"/>
              </a:ext>
            </a:extLst>
          </p:cNvPr>
          <p:cNvSpPr/>
          <p:nvPr/>
        </p:nvSpPr>
        <p:spPr>
          <a:xfrm>
            <a:off x="544128" y="2368702"/>
            <a:ext cx="2557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(n – 1). n. (n + 1)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95BCE2B4-F42F-B34C-995A-4F65B0F795A6}"/>
              </a:ext>
            </a:extLst>
          </p:cNvPr>
          <p:cNvSpPr/>
          <p:nvPr/>
        </p:nvSpPr>
        <p:spPr>
          <a:xfrm>
            <a:off x="349250" y="2702996"/>
            <a:ext cx="6343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thấy (n – 1); n; (n + 1) là 3 số nguyên liên tiếp</a:t>
            </a:r>
            <a:r>
              <a:rPr lang="x-none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68478D38-7D9A-6B4A-935A-308876513211}"/>
              </a:ext>
            </a:extLst>
          </p:cNvPr>
          <p:cNvSpPr/>
          <p:nvPr/>
        </p:nvSpPr>
        <p:spPr>
          <a:xfrm>
            <a:off x="378542" y="3086888"/>
            <a:ext cx="862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 trong 3 số nguyên liên tiếp thì chắc chắn có ít nhất một số chẵn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9B761286-6ED3-FD41-9F4D-CE378F76167A}"/>
                  </a:ext>
                </a:extLst>
              </p:cNvPr>
              <p:cNvSpPr/>
              <p:nvPr/>
            </p:nvSpPr>
            <p:spPr>
              <a:xfrm>
                <a:off x="842124" y="3479746"/>
                <a:ext cx="31072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2538730" algn="l"/>
                  </a:tabLst>
                </a:pP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=&gt; (n</a:t>
                </a:r>
                <a:r>
                  <a:rPr lang="vi-VN" sz="2400" baseline="30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n)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	(1)</a:t>
                </a:r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B761286-6ED3-FD41-9F4D-CE378F761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24" y="3479746"/>
                <a:ext cx="3107261" cy="461665"/>
              </a:xfrm>
              <a:prstGeom prst="rect">
                <a:avLst/>
              </a:prstGeom>
              <a:blipFill>
                <a:blip r:embed="rId2"/>
                <a:stretch>
                  <a:fillRect l="-3252" t="-10811" r="-2033" b="-2973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85DDADC5-3C63-A241-8EBA-428A6CDB7C21}"/>
              </a:ext>
            </a:extLst>
          </p:cNvPr>
          <p:cNvSpPr/>
          <p:nvPr/>
        </p:nvSpPr>
        <p:spPr>
          <a:xfrm>
            <a:off x="368710" y="3784975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trong 3 số nguyên liên tiếp thì chắc chắn có ít nhất một số chia hết cho 3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0165C02E-C750-BF4F-BBFA-CA92497D5D1D}"/>
                  </a:ext>
                </a:extLst>
              </p:cNvPr>
              <p:cNvSpPr/>
              <p:nvPr/>
            </p:nvSpPr>
            <p:spPr>
              <a:xfrm>
                <a:off x="1736858" y="4148339"/>
                <a:ext cx="31072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2538730" algn="l"/>
                  </a:tabLst>
                </a:pP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</a:t>
                </a:r>
                <a:r>
                  <a:rPr lang="vi-VN" sz="2400" baseline="30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n)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	(2)</a:t>
                </a:r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165C02E-C750-BF4F-BBFA-CA92497D5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858" y="4148339"/>
                <a:ext cx="3107261" cy="461665"/>
              </a:xfrm>
              <a:prstGeom prst="rect">
                <a:avLst/>
              </a:prstGeom>
              <a:blipFill>
                <a:blip r:embed="rId3"/>
                <a:stretch>
                  <a:fillRect l="-2846" t="-10811" r="-2033" b="-2973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27FABC82-673E-2B4B-94E8-56E01D6A4DC5}"/>
                  </a:ext>
                </a:extLst>
              </p:cNvPr>
              <p:cNvSpPr/>
              <p:nvPr/>
            </p:nvSpPr>
            <p:spPr>
              <a:xfrm>
                <a:off x="378177" y="4521965"/>
                <a:ext cx="4003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2538730" algn="l"/>
                  </a:tabLst>
                </a:pPr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(1) và (2) suy ra 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</a:t>
                </a:r>
                <a:r>
                  <a:rPr lang="vi-VN" sz="2400" baseline="30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n)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vi-V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endParaRPr lang="x-none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7FABC82-673E-2B4B-94E8-56E01D6A4D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77" y="4521965"/>
                <a:ext cx="4003019" cy="461665"/>
              </a:xfrm>
              <a:prstGeom prst="rect">
                <a:avLst/>
              </a:prstGeom>
              <a:blipFill>
                <a:blip r:embed="rId4"/>
                <a:stretch>
                  <a:fillRect l="-2208" t="-10811" r="-1262" b="-2973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oogle Shape;11876;p84">
            <a:extLst>
              <a:ext uri="{FF2B5EF4-FFF2-40B4-BE49-F238E27FC236}">
                <a16:creationId xmlns="" xmlns:a16="http://schemas.microsoft.com/office/drawing/2014/main" id="{F367C0A0-FFDD-C44F-95A9-260BDD5BA78D}"/>
              </a:ext>
            </a:extLst>
          </p:cNvPr>
          <p:cNvGrpSpPr/>
          <p:nvPr/>
        </p:nvGrpSpPr>
        <p:grpSpPr>
          <a:xfrm rot="19126150">
            <a:off x="7442908" y="3487271"/>
            <a:ext cx="1297330" cy="1402574"/>
            <a:chOff x="6896644" y="3216007"/>
            <a:chExt cx="322917" cy="347876"/>
          </a:xfrm>
          <a:noFill/>
          <a:effectLst>
            <a:outerShdw blurRad="50800" dist="50800" dir="5400000" algn="ctr" rotWithShape="0">
              <a:srgbClr val="000000">
                <a:alpha val="17000"/>
              </a:srgbClr>
            </a:outerShdw>
          </a:effectLst>
        </p:grpSpPr>
        <p:sp>
          <p:nvSpPr>
            <p:cNvPr id="60" name="Google Shape;11877;p84">
              <a:extLst>
                <a:ext uri="{FF2B5EF4-FFF2-40B4-BE49-F238E27FC236}">
                  <a16:creationId xmlns="" xmlns:a16="http://schemas.microsoft.com/office/drawing/2014/main" id="{7DCFA62A-2DE0-3B45-99D4-2EBFAB0E26BA}"/>
                </a:ext>
              </a:extLst>
            </p:cNvPr>
            <p:cNvSpPr/>
            <p:nvPr/>
          </p:nvSpPr>
          <p:spPr>
            <a:xfrm>
              <a:off x="6896644" y="3216007"/>
              <a:ext cx="301387" cy="347876"/>
            </a:xfrm>
            <a:custGeom>
              <a:avLst/>
              <a:gdLst/>
              <a:ahLst/>
              <a:cxnLst/>
              <a:rect l="l" t="t" r="r" b="b"/>
              <a:pathLst>
                <a:path w="9491" h="10955" extrusionOk="0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grpFill/>
            <a:ln>
              <a:solidFill>
                <a:srgbClr val="E1E7E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878;p84">
              <a:extLst>
                <a:ext uri="{FF2B5EF4-FFF2-40B4-BE49-F238E27FC236}">
                  <a16:creationId xmlns="" xmlns:a16="http://schemas.microsoft.com/office/drawing/2014/main" id="{12C48D78-D28E-3642-A9DF-583698F45523}"/>
                </a:ext>
              </a:extLst>
            </p:cNvPr>
            <p:cNvSpPr/>
            <p:nvPr/>
          </p:nvSpPr>
          <p:spPr>
            <a:xfrm>
              <a:off x="6954883" y="3306382"/>
              <a:ext cx="42012" cy="4198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grpFill/>
            <a:ln>
              <a:solidFill>
                <a:srgbClr val="E1E7E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879;p84">
              <a:extLst>
                <a:ext uri="{FF2B5EF4-FFF2-40B4-BE49-F238E27FC236}">
                  <a16:creationId xmlns="" xmlns:a16="http://schemas.microsoft.com/office/drawing/2014/main" id="{57081910-3C45-F842-8256-FC2E9B3C48EA}"/>
                </a:ext>
              </a:extLst>
            </p:cNvPr>
            <p:cNvSpPr/>
            <p:nvPr/>
          </p:nvSpPr>
          <p:spPr>
            <a:xfrm>
              <a:off x="7013122" y="3306382"/>
              <a:ext cx="32168" cy="10225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grpFill/>
            <a:ln>
              <a:solidFill>
                <a:srgbClr val="E1E7E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880;p84">
              <a:extLst>
                <a:ext uri="{FF2B5EF4-FFF2-40B4-BE49-F238E27FC236}">
                  <a16:creationId xmlns="" xmlns:a16="http://schemas.microsoft.com/office/drawing/2014/main" id="{C133A898-72D6-8041-A4F1-B0D85366FF1A}"/>
                </a:ext>
              </a:extLst>
            </p:cNvPr>
            <p:cNvSpPr/>
            <p:nvPr/>
          </p:nvSpPr>
          <p:spPr>
            <a:xfrm>
              <a:off x="7013471" y="3333596"/>
              <a:ext cx="105903" cy="10606"/>
            </a:xfrm>
            <a:custGeom>
              <a:avLst/>
              <a:gdLst/>
              <a:ahLst/>
              <a:cxnLst/>
              <a:rect l="l" t="t" r="r" b="b"/>
              <a:pathLst>
                <a:path w="3335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grpFill/>
            <a:ln>
              <a:solidFill>
                <a:srgbClr val="E1E7E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881;p84">
              <a:extLst>
                <a:ext uri="{FF2B5EF4-FFF2-40B4-BE49-F238E27FC236}">
                  <a16:creationId xmlns="" xmlns:a16="http://schemas.microsoft.com/office/drawing/2014/main" id="{30A9C001-C977-364F-BFC1-2CC63D0EDF66}"/>
                </a:ext>
              </a:extLst>
            </p:cNvPr>
            <p:cNvSpPr/>
            <p:nvPr/>
          </p:nvSpPr>
          <p:spPr>
            <a:xfrm>
              <a:off x="6966982" y="3375576"/>
              <a:ext cx="63923" cy="10606"/>
            </a:xfrm>
            <a:custGeom>
              <a:avLst/>
              <a:gdLst/>
              <a:ahLst/>
              <a:cxnLst/>
              <a:rect l="l" t="t" r="r" b="b"/>
              <a:pathLst>
                <a:path w="2013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grpFill/>
            <a:ln>
              <a:solidFill>
                <a:srgbClr val="E1E7E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882;p84">
              <a:extLst>
                <a:ext uri="{FF2B5EF4-FFF2-40B4-BE49-F238E27FC236}">
                  <a16:creationId xmlns="" xmlns:a16="http://schemas.microsoft.com/office/drawing/2014/main" id="{04864CE7-1303-3744-BF7B-16158EF51C47}"/>
                </a:ext>
              </a:extLst>
            </p:cNvPr>
            <p:cNvSpPr/>
            <p:nvPr/>
          </p:nvSpPr>
          <p:spPr>
            <a:xfrm>
              <a:off x="6928781" y="3524157"/>
              <a:ext cx="52237" cy="10225"/>
            </a:xfrm>
            <a:custGeom>
              <a:avLst/>
              <a:gdLst/>
              <a:ahLst/>
              <a:cxnLst/>
              <a:rect l="l" t="t" r="r" b="b"/>
              <a:pathLst>
                <a:path w="164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grpFill/>
            <a:ln>
              <a:solidFill>
                <a:srgbClr val="E1E7E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883;p84">
              <a:extLst>
                <a:ext uri="{FF2B5EF4-FFF2-40B4-BE49-F238E27FC236}">
                  <a16:creationId xmlns="" xmlns:a16="http://schemas.microsoft.com/office/drawing/2014/main" id="{729D0445-FAFF-1D4A-8B12-6A00D6D1CACE}"/>
                </a:ext>
              </a:extLst>
            </p:cNvPr>
            <p:cNvSpPr/>
            <p:nvPr/>
          </p:nvSpPr>
          <p:spPr>
            <a:xfrm>
              <a:off x="6945420" y="3314701"/>
              <a:ext cx="274141" cy="248800"/>
            </a:xfrm>
            <a:custGeom>
              <a:avLst/>
              <a:gdLst/>
              <a:ahLst/>
              <a:cxnLst/>
              <a:rect l="l" t="t" r="r" b="b"/>
              <a:pathLst>
                <a:path w="8633" h="7835" extrusionOk="0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grpFill/>
            <a:ln>
              <a:solidFill>
                <a:srgbClr val="E1E7E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944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6" grpId="0"/>
      <p:bldP spid="50" grpId="0" animBg="1"/>
      <p:bldP spid="52" grpId="0"/>
      <p:bldP spid="53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" name="Google Shape;1131;p43"/>
          <p:cNvGrpSpPr/>
          <p:nvPr/>
        </p:nvGrpSpPr>
        <p:grpSpPr>
          <a:xfrm>
            <a:off x="2518050" y="191739"/>
            <a:ext cx="4107899" cy="1656726"/>
            <a:chOff x="2646769" y="3458220"/>
            <a:chExt cx="1419425" cy="685975"/>
          </a:xfrm>
        </p:grpSpPr>
        <p:sp>
          <p:nvSpPr>
            <p:cNvPr id="1132" name="Google Shape;1132;p43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43"/>
          <p:cNvSpPr/>
          <p:nvPr/>
        </p:nvSpPr>
        <p:spPr>
          <a:xfrm>
            <a:off x="3758298" y="4190701"/>
            <a:ext cx="1627506" cy="3812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47" name="Google Shape;864;p36">
            <a:extLst>
              <a:ext uri="{FF2B5EF4-FFF2-40B4-BE49-F238E27FC236}">
                <a16:creationId xmlns="" xmlns:a16="http://schemas.microsoft.com/office/drawing/2014/main" id="{D9FB1E60-E2B2-D440-AB93-1B982EEE3CAF}"/>
              </a:ext>
            </a:extLst>
          </p:cNvPr>
          <p:cNvGrpSpPr/>
          <p:nvPr/>
        </p:nvGrpSpPr>
        <p:grpSpPr>
          <a:xfrm>
            <a:off x="2660570" y="334297"/>
            <a:ext cx="3822859" cy="1362402"/>
            <a:chOff x="6530374" y="1560189"/>
            <a:chExt cx="1045566" cy="505315"/>
          </a:xfrm>
        </p:grpSpPr>
        <p:sp>
          <p:nvSpPr>
            <p:cNvPr id="48" name="Google Shape;865;p36">
              <a:extLst>
                <a:ext uri="{FF2B5EF4-FFF2-40B4-BE49-F238E27FC236}">
                  <a16:creationId xmlns="" xmlns:a16="http://schemas.microsoft.com/office/drawing/2014/main" id="{ABA88625-431F-C44D-8053-4E225B90E7E2}"/>
                </a:ext>
              </a:extLst>
            </p:cNvPr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866;p36">
              <a:extLst>
                <a:ext uri="{FF2B5EF4-FFF2-40B4-BE49-F238E27FC236}">
                  <a16:creationId xmlns="" xmlns:a16="http://schemas.microsoft.com/office/drawing/2014/main" id="{45AE1170-F91E-C543-A721-32C83DDB851F}"/>
                </a:ext>
              </a:extLst>
            </p:cNvPr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867;p36">
              <a:extLst>
                <a:ext uri="{FF2B5EF4-FFF2-40B4-BE49-F238E27FC236}">
                  <a16:creationId xmlns="" xmlns:a16="http://schemas.microsoft.com/office/drawing/2014/main" id="{8FAC8060-6EDC-CB4D-AFFF-32BBC8C3CFF3}"/>
                </a:ext>
              </a:extLst>
            </p:cNvPr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868;p36">
              <a:extLst>
                <a:ext uri="{FF2B5EF4-FFF2-40B4-BE49-F238E27FC236}">
                  <a16:creationId xmlns="" xmlns:a16="http://schemas.microsoft.com/office/drawing/2014/main" id="{8E3D6E39-B429-2349-B3C2-1A009DBAAB06}"/>
                </a:ext>
              </a:extLst>
            </p:cNvPr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869;p36">
              <a:extLst>
                <a:ext uri="{FF2B5EF4-FFF2-40B4-BE49-F238E27FC236}">
                  <a16:creationId xmlns="" xmlns:a16="http://schemas.microsoft.com/office/drawing/2014/main" id="{05171B84-206A-6E40-8B5B-667115C60668}"/>
                </a:ext>
              </a:extLst>
            </p:cNvPr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870;p36">
              <a:extLst>
                <a:ext uri="{FF2B5EF4-FFF2-40B4-BE49-F238E27FC236}">
                  <a16:creationId xmlns="" xmlns:a16="http://schemas.microsoft.com/office/drawing/2014/main" id="{A15A3557-8085-CB4C-A412-E27634CAEF77}"/>
                </a:ext>
              </a:extLst>
            </p:cNvPr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871;p36">
              <a:extLst>
                <a:ext uri="{FF2B5EF4-FFF2-40B4-BE49-F238E27FC236}">
                  <a16:creationId xmlns="" xmlns:a16="http://schemas.microsoft.com/office/drawing/2014/main" id="{9CB7C323-DEBC-C244-9005-4A7334F860EF}"/>
                </a:ext>
              </a:extLst>
            </p:cNvPr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872;p36">
              <a:extLst>
                <a:ext uri="{FF2B5EF4-FFF2-40B4-BE49-F238E27FC236}">
                  <a16:creationId xmlns="" xmlns:a16="http://schemas.microsoft.com/office/drawing/2014/main" id="{2E681B14-AD5E-374A-A154-6577AA1C9AE2}"/>
                </a:ext>
              </a:extLst>
            </p:cNvPr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873;p36">
              <a:extLst>
                <a:ext uri="{FF2B5EF4-FFF2-40B4-BE49-F238E27FC236}">
                  <a16:creationId xmlns="" xmlns:a16="http://schemas.microsoft.com/office/drawing/2014/main" id="{118BDFFF-699C-B941-A1B5-8A7CF029977C}"/>
                </a:ext>
              </a:extLst>
            </p:cNvPr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874;p36">
              <a:extLst>
                <a:ext uri="{FF2B5EF4-FFF2-40B4-BE49-F238E27FC236}">
                  <a16:creationId xmlns="" xmlns:a16="http://schemas.microsoft.com/office/drawing/2014/main" id="{A1A098EE-F3DE-D44E-BCAA-2CF5469DBD4A}"/>
                </a:ext>
              </a:extLst>
            </p:cNvPr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875;p36">
              <a:extLst>
                <a:ext uri="{FF2B5EF4-FFF2-40B4-BE49-F238E27FC236}">
                  <a16:creationId xmlns="" xmlns:a16="http://schemas.microsoft.com/office/drawing/2014/main" id="{C9643311-234F-8E45-89E6-1949624FF193}"/>
                </a:ext>
              </a:extLst>
            </p:cNvPr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876;p36">
              <a:extLst>
                <a:ext uri="{FF2B5EF4-FFF2-40B4-BE49-F238E27FC236}">
                  <a16:creationId xmlns="" xmlns:a16="http://schemas.microsoft.com/office/drawing/2014/main" id="{B829C4F5-9CA1-B84E-830A-D305AA5F7FC8}"/>
                </a:ext>
              </a:extLst>
            </p:cNvPr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877;p36">
              <a:extLst>
                <a:ext uri="{FF2B5EF4-FFF2-40B4-BE49-F238E27FC236}">
                  <a16:creationId xmlns="" xmlns:a16="http://schemas.microsoft.com/office/drawing/2014/main" id="{DFC0C309-DAE8-2549-9C8D-34362CCA678B}"/>
                </a:ext>
              </a:extLst>
            </p:cNvPr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878;p36">
              <a:extLst>
                <a:ext uri="{FF2B5EF4-FFF2-40B4-BE49-F238E27FC236}">
                  <a16:creationId xmlns="" xmlns:a16="http://schemas.microsoft.com/office/drawing/2014/main" id="{A72C18C1-A1DF-9547-A1C0-8B71A3E224BE}"/>
                </a:ext>
              </a:extLst>
            </p:cNvPr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879;p36">
              <a:extLst>
                <a:ext uri="{FF2B5EF4-FFF2-40B4-BE49-F238E27FC236}">
                  <a16:creationId xmlns="" xmlns:a16="http://schemas.microsoft.com/office/drawing/2014/main" id="{30564FA1-2A1F-A04B-BD86-75A9A9EB982E}"/>
                </a:ext>
              </a:extLst>
            </p:cNvPr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880;p36">
              <a:extLst>
                <a:ext uri="{FF2B5EF4-FFF2-40B4-BE49-F238E27FC236}">
                  <a16:creationId xmlns="" xmlns:a16="http://schemas.microsoft.com/office/drawing/2014/main" id="{C5C48123-F116-8B4B-BA39-21FC01FA966D}"/>
                </a:ext>
              </a:extLst>
            </p:cNvPr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881;p36">
              <a:extLst>
                <a:ext uri="{FF2B5EF4-FFF2-40B4-BE49-F238E27FC236}">
                  <a16:creationId xmlns="" xmlns:a16="http://schemas.microsoft.com/office/drawing/2014/main" id="{2F5ECADC-9A7F-FB43-A8FE-3082A7894985}"/>
                </a:ext>
              </a:extLst>
            </p:cNvPr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882;p36">
              <a:extLst>
                <a:ext uri="{FF2B5EF4-FFF2-40B4-BE49-F238E27FC236}">
                  <a16:creationId xmlns="" xmlns:a16="http://schemas.microsoft.com/office/drawing/2014/main" id="{D3252523-C237-294A-9C2B-DCEA6E1C15E6}"/>
                </a:ext>
              </a:extLst>
            </p:cNvPr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883;p36">
              <a:extLst>
                <a:ext uri="{FF2B5EF4-FFF2-40B4-BE49-F238E27FC236}">
                  <a16:creationId xmlns="" xmlns:a16="http://schemas.microsoft.com/office/drawing/2014/main" id="{C92C2CAA-814A-AE41-84EB-402FD16A2859}"/>
                </a:ext>
              </a:extLst>
            </p:cNvPr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884;p36">
              <a:extLst>
                <a:ext uri="{FF2B5EF4-FFF2-40B4-BE49-F238E27FC236}">
                  <a16:creationId xmlns="" xmlns:a16="http://schemas.microsoft.com/office/drawing/2014/main" id="{F563189B-5711-D340-89E7-8119DEA8F6AE}"/>
                </a:ext>
              </a:extLst>
            </p:cNvPr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885;p36">
              <a:extLst>
                <a:ext uri="{FF2B5EF4-FFF2-40B4-BE49-F238E27FC236}">
                  <a16:creationId xmlns="" xmlns:a16="http://schemas.microsoft.com/office/drawing/2014/main" id="{3720FAE2-0AE8-0144-96A4-C644FD997ADF}"/>
                </a:ext>
              </a:extLst>
            </p:cNvPr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886;p36">
              <a:extLst>
                <a:ext uri="{FF2B5EF4-FFF2-40B4-BE49-F238E27FC236}">
                  <a16:creationId xmlns="" xmlns:a16="http://schemas.microsoft.com/office/drawing/2014/main" id="{BB76C793-F602-4442-BE87-6D62C2F88216}"/>
                </a:ext>
              </a:extLst>
            </p:cNvPr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887;p36">
              <a:extLst>
                <a:ext uri="{FF2B5EF4-FFF2-40B4-BE49-F238E27FC236}">
                  <a16:creationId xmlns="" xmlns:a16="http://schemas.microsoft.com/office/drawing/2014/main" id="{00EAE9A7-23C7-DA44-8985-049B2EF1E4D3}"/>
                </a:ext>
              </a:extLst>
            </p:cNvPr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888;p36">
              <a:extLst>
                <a:ext uri="{FF2B5EF4-FFF2-40B4-BE49-F238E27FC236}">
                  <a16:creationId xmlns="" xmlns:a16="http://schemas.microsoft.com/office/drawing/2014/main" id="{BCCDCF7D-7B9A-AF4A-9424-8FD087D32B7D}"/>
                </a:ext>
              </a:extLst>
            </p:cNvPr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889;p36">
              <a:extLst>
                <a:ext uri="{FF2B5EF4-FFF2-40B4-BE49-F238E27FC236}">
                  <a16:creationId xmlns="" xmlns:a16="http://schemas.microsoft.com/office/drawing/2014/main" id="{768FC508-EACD-B34C-92F8-92F58412B16F}"/>
                </a:ext>
              </a:extLst>
            </p:cNvPr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890;p36">
              <a:extLst>
                <a:ext uri="{FF2B5EF4-FFF2-40B4-BE49-F238E27FC236}">
                  <a16:creationId xmlns="" xmlns:a16="http://schemas.microsoft.com/office/drawing/2014/main" id="{5DABE310-C78E-2541-8401-E1D134736D53}"/>
                </a:ext>
              </a:extLst>
            </p:cNvPr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891;p36">
              <a:extLst>
                <a:ext uri="{FF2B5EF4-FFF2-40B4-BE49-F238E27FC236}">
                  <a16:creationId xmlns="" xmlns:a16="http://schemas.microsoft.com/office/drawing/2014/main" id="{1FF07D5F-49D2-0B4B-AFBA-58D762313100}"/>
                </a:ext>
              </a:extLst>
            </p:cNvPr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892;p36">
              <a:extLst>
                <a:ext uri="{FF2B5EF4-FFF2-40B4-BE49-F238E27FC236}">
                  <a16:creationId xmlns="" xmlns:a16="http://schemas.microsoft.com/office/drawing/2014/main" id="{0CC0FECB-B046-1248-815B-89AB1B842DA7}"/>
                </a:ext>
              </a:extLst>
            </p:cNvPr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893;p36">
              <a:extLst>
                <a:ext uri="{FF2B5EF4-FFF2-40B4-BE49-F238E27FC236}">
                  <a16:creationId xmlns="" xmlns:a16="http://schemas.microsoft.com/office/drawing/2014/main" id="{010941ED-6A8A-4A41-9B09-3867D3D9E8F2}"/>
                </a:ext>
              </a:extLst>
            </p:cNvPr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894;p36">
              <a:extLst>
                <a:ext uri="{FF2B5EF4-FFF2-40B4-BE49-F238E27FC236}">
                  <a16:creationId xmlns="" xmlns:a16="http://schemas.microsoft.com/office/drawing/2014/main" id="{E10E4A8A-B788-3644-8432-F1C0A4DE4668}"/>
                </a:ext>
              </a:extLst>
            </p:cNvPr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895;p36">
              <a:extLst>
                <a:ext uri="{FF2B5EF4-FFF2-40B4-BE49-F238E27FC236}">
                  <a16:creationId xmlns="" xmlns:a16="http://schemas.microsoft.com/office/drawing/2014/main" id="{632E49B0-B74E-6840-95FF-5EBD99821433}"/>
                </a:ext>
              </a:extLst>
            </p:cNvPr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896;p36">
              <a:extLst>
                <a:ext uri="{FF2B5EF4-FFF2-40B4-BE49-F238E27FC236}">
                  <a16:creationId xmlns="" xmlns:a16="http://schemas.microsoft.com/office/drawing/2014/main" id="{8112FA94-76E7-4043-B26E-119CD7ED6F24}"/>
                </a:ext>
              </a:extLst>
            </p:cNvPr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897;p36">
              <a:extLst>
                <a:ext uri="{FF2B5EF4-FFF2-40B4-BE49-F238E27FC236}">
                  <a16:creationId xmlns="" xmlns:a16="http://schemas.microsoft.com/office/drawing/2014/main" id="{FD87D7B9-B18E-C645-8639-21C072CDFF63}"/>
                </a:ext>
              </a:extLst>
            </p:cNvPr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898;p36">
              <a:extLst>
                <a:ext uri="{FF2B5EF4-FFF2-40B4-BE49-F238E27FC236}">
                  <a16:creationId xmlns="" xmlns:a16="http://schemas.microsoft.com/office/drawing/2014/main" id="{A3726053-A787-BD47-AE9B-EF7DCF9B2B78}"/>
                </a:ext>
              </a:extLst>
            </p:cNvPr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899;p36">
              <a:extLst>
                <a:ext uri="{FF2B5EF4-FFF2-40B4-BE49-F238E27FC236}">
                  <a16:creationId xmlns="" xmlns:a16="http://schemas.microsoft.com/office/drawing/2014/main" id="{24291783-586E-7141-94EE-E929FB624AAC}"/>
                </a:ext>
              </a:extLst>
            </p:cNvPr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900;p36">
              <a:extLst>
                <a:ext uri="{FF2B5EF4-FFF2-40B4-BE49-F238E27FC236}">
                  <a16:creationId xmlns="" xmlns:a16="http://schemas.microsoft.com/office/drawing/2014/main" id="{FBB33A41-18C5-7F4A-B470-4512945BF745}"/>
                </a:ext>
              </a:extLst>
            </p:cNvPr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901;p36">
              <a:extLst>
                <a:ext uri="{FF2B5EF4-FFF2-40B4-BE49-F238E27FC236}">
                  <a16:creationId xmlns="" xmlns:a16="http://schemas.microsoft.com/office/drawing/2014/main" id="{0CE69C67-F5E4-2847-B2D0-B82F381D92F2}"/>
                </a:ext>
              </a:extLst>
            </p:cNvPr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902;p36">
              <a:extLst>
                <a:ext uri="{FF2B5EF4-FFF2-40B4-BE49-F238E27FC236}">
                  <a16:creationId xmlns="" xmlns:a16="http://schemas.microsoft.com/office/drawing/2014/main" id="{C701487E-FDDD-2342-9C26-08B5B2DF548F}"/>
                </a:ext>
              </a:extLst>
            </p:cNvPr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903;p36">
              <a:extLst>
                <a:ext uri="{FF2B5EF4-FFF2-40B4-BE49-F238E27FC236}">
                  <a16:creationId xmlns="" xmlns:a16="http://schemas.microsoft.com/office/drawing/2014/main" id="{56E909B7-3C77-9047-B78D-804BA6B2ADD3}"/>
                </a:ext>
              </a:extLst>
            </p:cNvPr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904;p36">
              <a:extLst>
                <a:ext uri="{FF2B5EF4-FFF2-40B4-BE49-F238E27FC236}">
                  <a16:creationId xmlns="" xmlns:a16="http://schemas.microsoft.com/office/drawing/2014/main" id="{AE4B09DF-14FB-7C4A-BA21-D17AD63AED43}"/>
                </a:ext>
              </a:extLst>
            </p:cNvPr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905;p36">
              <a:extLst>
                <a:ext uri="{FF2B5EF4-FFF2-40B4-BE49-F238E27FC236}">
                  <a16:creationId xmlns="" xmlns:a16="http://schemas.microsoft.com/office/drawing/2014/main" id="{A0325AEC-3A30-4149-8199-9DEA036DDEC4}"/>
                </a:ext>
              </a:extLst>
            </p:cNvPr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906;p36">
              <a:extLst>
                <a:ext uri="{FF2B5EF4-FFF2-40B4-BE49-F238E27FC236}">
                  <a16:creationId xmlns="" xmlns:a16="http://schemas.microsoft.com/office/drawing/2014/main" id="{D1321666-E83E-0F4D-B5C0-18E80D9F2E4A}"/>
                </a:ext>
              </a:extLst>
            </p:cNvPr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907;p36">
              <a:extLst>
                <a:ext uri="{FF2B5EF4-FFF2-40B4-BE49-F238E27FC236}">
                  <a16:creationId xmlns="" xmlns:a16="http://schemas.microsoft.com/office/drawing/2014/main" id="{A8BE6E92-9A47-5249-83B9-DD31EFEB7F2C}"/>
                </a:ext>
              </a:extLst>
            </p:cNvPr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908;p36">
              <a:extLst>
                <a:ext uri="{FF2B5EF4-FFF2-40B4-BE49-F238E27FC236}">
                  <a16:creationId xmlns="" xmlns:a16="http://schemas.microsoft.com/office/drawing/2014/main" id="{C38A4075-3D51-D148-A881-7D671A16674E}"/>
                </a:ext>
              </a:extLst>
            </p:cNvPr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909;p36">
              <a:extLst>
                <a:ext uri="{FF2B5EF4-FFF2-40B4-BE49-F238E27FC236}">
                  <a16:creationId xmlns="" xmlns:a16="http://schemas.microsoft.com/office/drawing/2014/main" id="{B288998C-CCBF-D841-9568-ED1B471E12D0}"/>
                </a:ext>
              </a:extLst>
            </p:cNvPr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910;p36">
              <a:extLst>
                <a:ext uri="{FF2B5EF4-FFF2-40B4-BE49-F238E27FC236}">
                  <a16:creationId xmlns="" xmlns:a16="http://schemas.microsoft.com/office/drawing/2014/main" id="{77612A29-2665-CC4A-89CC-983C9ABCA8D7}"/>
                </a:ext>
              </a:extLst>
            </p:cNvPr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DA8B2C2F-FFCC-0F48-91E5-8F38AA2866DB}"/>
              </a:ext>
            </a:extLst>
          </p:cNvPr>
          <p:cNvSpPr/>
          <p:nvPr/>
        </p:nvSpPr>
        <p:spPr>
          <a:xfrm>
            <a:off x="3125129" y="639098"/>
            <a:ext cx="289374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 CỐ</a:t>
            </a:r>
            <a:endParaRPr lang="x-none" sz="4500" b="1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55C5DE9B-2BE7-D640-A3CE-1356DF4A7C88}"/>
              </a:ext>
            </a:extLst>
          </p:cNvPr>
          <p:cNvSpPr/>
          <p:nvPr/>
        </p:nvSpPr>
        <p:spPr>
          <a:xfrm>
            <a:off x="269634" y="1877963"/>
            <a:ext cx="8441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700" b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 </a:t>
            </a:r>
            <a:r>
              <a:rPr lang="vi-VN" sz="270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quả sau khi phân tích đa thức thành nhân tử của đa thức x.(x + 5) + x + 5 là:</a:t>
            </a:r>
            <a:endParaRPr lang="x-none" sz="2700" b="1">
              <a:solidFill>
                <a:schemeClr val="accent1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CDF1F17-42B1-9148-BB21-90CC36857686}"/>
              </a:ext>
            </a:extLst>
          </p:cNvPr>
          <p:cNvSpPr/>
          <p:nvPr/>
        </p:nvSpPr>
        <p:spPr>
          <a:xfrm>
            <a:off x="838429" y="2811152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(x + 5). x </a:t>
            </a:r>
            <a:endParaRPr lang="x-none" sz="2400">
              <a:solidFill>
                <a:srgbClr val="00B050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6F965470-0B82-1C44-9A67-53CD3EF0BA5F}"/>
              </a:ext>
            </a:extLst>
          </p:cNvPr>
          <p:cNvSpPr/>
          <p:nvPr/>
        </p:nvSpPr>
        <p:spPr>
          <a:xfrm>
            <a:off x="4933564" y="2816068"/>
            <a:ext cx="2101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2. (x + 5). x </a:t>
            </a:r>
            <a:endParaRPr lang="x-none" sz="2400">
              <a:solidFill>
                <a:srgbClr val="00B050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2A3FA75E-2290-AF4F-A937-C12B6D3B49DF}"/>
              </a:ext>
            </a:extLst>
          </p:cNvPr>
          <p:cNvSpPr/>
          <p:nvPr/>
        </p:nvSpPr>
        <p:spPr>
          <a:xfrm>
            <a:off x="853178" y="3337178"/>
            <a:ext cx="2480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(x + 5). (x + 5) </a:t>
            </a:r>
            <a:endParaRPr lang="x-none" sz="2400">
              <a:solidFill>
                <a:srgbClr val="00B050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E0A753FD-EA4F-5D4D-A6DD-FCB68C007C0A}"/>
              </a:ext>
            </a:extLst>
          </p:cNvPr>
          <p:cNvSpPr/>
          <p:nvPr/>
        </p:nvSpPr>
        <p:spPr>
          <a:xfrm>
            <a:off x="4948313" y="3342094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(x + 5). (x + 1) </a:t>
            </a:r>
            <a:endParaRPr lang="x-none" sz="2400">
              <a:solidFill>
                <a:srgbClr val="00B050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78F7C09B-486B-E447-BC26-54E50F1FD29E}"/>
              </a:ext>
            </a:extLst>
          </p:cNvPr>
          <p:cNvSpPr/>
          <p:nvPr/>
        </p:nvSpPr>
        <p:spPr>
          <a:xfrm>
            <a:off x="4948477" y="3341931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(x + 5). (x + 1) </a:t>
            </a:r>
            <a:endParaRPr lang="x-none" sz="240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6" grpId="0"/>
      <p:bldP spid="99" grpId="0"/>
      <p:bldP spid="100" grpId="0"/>
      <p:bldP spid="101" grpId="0"/>
      <p:bldP spid="1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31;p43">
            <a:extLst>
              <a:ext uri="{FF2B5EF4-FFF2-40B4-BE49-F238E27FC236}">
                <a16:creationId xmlns="" xmlns:a16="http://schemas.microsoft.com/office/drawing/2014/main" id="{22CA4C87-010B-A54E-9BDA-B7744E6D44D8}"/>
              </a:ext>
            </a:extLst>
          </p:cNvPr>
          <p:cNvGrpSpPr/>
          <p:nvPr/>
        </p:nvGrpSpPr>
        <p:grpSpPr>
          <a:xfrm>
            <a:off x="2518050" y="191739"/>
            <a:ext cx="4107899" cy="1656726"/>
            <a:chOff x="2646769" y="3458220"/>
            <a:chExt cx="1419425" cy="685975"/>
          </a:xfrm>
        </p:grpSpPr>
        <p:sp>
          <p:nvSpPr>
            <p:cNvPr id="5" name="Google Shape;1132;p43">
              <a:extLst>
                <a:ext uri="{FF2B5EF4-FFF2-40B4-BE49-F238E27FC236}">
                  <a16:creationId xmlns="" xmlns:a16="http://schemas.microsoft.com/office/drawing/2014/main" id="{19BE2AF2-1B3F-E44E-9776-7D4CB14A22F9}"/>
                </a:ext>
              </a:extLst>
            </p:cNvPr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33;p43">
              <a:extLst>
                <a:ext uri="{FF2B5EF4-FFF2-40B4-BE49-F238E27FC236}">
                  <a16:creationId xmlns="" xmlns:a16="http://schemas.microsoft.com/office/drawing/2014/main" id="{5558E919-6B20-4A49-8803-FAEE824CCB25}"/>
                </a:ext>
              </a:extLst>
            </p:cNvPr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35;p43">
            <a:extLst>
              <a:ext uri="{FF2B5EF4-FFF2-40B4-BE49-F238E27FC236}">
                <a16:creationId xmlns="" xmlns:a16="http://schemas.microsoft.com/office/drawing/2014/main" id="{F7BC80C6-5161-7B46-B6E8-5CE7D79C600D}"/>
              </a:ext>
            </a:extLst>
          </p:cNvPr>
          <p:cNvSpPr/>
          <p:nvPr/>
        </p:nvSpPr>
        <p:spPr>
          <a:xfrm>
            <a:off x="3758298" y="4190701"/>
            <a:ext cx="1627506" cy="3812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20" name="Google Shape;864;p36">
            <a:extLst>
              <a:ext uri="{FF2B5EF4-FFF2-40B4-BE49-F238E27FC236}">
                <a16:creationId xmlns="" xmlns:a16="http://schemas.microsoft.com/office/drawing/2014/main" id="{7278656F-0D25-7541-A9C7-79C414BD60D5}"/>
              </a:ext>
            </a:extLst>
          </p:cNvPr>
          <p:cNvGrpSpPr/>
          <p:nvPr/>
        </p:nvGrpSpPr>
        <p:grpSpPr>
          <a:xfrm>
            <a:off x="2660570" y="334297"/>
            <a:ext cx="3822859" cy="1362402"/>
            <a:chOff x="6530374" y="1560189"/>
            <a:chExt cx="1045566" cy="505315"/>
          </a:xfrm>
        </p:grpSpPr>
        <p:sp>
          <p:nvSpPr>
            <p:cNvPr id="21" name="Google Shape;865;p36">
              <a:extLst>
                <a:ext uri="{FF2B5EF4-FFF2-40B4-BE49-F238E27FC236}">
                  <a16:creationId xmlns="" xmlns:a16="http://schemas.microsoft.com/office/drawing/2014/main" id="{E3C54CD0-C119-3841-8604-968E80989C1C}"/>
                </a:ext>
              </a:extLst>
            </p:cNvPr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866;p36">
              <a:extLst>
                <a:ext uri="{FF2B5EF4-FFF2-40B4-BE49-F238E27FC236}">
                  <a16:creationId xmlns="" xmlns:a16="http://schemas.microsoft.com/office/drawing/2014/main" id="{C1F3F011-EB4C-B442-B139-4BECE1A4160E}"/>
                </a:ext>
              </a:extLst>
            </p:cNvPr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867;p36">
              <a:extLst>
                <a:ext uri="{FF2B5EF4-FFF2-40B4-BE49-F238E27FC236}">
                  <a16:creationId xmlns="" xmlns:a16="http://schemas.microsoft.com/office/drawing/2014/main" id="{209BC3A2-50A9-C443-B475-1F2ED7BA87F5}"/>
                </a:ext>
              </a:extLst>
            </p:cNvPr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868;p36">
              <a:extLst>
                <a:ext uri="{FF2B5EF4-FFF2-40B4-BE49-F238E27FC236}">
                  <a16:creationId xmlns="" xmlns:a16="http://schemas.microsoft.com/office/drawing/2014/main" id="{1339AD68-A8EC-FE49-A176-91B400B1B8A4}"/>
                </a:ext>
              </a:extLst>
            </p:cNvPr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869;p36">
              <a:extLst>
                <a:ext uri="{FF2B5EF4-FFF2-40B4-BE49-F238E27FC236}">
                  <a16:creationId xmlns="" xmlns:a16="http://schemas.microsoft.com/office/drawing/2014/main" id="{1EE5E0A7-7AD0-414B-BDE4-B0A94BF0DC9E}"/>
                </a:ext>
              </a:extLst>
            </p:cNvPr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870;p36">
              <a:extLst>
                <a:ext uri="{FF2B5EF4-FFF2-40B4-BE49-F238E27FC236}">
                  <a16:creationId xmlns="" xmlns:a16="http://schemas.microsoft.com/office/drawing/2014/main" id="{FBBD1A43-48A8-D647-8080-9F00BB8F6777}"/>
                </a:ext>
              </a:extLst>
            </p:cNvPr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871;p36">
              <a:extLst>
                <a:ext uri="{FF2B5EF4-FFF2-40B4-BE49-F238E27FC236}">
                  <a16:creationId xmlns="" xmlns:a16="http://schemas.microsoft.com/office/drawing/2014/main" id="{E061534B-4848-D14E-8F32-5C1319B1E744}"/>
                </a:ext>
              </a:extLst>
            </p:cNvPr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872;p36">
              <a:extLst>
                <a:ext uri="{FF2B5EF4-FFF2-40B4-BE49-F238E27FC236}">
                  <a16:creationId xmlns="" xmlns:a16="http://schemas.microsoft.com/office/drawing/2014/main" id="{04DD17D1-063E-1044-89DB-FC019AC90D33}"/>
                </a:ext>
              </a:extLst>
            </p:cNvPr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873;p36">
              <a:extLst>
                <a:ext uri="{FF2B5EF4-FFF2-40B4-BE49-F238E27FC236}">
                  <a16:creationId xmlns="" xmlns:a16="http://schemas.microsoft.com/office/drawing/2014/main" id="{F34F982E-4D7F-1C46-89E4-EAECC3E600CB}"/>
                </a:ext>
              </a:extLst>
            </p:cNvPr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874;p36">
              <a:extLst>
                <a:ext uri="{FF2B5EF4-FFF2-40B4-BE49-F238E27FC236}">
                  <a16:creationId xmlns="" xmlns:a16="http://schemas.microsoft.com/office/drawing/2014/main" id="{C896F18F-286B-8546-A06B-C25C3E064C48}"/>
                </a:ext>
              </a:extLst>
            </p:cNvPr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875;p36">
              <a:extLst>
                <a:ext uri="{FF2B5EF4-FFF2-40B4-BE49-F238E27FC236}">
                  <a16:creationId xmlns="" xmlns:a16="http://schemas.microsoft.com/office/drawing/2014/main" id="{779E9EB7-E186-874C-88DD-60EF9E9D930D}"/>
                </a:ext>
              </a:extLst>
            </p:cNvPr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876;p36">
              <a:extLst>
                <a:ext uri="{FF2B5EF4-FFF2-40B4-BE49-F238E27FC236}">
                  <a16:creationId xmlns="" xmlns:a16="http://schemas.microsoft.com/office/drawing/2014/main" id="{F6388C9B-CF94-A74C-9BB4-209F69F13D6F}"/>
                </a:ext>
              </a:extLst>
            </p:cNvPr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877;p36">
              <a:extLst>
                <a:ext uri="{FF2B5EF4-FFF2-40B4-BE49-F238E27FC236}">
                  <a16:creationId xmlns="" xmlns:a16="http://schemas.microsoft.com/office/drawing/2014/main" id="{624CAB5D-6A69-F84E-8184-224B87BC0B7E}"/>
                </a:ext>
              </a:extLst>
            </p:cNvPr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878;p36">
              <a:extLst>
                <a:ext uri="{FF2B5EF4-FFF2-40B4-BE49-F238E27FC236}">
                  <a16:creationId xmlns="" xmlns:a16="http://schemas.microsoft.com/office/drawing/2014/main" id="{9FAEF80D-721B-E14B-937F-85523DC7FDD5}"/>
                </a:ext>
              </a:extLst>
            </p:cNvPr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879;p36">
              <a:extLst>
                <a:ext uri="{FF2B5EF4-FFF2-40B4-BE49-F238E27FC236}">
                  <a16:creationId xmlns="" xmlns:a16="http://schemas.microsoft.com/office/drawing/2014/main" id="{181419DC-AEE3-1D4A-9CBE-B9DD555E0D3F}"/>
                </a:ext>
              </a:extLst>
            </p:cNvPr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880;p36">
              <a:extLst>
                <a:ext uri="{FF2B5EF4-FFF2-40B4-BE49-F238E27FC236}">
                  <a16:creationId xmlns="" xmlns:a16="http://schemas.microsoft.com/office/drawing/2014/main" id="{0ACDAF10-79D6-FC45-AC3B-FE06B4F8B5F3}"/>
                </a:ext>
              </a:extLst>
            </p:cNvPr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881;p36">
              <a:extLst>
                <a:ext uri="{FF2B5EF4-FFF2-40B4-BE49-F238E27FC236}">
                  <a16:creationId xmlns="" xmlns:a16="http://schemas.microsoft.com/office/drawing/2014/main" id="{A5E86913-377D-B545-91B2-E3F6D643B755}"/>
                </a:ext>
              </a:extLst>
            </p:cNvPr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882;p36">
              <a:extLst>
                <a:ext uri="{FF2B5EF4-FFF2-40B4-BE49-F238E27FC236}">
                  <a16:creationId xmlns="" xmlns:a16="http://schemas.microsoft.com/office/drawing/2014/main" id="{FC93C8E4-9AE4-6A4F-9853-8C22954D1111}"/>
                </a:ext>
              </a:extLst>
            </p:cNvPr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883;p36">
              <a:extLst>
                <a:ext uri="{FF2B5EF4-FFF2-40B4-BE49-F238E27FC236}">
                  <a16:creationId xmlns="" xmlns:a16="http://schemas.microsoft.com/office/drawing/2014/main" id="{261D9745-1333-1746-B171-87941C35663C}"/>
                </a:ext>
              </a:extLst>
            </p:cNvPr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884;p36">
              <a:extLst>
                <a:ext uri="{FF2B5EF4-FFF2-40B4-BE49-F238E27FC236}">
                  <a16:creationId xmlns="" xmlns:a16="http://schemas.microsoft.com/office/drawing/2014/main" id="{F5483DAC-2D93-8D4F-8EA9-D98CF6142974}"/>
                </a:ext>
              </a:extLst>
            </p:cNvPr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885;p36">
              <a:extLst>
                <a:ext uri="{FF2B5EF4-FFF2-40B4-BE49-F238E27FC236}">
                  <a16:creationId xmlns="" xmlns:a16="http://schemas.microsoft.com/office/drawing/2014/main" id="{FAFD28B9-672C-2F40-8C6B-C8EBFC0476F6}"/>
                </a:ext>
              </a:extLst>
            </p:cNvPr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886;p36">
              <a:extLst>
                <a:ext uri="{FF2B5EF4-FFF2-40B4-BE49-F238E27FC236}">
                  <a16:creationId xmlns="" xmlns:a16="http://schemas.microsoft.com/office/drawing/2014/main" id="{E01FC76B-7B57-DC43-AAF5-960DFBD3ABAE}"/>
                </a:ext>
              </a:extLst>
            </p:cNvPr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887;p36">
              <a:extLst>
                <a:ext uri="{FF2B5EF4-FFF2-40B4-BE49-F238E27FC236}">
                  <a16:creationId xmlns="" xmlns:a16="http://schemas.microsoft.com/office/drawing/2014/main" id="{6697D5E6-D8C0-A64D-90B2-23FA0958C2D3}"/>
                </a:ext>
              </a:extLst>
            </p:cNvPr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888;p36">
              <a:extLst>
                <a:ext uri="{FF2B5EF4-FFF2-40B4-BE49-F238E27FC236}">
                  <a16:creationId xmlns="" xmlns:a16="http://schemas.microsoft.com/office/drawing/2014/main" id="{A44CF296-B051-0147-8F00-D8E1DA7C877D}"/>
                </a:ext>
              </a:extLst>
            </p:cNvPr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889;p36">
              <a:extLst>
                <a:ext uri="{FF2B5EF4-FFF2-40B4-BE49-F238E27FC236}">
                  <a16:creationId xmlns="" xmlns:a16="http://schemas.microsoft.com/office/drawing/2014/main" id="{2A05F528-4E2C-7D44-AD11-ABFA64DD6F79}"/>
                </a:ext>
              </a:extLst>
            </p:cNvPr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890;p36">
              <a:extLst>
                <a:ext uri="{FF2B5EF4-FFF2-40B4-BE49-F238E27FC236}">
                  <a16:creationId xmlns="" xmlns:a16="http://schemas.microsoft.com/office/drawing/2014/main" id="{E68FEA75-E49F-E646-A72B-3C86A416D859}"/>
                </a:ext>
              </a:extLst>
            </p:cNvPr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891;p36">
              <a:extLst>
                <a:ext uri="{FF2B5EF4-FFF2-40B4-BE49-F238E27FC236}">
                  <a16:creationId xmlns="" xmlns:a16="http://schemas.microsoft.com/office/drawing/2014/main" id="{C51A8138-85E3-3748-A944-4AC0F39DC935}"/>
                </a:ext>
              </a:extLst>
            </p:cNvPr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892;p36">
              <a:extLst>
                <a:ext uri="{FF2B5EF4-FFF2-40B4-BE49-F238E27FC236}">
                  <a16:creationId xmlns="" xmlns:a16="http://schemas.microsoft.com/office/drawing/2014/main" id="{FA0D6EBE-BA17-A24C-9909-D7CF20D5D4FA}"/>
                </a:ext>
              </a:extLst>
            </p:cNvPr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893;p36">
              <a:extLst>
                <a:ext uri="{FF2B5EF4-FFF2-40B4-BE49-F238E27FC236}">
                  <a16:creationId xmlns="" xmlns:a16="http://schemas.microsoft.com/office/drawing/2014/main" id="{264B70FE-AE4E-944F-8F06-A47E59599E26}"/>
                </a:ext>
              </a:extLst>
            </p:cNvPr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894;p36">
              <a:extLst>
                <a:ext uri="{FF2B5EF4-FFF2-40B4-BE49-F238E27FC236}">
                  <a16:creationId xmlns="" xmlns:a16="http://schemas.microsoft.com/office/drawing/2014/main" id="{3DFCB331-EAD8-8740-A783-EC2D6F00F882}"/>
                </a:ext>
              </a:extLst>
            </p:cNvPr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895;p36">
              <a:extLst>
                <a:ext uri="{FF2B5EF4-FFF2-40B4-BE49-F238E27FC236}">
                  <a16:creationId xmlns="" xmlns:a16="http://schemas.microsoft.com/office/drawing/2014/main" id="{0294BCF4-29FF-2E41-AF5B-64FB190B344C}"/>
                </a:ext>
              </a:extLst>
            </p:cNvPr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896;p36">
              <a:extLst>
                <a:ext uri="{FF2B5EF4-FFF2-40B4-BE49-F238E27FC236}">
                  <a16:creationId xmlns="" xmlns:a16="http://schemas.microsoft.com/office/drawing/2014/main" id="{981E315F-4701-8944-9DD8-D4E8FF1610FF}"/>
                </a:ext>
              </a:extLst>
            </p:cNvPr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897;p36">
              <a:extLst>
                <a:ext uri="{FF2B5EF4-FFF2-40B4-BE49-F238E27FC236}">
                  <a16:creationId xmlns="" xmlns:a16="http://schemas.microsoft.com/office/drawing/2014/main" id="{C8ECE8AF-5E49-8141-950A-4F9EB075DE56}"/>
                </a:ext>
              </a:extLst>
            </p:cNvPr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898;p36">
              <a:extLst>
                <a:ext uri="{FF2B5EF4-FFF2-40B4-BE49-F238E27FC236}">
                  <a16:creationId xmlns="" xmlns:a16="http://schemas.microsoft.com/office/drawing/2014/main" id="{ECB23355-E5A4-344D-BA42-7119C6A451A6}"/>
                </a:ext>
              </a:extLst>
            </p:cNvPr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899;p36">
              <a:extLst>
                <a:ext uri="{FF2B5EF4-FFF2-40B4-BE49-F238E27FC236}">
                  <a16:creationId xmlns="" xmlns:a16="http://schemas.microsoft.com/office/drawing/2014/main" id="{14444729-6588-6C4C-9E82-F8DB6BDFA275}"/>
                </a:ext>
              </a:extLst>
            </p:cNvPr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900;p36">
              <a:extLst>
                <a:ext uri="{FF2B5EF4-FFF2-40B4-BE49-F238E27FC236}">
                  <a16:creationId xmlns="" xmlns:a16="http://schemas.microsoft.com/office/drawing/2014/main" id="{79695245-6638-9241-9766-469330F293CB}"/>
                </a:ext>
              </a:extLst>
            </p:cNvPr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901;p36">
              <a:extLst>
                <a:ext uri="{FF2B5EF4-FFF2-40B4-BE49-F238E27FC236}">
                  <a16:creationId xmlns="" xmlns:a16="http://schemas.microsoft.com/office/drawing/2014/main" id="{105F731C-C9E1-CB49-95C6-8AFC0BA22F30}"/>
                </a:ext>
              </a:extLst>
            </p:cNvPr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902;p36">
              <a:extLst>
                <a:ext uri="{FF2B5EF4-FFF2-40B4-BE49-F238E27FC236}">
                  <a16:creationId xmlns="" xmlns:a16="http://schemas.microsoft.com/office/drawing/2014/main" id="{EDD76DEF-6F90-714B-A819-3178D2744B53}"/>
                </a:ext>
              </a:extLst>
            </p:cNvPr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903;p36">
              <a:extLst>
                <a:ext uri="{FF2B5EF4-FFF2-40B4-BE49-F238E27FC236}">
                  <a16:creationId xmlns="" xmlns:a16="http://schemas.microsoft.com/office/drawing/2014/main" id="{12A3EBD7-6C14-984F-91BB-61E858D5100D}"/>
                </a:ext>
              </a:extLst>
            </p:cNvPr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904;p36">
              <a:extLst>
                <a:ext uri="{FF2B5EF4-FFF2-40B4-BE49-F238E27FC236}">
                  <a16:creationId xmlns="" xmlns:a16="http://schemas.microsoft.com/office/drawing/2014/main" id="{5D0FDC96-DE83-2F4E-8342-D70D8804BC3C}"/>
                </a:ext>
              </a:extLst>
            </p:cNvPr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905;p36">
              <a:extLst>
                <a:ext uri="{FF2B5EF4-FFF2-40B4-BE49-F238E27FC236}">
                  <a16:creationId xmlns="" xmlns:a16="http://schemas.microsoft.com/office/drawing/2014/main" id="{101F9659-C71D-3F4B-A957-0C926102DC2A}"/>
                </a:ext>
              </a:extLst>
            </p:cNvPr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906;p36">
              <a:extLst>
                <a:ext uri="{FF2B5EF4-FFF2-40B4-BE49-F238E27FC236}">
                  <a16:creationId xmlns="" xmlns:a16="http://schemas.microsoft.com/office/drawing/2014/main" id="{64267740-B066-8549-B39E-304B3EB3ECBD}"/>
                </a:ext>
              </a:extLst>
            </p:cNvPr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907;p36">
              <a:extLst>
                <a:ext uri="{FF2B5EF4-FFF2-40B4-BE49-F238E27FC236}">
                  <a16:creationId xmlns="" xmlns:a16="http://schemas.microsoft.com/office/drawing/2014/main" id="{A9E0B3A4-F0CA-0141-9275-B8BCBE8ED469}"/>
                </a:ext>
              </a:extLst>
            </p:cNvPr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908;p36">
              <a:extLst>
                <a:ext uri="{FF2B5EF4-FFF2-40B4-BE49-F238E27FC236}">
                  <a16:creationId xmlns="" xmlns:a16="http://schemas.microsoft.com/office/drawing/2014/main" id="{1720162D-4E3E-AC4B-87F0-188DB76348C7}"/>
                </a:ext>
              </a:extLst>
            </p:cNvPr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909;p36">
              <a:extLst>
                <a:ext uri="{FF2B5EF4-FFF2-40B4-BE49-F238E27FC236}">
                  <a16:creationId xmlns="" xmlns:a16="http://schemas.microsoft.com/office/drawing/2014/main" id="{10C74B66-02D1-5445-A1E6-A321AD52521E}"/>
                </a:ext>
              </a:extLst>
            </p:cNvPr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910;p36">
              <a:extLst>
                <a:ext uri="{FF2B5EF4-FFF2-40B4-BE49-F238E27FC236}">
                  <a16:creationId xmlns="" xmlns:a16="http://schemas.microsoft.com/office/drawing/2014/main" id="{DE8D1295-8DDC-784C-8803-D3E055BA06DA}"/>
                </a:ext>
              </a:extLst>
            </p:cNvPr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1117A43A-8087-A64C-B59A-C3C45C9A5970}"/>
              </a:ext>
            </a:extLst>
          </p:cNvPr>
          <p:cNvSpPr/>
          <p:nvPr/>
        </p:nvSpPr>
        <p:spPr>
          <a:xfrm>
            <a:off x="3125129" y="639098"/>
            <a:ext cx="289374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 CỐ</a:t>
            </a:r>
            <a:endParaRPr lang="x-none" sz="4500" b="1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0D566924-9652-DA43-A62A-00AE092FCBEC}"/>
              </a:ext>
            </a:extLst>
          </p:cNvPr>
          <p:cNvSpPr/>
          <p:nvPr/>
        </p:nvSpPr>
        <p:spPr>
          <a:xfrm>
            <a:off x="269634" y="1877963"/>
            <a:ext cx="8441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700" b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</a:t>
            </a:r>
            <a:r>
              <a:rPr lang="vi-VN" sz="270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quả sau khi phân tích đa thức thành nhân tử của đa </a:t>
            </a:r>
            <a:r>
              <a:rPr lang="vi-VN" sz="240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 </a:t>
            </a:r>
            <a:r>
              <a:rPr lang="vi-VN" sz="240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400" baseline="3000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8x + 16</a:t>
            </a:r>
            <a:r>
              <a:rPr lang="x-none" sz="240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là:</a:t>
            </a:r>
            <a:endParaRPr lang="x-none" sz="2400" b="1">
              <a:solidFill>
                <a:schemeClr val="accent1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517A5E39-865A-4648-AD3A-48462A909125}"/>
              </a:ext>
            </a:extLst>
          </p:cNvPr>
          <p:cNvSpPr/>
          <p:nvPr/>
        </p:nvSpPr>
        <p:spPr>
          <a:xfrm>
            <a:off x="838429" y="2811152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– 4)</a:t>
            </a:r>
            <a:r>
              <a:rPr lang="vi-VN" sz="2400" baseline="30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x-none" sz="24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5650866A-8D3B-4A47-86AA-7B06CE38ED49}"/>
              </a:ext>
            </a:extLst>
          </p:cNvPr>
          <p:cNvSpPr/>
          <p:nvPr/>
        </p:nvSpPr>
        <p:spPr>
          <a:xfrm>
            <a:off x="4933564" y="2816068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vi-VN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– 8)</a:t>
            </a:r>
            <a:r>
              <a:rPr lang="vi-VN" sz="2400" baseline="30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x-none" sz="24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0D3B9C56-B84C-E049-B338-8B13739A13C7}"/>
              </a:ext>
            </a:extLst>
          </p:cNvPr>
          <p:cNvSpPr/>
          <p:nvPr/>
        </p:nvSpPr>
        <p:spPr>
          <a:xfrm>
            <a:off x="853178" y="3337178"/>
            <a:ext cx="1511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vi-VN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+ 4)</a:t>
            </a:r>
            <a:r>
              <a:rPr lang="vi-VN" sz="2400" baseline="30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x-none" sz="24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72638D61-EA88-BB4D-8807-73C995C3C768}"/>
              </a:ext>
            </a:extLst>
          </p:cNvPr>
          <p:cNvSpPr/>
          <p:nvPr/>
        </p:nvSpPr>
        <p:spPr>
          <a:xfrm>
            <a:off x="4948313" y="3342094"/>
            <a:ext cx="2555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(x + 4). (x – 4) </a:t>
            </a:r>
            <a:endParaRPr lang="x-none" sz="2400">
              <a:solidFill>
                <a:srgbClr val="00B050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7F4084DA-425B-3340-B638-A550B9F35BFC}"/>
              </a:ext>
            </a:extLst>
          </p:cNvPr>
          <p:cNvSpPr/>
          <p:nvPr/>
        </p:nvSpPr>
        <p:spPr>
          <a:xfrm>
            <a:off x="853997" y="3334311"/>
            <a:ext cx="1511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vi-VN" sz="24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+ 4)</a:t>
            </a:r>
            <a:r>
              <a:rPr lang="vi-VN" sz="2400" baseline="300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x-none" sz="24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8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31;p43">
            <a:extLst>
              <a:ext uri="{FF2B5EF4-FFF2-40B4-BE49-F238E27FC236}">
                <a16:creationId xmlns="" xmlns:a16="http://schemas.microsoft.com/office/drawing/2014/main" id="{CFDEA232-A576-3648-B8FE-6C8445E5422B}"/>
              </a:ext>
            </a:extLst>
          </p:cNvPr>
          <p:cNvGrpSpPr/>
          <p:nvPr/>
        </p:nvGrpSpPr>
        <p:grpSpPr>
          <a:xfrm>
            <a:off x="2518050" y="191739"/>
            <a:ext cx="4107899" cy="1656726"/>
            <a:chOff x="2646769" y="3458220"/>
            <a:chExt cx="1419425" cy="685975"/>
          </a:xfrm>
        </p:grpSpPr>
        <p:sp>
          <p:nvSpPr>
            <p:cNvPr id="5" name="Google Shape;1132;p43">
              <a:extLst>
                <a:ext uri="{FF2B5EF4-FFF2-40B4-BE49-F238E27FC236}">
                  <a16:creationId xmlns="" xmlns:a16="http://schemas.microsoft.com/office/drawing/2014/main" id="{32A841DD-C252-9740-94E6-8D507A482126}"/>
                </a:ext>
              </a:extLst>
            </p:cNvPr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33;p43">
              <a:extLst>
                <a:ext uri="{FF2B5EF4-FFF2-40B4-BE49-F238E27FC236}">
                  <a16:creationId xmlns="" xmlns:a16="http://schemas.microsoft.com/office/drawing/2014/main" id="{4CF9B30C-9BE3-7445-852F-6B3660F62338}"/>
                </a:ext>
              </a:extLst>
            </p:cNvPr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35;p43">
            <a:extLst>
              <a:ext uri="{FF2B5EF4-FFF2-40B4-BE49-F238E27FC236}">
                <a16:creationId xmlns="" xmlns:a16="http://schemas.microsoft.com/office/drawing/2014/main" id="{86027EA3-ED8A-9F4C-B090-98BF9B9D62BB}"/>
              </a:ext>
            </a:extLst>
          </p:cNvPr>
          <p:cNvSpPr/>
          <p:nvPr/>
        </p:nvSpPr>
        <p:spPr>
          <a:xfrm>
            <a:off x="3758298" y="4190701"/>
            <a:ext cx="1627506" cy="3812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20" name="Google Shape;864;p36">
            <a:extLst>
              <a:ext uri="{FF2B5EF4-FFF2-40B4-BE49-F238E27FC236}">
                <a16:creationId xmlns="" xmlns:a16="http://schemas.microsoft.com/office/drawing/2014/main" id="{B34AF205-5F73-3E45-8128-6E47E34D0B94}"/>
              </a:ext>
            </a:extLst>
          </p:cNvPr>
          <p:cNvGrpSpPr/>
          <p:nvPr/>
        </p:nvGrpSpPr>
        <p:grpSpPr>
          <a:xfrm>
            <a:off x="2660570" y="334297"/>
            <a:ext cx="3822859" cy="1362402"/>
            <a:chOff x="6530374" y="1560189"/>
            <a:chExt cx="1045566" cy="505315"/>
          </a:xfrm>
        </p:grpSpPr>
        <p:sp>
          <p:nvSpPr>
            <p:cNvPr id="21" name="Google Shape;865;p36">
              <a:extLst>
                <a:ext uri="{FF2B5EF4-FFF2-40B4-BE49-F238E27FC236}">
                  <a16:creationId xmlns="" xmlns:a16="http://schemas.microsoft.com/office/drawing/2014/main" id="{69B31188-86B1-2D41-9D21-03C01EEE839A}"/>
                </a:ext>
              </a:extLst>
            </p:cNvPr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866;p36">
              <a:extLst>
                <a:ext uri="{FF2B5EF4-FFF2-40B4-BE49-F238E27FC236}">
                  <a16:creationId xmlns="" xmlns:a16="http://schemas.microsoft.com/office/drawing/2014/main" id="{055A4C0E-A342-C748-9FD7-59D672A4B132}"/>
                </a:ext>
              </a:extLst>
            </p:cNvPr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867;p36">
              <a:extLst>
                <a:ext uri="{FF2B5EF4-FFF2-40B4-BE49-F238E27FC236}">
                  <a16:creationId xmlns="" xmlns:a16="http://schemas.microsoft.com/office/drawing/2014/main" id="{1EFEC2C4-7985-A349-8FE4-D7EC1088140D}"/>
                </a:ext>
              </a:extLst>
            </p:cNvPr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868;p36">
              <a:extLst>
                <a:ext uri="{FF2B5EF4-FFF2-40B4-BE49-F238E27FC236}">
                  <a16:creationId xmlns="" xmlns:a16="http://schemas.microsoft.com/office/drawing/2014/main" id="{978F8D17-1634-4A4F-9CBA-BD7602000569}"/>
                </a:ext>
              </a:extLst>
            </p:cNvPr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869;p36">
              <a:extLst>
                <a:ext uri="{FF2B5EF4-FFF2-40B4-BE49-F238E27FC236}">
                  <a16:creationId xmlns="" xmlns:a16="http://schemas.microsoft.com/office/drawing/2014/main" id="{7C5AFF26-681B-B24F-A7D0-8D9D0F7E2468}"/>
                </a:ext>
              </a:extLst>
            </p:cNvPr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870;p36">
              <a:extLst>
                <a:ext uri="{FF2B5EF4-FFF2-40B4-BE49-F238E27FC236}">
                  <a16:creationId xmlns="" xmlns:a16="http://schemas.microsoft.com/office/drawing/2014/main" id="{28BD7B44-D426-FD4A-97D6-8C2219E18BFD}"/>
                </a:ext>
              </a:extLst>
            </p:cNvPr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871;p36">
              <a:extLst>
                <a:ext uri="{FF2B5EF4-FFF2-40B4-BE49-F238E27FC236}">
                  <a16:creationId xmlns="" xmlns:a16="http://schemas.microsoft.com/office/drawing/2014/main" id="{0984D7FE-DC31-494B-977F-C0078588596B}"/>
                </a:ext>
              </a:extLst>
            </p:cNvPr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872;p36">
              <a:extLst>
                <a:ext uri="{FF2B5EF4-FFF2-40B4-BE49-F238E27FC236}">
                  <a16:creationId xmlns="" xmlns:a16="http://schemas.microsoft.com/office/drawing/2014/main" id="{694CF382-8C85-E441-9C3A-CB984216FFB1}"/>
                </a:ext>
              </a:extLst>
            </p:cNvPr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873;p36">
              <a:extLst>
                <a:ext uri="{FF2B5EF4-FFF2-40B4-BE49-F238E27FC236}">
                  <a16:creationId xmlns="" xmlns:a16="http://schemas.microsoft.com/office/drawing/2014/main" id="{5663012C-4FA9-0547-B0A6-C9D7BD00D05C}"/>
                </a:ext>
              </a:extLst>
            </p:cNvPr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874;p36">
              <a:extLst>
                <a:ext uri="{FF2B5EF4-FFF2-40B4-BE49-F238E27FC236}">
                  <a16:creationId xmlns="" xmlns:a16="http://schemas.microsoft.com/office/drawing/2014/main" id="{3DBFB80B-240D-3244-9DE0-8F37EFE83A56}"/>
                </a:ext>
              </a:extLst>
            </p:cNvPr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875;p36">
              <a:extLst>
                <a:ext uri="{FF2B5EF4-FFF2-40B4-BE49-F238E27FC236}">
                  <a16:creationId xmlns="" xmlns:a16="http://schemas.microsoft.com/office/drawing/2014/main" id="{31053DA7-4ABB-6F46-9518-071906D80830}"/>
                </a:ext>
              </a:extLst>
            </p:cNvPr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876;p36">
              <a:extLst>
                <a:ext uri="{FF2B5EF4-FFF2-40B4-BE49-F238E27FC236}">
                  <a16:creationId xmlns="" xmlns:a16="http://schemas.microsoft.com/office/drawing/2014/main" id="{09A463B7-4D12-8E49-BCE6-9ACC50CEAB15}"/>
                </a:ext>
              </a:extLst>
            </p:cNvPr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877;p36">
              <a:extLst>
                <a:ext uri="{FF2B5EF4-FFF2-40B4-BE49-F238E27FC236}">
                  <a16:creationId xmlns="" xmlns:a16="http://schemas.microsoft.com/office/drawing/2014/main" id="{1F858154-77FF-AE4D-96C4-F3A22B4ADC96}"/>
                </a:ext>
              </a:extLst>
            </p:cNvPr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878;p36">
              <a:extLst>
                <a:ext uri="{FF2B5EF4-FFF2-40B4-BE49-F238E27FC236}">
                  <a16:creationId xmlns="" xmlns:a16="http://schemas.microsoft.com/office/drawing/2014/main" id="{2F2458C8-E3B5-F64C-AC10-C08D2FE2B637}"/>
                </a:ext>
              </a:extLst>
            </p:cNvPr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879;p36">
              <a:extLst>
                <a:ext uri="{FF2B5EF4-FFF2-40B4-BE49-F238E27FC236}">
                  <a16:creationId xmlns="" xmlns:a16="http://schemas.microsoft.com/office/drawing/2014/main" id="{FE23C0B3-3B11-474C-BDBD-E8B475287B6D}"/>
                </a:ext>
              </a:extLst>
            </p:cNvPr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880;p36">
              <a:extLst>
                <a:ext uri="{FF2B5EF4-FFF2-40B4-BE49-F238E27FC236}">
                  <a16:creationId xmlns="" xmlns:a16="http://schemas.microsoft.com/office/drawing/2014/main" id="{E0D44466-D219-4740-9BD6-6FD9236416F1}"/>
                </a:ext>
              </a:extLst>
            </p:cNvPr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881;p36">
              <a:extLst>
                <a:ext uri="{FF2B5EF4-FFF2-40B4-BE49-F238E27FC236}">
                  <a16:creationId xmlns="" xmlns:a16="http://schemas.microsoft.com/office/drawing/2014/main" id="{8B4B082A-6DDC-6B44-B1D2-69D465F0F83E}"/>
                </a:ext>
              </a:extLst>
            </p:cNvPr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882;p36">
              <a:extLst>
                <a:ext uri="{FF2B5EF4-FFF2-40B4-BE49-F238E27FC236}">
                  <a16:creationId xmlns="" xmlns:a16="http://schemas.microsoft.com/office/drawing/2014/main" id="{00CBF783-5963-7F46-A088-5813884F58D5}"/>
                </a:ext>
              </a:extLst>
            </p:cNvPr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883;p36">
              <a:extLst>
                <a:ext uri="{FF2B5EF4-FFF2-40B4-BE49-F238E27FC236}">
                  <a16:creationId xmlns="" xmlns:a16="http://schemas.microsoft.com/office/drawing/2014/main" id="{07A01EF1-F033-6F44-8BD4-B0C2C8602BB8}"/>
                </a:ext>
              </a:extLst>
            </p:cNvPr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884;p36">
              <a:extLst>
                <a:ext uri="{FF2B5EF4-FFF2-40B4-BE49-F238E27FC236}">
                  <a16:creationId xmlns="" xmlns:a16="http://schemas.microsoft.com/office/drawing/2014/main" id="{2A41B21C-08CB-4141-8956-6647020535EC}"/>
                </a:ext>
              </a:extLst>
            </p:cNvPr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885;p36">
              <a:extLst>
                <a:ext uri="{FF2B5EF4-FFF2-40B4-BE49-F238E27FC236}">
                  <a16:creationId xmlns="" xmlns:a16="http://schemas.microsoft.com/office/drawing/2014/main" id="{D13BED46-5452-C042-93E5-D9CAE56D6D11}"/>
                </a:ext>
              </a:extLst>
            </p:cNvPr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886;p36">
              <a:extLst>
                <a:ext uri="{FF2B5EF4-FFF2-40B4-BE49-F238E27FC236}">
                  <a16:creationId xmlns="" xmlns:a16="http://schemas.microsoft.com/office/drawing/2014/main" id="{44F3509F-F6C3-3F46-B35A-4DF0800B19DE}"/>
                </a:ext>
              </a:extLst>
            </p:cNvPr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887;p36">
              <a:extLst>
                <a:ext uri="{FF2B5EF4-FFF2-40B4-BE49-F238E27FC236}">
                  <a16:creationId xmlns="" xmlns:a16="http://schemas.microsoft.com/office/drawing/2014/main" id="{6A202113-CA16-DF42-A291-A484D90260FF}"/>
                </a:ext>
              </a:extLst>
            </p:cNvPr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888;p36">
              <a:extLst>
                <a:ext uri="{FF2B5EF4-FFF2-40B4-BE49-F238E27FC236}">
                  <a16:creationId xmlns="" xmlns:a16="http://schemas.microsoft.com/office/drawing/2014/main" id="{87CB6B9E-9570-7D48-90F1-127E2F62F21B}"/>
                </a:ext>
              </a:extLst>
            </p:cNvPr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889;p36">
              <a:extLst>
                <a:ext uri="{FF2B5EF4-FFF2-40B4-BE49-F238E27FC236}">
                  <a16:creationId xmlns="" xmlns:a16="http://schemas.microsoft.com/office/drawing/2014/main" id="{85386E5C-25C0-0B4A-A967-92BE8E131CEC}"/>
                </a:ext>
              </a:extLst>
            </p:cNvPr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890;p36">
              <a:extLst>
                <a:ext uri="{FF2B5EF4-FFF2-40B4-BE49-F238E27FC236}">
                  <a16:creationId xmlns="" xmlns:a16="http://schemas.microsoft.com/office/drawing/2014/main" id="{D3C70209-58DF-C440-A85A-C9A3F1EE16FC}"/>
                </a:ext>
              </a:extLst>
            </p:cNvPr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891;p36">
              <a:extLst>
                <a:ext uri="{FF2B5EF4-FFF2-40B4-BE49-F238E27FC236}">
                  <a16:creationId xmlns="" xmlns:a16="http://schemas.microsoft.com/office/drawing/2014/main" id="{6E1542C0-A92B-1744-8941-003E239FACE0}"/>
                </a:ext>
              </a:extLst>
            </p:cNvPr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892;p36">
              <a:extLst>
                <a:ext uri="{FF2B5EF4-FFF2-40B4-BE49-F238E27FC236}">
                  <a16:creationId xmlns="" xmlns:a16="http://schemas.microsoft.com/office/drawing/2014/main" id="{F2D301B9-6213-1749-88A5-F4AA5A5ACAD4}"/>
                </a:ext>
              </a:extLst>
            </p:cNvPr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893;p36">
              <a:extLst>
                <a:ext uri="{FF2B5EF4-FFF2-40B4-BE49-F238E27FC236}">
                  <a16:creationId xmlns="" xmlns:a16="http://schemas.microsoft.com/office/drawing/2014/main" id="{6024B9B9-AFE5-8B4C-B2BF-D2A86BC3B4A5}"/>
                </a:ext>
              </a:extLst>
            </p:cNvPr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894;p36">
              <a:extLst>
                <a:ext uri="{FF2B5EF4-FFF2-40B4-BE49-F238E27FC236}">
                  <a16:creationId xmlns="" xmlns:a16="http://schemas.microsoft.com/office/drawing/2014/main" id="{1E93B72D-2437-1F4B-80D3-4FF0AB6DBCFF}"/>
                </a:ext>
              </a:extLst>
            </p:cNvPr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895;p36">
              <a:extLst>
                <a:ext uri="{FF2B5EF4-FFF2-40B4-BE49-F238E27FC236}">
                  <a16:creationId xmlns="" xmlns:a16="http://schemas.microsoft.com/office/drawing/2014/main" id="{D543A102-8514-FC4D-88C3-2F26E4E83C45}"/>
                </a:ext>
              </a:extLst>
            </p:cNvPr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896;p36">
              <a:extLst>
                <a:ext uri="{FF2B5EF4-FFF2-40B4-BE49-F238E27FC236}">
                  <a16:creationId xmlns="" xmlns:a16="http://schemas.microsoft.com/office/drawing/2014/main" id="{330270AF-96E5-F645-AF63-D9B71A2EE482}"/>
                </a:ext>
              </a:extLst>
            </p:cNvPr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897;p36">
              <a:extLst>
                <a:ext uri="{FF2B5EF4-FFF2-40B4-BE49-F238E27FC236}">
                  <a16:creationId xmlns="" xmlns:a16="http://schemas.microsoft.com/office/drawing/2014/main" id="{F27A4C5F-EE02-B84E-8F0B-4FAD9BC79126}"/>
                </a:ext>
              </a:extLst>
            </p:cNvPr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898;p36">
              <a:extLst>
                <a:ext uri="{FF2B5EF4-FFF2-40B4-BE49-F238E27FC236}">
                  <a16:creationId xmlns="" xmlns:a16="http://schemas.microsoft.com/office/drawing/2014/main" id="{893C51FC-9013-A042-8B51-231B29EA4D2E}"/>
                </a:ext>
              </a:extLst>
            </p:cNvPr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899;p36">
              <a:extLst>
                <a:ext uri="{FF2B5EF4-FFF2-40B4-BE49-F238E27FC236}">
                  <a16:creationId xmlns="" xmlns:a16="http://schemas.microsoft.com/office/drawing/2014/main" id="{2B58A4BF-EF15-FB4D-9FCC-93651D350F83}"/>
                </a:ext>
              </a:extLst>
            </p:cNvPr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900;p36">
              <a:extLst>
                <a:ext uri="{FF2B5EF4-FFF2-40B4-BE49-F238E27FC236}">
                  <a16:creationId xmlns="" xmlns:a16="http://schemas.microsoft.com/office/drawing/2014/main" id="{18F1A78F-DDAA-EB40-8ABC-75E287144127}"/>
                </a:ext>
              </a:extLst>
            </p:cNvPr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901;p36">
              <a:extLst>
                <a:ext uri="{FF2B5EF4-FFF2-40B4-BE49-F238E27FC236}">
                  <a16:creationId xmlns="" xmlns:a16="http://schemas.microsoft.com/office/drawing/2014/main" id="{8F662543-F227-2B4E-B01B-DF6EF72374B0}"/>
                </a:ext>
              </a:extLst>
            </p:cNvPr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902;p36">
              <a:extLst>
                <a:ext uri="{FF2B5EF4-FFF2-40B4-BE49-F238E27FC236}">
                  <a16:creationId xmlns="" xmlns:a16="http://schemas.microsoft.com/office/drawing/2014/main" id="{CB6AC0BF-2950-AA45-AF16-96330E062AF5}"/>
                </a:ext>
              </a:extLst>
            </p:cNvPr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903;p36">
              <a:extLst>
                <a:ext uri="{FF2B5EF4-FFF2-40B4-BE49-F238E27FC236}">
                  <a16:creationId xmlns="" xmlns:a16="http://schemas.microsoft.com/office/drawing/2014/main" id="{CE6E0261-51A4-B04F-9B20-26A62875A2A3}"/>
                </a:ext>
              </a:extLst>
            </p:cNvPr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904;p36">
              <a:extLst>
                <a:ext uri="{FF2B5EF4-FFF2-40B4-BE49-F238E27FC236}">
                  <a16:creationId xmlns="" xmlns:a16="http://schemas.microsoft.com/office/drawing/2014/main" id="{57893424-D598-0848-B006-9472572CBAFD}"/>
                </a:ext>
              </a:extLst>
            </p:cNvPr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905;p36">
              <a:extLst>
                <a:ext uri="{FF2B5EF4-FFF2-40B4-BE49-F238E27FC236}">
                  <a16:creationId xmlns="" xmlns:a16="http://schemas.microsoft.com/office/drawing/2014/main" id="{0B10CB29-589D-EB47-B557-934F1F7E838B}"/>
                </a:ext>
              </a:extLst>
            </p:cNvPr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906;p36">
              <a:extLst>
                <a:ext uri="{FF2B5EF4-FFF2-40B4-BE49-F238E27FC236}">
                  <a16:creationId xmlns="" xmlns:a16="http://schemas.microsoft.com/office/drawing/2014/main" id="{736F7D5A-BBDD-1545-BE28-D0767FA59075}"/>
                </a:ext>
              </a:extLst>
            </p:cNvPr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907;p36">
              <a:extLst>
                <a:ext uri="{FF2B5EF4-FFF2-40B4-BE49-F238E27FC236}">
                  <a16:creationId xmlns="" xmlns:a16="http://schemas.microsoft.com/office/drawing/2014/main" id="{EF2FB630-B6FE-AE44-AB73-FBAA758791A5}"/>
                </a:ext>
              </a:extLst>
            </p:cNvPr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908;p36">
              <a:extLst>
                <a:ext uri="{FF2B5EF4-FFF2-40B4-BE49-F238E27FC236}">
                  <a16:creationId xmlns="" xmlns:a16="http://schemas.microsoft.com/office/drawing/2014/main" id="{0FD8BFE0-F448-B840-9B81-0833B5E0A94D}"/>
                </a:ext>
              </a:extLst>
            </p:cNvPr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909;p36">
              <a:extLst>
                <a:ext uri="{FF2B5EF4-FFF2-40B4-BE49-F238E27FC236}">
                  <a16:creationId xmlns="" xmlns:a16="http://schemas.microsoft.com/office/drawing/2014/main" id="{EA940209-1BE3-1B42-97BE-157717604F6F}"/>
                </a:ext>
              </a:extLst>
            </p:cNvPr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910;p36">
              <a:extLst>
                <a:ext uri="{FF2B5EF4-FFF2-40B4-BE49-F238E27FC236}">
                  <a16:creationId xmlns="" xmlns:a16="http://schemas.microsoft.com/office/drawing/2014/main" id="{279AFE79-76A6-B148-9393-DC6FBCDB2793}"/>
                </a:ext>
              </a:extLst>
            </p:cNvPr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FB8B9C43-77D0-CA4C-B6E9-755F456B45D9}"/>
              </a:ext>
            </a:extLst>
          </p:cNvPr>
          <p:cNvSpPr/>
          <p:nvPr/>
        </p:nvSpPr>
        <p:spPr>
          <a:xfrm>
            <a:off x="3125129" y="639098"/>
            <a:ext cx="289374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 CỐ</a:t>
            </a:r>
            <a:endParaRPr lang="x-none" sz="4500" b="1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C0976316-FF3A-A248-AFEC-BBE61886239D}"/>
              </a:ext>
            </a:extLst>
          </p:cNvPr>
          <p:cNvSpPr/>
          <p:nvPr/>
        </p:nvSpPr>
        <p:spPr>
          <a:xfrm>
            <a:off x="269634" y="1877963"/>
            <a:ext cx="8441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700" b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 Hãy nêu các phương pháp phân tích đa thức thành nhân tử </a:t>
            </a:r>
            <a:endParaRPr lang="x-none" sz="2400" b="1">
              <a:solidFill>
                <a:schemeClr val="accent1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0CAD32A7-1DE9-7F48-83C6-9274809D9D7D}"/>
              </a:ext>
            </a:extLst>
          </p:cNvPr>
          <p:cNvSpPr/>
          <p:nvPr/>
        </p:nvSpPr>
        <p:spPr>
          <a:xfrm>
            <a:off x="2940361" y="2763650"/>
            <a:ext cx="2460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 nhân tử chung</a:t>
            </a:r>
            <a:endParaRPr lang="x-none" sz="24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177A6F39-519E-2643-8C57-DF820BAEBEFF}"/>
              </a:ext>
            </a:extLst>
          </p:cNvPr>
          <p:cNvSpPr/>
          <p:nvPr/>
        </p:nvSpPr>
        <p:spPr>
          <a:xfrm>
            <a:off x="2914760" y="3219829"/>
            <a:ext cx="4060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hẳng đẳng thức đáng nhớ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7B614A9D-5340-1546-9AE0-16663FC3A19C}"/>
              </a:ext>
            </a:extLst>
          </p:cNvPr>
          <p:cNvSpPr/>
          <p:nvPr/>
        </p:nvSpPr>
        <p:spPr>
          <a:xfrm>
            <a:off x="2919485" y="3657812"/>
            <a:ext cx="2430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các hạng tử</a:t>
            </a:r>
            <a:endParaRPr lang="x-none" sz="24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0B25DEDC-5E4D-3D49-A381-D110859A0301}"/>
              </a:ext>
            </a:extLst>
          </p:cNvPr>
          <p:cNvSpPr/>
          <p:nvPr/>
        </p:nvSpPr>
        <p:spPr>
          <a:xfrm>
            <a:off x="2905757" y="4090238"/>
            <a:ext cx="4867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một hạng tử thành nhiều hạng tử</a:t>
            </a:r>
            <a:endParaRPr lang="x-none" sz="2400">
              <a:solidFill>
                <a:srgbClr val="00B050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896A143B-4221-5045-A6E0-8AA8558E7509}"/>
              </a:ext>
            </a:extLst>
          </p:cNvPr>
          <p:cNvSpPr/>
          <p:nvPr/>
        </p:nvSpPr>
        <p:spPr>
          <a:xfrm>
            <a:off x="2929368" y="4567293"/>
            <a:ext cx="3754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 hợp nhiều phương pháp</a:t>
            </a:r>
            <a:endParaRPr lang="x-none" sz="24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6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3165;p72">
            <a:extLst>
              <a:ext uri="{FF2B5EF4-FFF2-40B4-BE49-F238E27FC236}">
                <a16:creationId xmlns="" xmlns:a16="http://schemas.microsoft.com/office/drawing/2014/main" id="{60B6A16E-9D98-3440-959A-B5F0A920464A}"/>
              </a:ext>
            </a:extLst>
          </p:cNvPr>
          <p:cNvGrpSpPr/>
          <p:nvPr/>
        </p:nvGrpSpPr>
        <p:grpSpPr>
          <a:xfrm>
            <a:off x="340550" y="159685"/>
            <a:ext cx="3296259" cy="4431404"/>
            <a:chOff x="4252365" y="3672982"/>
            <a:chExt cx="310486" cy="336513"/>
          </a:xfrm>
        </p:grpSpPr>
        <p:sp>
          <p:nvSpPr>
            <p:cNvPr id="166" name="Google Shape;3166;p72">
              <a:extLst>
                <a:ext uri="{FF2B5EF4-FFF2-40B4-BE49-F238E27FC236}">
                  <a16:creationId xmlns="" xmlns:a16="http://schemas.microsoft.com/office/drawing/2014/main" id="{FB4B762B-0E0B-084F-8DD2-27D8AB3C64CC}"/>
                </a:ext>
              </a:extLst>
            </p:cNvPr>
            <p:cNvSpPr/>
            <p:nvPr/>
          </p:nvSpPr>
          <p:spPr>
            <a:xfrm>
              <a:off x="4274677" y="3672982"/>
              <a:ext cx="270823" cy="258023"/>
            </a:xfrm>
            <a:custGeom>
              <a:avLst/>
              <a:gdLst/>
              <a:ahLst/>
              <a:cxnLst/>
              <a:rect l="l" t="t" r="r" b="b"/>
              <a:pathLst>
                <a:path w="14578" h="13889" extrusionOk="0">
                  <a:moveTo>
                    <a:pt x="12009" y="2035"/>
                  </a:moveTo>
                  <a:cubicBezTo>
                    <a:pt x="12210" y="2035"/>
                    <a:pt x="12210" y="2369"/>
                    <a:pt x="12009" y="2369"/>
                  </a:cubicBezTo>
                  <a:cubicBezTo>
                    <a:pt x="9834" y="2434"/>
                    <a:pt x="7658" y="2470"/>
                    <a:pt x="5492" y="2470"/>
                  </a:cubicBezTo>
                  <a:cubicBezTo>
                    <a:pt x="4303" y="2470"/>
                    <a:pt x="3117" y="2459"/>
                    <a:pt x="1936" y="2436"/>
                  </a:cubicBezTo>
                  <a:cubicBezTo>
                    <a:pt x="1802" y="2436"/>
                    <a:pt x="1802" y="2269"/>
                    <a:pt x="1936" y="2269"/>
                  </a:cubicBezTo>
                  <a:cubicBezTo>
                    <a:pt x="5271" y="2102"/>
                    <a:pt x="8640" y="2035"/>
                    <a:pt x="12009" y="2035"/>
                  </a:cubicBezTo>
                  <a:close/>
                  <a:moveTo>
                    <a:pt x="10110" y="4261"/>
                  </a:moveTo>
                  <a:cubicBezTo>
                    <a:pt x="10700" y="4261"/>
                    <a:pt x="11288" y="4264"/>
                    <a:pt x="11876" y="4270"/>
                  </a:cubicBezTo>
                  <a:cubicBezTo>
                    <a:pt x="12109" y="4270"/>
                    <a:pt x="12109" y="4604"/>
                    <a:pt x="11876" y="4604"/>
                  </a:cubicBezTo>
                  <a:cubicBezTo>
                    <a:pt x="10445" y="4694"/>
                    <a:pt x="8995" y="4730"/>
                    <a:pt x="7539" y="4730"/>
                  </a:cubicBezTo>
                  <a:cubicBezTo>
                    <a:pt x="5769" y="4730"/>
                    <a:pt x="3992" y="4677"/>
                    <a:pt x="2236" y="4604"/>
                  </a:cubicBezTo>
                  <a:cubicBezTo>
                    <a:pt x="2102" y="4604"/>
                    <a:pt x="2102" y="4370"/>
                    <a:pt x="2236" y="4370"/>
                  </a:cubicBezTo>
                  <a:cubicBezTo>
                    <a:pt x="4850" y="4316"/>
                    <a:pt x="7487" y="4261"/>
                    <a:pt x="10110" y="4261"/>
                  </a:cubicBezTo>
                  <a:close/>
                  <a:moveTo>
                    <a:pt x="3585" y="6554"/>
                  </a:moveTo>
                  <a:cubicBezTo>
                    <a:pt x="4652" y="6554"/>
                    <a:pt x="5746" y="6648"/>
                    <a:pt x="6806" y="6672"/>
                  </a:cubicBezTo>
                  <a:cubicBezTo>
                    <a:pt x="7640" y="6711"/>
                    <a:pt x="8586" y="6828"/>
                    <a:pt x="9508" y="6828"/>
                  </a:cubicBezTo>
                  <a:cubicBezTo>
                    <a:pt x="10172" y="6828"/>
                    <a:pt x="10822" y="6767"/>
                    <a:pt x="11409" y="6572"/>
                  </a:cubicBezTo>
                  <a:cubicBezTo>
                    <a:pt x="11425" y="6565"/>
                    <a:pt x="11441" y="6562"/>
                    <a:pt x="11457" y="6562"/>
                  </a:cubicBezTo>
                  <a:cubicBezTo>
                    <a:pt x="11599" y="6562"/>
                    <a:pt x="11693" y="6815"/>
                    <a:pt x="11542" y="6906"/>
                  </a:cubicBezTo>
                  <a:cubicBezTo>
                    <a:pt x="10983" y="7170"/>
                    <a:pt x="10352" y="7247"/>
                    <a:pt x="9704" y="7247"/>
                  </a:cubicBezTo>
                  <a:cubicBezTo>
                    <a:pt x="8884" y="7247"/>
                    <a:pt x="8037" y="7124"/>
                    <a:pt x="7273" y="7106"/>
                  </a:cubicBezTo>
                  <a:cubicBezTo>
                    <a:pt x="5638" y="7039"/>
                    <a:pt x="3937" y="7072"/>
                    <a:pt x="2336" y="6772"/>
                  </a:cubicBezTo>
                  <a:cubicBezTo>
                    <a:pt x="2236" y="6772"/>
                    <a:pt x="2269" y="6639"/>
                    <a:pt x="2369" y="6605"/>
                  </a:cubicBezTo>
                  <a:cubicBezTo>
                    <a:pt x="2768" y="6568"/>
                    <a:pt x="3175" y="6554"/>
                    <a:pt x="3585" y="6554"/>
                  </a:cubicBezTo>
                  <a:close/>
                  <a:moveTo>
                    <a:pt x="9039" y="9204"/>
                  </a:moveTo>
                  <a:cubicBezTo>
                    <a:pt x="9990" y="9204"/>
                    <a:pt x="10938" y="9224"/>
                    <a:pt x="11876" y="9274"/>
                  </a:cubicBezTo>
                  <a:cubicBezTo>
                    <a:pt x="12109" y="9307"/>
                    <a:pt x="12109" y="9607"/>
                    <a:pt x="11876" y="9607"/>
                  </a:cubicBezTo>
                  <a:cubicBezTo>
                    <a:pt x="10458" y="9713"/>
                    <a:pt x="9019" y="9750"/>
                    <a:pt x="7579" y="9750"/>
                  </a:cubicBezTo>
                  <a:cubicBezTo>
                    <a:pt x="5834" y="9750"/>
                    <a:pt x="4087" y="9696"/>
                    <a:pt x="2369" y="9641"/>
                  </a:cubicBezTo>
                  <a:cubicBezTo>
                    <a:pt x="2202" y="9641"/>
                    <a:pt x="2202" y="9407"/>
                    <a:pt x="2369" y="9407"/>
                  </a:cubicBezTo>
                  <a:cubicBezTo>
                    <a:pt x="4566" y="9314"/>
                    <a:pt x="6813" y="9204"/>
                    <a:pt x="9039" y="9204"/>
                  </a:cubicBezTo>
                  <a:close/>
                  <a:moveTo>
                    <a:pt x="7239" y="1"/>
                  </a:moveTo>
                  <a:cubicBezTo>
                    <a:pt x="4838" y="1"/>
                    <a:pt x="2403" y="201"/>
                    <a:pt x="1" y="201"/>
                  </a:cubicBezTo>
                  <a:cubicBezTo>
                    <a:pt x="34" y="234"/>
                    <a:pt x="34" y="267"/>
                    <a:pt x="34" y="301"/>
                  </a:cubicBezTo>
                  <a:cubicBezTo>
                    <a:pt x="101" y="2336"/>
                    <a:pt x="234" y="4370"/>
                    <a:pt x="368" y="6405"/>
                  </a:cubicBezTo>
                  <a:cubicBezTo>
                    <a:pt x="368" y="6405"/>
                    <a:pt x="368" y="6439"/>
                    <a:pt x="368" y="6472"/>
                  </a:cubicBezTo>
                  <a:cubicBezTo>
                    <a:pt x="434" y="7573"/>
                    <a:pt x="501" y="8640"/>
                    <a:pt x="568" y="9741"/>
                  </a:cubicBezTo>
                  <a:cubicBezTo>
                    <a:pt x="568" y="9774"/>
                    <a:pt x="568" y="9774"/>
                    <a:pt x="568" y="9808"/>
                  </a:cubicBezTo>
                  <a:cubicBezTo>
                    <a:pt x="1302" y="10308"/>
                    <a:pt x="2002" y="10842"/>
                    <a:pt x="2736" y="11342"/>
                  </a:cubicBezTo>
                  <a:cubicBezTo>
                    <a:pt x="3837" y="12109"/>
                    <a:pt x="5038" y="13143"/>
                    <a:pt x="6305" y="13710"/>
                  </a:cubicBezTo>
                  <a:cubicBezTo>
                    <a:pt x="6578" y="13834"/>
                    <a:pt x="6851" y="13888"/>
                    <a:pt x="7124" y="13888"/>
                  </a:cubicBezTo>
                  <a:cubicBezTo>
                    <a:pt x="8618" y="13888"/>
                    <a:pt x="10080" y="12250"/>
                    <a:pt x="11209" y="11375"/>
                  </a:cubicBezTo>
                  <a:cubicBezTo>
                    <a:pt x="11909" y="10808"/>
                    <a:pt x="12610" y="10275"/>
                    <a:pt x="13310" y="9708"/>
                  </a:cubicBezTo>
                  <a:cubicBezTo>
                    <a:pt x="13277" y="9708"/>
                    <a:pt x="13277" y="9674"/>
                    <a:pt x="13277" y="9641"/>
                  </a:cubicBezTo>
                  <a:cubicBezTo>
                    <a:pt x="13377" y="8106"/>
                    <a:pt x="13577" y="6605"/>
                    <a:pt x="13777" y="5104"/>
                  </a:cubicBezTo>
                  <a:cubicBezTo>
                    <a:pt x="14011" y="3536"/>
                    <a:pt x="14144" y="1869"/>
                    <a:pt x="14578" y="367"/>
                  </a:cubicBezTo>
                  <a:lnTo>
                    <a:pt x="14545" y="367"/>
                  </a:lnTo>
                  <a:cubicBezTo>
                    <a:pt x="12109" y="301"/>
                    <a:pt x="9674" y="34"/>
                    <a:pt x="7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167;p72">
              <a:extLst>
                <a:ext uri="{FF2B5EF4-FFF2-40B4-BE49-F238E27FC236}">
                  <a16:creationId xmlns="" xmlns:a16="http://schemas.microsoft.com/office/drawing/2014/main" id="{CC6A78A0-B7D6-874B-A41A-C2C7660561BF}"/>
                </a:ext>
              </a:extLst>
            </p:cNvPr>
            <p:cNvSpPr/>
            <p:nvPr/>
          </p:nvSpPr>
          <p:spPr>
            <a:xfrm>
              <a:off x="4528130" y="3813651"/>
              <a:ext cx="24820" cy="34721"/>
            </a:xfrm>
            <a:custGeom>
              <a:avLst/>
              <a:gdLst/>
              <a:ahLst/>
              <a:cxnLst/>
              <a:rect l="l" t="t" r="r" b="b"/>
              <a:pathLst>
                <a:path w="1336" h="1869" extrusionOk="0">
                  <a:moveTo>
                    <a:pt x="301" y="1"/>
                  </a:moveTo>
                  <a:cubicBezTo>
                    <a:pt x="234" y="634"/>
                    <a:pt x="134" y="1235"/>
                    <a:pt x="1" y="1869"/>
                  </a:cubicBezTo>
                  <a:cubicBezTo>
                    <a:pt x="435" y="1535"/>
                    <a:pt x="835" y="1202"/>
                    <a:pt x="1268" y="868"/>
                  </a:cubicBezTo>
                  <a:cubicBezTo>
                    <a:pt x="1268" y="868"/>
                    <a:pt x="1302" y="835"/>
                    <a:pt x="1335" y="835"/>
                  </a:cubicBezTo>
                  <a:cubicBezTo>
                    <a:pt x="935" y="668"/>
                    <a:pt x="568" y="368"/>
                    <a:pt x="30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168;p72">
              <a:extLst>
                <a:ext uri="{FF2B5EF4-FFF2-40B4-BE49-F238E27FC236}">
                  <a16:creationId xmlns="" xmlns:a16="http://schemas.microsoft.com/office/drawing/2014/main" id="{58961F11-D8A6-014C-9040-3ACD4105CA83}"/>
                </a:ext>
              </a:extLst>
            </p:cNvPr>
            <p:cNvSpPr/>
            <p:nvPr/>
          </p:nvSpPr>
          <p:spPr>
            <a:xfrm>
              <a:off x="4471134" y="3842780"/>
              <a:ext cx="91717" cy="164857"/>
            </a:xfrm>
            <a:custGeom>
              <a:avLst/>
              <a:gdLst/>
              <a:ahLst/>
              <a:cxnLst/>
              <a:rect l="l" t="t" r="r" b="b"/>
              <a:pathLst>
                <a:path w="4937" h="8874" extrusionOk="0">
                  <a:moveTo>
                    <a:pt x="4437" y="0"/>
                  </a:moveTo>
                  <a:cubicBezTo>
                    <a:pt x="2969" y="1168"/>
                    <a:pt x="1468" y="2335"/>
                    <a:pt x="0" y="3503"/>
                  </a:cubicBezTo>
                  <a:cubicBezTo>
                    <a:pt x="967" y="4670"/>
                    <a:pt x="1901" y="5871"/>
                    <a:pt x="2902" y="7005"/>
                  </a:cubicBezTo>
                  <a:cubicBezTo>
                    <a:pt x="3402" y="7573"/>
                    <a:pt x="3936" y="8106"/>
                    <a:pt x="4470" y="8673"/>
                  </a:cubicBezTo>
                  <a:cubicBezTo>
                    <a:pt x="4537" y="8740"/>
                    <a:pt x="4603" y="8807"/>
                    <a:pt x="4670" y="8873"/>
                  </a:cubicBezTo>
                  <a:cubicBezTo>
                    <a:pt x="4803" y="8607"/>
                    <a:pt x="4870" y="8240"/>
                    <a:pt x="4870" y="7839"/>
                  </a:cubicBezTo>
                  <a:cubicBezTo>
                    <a:pt x="4937" y="5238"/>
                    <a:pt x="4603" y="2602"/>
                    <a:pt x="4437" y="0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170;p72">
              <a:extLst>
                <a:ext uri="{FF2B5EF4-FFF2-40B4-BE49-F238E27FC236}">
                  <a16:creationId xmlns="" xmlns:a16="http://schemas.microsoft.com/office/drawing/2014/main" id="{A315C813-AE52-3C47-B80A-1A1F227FB872}"/>
                </a:ext>
              </a:extLst>
            </p:cNvPr>
            <p:cNvSpPr/>
            <p:nvPr/>
          </p:nvSpPr>
          <p:spPr>
            <a:xfrm>
              <a:off x="4253610" y="3841536"/>
              <a:ext cx="96696" cy="167959"/>
            </a:xfrm>
            <a:custGeom>
              <a:avLst/>
              <a:gdLst/>
              <a:ahLst/>
              <a:cxnLst/>
              <a:rect l="l" t="t" r="r" b="b"/>
              <a:pathLst>
                <a:path w="5205" h="9041" extrusionOk="0">
                  <a:moveTo>
                    <a:pt x="34" y="1"/>
                  </a:moveTo>
                  <a:lnTo>
                    <a:pt x="34" y="1"/>
                  </a:lnTo>
                  <a:cubicBezTo>
                    <a:pt x="167" y="2769"/>
                    <a:pt x="1" y="5571"/>
                    <a:pt x="167" y="8340"/>
                  </a:cubicBezTo>
                  <a:cubicBezTo>
                    <a:pt x="167" y="8640"/>
                    <a:pt x="234" y="8874"/>
                    <a:pt x="368" y="9041"/>
                  </a:cubicBezTo>
                  <a:cubicBezTo>
                    <a:pt x="1135" y="8073"/>
                    <a:pt x="2002" y="7173"/>
                    <a:pt x="2836" y="6272"/>
                  </a:cubicBezTo>
                  <a:cubicBezTo>
                    <a:pt x="3603" y="5471"/>
                    <a:pt x="4337" y="4537"/>
                    <a:pt x="5204" y="3870"/>
                  </a:cubicBezTo>
                  <a:cubicBezTo>
                    <a:pt x="4804" y="3603"/>
                    <a:pt x="4370" y="3303"/>
                    <a:pt x="3970" y="3036"/>
                  </a:cubicBezTo>
                  <a:cubicBezTo>
                    <a:pt x="2603" y="2069"/>
                    <a:pt x="1268" y="1102"/>
                    <a:pt x="34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171;p72">
              <a:extLst>
                <a:ext uri="{FF2B5EF4-FFF2-40B4-BE49-F238E27FC236}">
                  <a16:creationId xmlns="" xmlns:a16="http://schemas.microsoft.com/office/drawing/2014/main" id="{704694ED-DEF8-FB40-9005-F4E6479D8F1A}"/>
                </a:ext>
              </a:extLst>
            </p:cNvPr>
            <p:cNvSpPr/>
            <p:nvPr/>
          </p:nvSpPr>
          <p:spPr>
            <a:xfrm>
              <a:off x="4252365" y="3803731"/>
              <a:ext cx="25433" cy="45886"/>
            </a:xfrm>
            <a:custGeom>
              <a:avLst/>
              <a:gdLst/>
              <a:ahLst/>
              <a:cxnLst/>
              <a:rect l="l" t="t" r="r" b="b"/>
              <a:pathLst>
                <a:path w="1369" h="2470" extrusionOk="0">
                  <a:moveTo>
                    <a:pt x="1068" y="1"/>
                  </a:moveTo>
                  <a:cubicBezTo>
                    <a:pt x="902" y="201"/>
                    <a:pt x="701" y="435"/>
                    <a:pt x="535" y="635"/>
                  </a:cubicBezTo>
                  <a:cubicBezTo>
                    <a:pt x="368" y="902"/>
                    <a:pt x="234" y="1269"/>
                    <a:pt x="1" y="1502"/>
                  </a:cubicBezTo>
                  <a:cubicBezTo>
                    <a:pt x="1" y="1502"/>
                    <a:pt x="34" y="1535"/>
                    <a:pt x="34" y="1535"/>
                  </a:cubicBezTo>
                  <a:cubicBezTo>
                    <a:pt x="501" y="1836"/>
                    <a:pt x="935" y="2136"/>
                    <a:pt x="1369" y="2469"/>
                  </a:cubicBezTo>
                  <a:cubicBezTo>
                    <a:pt x="1269" y="1669"/>
                    <a:pt x="1168" y="835"/>
                    <a:pt x="1068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173;p72">
              <a:extLst>
                <a:ext uri="{FF2B5EF4-FFF2-40B4-BE49-F238E27FC236}">
                  <a16:creationId xmlns="" xmlns:a16="http://schemas.microsoft.com/office/drawing/2014/main" id="{EDA5495D-592D-4C4D-8857-3EF1AB716C1E}"/>
                </a:ext>
              </a:extLst>
            </p:cNvPr>
            <p:cNvSpPr/>
            <p:nvPr/>
          </p:nvSpPr>
          <p:spPr>
            <a:xfrm>
              <a:off x="4308154" y="3710787"/>
              <a:ext cx="193355" cy="8100"/>
            </a:xfrm>
            <a:custGeom>
              <a:avLst/>
              <a:gdLst/>
              <a:ahLst/>
              <a:cxnLst/>
              <a:rect l="l" t="t" r="r" b="b"/>
              <a:pathLst>
                <a:path w="10408" h="436" extrusionOk="0">
                  <a:moveTo>
                    <a:pt x="10207" y="0"/>
                  </a:moveTo>
                  <a:cubicBezTo>
                    <a:pt x="6838" y="0"/>
                    <a:pt x="3469" y="67"/>
                    <a:pt x="134" y="234"/>
                  </a:cubicBezTo>
                  <a:cubicBezTo>
                    <a:pt x="0" y="234"/>
                    <a:pt x="0" y="401"/>
                    <a:pt x="134" y="401"/>
                  </a:cubicBezTo>
                  <a:cubicBezTo>
                    <a:pt x="1315" y="424"/>
                    <a:pt x="2501" y="435"/>
                    <a:pt x="3690" y="435"/>
                  </a:cubicBezTo>
                  <a:cubicBezTo>
                    <a:pt x="5856" y="435"/>
                    <a:pt x="8032" y="399"/>
                    <a:pt x="10207" y="334"/>
                  </a:cubicBezTo>
                  <a:cubicBezTo>
                    <a:pt x="10408" y="334"/>
                    <a:pt x="10408" y="0"/>
                    <a:pt x="10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174;p72">
              <a:extLst>
                <a:ext uri="{FF2B5EF4-FFF2-40B4-BE49-F238E27FC236}">
                  <a16:creationId xmlns="" xmlns:a16="http://schemas.microsoft.com/office/drawing/2014/main" id="{5E3F5D89-041A-1D49-B166-D765C26FAD69}"/>
                </a:ext>
              </a:extLst>
            </p:cNvPr>
            <p:cNvSpPr/>
            <p:nvPr/>
          </p:nvSpPr>
          <p:spPr>
            <a:xfrm>
              <a:off x="4313727" y="3752141"/>
              <a:ext cx="185924" cy="8731"/>
            </a:xfrm>
            <a:custGeom>
              <a:avLst/>
              <a:gdLst/>
              <a:ahLst/>
              <a:cxnLst/>
              <a:rect l="l" t="t" r="r" b="b"/>
              <a:pathLst>
                <a:path w="10008" h="470" extrusionOk="0">
                  <a:moveTo>
                    <a:pt x="8008" y="0"/>
                  </a:moveTo>
                  <a:cubicBezTo>
                    <a:pt x="5385" y="0"/>
                    <a:pt x="2748" y="55"/>
                    <a:pt x="134" y="109"/>
                  </a:cubicBezTo>
                  <a:cubicBezTo>
                    <a:pt x="0" y="109"/>
                    <a:pt x="0" y="343"/>
                    <a:pt x="134" y="343"/>
                  </a:cubicBezTo>
                  <a:cubicBezTo>
                    <a:pt x="1890" y="416"/>
                    <a:pt x="3667" y="469"/>
                    <a:pt x="5437" y="469"/>
                  </a:cubicBezTo>
                  <a:cubicBezTo>
                    <a:pt x="6893" y="469"/>
                    <a:pt x="8343" y="433"/>
                    <a:pt x="9774" y="343"/>
                  </a:cubicBezTo>
                  <a:cubicBezTo>
                    <a:pt x="10007" y="343"/>
                    <a:pt x="10007" y="9"/>
                    <a:pt x="9774" y="9"/>
                  </a:cubicBezTo>
                  <a:cubicBezTo>
                    <a:pt x="9186" y="3"/>
                    <a:pt x="8598" y="0"/>
                    <a:pt x="8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175;p72">
              <a:extLst>
                <a:ext uri="{FF2B5EF4-FFF2-40B4-BE49-F238E27FC236}">
                  <a16:creationId xmlns="" xmlns:a16="http://schemas.microsoft.com/office/drawing/2014/main" id="{68774D98-A0CF-9947-92BF-C050AE91E7F4}"/>
                </a:ext>
              </a:extLst>
            </p:cNvPr>
            <p:cNvSpPr/>
            <p:nvPr/>
          </p:nvSpPr>
          <p:spPr>
            <a:xfrm>
              <a:off x="4315585" y="3843951"/>
              <a:ext cx="184066" cy="10292"/>
            </a:xfrm>
            <a:custGeom>
              <a:avLst/>
              <a:gdLst/>
              <a:ahLst/>
              <a:cxnLst/>
              <a:rect l="l" t="t" r="r" b="b"/>
              <a:pathLst>
                <a:path w="9908" h="554" extrusionOk="0">
                  <a:moveTo>
                    <a:pt x="6837" y="1"/>
                  </a:moveTo>
                  <a:cubicBezTo>
                    <a:pt x="4611" y="1"/>
                    <a:pt x="2364" y="111"/>
                    <a:pt x="167" y="204"/>
                  </a:cubicBezTo>
                  <a:cubicBezTo>
                    <a:pt x="0" y="204"/>
                    <a:pt x="0" y="438"/>
                    <a:pt x="167" y="438"/>
                  </a:cubicBezTo>
                  <a:cubicBezTo>
                    <a:pt x="1978" y="496"/>
                    <a:pt x="3821" y="553"/>
                    <a:pt x="5660" y="553"/>
                  </a:cubicBezTo>
                  <a:cubicBezTo>
                    <a:pt x="7006" y="553"/>
                    <a:pt x="8349" y="522"/>
                    <a:pt x="9674" y="438"/>
                  </a:cubicBezTo>
                  <a:cubicBezTo>
                    <a:pt x="9907" y="404"/>
                    <a:pt x="9907" y="104"/>
                    <a:pt x="9674" y="71"/>
                  </a:cubicBezTo>
                  <a:cubicBezTo>
                    <a:pt x="8736" y="21"/>
                    <a:pt x="7788" y="1"/>
                    <a:pt x="68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176;p72">
              <a:extLst>
                <a:ext uri="{FF2B5EF4-FFF2-40B4-BE49-F238E27FC236}">
                  <a16:creationId xmlns="" xmlns:a16="http://schemas.microsoft.com/office/drawing/2014/main" id="{07085E2A-5EF9-E347-A833-3E429859F5D7}"/>
                </a:ext>
              </a:extLst>
            </p:cNvPr>
            <p:cNvSpPr/>
            <p:nvPr/>
          </p:nvSpPr>
          <p:spPr>
            <a:xfrm>
              <a:off x="4316198" y="3794628"/>
              <a:ext cx="175650" cy="12577"/>
            </a:xfrm>
            <a:custGeom>
              <a:avLst/>
              <a:gdLst/>
              <a:ahLst/>
              <a:cxnLst/>
              <a:rect l="l" t="t" r="r" b="b"/>
              <a:pathLst>
                <a:path w="9455" h="677" extrusionOk="0">
                  <a:moveTo>
                    <a:pt x="1492" y="0"/>
                  </a:moveTo>
                  <a:cubicBezTo>
                    <a:pt x="1033" y="0"/>
                    <a:pt x="579" y="16"/>
                    <a:pt x="134" y="57"/>
                  </a:cubicBezTo>
                  <a:cubicBezTo>
                    <a:pt x="34" y="91"/>
                    <a:pt x="1" y="191"/>
                    <a:pt x="101" y="224"/>
                  </a:cubicBezTo>
                  <a:cubicBezTo>
                    <a:pt x="1702" y="524"/>
                    <a:pt x="3403" y="458"/>
                    <a:pt x="5038" y="524"/>
                  </a:cubicBezTo>
                  <a:cubicBezTo>
                    <a:pt x="5785" y="561"/>
                    <a:pt x="6611" y="677"/>
                    <a:pt x="7409" y="677"/>
                  </a:cubicBezTo>
                  <a:cubicBezTo>
                    <a:pt x="8071" y="677"/>
                    <a:pt x="8714" y="597"/>
                    <a:pt x="9274" y="324"/>
                  </a:cubicBezTo>
                  <a:cubicBezTo>
                    <a:pt x="9454" y="264"/>
                    <a:pt x="9364" y="14"/>
                    <a:pt x="9198" y="14"/>
                  </a:cubicBezTo>
                  <a:cubicBezTo>
                    <a:pt x="9180" y="14"/>
                    <a:pt x="9160" y="17"/>
                    <a:pt x="9141" y="24"/>
                  </a:cubicBezTo>
                  <a:cubicBezTo>
                    <a:pt x="8568" y="219"/>
                    <a:pt x="7925" y="280"/>
                    <a:pt x="7266" y="280"/>
                  </a:cubicBezTo>
                  <a:cubicBezTo>
                    <a:pt x="6351" y="280"/>
                    <a:pt x="5405" y="163"/>
                    <a:pt x="4571" y="124"/>
                  </a:cubicBezTo>
                  <a:cubicBezTo>
                    <a:pt x="3558" y="78"/>
                    <a:pt x="2514" y="0"/>
                    <a:pt x="14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Rectangle 176">
            <a:extLst>
              <a:ext uri="{FF2B5EF4-FFF2-40B4-BE49-F238E27FC236}">
                <a16:creationId xmlns="" xmlns:a16="http://schemas.microsoft.com/office/drawing/2014/main" id="{91ED4BDC-435D-3D4F-9664-353157F8DABE}"/>
              </a:ext>
            </a:extLst>
          </p:cNvPr>
          <p:cNvSpPr/>
          <p:nvPr/>
        </p:nvSpPr>
        <p:spPr>
          <a:xfrm>
            <a:off x="1134308" y="250724"/>
            <a:ext cx="196239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</a:p>
          <a:p>
            <a:pPr algn="ctr"/>
            <a:r>
              <a:rPr lang="vi-VN" sz="3600" b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</a:p>
          <a:p>
            <a:pPr algn="ctr"/>
            <a:r>
              <a:rPr lang="vi-VN" sz="36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 </a:t>
            </a:r>
          </a:p>
          <a:p>
            <a:pPr algn="ctr"/>
            <a:r>
              <a:rPr lang="vi-VN" sz="3600" b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endParaRPr lang="x-none" sz="3600" b="1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8" name="Google Shape;3360;p72">
            <a:extLst>
              <a:ext uri="{FF2B5EF4-FFF2-40B4-BE49-F238E27FC236}">
                <a16:creationId xmlns="" xmlns:a16="http://schemas.microsoft.com/office/drawing/2014/main" id="{0CD4443C-BC0C-924B-85EE-1CD0F6F5B1ED}"/>
              </a:ext>
            </a:extLst>
          </p:cNvPr>
          <p:cNvGrpSpPr/>
          <p:nvPr/>
        </p:nvGrpSpPr>
        <p:grpSpPr>
          <a:xfrm>
            <a:off x="3791411" y="301441"/>
            <a:ext cx="671680" cy="234310"/>
            <a:chOff x="2248912" y="2607934"/>
            <a:chExt cx="578188" cy="201696"/>
          </a:xfrm>
        </p:grpSpPr>
        <p:sp>
          <p:nvSpPr>
            <p:cNvPr id="179" name="Google Shape;3361;p72">
              <a:extLst>
                <a:ext uri="{FF2B5EF4-FFF2-40B4-BE49-F238E27FC236}">
                  <a16:creationId xmlns="" xmlns:a16="http://schemas.microsoft.com/office/drawing/2014/main" id="{5BF78FF8-306C-A94B-8A3A-4414579966A2}"/>
                </a:ext>
              </a:extLst>
            </p:cNvPr>
            <p:cNvSpPr/>
            <p:nvPr/>
          </p:nvSpPr>
          <p:spPr>
            <a:xfrm>
              <a:off x="2261303" y="2607934"/>
              <a:ext cx="565796" cy="201696"/>
            </a:xfrm>
            <a:custGeom>
              <a:avLst/>
              <a:gdLst/>
              <a:ahLst/>
              <a:cxnLst/>
              <a:rect l="l" t="t" r="r" b="b"/>
              <a:pathLst>
                <a:path w="30456" h="10857" extrusionOk="0">
                  <a:moveTo>
                    <a:pt x="23111" y="0"/>
                  </a:moveTo>
                  <a:cubicBezTo>
                    <a:pt x="22964" y="0"/>
                    <a:pt x="22805" y="97"/>
                    <a:pt x="22783" y="290"/>
                  </a:cubicBezTo>
                  <a:cubicBezTo>
                    <a:pt x="22750" y="1157"/>
                    <a:pt x="22750" y="1991"/>
                    <a:pt x="22783" y="2858"/>
                  </a:cubicBezTo>
                  <a:lnTo>
                    <a:pt x="23217" y="2892"/>
                  </a:lnTo>
                  <a:cubicBezTo>
                    <a:pt x="23317" y="2158"/>
                    <a:pt x="23350" y="1391"/>
                    <a:pt x="23384" y="657"/>
                  </a:cubicBezTo>
                  <a:cubicBezTo>
                    <a:pt x="25485" y="2024"/>
                    <a:pt x="27553" y="3425"/>
                    <a:pt x="29588" y="4893"/>
                  </a:cubicBezTo>
                  <a:cubicBezTo>
                    <a:pt x="27520" y="6728"/>
                    <a:pt x="25385" y="8462"/>
                    <a:pt x="23317" y="10264"/>
                  </a:cubicBezTo>
                  <a:cubicBezTo>
                    <a:pt x="23350" y="9797"/>
                    <a:pt x="23250" y="9296"/>
                    <a:pt x="23217" y="8796"/>
                  </a:cubicBezTo>
                  <a:cubicBezTo>
                    <a:pt x="23184" y="8229"/>
                    <a:pt x="23117" y="7662"/>
                    <a:pt x="23017" y="7095"/>
                  </a:cubicBezTo>
                  <a:cubicBezTo>
                    <a:pt x="23017" y="7028"/>
                    <a:pt x="22984" y="6961"/>
                    <a:pt x="22950" y="6961"/>
                  </a:cubicBezTo>
                  <a:cubicBezTo>
                    <a:pt x="22950" y="6861"/>
                    <a:pt x="22883" y="6761"/>
                    <a:pt x="22783" y="6728"/>
                  </a:cubicBezTo>
                  <a:cubicBezTo>
                    <a:pt x="21082" y="6461"/>
                    <a:pt x="19281" y="6528"/>
                    <a:pt x="17546" y="6494"/>
                  </a:cubicBezTo>
                  <a:cubicBezTo>
                    <a:pt x="15578" y="6461"/>
                    <a:pt x="13577" y="6461"/>
                    <a:pt x="11609" y="6461"/>
                  </a:cubicBezTo>
                  <a:cubicBezTo>
                    <a:pt x="7739" y="6494"/>
                    <a:pt x="3837" y="6494"/>
                    <a:pt x="0" y="6861"/>
                  </a:cubicBezTo>
                  <a:lnTo>
                    <a:pt x="0" y="7228"/>
                  </a:lnTo>
                  <a:cubicBezTo>
                    <a:pt x="252" y="7230"/>
                    <a:pt x="503" y="7231"/>
                    <a:pt x="755" y="7231"/>
                  </a:cubicBezTo>
                  <a:cubicBezTo>
                    <a:pt x="4277" y="7231"/>
                    <a:pt x="7824" y="7028"/>
                    <a:pt x="11342" y="7028"/>
                  </a:cubicBezTo>
                  <a:cubicBezTo>
                    <a:pt x="13243" y="7028"/>
                    <a:pt x="15145" y="7061"/>
                    <a:pt x="17013" y="7095"/>
                  </a:cubicBezTo>
                  <a:cubicBezTo>
                    <a:pt x="18398" y="7120"/>
                    <a:pt x="19821" y="7240"/>
                    <a:pt x="21210" y="7240"/>
                  </a:cubicBezTo>
                  <a:cubicBezTo>
                    <a:pt x="21661" y="7240"/>
                    <a:pt x="22109" y="7227"/>
                    <a:pt x="22550" y="7195"/>
                  </a:cubicBezTo>
                  <a:cubicBezTo>
                    <a:pt x="22550" y="7795"/>
                    <a:pt x="22583" y="8362"/>
                    <a:pt x="22617" y="8929"/>
                  </a:cubicBezTo>
                  <a:cubicBezTo>
                    <a:pt x="22650" y="9463"/>
                    <a:pt x="22650" y="10030"/>
                    <a:pt x="22817" y="10530"/>
                  </a:cubicBezTo>
                  <a:cubicBezTo>
                    <a:pt x="22850" y="10630"/>
                    <a:pt x="22950" y="10697"/>
                    <a:pt x="23050" y="10697"/>
                  </a:cubicBezTo>
                  <a:cubicBezTo>
                    <a:pt x="23099" y="10795"/>
                    <a:pt x="23184" y="10857"/>
                    <a:pt x="23278" y="10857"/>
                  </a:cubicBezTo>
                  <a:cubicBezTo>
                    <a:pt x="23312" y="10857"/>
                    <a:pt x="23348" y="10848"/>
                    <a:pt x="23384" y="10831"/>
                  </a:cubicBezTo>
                  <a:cubicBezTo>
                    <a:pt x="25819" y="9063"/>
                    <a:pt x="28087" y="7095"/>
                    <a:pt x="30322" y="5093"/>
                  </a:cubicBezTo>
                  <a:cubicBezTo>
                    <a:pt x="30456" y="4960"/>
                    <a:pt x="30389" y="4726"/>
                    <a:pt x="30255" y="4626"/>
                  </a:cubicBezTo>
                  <a:cubicBezTo>
                    <a:pt x="28087" y="3025"/>
                    <a:pt x="25919" y="1491"/>
                    <a:pt x="23651" y="90"/>
                  </a:cubicBezTo>
                  <a:cubicBezTo>
                    <a:pt x="23594" y="61"/>
                    <a:pt x="23544" y="51"/>
                    <a:pt x="23497" y="51"/>
                  </a:cubicBezTo>
                  <a:cubicBezTo>
                    <a:pt x="23433" y="51"/>
                    <a:pt x="23375" y="70"/>
                    <a:pt x="23317" y="90"/>
                  </a:cubicBezTo>
                  <a:cubicBezTo>
                    <a:pt x="23269" y="30"/>
                    <a:pt x="23192" y="0"/>
                    <a:pt x="23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362;p72">
              <a:extLst>
                <a:ext uri="{FF2B5EF4-FFF2-40B4-BE49-F238E27FC236}">
                  <a16:creationId xmlns="" xmlns:a16="http://schemas.microsoft.com/office/drawing/2014/main" id="{CBE6DF5D-471D-6B4F-9152-1AA51B83D135}"/>
                </a:ext>
              </a:extLst>
            </p:cNvPr>
            <p:cNvSpPr/>
            <p:nvPr/>
          </p:nvSpPr>
          <p:spPr>
            <a:xfrm>
              <a:off x="2261303" y="2620121"/>
              <a:ext cx="549690" cy="178493"/>
            </a:xfrm>
            <a:custGeom>
              <a:avLst/>
              <a:gdLst/>
              <a:ahLst/>
              <a:cxnLst/>
              <a:rect l="l" t="t" r="r" b="b"/>
              <a:pathLst>
                <a:path w="29589" h="9608" extrusionOk="0">
                  <a:moveTo>
                    <a:pt x="23384" y="1"/>
                  </a:moveTo>
                  <a:cubicBezTo>
                    <a:pt x="23350" y="735"/>
                    <a:pt x="23317" y="1502"/>
                    <a:pt x="23217" y="2236"/>
                  </a:cubicBezTo>
                  <a:cubicBezTo>
                    <a:pt x="23217" y="2269"/>
                    <a:pt x="23217" y="2302"/>
                    <a:pt x="23217" y="2302"/>
                  </a:cubicBezTo>
                  <a:cubicBezTo>
                    <a:pt x="23250" y="2436"/>
                    <a:pt x="23217" y="2636"/>
                    <a:pt x="23017" y="2636"/>
                  </a:cubicBezTo>
                  <a:cubicBezTo>
                    <a:pt x="21450" y="2799"/>
                    <a:pt x="19850" y="2852"/>
                    <a:pt x="18241" y="2852"/>
                  </a:cubicBezTo>
                  <a:cubicBezTo>
                    <a:pt x="15912" y="2852"/>
                    <a:pt x="13564" y="2742"/>
                    <a:pt x="11275" y="2703"/>
                  </a:cubicBezTo>
                  <a:cubicBezTo>
                    <a:pt x="7606" y="2669"/>
                    <a:pt x="3837" y="2703"/>
                    <a:pt x="167" y="2369"/>
                  </a:cubicBezTo>
                  <a:lnTo>
                    <a:pt x="167" y="2369"/>
                  </a:lnTo>
                  <a:cubicBezTo>
                    <a:pt x="301" y="3603"/>
                    <a:pt x="101" y="4971"/>
                    <a:pt x="0" y="6205"/>
                  </a:cubicBezTo>
                  <a:cubicBezTo>
                    <a:pt x="3837" y="5838"/>
                    <a:pt x="7739" y="5838"/>
                    <a:pt x="11609" y="5805"/>
                  </a:cubicBezTo>
                  <a:cubicBezTo>
                    <a:pt x="13577" y="5805"/>
                    <a:pt x="15578" y="5805"/>
                    <a:pt x="17546" y="5838"/>
                  </a:cubicBezTo>
                  <a:cubicBezTo>
                    <a:pt x="19248" y="5872"/>
                    <a:pt x="21049" y="5805"/>
                    <a:pt x="22750" y="6072"/>
                  </a:cubicBezTo>
                  <a:cubicBezTo>
                    <a:pt x="22883" y="6105"/>
                    <a:pt x="22950" y="6205"/>
                    <a:pt x="22917" y="6305"/>
                  </a:cubicBezTo>
                  <a:cubicBezTo>
                    <a:pt x="22984" y="6305"/>
                    <a:pt x="23017" y="6372"/>
                    <a:pt x="23017" y="6439"/>
                  </a:cubicBezTo>
                  <a:cubicBezTo>
                    <a:pt x="23117" y="7006"/>
                    <a:pt x="23184" y="7573"/>
                    <a:pt x="23217" y="8140"/>
                  </a:cubicBezTo>
                  <a:cubicBezTo>
                    <a:pt x="23250" y="8640"/>
                    <a:pt x="23350" y="9141"/>
                    <a:pt x="23317" y="9608"/>
                  </a:cubicBezTo>
                  <a:cubicBezTo>
                    <a:pt x="25385" y="7840"/>
                    <a:pt x="27520" y="6072"/>
                    <a:pt x="29588" y="4237"/>
                  </a:cubicBezTo>
                  <a:cubicBezTo>
                    <a:pt x="27553" y="2769"/>
                    <a:pt x="25485" y="1368"/>
                    <a:pt x="23384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363;p72">
              <a:extLst>
                <a:ext uri="{FF2B5EF4-FFF2-40B4-BE49-F238E27FC236}">
                  <a16:creationId xmlns="" xmlns:a16="http://schemas.microsoft.com/office/drawing/2014/main" id="{8DB20427-F13A-CB4A-B777-4A2ADC055199}"/>
                </a:ext>
              </a:extLst>
            </p:cNvPr>
            <p:cNvSpPr/>
            <p:nvPr/>
          </p:nvSpPr>
          <p:spPr>
            <a:xfrm>
              <a:off x="2248912" y="2656273"/>
              <a:ext cx="444950" cy="85958"/>
            </a:xfrm>
            <a:custGeom>
              <a:avLst/>
              <a:gdLst/>
              <a:ahLst/>
              <a:cxnLst/>
              <a:rect l="l" t="t" r="r" b="b"/>
              <a:pathLst>
                <a:path w="23951" h="4627" extrusionOk="0">
                  <a:moveTo>
                    <a:pt x="2065" y="0"/>
                  </a:moveTo>
                  <a:cubicBezTo>
                    <a:pt x="1454" y="0"/>
                    <a:pt x="844" y="7"/>
                    <a:pt x="234" y="23"/>
                  </a:cubicBezTo>
                  <a:cubicBezTo>
                    <a:pt x="0" y="23"/>
                    <a:pt x="0" y="323"/>
                    <a:pt x="234" y="356"/>
                  </a:cubicBezTo>
                  <a:lnTo>
                    <a:pt x="301" y="356"/>
                  </a:lnTo>
                  <a:cubicBezTo>
                    <a:pt x="67" y="1624"/>
                    <a:pt x="134" y="3092"/>
                    <a:pt x="167" y="4326"/>
                  </a:cubicBezTo>
                  <a:cubicBezTo>
                    <a:pt x="167" y="4493"/>
                    <a:pt x="308" y="4568"/>
                    <a:pt x="432" y="4568"/>
                  </a:cubicBezTo>
                  <a:cubicBezTo>
                    <a:pt x="456" y="4568"/>
                    <a:pt x="479" y="4565"/>
                    <a:pt x="501" y="4559"/>
                  </a:cubicBezTo>
                  <a:cubicBezTo>
                    <a:pt x="534" y="4593"/>
                    <a:pt x="567" y="4626"/>
                    <a:pt x="667" y="4626"/>
                  </a:cubicBezTo>
                  <a:lnTo>
                    <a:pt x="667" y="4259"/>
                  </a:lnTo>
                  <a:cubicBezTo>
                    <a:pt x="768" y="3058"/>
                    <a:pt x="968" y="1657"/>
                    <a:pt x="834" y="423"/>
                  </a:cubicBezTo>
                  <a:lnTo>
                    <a:pt x="834" y="423"/>
                  </a:lnTo>
                  <a:cubicBezTo>
                    <a:pt x="4504" y="757"/>
                    <a:pt x="8273" y="723"/>
                    <a:pt x="11942" y="757"/>
                  </a:cubicBezTo>
                  <a:cubicBezTo>
                    <a:pt x="14231" y="796"/>
                    <a:pt x="16579" y="906"/>
                    <a:pt x="18908" y="906"/>
                  </a:cubicBezTo>
                  <a:cubicBezTo>
                    <a:pt x="20517" y="906"/>
                    <a:pt x="22117" y="853"/>
                    <a:pt x="23684" y="690"/>
                  </a:cubicBezTo>
                  <a:cubicBezTo>
                    <a:pt x="23884" y="690"/>
                    <a:pt x="23951" y="490"/>
                    <a:pt x="23884" y="390"/>
                  </a:cubicBezTo>
                  <a:cubicBezTo>
                    <a:pt x="23884" y="356"/>
                    <a:pt x="23884" y="323"/>
                    <a:pt x="23884" y="290"/>
                  </a:cubicBezTo>
                  <a:lnTo>
                    <a:pt x="23450" y="256"/>
                  </a:lnTo>
                  <a:cubicBezTo>
                    <a:pt x="22244" y="182"/>
                    <a:pt x="21032" y="158"/>
                    <a:pt x="19815" y="158"/>
                  </a:cubicBezTo>
                  <a:cubicBezTo>
                    <a:pt x="17646" y="158"/>
                    <a:pt x="15465" y="234"/>
                    <a:pt x="13292" y="234"/>
                  </a:cubicBezTo>
                  <a:cubicBezTo>
                    <a:pt x="12841" y="234"/>
                    <a:pt x="12392" y="231"/>
                    <a:pt x="11942" y="223"/>
                  </a:cubicBezTo>
                  <a:cubicBezTo>
                    <a:pt x="8650" y="195"/>
                    <a:pt x="5357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22188C8-ADEC-EA44-A24D-7D1A8DAAD7C1}"/>
              </a:ext>
            </a:extLst>
          </p:cNvPr>
          <p:cNvSpPr/>
          <p:nvPr/>
        </p:nvSpPr>
        <p:spPr>
          <a:xfrm>
            <a:off x="4497464" y="219139"/>
            <a:ext cx="4646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b="1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 lại các phương pháp phân tích đa thức thành nhân tử</a:t>
            </a:r>
            <a:endParaRPr lang="x-none" sz="1800" b="1">
              <a:solidFill>
                <a:srgbClr val="01189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="" xmlns:a16="http://schemas.microsoft.com/office/drawing/2014/main" id="{62821080-5B43-EC48-B4B5-C97FC6F2B81B}"/>
              </a:ext>
            </a:extLst>
          </p:cNvPr>
          <p:cNvSpPr/>
          <p:nvPr/>
        </p:nvSpPr>
        <p:spPr>
          <a:xfrm>
            <a:off x="4497464" y="858045"/>
            <a:ext cx="4646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b="1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lại các bài tập đã giải</a:t>
            </a:r>
            <a:endParaRPr lang="x-none" sz="1800" b="1">
              <a:solidFill>
                <a:srgbClr val="01189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99302C8D-EF84-2B44-9727-E9B26932C377}"/>
              </a:ext>
            </a:extLst>
          </p:cNvPr>
          <p:cNvSpPr/>
          <p:nvPr/>
        </p:nvSpPr>
        <p:spPr>
          <a:xfrm>
            <a:off x="4318205" y="3848510"/>
            <a:ext cx="4702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lại kiến thức chia hai luỹ thừa cùng cơ số (Lớp 7)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="" xmlns:a16="http://schemas.microsoft.com/office/drawing/2014/main" id="{B31DEC1C-4B22-A64A-B399-9F6BDCB8FFC4}"/>
              </a:ext>
            </a:extLst>
          </p:cNvPr>
          <p:cNvSpPr/>
          <p:nvPr/>
        </p:nvSpPr>
        <p:spPr>
          <a:xfrm>
            <a:off x="4481562" y="4551066"/>
            <a:ext cx="4646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b="1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trước bài “Chia đơn thức cho đơn thức”</a:t>
            </a:r>
            <a:endParaRPr lang="x-none" sz="1800" b="1">
              <a:solidFill>
                <a:srgbClr val="01189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7" name="Google Shape;3360;p72">
            <a:extLst>
              <a:ext uri="{FF2B5EF4-FFF2-40B4-BE49-F238E27FC236}">
                <a16:creationId xmlns="" xmlns:a16="http://schemas.microsoft.com/office/drawing/2014/main" id="{2F407B89-5F70-B440-983B-77F699499F57}"/>
              </a:ext>
            </a:extLst>
          </p:cNvPr>
          <p:cNvGrpSpPr/>
          <p:nvPr/>
        </p:nvGrpSpPr>
        <p:grpSpPr>
          <a:xfrm>
            <a:off x="3801307" y="944793"/>
            <a:ext cx="671680" cy="234310"/>
            <a:chOff x="2248912" y="2607934"/>
            <a:chExt cx="578188" cy="201696"/>
          </a:xfrm>
        </p:grpSpPr>
        <p:sp>
          <p:nvSpPr>
            <p:cNvPr id="188" name="Google Shape;3361;p72">
              <a:extLst>
                <a:ext uri="{FF2B5EF4-FFF2-40B4-BE49-F238E27FC236}">
                  <a16:creationId xmlns="" xmlns:a16="http://schemas.microsoft.com/office/drawing/2014/main" id="{F3B73086-784D-B845-947A-88954ED3C638}"/>
                </a:ext>
              </a:extLst>
            </p:cNvPr>
            <p:cNvSpPr/>
            <p:nvPr/>
          </p:nvSpPr>
          <p:spPr>
            <a:xfrm>
              <a:off x="2261303" y="2607934"/>
              <a:ext cx="565796" cy="201696"/>
            </a:xfrm>
            <a:custGeom>
              <a:avLst/>
              <a:gdLst/>
              <a:ahLst/>
              <a:cxnLst/>
              <a:rect l="l" t="t" r="r" b="b"/>
              <a:pathLst>
                <a:path w="30456" h="10857" extrusionOk="0">
                  <a:moveTo>
                    <a:pt x="23111" y="0"/>
                  </a:moveTo>
                  <a:cubicBezTo>
                    <a:pt x="22964" y="0"/>
                    <a:pt x="22805" y="97"/>
                    <a:pt x="22783" y="290"/>
                  </a:cubicBezTo>
                  <a:cubicBezTo>
                    <a:pt x="22750" y="1157"/>
                    <a:pt x="22750" y="1991"/>
                    <a:pt x="22783" y="2858"/>
                  </a:cubicBezTo>
                  <a:lnTo>
                    <a:pt x="23217" y="2892"/>
                  </a:lnTo>
                  <a:cubicBezTo>
                    <a:pt x="23317" y="2158"/>
                    <a:pt x="23350" y="1391"/>
                    <a:pt x="23384" y="657"/>
                  </a:cubicBezTo>
                  <a:cubicBezTo>
                    <a:pt x="25485" y="2024"/>
                    <a:pt x="27553" y="3425"/>
                    <a:pt x="29588" y="4893"/>
                  </a:cubicBezTo>
                  <a:cubicBezTo>
                    <a:pt x="27520" y="6728"/>
                    <a:pt x="25385" y="8462"/>
                    <a:pt x="23317" y="10264"/>
                  </a:cubicBezTo>
                  <a:cubicBezTo>
                    <a:pt x="23350" y="9797"/>
                    <a:pt x="23250" y="9296"/>
                    <a:pt x="23217" y="8796"/>
                  </a:cubicBezTo>
                  <a:cubicBezTo>
                    <a:pt x="23184" y="8229"/>
                    <a:pt x="23117" y="7662"/>
                    <a:pt x="23017" y="7095"/>
                  </a:cubicBezTo>
                  <a:cubicBezTo>
                    <a:pt x="23017" y="7028"/>
                    <a:pt x="22984" y="6961"/>
                    <a:pt x="22950" y="6961"/>
                  </a:cubicBezTo>
                  <a:cubicBezTo>
                    <a:pt x="22950" y="6861"/>
                    <a:pt x="22883" y="6761"/>
                    <a:pt x="22783" y="6728"/>
                  </a:cubicBezTo>
                  <a:cubicBezTo>
                    <a:pt x="21082" y="6461"/>
                    <a:pt x="19281" y="6528"/>
                    <a:pt x="17546" y="6494"/>
                  </a:cubicBezTo>
                  <a:cubicBezTo>
                    <a:pt x="15578" y="6461"/>
                    <a:pt x="13577" y="6461"/>
                    <a:pt x="11609" y="6461"/>
                  </a:cubicBezTo>
                  <a:cubicBezTo>
                    <a:pt x="7739" y="6494"/>
                    <a:pt x="3837" y="6494"/>
                    <a:pt x="0" y="6861"/>
                  </a:cubicBezTo>
                  <a:lnTo>
                    <a:pt x="0" y="7228"/>
                  </a:lnTo>
                  <a:cubicBezTo>
                    <a:pt x="252" y="7230"/>
                    <a:pt x="503" y="7231"/>
                    <a:pt x="755" y="7231"/>
                  </a:cubicBezTo>
                  <a:cubicBezTo>
                    <a:pt x="4277" y="7231"/>
                    <a:pt x="7824" y="7028"/>
                    <a:pt x="11342" y="7028"/>
                  </a:cubicBezTo>
                  <a:cubicBezTo>
                    <a:pt x="13243" y="7028"/>
                    <a:pt x="15145" y="7061"/>
                    <a:pt x="17013" y="7095"/>
                  </a:cubicBezTo>
                  <a:cubicBezTo>
                    <a:pt x="18398" y="7120"/>
                    <a:pt x="19821" y="7240"/>
                    <a:pt x="21210" y="7240"/>
                  </a:cubicBezTo>
                  <a:cubicBezTo>
                    <a:pt x="21661" y="7240"/>
                    <a:pt x="22109" y="7227"/>
                    <a:pt x="22550" y="7195"/>
                  </a:cubicBezTo>
                  <a:cubicBezTo>
                    <a:pt x="22550" y="7795"/>
                    <a:pt x="22583" y="8362"/>
                    <a:pt x="22617" y="8929"/>
                  </a:cubicBezTo>
                  <a:cubicBezTo>
                    <a:pt x="22650" y="9463"/>
                    <a:pt x="22650" y="10030"/>
                    <a:pt x="22817" y="10530"/>
                  </a:cubicBezTo>
                  <a:cubicBezTo>
                    <a:pt x="22850" y="10630"/>
                    <a:pt x="22950" y="10697"/>
                    <a:pt x="23050" y="10697"/>
                  </a:cubicBezTo>
                  <a:cubicBezTo>
                    <a:pt x="23099" y="10795"/>
                    <a:pt x="23184" y="10857"/>
                    <a:pt x="23278" y="10857"/>
                  </a:cubicBezTo>
                  <a:cubicBezTo>
                    <a:pt x="23312" y="10857"/>
                    <a:pt x="23348" y="10848"/>
                    <a:pt x="23384" y="10831"/>
                  </a:cubicBezTo>
                  <a:cubicBezTo>
                    <a:pt x="25819" y="9063"/>
                    <a:pt x="28087" y="7095"/>
                    <a:pt x="30322" y="5093"/>
                  </a:cubicBezTo>
                  <a:cubicBezTo>
                    <a:pt x="30456" y="4960"/>
                    <a:pt x="30389" y="4726"/>
                    <a:pt x="30255" y="4626"/>
                  </a:cubicBezTo>
                  <a:cubicBezTo>
                    <a:pt x="28087" y="3025"/>
                    <a:pt x="25919" y="1491"/>
                    <a:pt x="23651" y="90"/>
                  </a:cubicBezTo>
                  <a:cubicBezTo>
                    <a:pt x="23594" y="61"/>
                    <a:pt x="23544" y="51"/>
                    <a:pt x="23497" y="51"/>
                  </a:cubicBezTo>
                  <a:cubicBezTo>
                    <a:pt x="23433" y="51"/>
                    <a:pt x="23375" y="70"/>
                    <a:pt x="23317" y="90"/>
                  </a:cubicBezTo>
                  <a:cubicBezTo>
                    <a:pt x="23269" y="30"/>
                    <a:pt x="23192" y="0"/>
                    <a:pt x="23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362;p72">
              <a:extLst>
                <a:ext uri="{FF2B5EF4-FFF2-40B4-BE49-F238E27FC236}">
                  <a16:creationId xmlns="" xmlns:a16="http://schemas.microsoft.com/office/drawing/2014/main" id="{185679B2-3ED1-6B43-B6EA-6DA1F2E1096D}"/>
                </a:ext>
              </a:extLst>
            </p:cNvPr>
            <p:cNvSpPr/>
            <p:nvPr/>
          </p:nvSpPr>
          <p:spPr>
            <a:xfrm>
              <a:off x="2261303" y="2620121"/>
              <a:ext cx="549690" cy="178493"/>
            </a:xfrm>
            <a:custGeom>
              <a:avLst/>
              <a:gdLst/>
              <a:ahLst/>
              <a:cxnLst/>
              <a:rect l="l" t="t" r="r" b="b"/>
              <a:pathLst>
                <a:path w="29589" h="9608" extrusionOk="0">
                  <a:moveTo>
                    <a:pt x="23384" y="1"/>
                  </a:moveTo>
                  <a:cubicBezTo>
                    <a:pt x="23350" y="735"/>
                    <a:pt x="23317" y="1502"/>
                    <a:pt x="23217" y="2236"/>
                  </a:cubicBezTo>
                  <a:cubicBezTo>
                    <a:pt x="23217" y="2269"/>
                    <a:pt x="23217" y="2302"/>
                    <a:pt x="23217" y="2302"/>
                  </a:cubicBezTo>
                  <a:cubicBezTo>
                    <a:pt x="23250" y="2436"/>
                    <a:pt x="23217" y="2636"/>
                    <a:pt x="23017" y="2636"/>
                  </a:cubicBezTo>
                  <a:cubicBezTo>
                    <a:pt x="21450" y="2799"/>
                    <a:pt x="19850" y="2852"/>
                    <a:pt x="18241" y="2852"/>
                  </a:cubicBezTo>
                  <a:cubicBezTo>
                    <a:pt x="15912" y="2852"/>
                    <a:pt x="13564" y="2742"/>
                    <a:pt x="11275" y="2703"/>
                  </a:cubicBezTo>
                  <a:cubicBezTo>
                    <a:pt x="7606" y="2669"/>
                    <a:pt x="3837" y="2703"/>
                    <a:pt x="167" y="2369"/>
                  </a:cubicBezTo>
                  <a:lnTo>
                    <a:pt x="167" y="2369"/>
                  </a:lnTo>
                  <a:cubicBezTo>
                    <a:pt x="301" y="3603"/>
                    <a:pt x="101" y="4971"/>
                    <a:pt x="0" y="6205"/>
                  </a:cubicBezTo>
                  <a:cubicBezTo>
                    <a:pt x="3837" y="5838"/>
                    <a:pt x="7739" y="5838"/>
                    <a:pt x="11609" y="5805"/>
                  </a:cubicBezTo>
                  <a:cubicBezTo>
                    <a:pt x="13577" y="5805"/>
                    <a:pt x="15578" y="5805"/>
                    <a:pt x="17546" y="5838"/>
                  </a:cubicBezTo>
                  <a:cubicBezTo>
                    <a:pt x="19248" y="5872"/>
                    <a:pt x="21049" y="5805"/>
                    <a:pt x="22750" y="6072"/>
                  </a:cubicBezTo>
                  <a:cubicBezTo>
                    <a:pt x="22883" y="6105"/>
                    <a:pt x="22950" y="6205"/>
                    <a:pt x="22917" y="6305"/>
                  </a:cubicBezTo>
                  <a:cubicBezTo>
                    <a:pt x="22984" y="6305"/>
                    <a:pt x="23017" y="6372"/>
                    <a:pt x="23017" y="6439"/>
                  </a:cubicBezTo>
                  <a:cubicBezTo>
                    <a:pt x="23117" y="7006"/>
                    <a:pt x="23184" y="7573"/>
                    <a:pt x="23217" y="8140"/>
                  </a:cubicBezTo>
                  <a:cubicBezTo>
                    <a:pt x="23250" y="8640"/>
                    <a:pt x="23350" y="9141"/>
                    <a:pt x="23317" y="9608"/>
                  </a:cubicBezTo>
                  <a:cubicBezTo>
                    <a:pt x="25385" y="7840"/>
                    <a:pt x="27520" y="6072"/>
                    <a:pt x="29588" y="4237"/>
                  </a:cubicBezTo>
                  <a:cubicBezTo>
                    <a:pt x="27553" y="2769"/>
                    <a:pt x="25485" y="1368"/>
                    <a:pt x="23384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363;p72">
              <a:extLst>
                <a:ext uri="{FF2B5EF4-FFF2-40B4-BE49-F238E27FC236}">
                  <a16:creationId xmlns="" xmlns:a16="http://schemas.microsoft.com/office/drawing/2014/main" id="{00FF8ADD-E52C-6F45-8F2F-ED1170619D7B}"/>
                </a:ext>
              </a:extLst>
            </p:cNvPr>
            <p:cNvSpPr/>
            <p:nvPr/>
          </p:nvSpPr>
          <p:spPr>
            <a:xfrm>
              <a:off x="2248912" y="2656273"/>
              <a:ext cx="444950" cy="85958"/>
            </a:xfrm>
            <a:custGeom>
              <a:avLst/>
              <a:gdLst/>
              <a:ahLst/>
              <a:cxnLst/>
              <a:rect l="l" t="t" r="r" b="b"/>
              <a:pathLst>
                <a:path w="23951" h="4627" extrusionOk="0">
                  <a:moveTo>
                    <a:pt x="2065" y="0"/>
                  </a:moveTo>
                  <a:cubicBezTo>
                    <a:pt x="1454" y="0"/>
                    <a:pt x="844" y="7"/>
                    <a:pt x="234" y="23"/>
                  </a:cubicBezTo>
                  <a:cubicBezTo>
                    <a:pt x="0" y="23"/>
                    <a:pt x="0" y="323"/>
                    <a:pt x="234" y="356"/>
                  </a:cubicBezTo>
                  <a:lnTo>
                    <a:pt x="301" y="356"/>
                  </a:lnTo>
                  <a:cubicBezTo>
                    <a:pt x="67" y="1624"/>
                    <a:pt x="134" y="3092"/>
                    <a:pt x="167" y="4326"/>
                  </a:cubicBezTo>
                  <a:cubicBezTo>
                    <a:pt x="167" y="4493"/>
                    <a:pt x="308" y="4568"/>
                    <a:pt x="432" y="4568"/>
                  </a:cubicBezTo>
                  <a:cubicBezTo>
                    <a:pt x="456" y="4568"/>
                    <a:pt x="479" y="4565"/>
                    <a:pt x="501" y="4559"/>
                  </a:cubicBezTo>
                  <a:cubicBezTo>
                    <a:pt x="534" y="4593"/>
                    <a:pt x="567" y="4626"/>
                    <a:pt x="667" y="4626"/>
                  </a:cubicBezTo>
                  <a:lnTo>
                    <a:pt x="667" y="4259"/>
                  </a:lnTo>
                  <a:cubicBezTo>
                    <a:pt x="768" y="3058"/>
                    <a:pt x="968" y="1657"/>
                    <a:pt x="834" y="423"/>
                  </a:cubicBezTo>
                  <a:lnTo>
                    <a:pt x="834" y="423"/>
                  </a:lnTo>
                  <a:cubicBezTo>
                    <a:pt x="4504" y="757"/>
                    <a:pt x="8273" y="723"/>
                    <a:pt x="11942" y="757"/>
                  </a:cubicBezTo>
                  <a:cubicBezTo>
                    <a:pt x="14231" y="796"/>
                    <a:pt x="16579" y="906"/>
                    <a:pt x="18908" y="906"/>
                  </a:cubicBezTo>
                  <a:cubicBezTo>
                    <a:pt x="20517" y="906"/>
                    <a:pt x="22117" y="853"/>
                    <a:pt x="23684" y="690"/>
                  </a:cubicBezTo>
                  <a:cubicBezTo>
                    <a:pt x="23884" y="690"/>
                    <a:pt x="23951" y="490"/>
                    <a:pt x="23884" y="390"/>
                  </a:cubicBezTo>
                  <a:cubicBezTo>
                    <a:pt x="23884" y="356"/>
                    <a:pt x="23884" y="323"/>
                    <a:pt x="23884" y="290"/>
                  </a:cubicBezTo>
                  <a:lnTo>
                    <a:pt x="23450" y="256"/>
                  </a:lnTo>
                  <a:cubicBezTo>
                    <a:pt x="22244" y="182"/>
                    <a:pt x="21032" y="158"/>
                    <a:pt x="19815" y="158"/>
                  </a:cubicBezTo>
                  <a:cubicBezTo>
                    <a:pt x="17646" y="158"/>
                    <a:pt x="15465" y="234"/>
                    <a:pt x="13292" y="234"/>
                  </a:cubicBezTo>
                  <a:cubicBezTo>
                    <a:pt x="12841" y="234"/>
                    <a:pt x="12392" y="231"/>
                    <a:pt x="11942" y="223"/>
                  </a:cubicBezTo>
                  <a:cubicBezTo>
                    <a:pt x="8650" y="195"/>
                    <a:pt x="5357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3360;p72">
            <a:extLst>
              <a:ext uri="{FF2B5EF4-FFF2-40B4-BE49-F238E27FC236}">
                <a16:creationId xmlns="" xmlns:a16="http://schemas.microsoft.com/office/drawing/2014/main" id="{5A6051CC-14A5-2443-80F3-DE97D4FB839E}"/>
              </a:ext>
            </a:extLst>
          </p:cNvPr>
          <p:cNvGrpSpPr/>
          <p:nvPr/>
        </p:nvGrpSpPr>
        <p:grpSpPr>
          <a:xfrm>
            <a:off x="3819257" y="3968122"/>
            <a:ext cx="671680" cy="234310"/>
            <a:chOff x="2248912" y="2607934"/>
            <a:chExt cx="578188" cy="201696"/>
          </a:xfrm>
        </p:grpSpPr>
        <p:sp>
          <p:nvSpPr>
            <p:cNvPr id="204" name="Google Shape;3361;p72">
              <a:extLst>
                <a:ext uri="{FF2B5EF4-FFF2-40B4-BE49-F238E27FC236}">
                  <a16:creationId xmlns="" xmlns:a16="http://schemas.microsoft.com/office/drawing/2014/main" id="{8A6241C1-002A-0544-97B0-13CED5773AA5}"/>
                </a:ext>
              </a:extLst>
            </p:cNvPr>
            <p:cNvSpPr/>
            <p:nvPr/>
          </p:nvSpPr>
          <p:spPr>
            <a:xfrm>
              <a:off x="2261303" y="2607934"/>
              <a:ext cx="565796" cy="201696"/>
            </a:xfrm>
            <a:custGeom>
              <a:avLst/>
              <a:gdLst/>
              <a:ahLst/>
              <a:cxnLst/>
              <a:rect l="l" t="t" r="r" b="b"/>
              <a:pathLst>
                <a:path w="30456" h="10857" extrusionOk="0">
                  <a:moveTo>
                    <a:pt x="23111" y="0"/>
                  </a:moveTo>
                  <a:cubicBezTo>
                    <a:pt x="22964" y="0"/>
                    <a:pt x="22805" y="97"/>
                    <a:pt x="22783" y="290"/>
                  </a:cubicBezTo>
                  <a:cubicBezTo>
                    <a:pt x="22750" y="1157"/>
                    <a:pt x="22750" y="1991"/>
                    <a:pt x="22783" y="2858"/>
                  </a:cubicBezTo>
                  <a:lnTo>
                    <a:pt x="23217" y="2892"/>
                  </a:lnTo>
                  <a:cubicBezTo>
                    <a:pt x="23317" y="2158"/>
                    <a:pt x="23350" y="1391"/>
                    <a:pt x="23384" y="657"/>
                  </a:cubicBezTo>
                  <a:cubicBezTo>
                    <a:pt x="25485" y="2024"/>
                    <a:pt x="27553" y="3425"/>
                    <a:pt x="29588" y="4893"/>
                  </a:cubicBezTo>
                  <a:cubicBezTo>
                    <a:pt x="27520" y="6728"/>
                    <a:pt x="25385" y="8462"/>
                    <a:pt x="23317" y="10264"/>
                  </a:cubicBezTo>
                  <a:cubicBezTo>
                    <a:pt x="23350" y="9797"/>
                    <a:pt x="23250" y="9296"/>
                    <a:pt x="23217" y="8796"/>
                  </a:cubicBezTo>
                  <a:cubicBezTo>
                    <a:pt x="23184" y="8229"/>
                    <a:pt x="23117" y="7662"/>
                    <a:pt x="23017" y="7095"/>
                  </a:cubicBezTo>
                  <a:cubicBezTo>
                    <a:pt x="23017" y="7028"/>
                    <a:pt x="22984" y="6961"/>
                    <a:pt x="22950" y="6961"/>
                  </a:cubicBezTo>
                  <a:cubicBezTo>
                    <a:pt x="22950" y="6861"/>
                    <a:pt x="22883" y="6761"/>
                    <a:pt x="22783" y="6728"/>
                  </a:cubicBezTo>
                  <a:cubicBezTo>
                    <a:pt x="21082" y="6461"/>
                    <a:pt x="19281" y="6528"/>
                    <a:pt x="17546" y="6494"/>
                  </a:cubicBezTo>
                  <a:cubicBezTo>
                    <a:pt x="15578" y="6461"/>
                    <a:pt x="13577" y="6461"/>
                    <a:pt x="11609" y="6461"/>
                  </a:cubicBezTo>
                  <a:cubicBezTo>
                    <a:pt x="7739" y="6494"/>
                    <a:pt x="3837" y="6494"/>
                    <a:pt x="0" y="6861"/>
                  </a:cubicBezTo>
                  <a:lnTo>
                    <a:pt x="0" y="7228"/>
                  </a:lnTo>
                  <a:cubicBezTo>
                    <a:pt x="252" y="7230"/>
                    <a:pt x="503" y="7231"/>
                    <a:pt x="755" y="7231"/>
                  </a:cubicBezTo>
                  <a:cubicBezTo>
                    <a:pt x="4277" y="7231"/>
                    <a:pt x="7824" y="7028"/>
                    <a:pt x="11342" y="7028"/>
                  </a:cubicBezTo>
                  <a:cubicBezTo>
                    <a:pt x="13243" y="7028"/>
                    <a:pt x="15145" y="7061"/>
                    <a:pt x="17013" y="7095"/>
                  </a:cubicBezTo>
                  <a:cubicBezTo>
                    <a:pt x="18398" y="7120"/>
                    <a:pt x="19821" y="7240"/>
                    <a:pt x="21210" y="7240"/>
                  </a:cubicBezTo>
                  <a:cubicBezTo>
                    <a:pt x="21661" y="7240"/>
                    <a:pt x="22109" y="7227"/>
                    <a:pt x="22550" y="7195"/>
                  </a:cubicBezTo>
                  <a:cubicBezTo>
                    <a:pt x="22550" y="7795"/>
                    <a:pt x="22583" y="8362"/>
                    <a:pt x="22617" y="8929"/>
                  </a:cubicBezTo>
                  <a:cubicBezTo>
                    <a:pt x="22650" y="9463"/>
                    <a:pt x="22650" y="10030"/>
                    <a:pt x="22817" y="10530"/>
                  </a:cubicBezTo>
                  <a:cubicBezTo>
                    <a:pt x="22850" y="10630"/>
                    <a:pt x="22950" y="10697"/>
                    <a:pt x="23050" y="10697"/>
                  </a:cubicBezTo>
                  <a:cubicBezTo>
                    <a:pt x="23099" y="10795"/>
                    <a:pt x="23184" y="10857"/>
                    <a:pt x="23278" y="10857"/>
                  </a:cubicBezTo>
                  <a:cubicBezTo>
                    <a:pt x="23312" y="10857"/>
                    <a:pt x="23348" y="10848"/>
                    <a:pt x="23384" y="10831"/>
                  </a:cubicBezTo>
                  <a:cubicBezTo>
                    <a:pt x="25819" y="9063"/>
                    <a:pt x="28087" y="7095"/>
                    <a:pt x="30322" y="5093"/>
                  </a:cubicBezTo>
                  <a:cubicBezTo>
                    <a:pt x="30456" y="4960"/>
                    <a:pt x="30389" y="4726"/>
                    <a:pt x="30255" y="4626"/>
                  </a:cubicBezTo>
                  <a:cubicBezTo>
                    <a:pt x="28087" y="3025"/>
                    <a:pt x="25919" y="1491"/>
                    <a:pt x="23651" y="90"/>
                  </a:cubicBezTo>
                  <a:cubicBezTo>
                    <a:pt x="23594" y="61"/>
                    <a:pt x="23544" y="51"/>
                    <a:pt x="23497" y="51"/>
                  </a:cubicBezTo>
                  <a:cubicBezTo>
                    <a:pt x="23433" y="51"/>
                    <a:pt x="23375" y="70"/>
                    <a:pt x="23317" y="90"/>
                  </a:cubicBezTo>
                  <a:cubicBezTo>
                    <a:pt x="23269" y="30"/>
                    <a:pt x="23192" y="0"/>
                    <a:pt x="23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362;p72">
              <a:extLst>
                <a:ext uri="{FF2B5EF4-FFF2-40B4-BE49-F238E27FC236}">
                  <a16:creationId xmlns="" xmlns:a16="http://schemas.microsoft.com/office/drawing/2014/main" id="{5C89BFAA-9133-A74F-9388-F36D6134B0AB}"/>
                </a:ext>
              </a:extLst>
            </p:cNvPr>
            <p:cNvSpPr/>
            <p:nvPr/>
          </p:nvSpPr>
          <p:spPr>
            <a:xfrm>
              <a:off x="2261303" y="2620121"/>
              <a:ext cx="549690" cy="178493"/>
            </a:xfrm>
            <a:custGeom>
              <a:avLst/>
              <a:gdLst/>
              <a:ahLst/>
              <a:cxnLst/>
              <a:rect l="l" t="t" r="r" b="b"/>
              <a:pathLst>
                <a:path w="29589" h="9608" extrusionOk="0">
                  <a:moveTo>
                    <a:pt x="23384" y="1"/>
                  </a:moveTo>
                  <a:cubicBezTo>
                    <a:pt x="23350" y="735"/>
                    <a:pt x="23317" y="1502"/>
                    <a:pt x="23217" y="2236"/>
                  </a:cubicBezTo>
                  <a:cubicBezTo>
                    <a:pt x="23217" y="2269"/>
                    <a:pt x="23217" y="2302"/>
                    <a:pt x="23217" y="2302"/>
                  </a:cubicBezTo>
                  <a:cubicBezTo>
                    <a:pt x="23250" y="2436"/>
                    <a:pt x="23217" y="2636"/>
                    <a:pt x="23017" y="2636"/>
                  </a:cubicBezTo>
                  <a:cubicBezTo>
                    <a:pt x="21450" y="2799"/>
                    <a:pt x="19850" y="2852"/>
                    <a:pt x="18241" y="2852"/>
                  </a:cubicBezTo>
                  <a:cubicBezTo>
                    <a:pt x="15912" y="2852"/>
                    <a:pt x="13564" y="2742"/>
                    <a:pt x="11275" y="2703"/>
                  </a:cubicBezTo>
                  <a:cubicBezTo>
                    <a:pt x="7606" y="2669"/>
                    <a:pt x="3837" y="2703"/>
                    <a:pt x="167" y="2369"/>
                  </a:cubicBezTo>
                  <a:lnTo>
                    <a:pt x="167" y="2369"/>
                  </a:lnTo>
                  <a:cubicBezTo>
                    <a:pt x="301" y="3603"/>
                    <a:pt x="101" y="4971"/>
                    <a:pt x="0" y="6205"/>
                  </a:cubicBezTo>
                  <a:cubicBezTo>
                    <a:pt x="3837" y="5838"/>
                    <a:pt x="7739" y="5838"/>
                    <a:pt x="11609" y="5805"/>
                  </a:cubicBezTo>
                  <a:cubicBezTo>
                    <a:pt x="13577" y="5805"/>
                    <a:pt x="15578" y="5805"/>
                    <a:pt x="17546" y="5838"/>
                  </a:cubicBezTo>
                  <a:cubicBezTo>
                    <a:pt x="19248" y="5872"/>
                    <a:pt x="21049" y="5805"/>
                    <a:pt x="22750" y="6072"/>
                  </a:cubicBezTo>
                  <a:cubicBezTo>
                    <a:pt x="22883" y="6105"/>
                    <a:pt x="22950" y="6205"/>
                    <a:pt x="22917" y="6305"/>
                  </a:cubicBezTo>
                  <a:cubicBezTo>
                    <a:pt x="22984" y="6305"/>
                    <a:pt x="23017" y="6372"/>
                    <a:pt x="23017" y="6439"/>
                  </a:cubicBezTo>
                  <a:cubicBezTo>
                    <a:pt x="23117" y="7006"/>
                    <a:pt x="23184" y="7573"/>
                    <a:pt x="23217" y="8140"/>
                  </a:cubicBezTo>
                  <a:cubicBezTo>
                    <a:pt x="23250" y="8640"/>
                    <a:pt x="23350" y="9141"/>
                    <a:pt x="23317" y="9608"/>
                  </a:cubicBezTo>
                  <a:cubicBezTo>
                    <a:pt x="25385" y="7840"/>
                    <a:pt x="27520" y="6072"/>
                    <a:pt x="29588" y="4237"/>
                  </a:cubicBezTo>
                  <a:cubicBezTo>
                    <a:pt x="27553" y="2769"/>
                    <a:pt x="25485" y="1368"/>
                    <a:pt x="23384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363;p72">
              <a:extLst>
                <a:ext uri="{FF2B5EF4-FFF2-40B4-BE49-F238E27FC236}">
                  <a16:creationId xmlns="" xmlns:a16="http://schemas.microsoft.com/office/drawing/2014/main" id="{3DB64115-97FA-A24D-95A2-720319289F25}"/>
                </a:ext>
              </a:extLst>
            </p:cNvPr>
            <p:cNvSpPr/>
            <p:nvPr/>
          </p:nvSpPr>
          <p:spPr>
            <a:xfrm>
              <a:off x="2248912" y="2656273"/>
              <a:ext cx="444950" cy="85958"/>
            </a:xfrm>
            <a:custGeom>
              <a:avLst/>
              <a:gdLst/>
              <a:ahLst/>
              <a:cxnLst/>
              <a:rect l="l" t="t" r="r" b="b"/>
              <a:pathLst>
                <a:path w="23951" h="4627" extrusionOk="0">
                  <a:moveTo>
                    <a:pt x="2065" y="0"/>
                  </a:moveTo>
                  <a:cubicBezTo>
                    <a:pt x="1454" y="0"/>
                    <a:pt x="844" y="7"/>
                    <a:pt x="234" y="23"/>
                  </a:cubicBezTo>
                  <a:cubicBezTo>
                    <a:pt x="0" y="23"/>
                    <a:pt x="0" y="323"/>
                    <a:pt x="234" y="356"/>
                  </a:cubicBezTo>
                  <a:lnTo>
                    <a:pt x="301" y="356"/>
                  </a:lnTo>
                  <a:cubicBezTo>
                    <a:pt x="67" y="1624"/>
                    <a:pt x="134" y="3092"/>
                    <a:pt x="167" y="4326"/>
                  </a:cubicBezTo>
                  <a:cubicBezTo>
                    <a:pt x="167" y="4493"/>
                    <a:pt x="308" y="4568"/>
                    <a:pt x="432" y="4568"/>
                  </a:cubicBezTo>
                  <a:cubicBezTo>
                    <a:pt x="456" y="4568"/>
                    <a:pt x="479" y="4565"/>
                    <a:pt x="501" y="4559"/>
                  </a:cubicBezTo>
                  <a:cubicBezTo>
                    <a:pt x="534" y="4593"/>
                    <a:pt x="567" y="4626"/>
                    <a:pt x="667" y="4626"/>
                  </a:cubicBezTo>
                  <a:lnTo>
                    <a:pt x="667" y="4259"/>
                  </a:lnTo>
                  <a:cubicBezTo>
                    <a:pt x="768" y="3058"/>
                    <a:pt x="968" y="1657"/>
                    <a:pt x="834" y="423"/>
                  </a:cubicBezTo>
                  <a:lnTo>
                    <a:pt x="834" y="423"/>
                  </a:lnTo>
                  <a:cubicBezTo>
                    <a:pt x="4504" y="757"/>
                    <a:pt x="8273" y="723"/>
                    <a:pt x="11942" y="757"/>
                  </a:cubicBezTo>
                  <a:cubicBezTo>
                    <a:pt x="14231" y="796"/>
                    <a:pt x="16579" y="906"/>
                    <a:pt x="18908" y="906"/>
                  </a:cubicBezTo>
                  <a:cubicBezTo>
                    <a:pt x="20517" y="906"/>
                    <a:pt x="22117" y="853"/>
                    <a:pt x="23684" y="690"/>
                  </a:cubicBezTo>
                  <a:cubicBezTo>
                    <a:pt x="23884" y="690"/>
                    <a:pt x="23951" y="490"/>
                    <a:pt x="23884" y="390"/>
                  </a:cubicBezTo>
                  <a:cubicBezTo>
                    <a:pt x="23884" y="356"/>
                    <a:pt x="23884" y="323"/>
                    <a:pt x="23884" y="290"/>
                  </a:cubicBezTo>
                  <a:lnTo>
                    <a:pt x="23450" y="256"/>
                  </a:lnTo>
                  <a:cubicBezTo>
                    <a:pt x="22244" y="182"/>
                    <a:pt x="21032" y="158"/>
                    <a:pt x="19815" y="158"/>
                  </a:cubicBezTo>
                  <a:cubicBezTo>
                    <a:pt x="17646" y="158"/>
                    <a:pt x="15465" y="234"/>
                    <a:pt x="13292" y="234"/>
                  </a:cubicBezTo>
                  <a:cubicBezTo>
                    <a:pt x="12841" y="234"/>
                    <a:pt x="12392" y="231"/>
                    <a:pt x="11942" y="223"/>
                  </a:cubicBezTo>
                  <a:cubicBezTo>
                    <a:pt x="8650" y="195"/>
                    <a:pt x="5357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3360;p72">
            <a:extLst>
              <a:ext uri="{FF2B5EF4-FFF2-40B4-BE49-F238E27FC236}">
                <a16:creationId xmlns="" xmlns:a16="http://schemas.microsoft.com/office/drawing/2014/main" id="{271C1AFC-8116-564D-B12E-C9645DA6C7DF}"/>
              </a:ext>
            </a:extLst>
          </p:cNvPr>
          <p:cNvGrpSpPr/>
          <p:nvPr/>
        </p:nvGrpSpPr>
        <p:grpSpPr>
          <a:xfrm>
            <a:off x="3809224" y="4637875"/>
            <a:ext cx="671680" cy="234310"/>
            <a:chOff x="2248912" y="2607934"/>
            <a:chExt cx="578188" cy="201696"/>
          </a:xfrm>
        </p:grpSpPr>
        <p:sp>
          <p:nvSpPr>
            <p:cNvPr id="208" name="Google Shape;3361;p72">
              <a:extLst>
                <a:ext uri="{FF2B5EF4-FFF2-40B4-BE49-F238E27FC236}">
                  <a16:creationId xmlns="" xmlns:a16="http://schemas.microsoft.com/office/drawing/2014/main" id="{886D0B5A-B68D-A142-A5C6-512C05134C4B}"/>
                </a:ext>
              </a:extLst>
            </p:cNvPr>
            <p:cNvSpPr/>
            <p:nvPr/>
          </p:nvSpPr>
          <p:spPr>
            <a:xfrm>
              <a:off x="2261303" y="2607934"/>
              <a:ext cx="565796" cy="201696"/>
            </a:xfrm>
            <a:custGeom>
              <a:avLst/>
              <a:gdLst/>
              <a:ahLst/>
              <a:cxnLst/>
              <a:rect l="l" t="t" r="r" b="b"/>
              <a:pathLst>
                <a:path w="30456" h="10857" extrusionOk="0">
                  <a:moveTo>
                    <a:pt x="23111" y="0"/>
                  </a:moveTo>
                  <a:cubicBezTo>
                    <a:pt x="22964" y="0"/>
                    <a:pt x="22805" y="97"/>
                    <a:pt x="22783" y="290"/>
                  </a:cubicBezTo>
                  <a:cubicBezTo>
                    <a:pt x="22750" y="1157"/>
                    <a:pt x="22750" y="1991"/>
                    <a:pt x="22783" y="2858"/>
                  </a:cubicBezTo>
                  <a:lnTo>
                    <a:pt x="23217" y="2892"/>
                  </a:lnTo>
                  <a:cubicBezTo>
                    <a:pt x="23317" y="2158"/>
                    <a:pt x="23350" y="1391"/>
                    <a:pt x="23384" y="657"/>
                  </a:cubicBezTo>
                  <a:cubicBezTo>
                    <a:pt x="25485" y="2024"/>
                    <a:pt x="27553" y="3425"/>
                    <a:pt x="29588" y="4893"/>
                  </a:cubicBezTo>
                  <a:cubicBezTo>
                    <a:pt x="27520" y="6728"/>
                    <a:pt x="25385" y="8462"/>
                    <a:pt x="23317" y="10264"/>
                  </a:cubicBezTo>
                  <a:cubicBezTo>
                    <a:pt x="23350" y="9797"/>
                    <a:pt x="23250" y="9296"/>
                    <a:pt x="23217" y="8796"/>
                  </a:cubicBezTo>
                  <a:cubicBezTo>
                    <a:pt x="23184" y="8229"/>
                    <a:pt x="23117" y="7662"/>
                    <a:pt x="23017" y="7095"/>
                  </a:cubicBezTo>
                  <a:cubicBezTo>
                    <a:pt x="23017" y="7028"/>
                    <a:pt x="22984" y="6961"/>
                    <a:pt x="22950" y="6961"/>
                  </a:cubicBezTo>
                  <a:cubicBezTo>
                    <a:pt x="22950" y="6861"/>
                    <a:pt x="22883" y="6761"/>
                    <a:pt x="22783" y="6728"/>
                  </a:cubicBezTo>
                  <a:cubicBezTo>
                    <a:pt x="21082" y="6461"/>
                    <a:pt x="19281" y="6528"/>
                    <a:pt x="17546" y="6494"/>
                  </a:cubicBezTo>
                  <a:cubicBezTo>
                    <a:pt x="15578" y="6461"/>
                    <a:pt x="13577" y="6461"/>
                    <a:pt x="11609" y="6461"/>
                  </a:cubicBezTo>
                  <a:cubicBezTo>
                    <a:pt x="7739" y="6494"/>
                    <a:pt x="3837" y="6494"/>
                    <a:pt x="0" y="6861"/>
                  </a:cubicBezTo>
                  <a:lnTo>
                    <a:pt x="0" y="7228"/>
                  </a:lnTo>
                  <a:cubicBezTo>
                    <a:pt x="252" y="7230"/>
                    <a:pt x="503" y="7231"/>
                    <a:pt x="755" y="7231"/>
                  </a:cubicBezTo>
                  <a:cubicBezTo>
                    <a:pt x="4277" y="7231"/>
                    <a:pt x="7824" y="7028"/>
                    <a:pt x="11342" y="7028"/>
                  </a:cubicBezTo>
                  <a:cubicBezTo>
                    <a:pt x="13243" y="7028"/>
                    <a:pt x="15145" y="7061"/>
                    <a:pt x="17013" y="7095"/>
                  </a:cubicBezTo>
                  <a:cubicBezTo>
                    <a:pt x="18398" y="7120"/>
                    <a:pt x="19821" y="7240"/>
                    <a:pt x="21210" y="7240"/>
                  </a:cubicBezTo>
                  <a:cubicBezTo>
                    <a:pt x="21661" y="7240"/>
                    <a:pt x="22109" y="7227"/>
                    <a:pt x="22550" y="7195"/>
                  </a:cubicBezTo>
                  <a:cubicBezTo>
                    <a:pt x="22550" y="7795"/>
                    <a:pt x="22583" y="8362"/>
                    <a:pt x="22617" y="8929"/>
                  </a:cubicBezTo>
                  <a:cubicBezTo>
                    <a:pt x="22650" y="9463"/>
                    <a:pt x="22650" y="10030"/>
                    <a:pt x="22817" y="10530"/>
                  </a:cubicBezTo>
                  <a:cubicBezTo>
                    <a:pt x="22850" y="10630"/>
                    <a:pt x="22950" y="10697"/>
                    <a:pt x="23050" y="10697"/>
                  </a:cubicBezTo>
                  <a:cubicBezTo>
                    <a:pt x="23099" y="10795"/>
                    <a:pt x="23184" y="10857"/>
                    <a:pt x="23278" y="10857"/>
                  </a:cubicBezTo>
                  <a:cubicBezTo>
                    <a:pt x="23312" y="10857"/>
                    <a:pt x="23348" y="10848"/>
                    <a:pt x="23384" y="10831"/>
                  </a:cubicBezTo>
                  <a:cubicBezTo>
                    <a:pt x="25819" y="9063"/>
                    <a:pt x="28087" y="7095"/>
                    <a:pt x="30322" y="5093"/>
                  </a:cubicBezTo>
                  <a:cubicBezTo>
                    <a:pt x="30456" y="4960"/>
                    <a:pt x="30389" y="4726"/>
                    <a:pt x="30255" y="4626"/>
                  </a:cubicBezTo>
                  <a:cubicBezTo>
                    <a:pt x="28087" y="3025"/>
                    <a:pt x="25919" y="1491"/>
                    <a:pt x="23651" y="90"/>
                  </a:cubicBezTo>
                  <a:cubicBezTo>
                    <a:pt x="23594" y="61"/>
                    <a:pt x="23544" y="51"/>
                    <a:pt x="23497" y="51"/>
                  </a:cubicBezTo>
                  <a:cubicBezTo>
                    <a:pt x="23433" y="51"/>
                    <a:pt x="23375" y="70"/>
                    <a:pt x="23317" y="90"/>
                  </a:cubicBezTo>
                  <a:cubicBezTo>
                    <a:pt x="23269" y="30"/>
                    <a:pt x="23192" y="0"/>
                    <a:pt x="23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362;p72">
              <a:extLst>
                <a:ext uri="{FF2B5EF4-FFF2-40B4-BE49-F238E27FC236}">
                  <a16:creationId xmlns="" xmlns:a16="http://schemas.microsoft.com/office/drawing/2014/main" id="{4270B338-D357-8344-AE8D-C278BDF47FBF}"/>
                </a:ext>
              </a:extLst>
            </p:cNvPr>
            <p:cNvSpPr/>
            <p:nvPr/>
          </p:nvSpPr>
          <p:spPr>
            <a:xfrm>
              <a:off x="2261303" y="2620121"/>
              <a:ext cx="549690" cy="178493"/>
            </a:xfrm>
            <a:custGeom>
              <a:avLst/>
              <a:gdLst/>
              <a:ahLst/>
              <a:cxnLst/>
              <a:rect l="l" t="t" r="r" b="b"/>
              <a:pathLst>
                <a:path w="29589" h="9608" extrusionOk="0">
                  <a:moveTo>
                    <a:pt x="23384" y="1"/>
                  </a:moveTo>
                  <a:cubicBezTo>
                    <a:pt x="23350" y="735"/>
                    <a:pt x="23317" y="1502"/>
                    <a:pt x="23217" y="2236"/>
                  </a:cubicBezTo>
                  <a:cubicBezTo>
                    <a:pt x="23217" y="2269"/>
                    <a:pt x="23217" y="2302"/>
                    <a:pt x="23217" y="2302"/>
                  </a:cubicBezTo>
                  <a:cubicBezTo>
                    <a:pt x="23250" y="2436"/>
                    <a:pt x="23217" y="2636"/>
                    <a:pt x="23017" y="2636"/>
                  </a:cubicBezTo>
                  <a:cubicBezTo>
                    <a:pt x="21450" y="2799"/>
                    <a:pt x="19850" y="2852"/>
                    <a:pt x="18241" y="2852"/>
                  </a:cubicBezTo>
                  <a:cubicBezTo>
                    <a:pt x="15912" y="2852"/>
                    <a:pt x="13564" y="2742"/>
                    <a:pt x="11275" y="2703"/>
                  </a:cubicBezTo>
                  <a:cubicBezTo>
                    <a:pt x="7606" y="2669"/>
                    <a:pt x="3837" y="2703"/>
                    <a:pt x="167" y="2369"/>
                  </a:cubicBezTo>
                  <a:lnTo>
                    <a:pt x="167" y="2369"/>
                  </a:lnTo>
                  <a:cubicBezTo>
                    <a:pt x="301" y="3603"/>
                    <a:pt x="101" y="4971"/>
                    <a:pt x="0" y="6205"/>
                  </a:cubicBezTo>
                  <a:cubicBezTo>
                    <a:pt x="3837" y="5838"/>
                    <a:pt x="7739" y="5838"/>
                    <a:pt x="11609" y="5805"/>
                  </a:cubicBezTo>
                  <a:cubicBezTo>
                    <a:pt x="13577" y="5805"/>
                    <a:pt x="15578" y="5805"/>
                    <a:pt x="17546" y="5838"/>
                  </a:cubicBezTo>
                  <a:cubicBezTo>
                    <a:pt x="19248" y="5872"/>
                    <a:pt x="21049" y="5805"/>
                    <a:pt x="22750" y="6072"/>
                  </a:cubicBezTo>
                  <a:cubicBezTo>
                    <a:pt x="22883" y="6105"/>
                    <a:pt x="22950" y="6205"/>
                    <a:pt x="22917" y="6305"/>
                  </a:cubicBezTo>
                  <a:cubicBezTo>
                    <a:pt x="22984" y="6305"/>
                    <a:pt x="23017" y="6372"/>
                    <a:pt x="23017" y="6439"/>
                  </a:cubicBezTo>
                  <a:cubicBezTo>
                    <a:pt x="23117" y="7006"/>
                    <a:pt x="23184" y="7573"/>
                    <a:pt x="23217" y="8140"/>
                  </a:cubicBezTo>
                  <a:cubicBezTo>
                    <a:pt x="23250" y="8640"/>
                    <a:pt x="23350" y="9141"/>
                    <a:pt x="23317" y="9608"/>
                  </a:cubicBezTo>
                  <a:cubicBezTo>
                    <a:pt x="25385" y="7840"/>
                    <a:pt x="27520" y="6072"/>
                    <a:pt x="29588" y="4237"/>
                  </a:cubicBezTo>
                  <a:cubicBezTo>
                    <a:pt x="27553" y="2769"/>
                    <a:pt x="25485" y="1368"/>
                    <a:pt x="23384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363;p72">
              <a:extLst>
                <a:ext uri="{FF2B5EF4-FFF2-40B4-BE49-F238E27FC236}">
                  <a16:creationId xmlns="" xmlns:a16="http://schemas.microsoft.com/office/drawing/2014/main" id="{1A1F5E15-D1FE-E442-94E6-99EF6D8973D5}"/>
                </a:ext>
              </a:extLst>
            </p:cNvPr>
            <p:cNvSpPr/>
            <p:nvPr/>
          </p:nvSpPr>
          <p:spPr>
            <a:xfrm>
              <a:off x="2248912" y="2656273"/>
              <a:ext cx="444950" cy="85958"/>
            </a:xfrm>
            <a:custGeom>
              <a:avLst/>
              <a:gdLst/>
              <a:ahLst/>
              <a:cxnLst/>
              <a:rect l="l" t="t" r="r" b="b"/>
              <a:pathLst>
                <a:path w="23951" h="4627" extrusionOk="0">
                  <a:moveTo>
                    <a:pt x="2065" y="0"/>
                  </a:moveTo>
                  <a:cubicBezTo>
                    <a:pt x="1454" y="0"/>
                    <a:pt x="844" y="7"/>
                    <a:pt x="234" y="23"/>
                  </a:cubicBezTo>
                  <a:cubicBezTo>
                    <a:pt x="0" y="23"/>
                    <a:pt x="0" y="323"/>
                    <a:pt x="234" y="356"/>
                  </a:cubicBezTo>
                  <a:lnTo>
                    <a:pt x="301" y="356"/>
                  </a:lnTo>
                  <a:cubicBezTo>
                    <a:pt x="67" y="1624"/>
                    <a:pt x="134" y="3092"/>
                    <a:pt x="167" y="4326"/>
                  </a:cubicBezTo>
                  <a:cubicBezTo>
                    <a:pt x="167" y="4493"/>
                    <a:pt x="308" y="4568"/>
                    <a:pt x="432" y="4568"/>
                  </a:cubicBezTo>
                  <a:cubicBezTo>
                    <a:pt x="456" y="4568"/>
                    <a:pt x="479" y="4565"/>
                    <a:pt x="501" y="4559"/>
                  </a:cubicBezTo>
                  <a:cubicBezTo>
                    <a:pt x="534" y="4593"/>
                    <a:pt x="567" y="4626"/>
                    <a:pt x="667" y="4626"/>
                  </a:cubicBezTo>
                  <a:lnTo>
                    <a:pt x="667" y="4259"/>
                  </a:lnTo>
                  <a:cubicBezTo>
                    <a:pt x="768" y="3058"/>
                    <a:pt x="968" y="1657"/>
                    <a:pt x="834" y="423"/>
                  </a:cubicBezTo>
                  <a:lnTo>
                    <a:pt x="834" y="423"/>
                  </a:lnTo>
                  <a:cubicBezTo>
                    <a:pt x="4504" y="757"/>
                    <a:pt x="8273" y="723"/>
                    <a:pt x="11942" y="757"/>
                  </a:cubicBezTo>
                  <a:cubicBezTo>
                    <a:pt x="14231" y="796"/>
                    <a:pt x="16579" y="906"/>
                    <a:pt x="18908" y="906"/>
                  </a:cubicBezTo>
                  <a:cubicBezTo>
                    <a:pt x="20517" y="906"/>
                    <a:pt x="22117" y="853"/>
                    <a:pt x="23684" y="690"/>
                  </a:cubicBezTo>
                  <a:cubicBezTo>
                    <a:pt x="23884" y="690"/>
                    <a:pt x="23951" y="490"/>
                    <a:pt x="23884" y="390"/>
                  </a:cubicBezTo>
                  <a:cubicBezTo>
                    <a:pt x="23884" y="356"/>
                    <a:pt x="23884" y="323"/>
                    <a:pt x="23884" y="290"/>
                  </a:cubicBezTo>
                  <a:lnTo>
                    <a:pt x="23450" y="256"/>
                  </a:lnTo>
                  <a:cubicBezTo>
                    <a:pt x="22244" y="182"/>
                    <a:pt x="21032" y="158"/>
                    <a:pt x="19815" y="158"/>
                  </a:cubicBezTo>
                  <a:cubicBezTo>
                    <a:pt x="17646" y="158"/>
                    <a:pt x="15465" y="234"/>
                    <a:pt x="13292" y="234"/>
                  </a:cubicBezTo>
                  <a:cubicBezTo>
                    <a:pt x="12841" y="234"/>
                    <a:pt x="12392" y="231"/>
                    <a:pt x="11942" y="223"/>
                  </a:cubicBezTo>
                  <a:cubicBezTo>
                    <a:pt x="8650" y="195"/>
                    <a:pt x="5357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6F437BB-E4CE-F242-BDBA-EE4C8A2E87AF}"/>
              </a:ext>
            </a:extLst>
          </p:cNvPr>
          <p:cNvSpPr/>
          <p:nvPr/>
        </p:nvSpPr>
        <p:spPr>
          <a:xfrm>
            <a:off x="4101046" y="1290466"/>
            <a:ext cx="50270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b="1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400" b="1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35/SBT/ trang 10:</a:t>
            </a:r>
            <a:r>
              <a:rPr lang="vi-VN" sz="24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Phân tích đa thức thành nhân tử: </a:t>
            </a:r>
            <a:r>
              <a:rPr lang="x-none" sz="240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vi-VN" sz="24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x</a:t>
            </a:r>
            <a:r>
              <a:rPr lang="vi-VN" sz="2400" baseline="300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+ 5x – 6 </a:t>
            </a:r>
            <a:endParaRPr lang="x-none" sz="2400">
              <a:solidFill>
                <a:srgbClr val="0118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5x</a:t>
            </a:r>
            <a:r>
              <a:rPr lang="vi-VN" sz="2400" baseline="300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+ 5xy – x – y           </a:t>
            </a:r>
            <a:endParaRPr lang="x-none" sz="2400">
              <a:solidFill>
                <a:srgbClr val="0118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37/ SBT/ trang 10:</a:t>
            </a:r>
            <a:r>
              <a:rPr lang="vi-VN" sz="24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Tìm x, biết:</a:t>
            </a:r>
            <a:endParaRPr lang="x-none" sz="2400">
              <a:solidFill>
                <a:srgbClr val="0118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5x.(x – 1) = x – 1 </a:t>
            </a:r>
            <a:r>
              <a:rPr lang="x-none" sz="240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r>
              <a:rPr lang="vi-VN" sz="24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2.(x + 5) – x</a:t>
            </a:r>
            <a:r>
              <a:rPr lang="vi-VN" sz="2400" baseline="300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5x = </a:t>
            </a:r>
            <a:r>
              <a:rPr lang="vi-VN" sz="2400" dirty="0" smtClean="0">
                <a:solidFill>
                  <a:srgbClr val="0118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x-none" sz="2400">
              <a:solidFill>
                <a:srgbClr val="0118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1894836" y="226142"/>
            <a:ext cx="4955613" cy="1928388"/>
            <a:chOff x="6530374" y="1560189"/>
            <a:chExt cx="1045566" cy="505315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1" name="Google Shape;911;p36"/>
          <p:cNvSpPr txBox="1">
            <a:spLocks noGrp="1"/>
          </p:cNvSpPr>
          <p:nvPr>
            <p:ph type="ctrTitle" idx="4294967295"/>
          </p:nvPr>
        </p:nvSpPr>
        <p:spPr>
          <a:xfrm>
            <a:off x="2216947" y="470524"/>
            <a:ext cx="4235450" cy="12430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100"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một số kiến thức đã học</a:t>
            </a:r>
            <a:endParaRPr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2" name="Google Shape;912;p36"/>
          <p:cNvSpPr txBox="1">
            <a:spLocks noGrp="1"/>
          </p:cNvSpPr>
          <p:nvPr>
            <p:ph type="subTitle" idx="4294967295"/>
          </p:nvPr>
        </p:nvSpPr>
        <p:spPr>
          <a:xfrm>
            <a:off x="0" y="2174875"/>
            <a:ext cx="9144000" cy="6715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các phương pháp phân tích đa thức thành nhân tử đã học?</a:t>
            </a:r>
            <a:endParaRPr sz="24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BBE3011-DDEF-7844-86EE-555284D2FAB0}"/>
              </a:ext>
            </a:extLst>
          </p:cNvPr>
          <p:cNvSpPr/>
          <p:nvPr/>
        </p:nvSpPr>
        <p:spPr>
          <a:xfrm>
            <a:off x="126749" y="2673201"/>
            <a:ext cx="8836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40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phương pháp phân tích đa thức thành nhân tử đã được học gồm: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31E831ED-53A8-E44C-9678-B9C41D20F974}"/>
              </a:ext>
            </a:extLst>
          </p:cNvPr>
          <p:cNvSpPr/>
          <p:nvPr/>
        </p:nvSpPr>
        <p:spPr>
          <a:xfrm>
            <a:off x="134294" y="3079098"/>
            <a:ext cx="8836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40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nhân tử chung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D41031CF-54A0-FA4E-BFB5-98A1C9CAF2AB}"/>
              </a:ext>
            </a:extLst>
          </p:cNvPr>
          <p:cNvSpPr/>
          <p:nvPr/>
        </p:nvSpPr>
        <p:spPr>
          <a:xfrm>
            <a:off x="96570" y="3457833"/>
            <a:ext cx="8836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40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hằng đẳng thức đáng nhớ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CFABAE95-B8EA-7242-91F9-714A85B43306}"/>
              </a:ext>
            </a:extLst>
          </p:cNvPr>
          <p:cNvSpPr/>
          <p:nvPr/>
        </p:nvSpPr>
        <p:spPr>
          <a:xfrm>
            <a:off x="86008" y="3845625"/>
            <a:ext cx="8836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40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hạng tử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CF11C162-EA5A-C94B-9CF2-90BED6E4DAAD}"/>
              </a:ext>
            </a:extLst>
          </p:cNvPr>
          <p:cNvSpPr/>
          <p:nvPr/>
        </p:nvSpPr>
        <p:spPr>
          <a:xfrm>
            <a:off x="75445" y="4251522"/>
            <a:ext cx="8836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40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 hợp nhiều phương pháp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" grpId="0"/>
      <p:bldP spid="912" grpId="0" uiExpand="1" build="p"/>
      <p:bldP spid="3" grpId="0"/>
      <p:bldP spid="53" grpId="0"/>
      <p:bldP spid="54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17;p37">
            <a:extLst>
              <a:ext uri="{FF2B5EF4-FFF2-40B4-BE49-F238E27FC236}">
                <a16:creationId xmlns="" xmlns:a16="http://schemas.microsoft.com/office/drawing/2014/main" id="{A1316CE9-7D7F-8948-9E86-3E861A9BD2C6}"/>
              </a:ext>
            </a:extLst>
          </p:cNvPr>
          <p:cNvGrpSpPr/>
          <p:nvPr/>
        </p:nvGrpSpPr>
        <p:grpSpPr>
          <a:xfrm>
            <a:off x="928633" y="109846"/>
            <a:ext cx="7158440" cy="921454"/>
            <a:chOff x="7728915" y="2370420"/>
            <a:chExt cx="1034472" cy="222546"/>
          </a:xfrm>
        </p:grpSpPr>
        <p:sp>
          <p:nvSpPr>
            <p:cNvPr id="6" name="Google Shape;918;p37">
              <a:extLst>
                <a:ext uri="{FF2B5EF4-FFF2-40B4-BE49-F238E27FC236}">
                  <a16:creationId xmlns="" xmlns:a16="http://schemas.microsoft.com/office/drawing/2014/main" id="{FD72E66A-9E43-F64E-9490-53D61763FC01}"/>
                </a:ext>
              </a:extLst>
            </p:cNvPr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919;p37">
              <a:extLst>
                <a:ext uri="{FF2B5EF4-FFF2-40B4-BE49-F238E27FC236}">
                  <a16:creationId xmlns="" xmlns:a16="http://schemas.microsoft.com/office/drawing/2014/main" id="{58B22E97-C0A6-5640-B5E9-0B6FDDAC5ACA}"/>
                </a:ext>
              </a:extLst>
            </p:cNvPr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920;p37">
              <a:extLst>
                <a:ext uri="{FF2B5EF4-FFF2-40B4-BE49-F238E27FC236}">
                  <a16:creationId xmlns="" xmlns:a16="http://schemas.microsoft.com/office/drawing/2014/main" id="{62CF3B1C-458B-584E-A810-41FBD7F2717C}"/>
                </a:ext>
              </a:extLst>
            </p:cNvPr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921;p37">
              <a:extLst>
                <a:ext uri="{FF2B5EF4-FFF2-40B4-BE49-F238E27FC236}">
                  <a16:creationId xmlns="" xmlns:a16="http://schemas.microsoft.com/office/drawing/2014/main" id="{878CB590-A5B6-A24D-9B41-4B644BE489E3}"/>
                </a:ext>
              </a:extLst>
            </p:cNvPr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922;p37">
              <a:extLst>
                <a:ext uri="{FF2B5EF4-FFF2-40B4-BE49-F238E27FC236}">
                  <a16:creationId xmlns="" xmlns:a16="http://schemas.microsoft.com/office/drawing/2014/main" id="{4374BF7E-489A-4F49-85BB-F4F7E32D2E60}"/>
                </a:ext>
              </a:extLst>
            </p:cNvPr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923;p37">
              <a:extLst>
                <a:ext uri="{FF2B5EF4-FFF2-40B4-BE49-F238E27FC236}">
                  <a16:creationId xmlns="" xmlns:a16="http://schemas.microsoft.com/office/drawing/2014/main" id="{99D84D41-1C57-C34E-B615-5C7432DBB749}"/>
                </a:ext>
              </a:extLst>
            </p:cNvPr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924;p37">
              <a:extLst>
                <a:ext uri="{FF2B5EF4-FFF2-40B4-BE49-F238E27FC236}">
                  <a16:creationId xmlns="" xmlns:a16="http://schemas.microsoft.com/office/drawing/2014/main" id="{E72FEE12-AAEA-F14F-A34C-CAE655C000CF}"/>
                </a:ext>
              </a:extLst>
            </p:cNvPr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Google Shape;925;p37">
            <a:extLst>
              <a:ext uri="{FF2B5EF4-FFF2-40B4-BE49-F238E27FC236}">
                <a16:creationId xmlns="" xmlns:a16="http://schemas.microsoft.com/office/drawing/2014/main" id="{56632F04-1145-4D4A-A6CB-53F1E14352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26427" y="109846"/>
            <a:ext cx="5462587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tử </a:t>
            </a:r>
            <a:b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phối hợp nhiều phương pháp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926;p37">
            <a:extLst>
              <a:ext uri="{FF2B5EF4-FFF2-40B4-BE49-F238E27FC236}">
                <a16:creationId xmlns="" xmlns:a16="http://schemas.microsoft.com/office/drawing/2014/main" id="{7C35010B-7BC4-784F-AACE-A3656AB5A8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211250"/>
            <a:ext cx="9144000" cy="1447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SzPts val="1100"/>
              <a:buNone/>
            </a:pPr>
            <a:r>
              <a:rPr lang="x-none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tự ưu tiên trong phương pháp </a:t>
            </a:r>
            <a:r>
              <a:rPr lang="e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</a:t>
            </a:r>
            <a:r>
              <a:rPr lang="e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thành </a:t>
            </a:r>
            <a:r>
              <a:rPr lang="e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tử </a:t>
            </a:r>
            <a:r>
              <a:rPr lang="e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e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phối hợp nhiều phương </a:t>
            </a:r>
            <a:r>
              <a:rPr lang="e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pháp: 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925;p37">
            <a:extLst>
              <a:ext uri="{FF2B5EF4-FFF2-40B4-BE49-F238E27FC236}">
                <a16:creationId xmlns="" xmlns:a16="http://schemas.microsoft.com/office/drawing/2014/main" id="{C7577773-628E-1D4C-92EB-2E61D7EC6759}"/>
              </a:ext>
            </a:extLst>
          </p:cNvPr>
          <p:cNvSpPr txBox="1">
            <a:spLocks/>
          </p:cNvSpPr>
          <p:nvPr/>
        </p:nvSpPr>
        <p:spPr>
          <a:xfrm>
            <a:off x="551724" y="2401955"/>
            <a:ext cx="52396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Đặt nhân tử chung (nếu có)</a:t>
            </a: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925;p37">
            <a:extLst>
              <a:ext uri="{FF2B5EF4-FFF2-40B4-BE49-F238E27FC236}">
                <a16:creationId xmlns="" xmlns:a16="http://schemas.microsoft.com/office/drawing/2014/main" id="{5AF97C13-AF80-3540-BF1E-1E9E7D1A9CE5}"/>
              </a:ext>
            </a:extLst>
          </p:cNvPr>
          <p:cNvSpPr txBox="1">
            <a:spLocks/>
          </p:cNvSpPr>
          <p:nvPr/>
        </p:nvSpPr>
        <p:spPr>
          <a:xfrm>
            <a:off x="551724" y="2974655"/>
            <a:ext cx="72364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Dùng hằng đẳng thức đáng nhớ (nếu có)</a:t>
            </a:r>
          </a:p>
        </p:txBody>
      </p:sp>
      <p:sp>
        <p:nvSpPr>
          <p:cNvPr id="17" name="Google Shape;925;p37">
            <a:extLst>
              <a:ext uri="{FF2B5EF4-FFF2-40B4-BE49-F238E27FC236}">
                <a16:creationId xmlns="" xmlns:a16="http://schemas.microsoft.com/office/drawing/2014/main" id="{2FECEAAB-4B9A-D145-B5AE-BAC0E95BBC14}"/>
              </a:ext>
            </a:extLst>
          </p:cNvPr>
          <p:cNvSpPr txBox="1">
            <a:spLocks/>
          </p:cNvSpPr>
          <p:nvPr/>
        </p:nvSpPr>
        <p:spPr>
          <a:xfrm>
            <a:off x="551724" y="3547355"/>
            <a:ext cx="52396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Nhóm các hạng tử</a:t>
            </a:r>
          </a:p>
        </p:txBody>
      </p:sp>
      <p:sp>
        <p:nvSpPr>
          <p:cNvPr id="28" name="Google Shape;12315;p85">
            <a:extLst>
              <a:ext uri="{FF2B5EF4-FFF2-40B4-BE49-F238E27FC236}">
                <a16:creationId xmlns="" xmlns:a16="http://schemas.microsoft.com/office/drawing/2014/main" id="{28D52600-6475-634E-9410-0234601D1078}"/>
              </a:ext>
            </a:extLst>
          </p:cNvPr>
          <p:cNvSpPr/>
          <p:nvPr/>
        </p:nvSpPr>
        <p:spPr>
          <a:xfrm rot="2283964">
            <a:off x="7412974" y="3704848"/>
            <a:ext cx="1457895" cy="1106925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56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926;p37">
            <a:extLst>
              <a:ext uri="{FF2B5EF4-FFF2-40B4-BE49-F238E27FC236}">
                <a16:creationId xmlns="" xmlns:a16="http://schemas.microsoft.com/office/drawing/2014/main" id="{03E6D987-C376-BF41-889D-D5D66EEB7E2C}"/>
              </a:ext>
            </a:extLst>
          </p:cNvPr>
          <p:cNvSpPr txBox="1">
            <a:spLocks/>
          </p:cNvSpPr>
          <p:nvPr/>
        </p:nvSpPr>
        <p:spPr>
          <a:xfrm>
            <a:off x="302178" y="490182"/>
            <a:ext cx="8754893" cy="126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Char char="●"/>
              <a:defRPr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indent="0">
              <a:buSzPts val="1100"/>
              <a:buNone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dụng: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tích đa thức thành nhân tử:  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SzPts val="1100"/>
              <a:buNone/>
            </a:pP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2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+ 6x</a:t>
            </a:r>
            <a:r>
              <a:rPr lang="vi-VN" sz="32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+ 9x – xy</a:t>
            </a:r>
            <a:r>
              <a:rPr lang="vi-VN" sz="32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x-none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SzPts val="1100"/>
              <a:buFont typeface="Gloria Hallelujah"/>
              <a:buNone/>
            </a:pP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03B1560-82B9-C840-B1A1-EA9119BCA3E7}"/>
              </a:ext>
            </a:extLst>
          </p:cNvPr>
          <p:cNvSpPr/>
          <p:nvPr/>
        </p:nvSpPr>
        <p:spPr>
          <a:xfrm>
            <a:off x="2115942" y="1755228"/>
            <a:ext cx="4089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x. (x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+ 6x  + 9   – y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F633496-4E63-414E-A053-EBE36DB98198}"/>
              </a:ext>
            </a:extLst>
          </p:cNvPr>
          <p:cNvSpPr/>
          <p:nvPr/>
        </p:nvSpPr>
        <p:spPr>
          <a:xfrm>
            <a:off x="2115942" y="2340003"/>
            <a:ext cx="3720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x. [ 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+ 3)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– y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24A785F-514C-0E45-B46A-838537202F19}"/>
              </a:ext>
            </a:extLst>
          </p:cNvPr>
          <p:cNvSpPr/>
          <p:nvPr/>
        </p:nvSpPr>
        <p:spPr>
          <a:xfrm>
            <a:off x="2115942" y="2849901"/>
            <a:ext cx="4628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x. (x + 3 – y). (x + 3 + y)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12315;p85">
            <a:extLst>
              <a:ext uri="{FF2B5EF4-FFF2-40B4-BE49-F238E27FC236}">
                <a16:creationId xmlns="" xmlns:a16="http://schemas.microsoft.com/office/drawing/2014/main" id="{28D52600-6475-634E-9410-0234601D1078}"/>
              </a:ext>
            </a:extLst>
          </p:cNvPr>
          <p:cNvSpPr/>
          <p:nvPr/>
        </p:nvSpPr>
        <p:spPr>
          <a:xfrm rot="2283964">
            <a:off x="7412974" y="3704848"/>
            <a:ext cx="1457895" cy="1106925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56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39"/>
          <p:cNvSpPr/>
          <p:nvPr/>
        </p:nvSpPr>
        <p:spPr>
          <a:xfrm rot="10643961" flipH="1">
            <a:off x="2742904" y="2431751"/>
            <a:ext cx="1371676" cy="735361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1" name="Google Shape;941;p39"/>
          <p:cNvSpPr/>
          <p:nvPr/>
        </p:nvSpPr>
        <p:spPr>
          <a:xfrm rot="164157">
            <a:off x="429707" y="2468064"/>
            <a:ext cx="1447142" cy="73540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2" name="Google Shape;942;p39"/>
          <p:cNvSpPr/>
          <p:nvPr/>
        </p:nvSpPr>
        <p:spPr>
          <a:xfrm rot="162672">
            <a:off x="4970188" y="2437642"/>
            <a:ext cx="1525077" cy="73541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43" name="Google Shape;943;p39"/>
          <p:cNvGrpSpPr/>
          <p:nvPr/>
        </p:nvGrpSpPr>
        <p:grpSpPr>
          <a:xfrm>
            <a:off x="143627" y="504992"/>
            <a:ext cx="8790039" cy="1795757"/>
            <a:chOff x="7728915" y="2370420"/>
            <a:chExt cx="1034472" cy="222546"/>
          </a:xfrm>
        </p:grpSpPr>
        <p:sp>
          <p:nvSpPr>
            <p:cNvPr id="944" name="Google Shape;944;p39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53" name="Google Shape;953;p39"/>
          <p:cNvSpPr txBox="1">
            <a:spLocks noGrp="1"/>
          </p:cNvSpPr>
          <p:nvPr>
            <p:ph type="title" idx="4294967295"/>
          </p:nvPr>
        </p:nvSpPr>
        <p:spPr>
          <a:xfrm>
            <a:off x="1482579" y="544729"/>
            <a:ext cx="6942137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tử </a:t>
            </a:r>
            <a:br>
              <a:rPr lang="e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phối hợp nhiều phương pháp</a:t>
            </a:r>
            <a:endParaRPr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4" name="Google Shape;954;p39">
            <a:hlinkClick r:id="rId3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589213"/>
            <a:ext cx="2305050" cy="5286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Dạng 1</a:t>
            </a:r>
            <a:endParaRPr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6" name="Google Shape;956;p39">
            <a:hlinkClick r:id="rId4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68738"/>
            <a:ext cx="1484313" cy="52705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3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tử</a:t>
            </a:r>
            <a:endParaRPr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Google Shape;942;p39">
            <a:extLst>
              <a:ext uri="{FF2B5EF4-FFF2-40B4-BE49-F238E27FC236}">
                <a16:creationId xmlns="" xmlns:a16="http://schemas.microsoft.com/office/drawing/2014/main" id="{405578D8-6DB6-D745-AEBD-DDC59E42B2A2}"/>
              </a:ext>
            </a:extLst>
          </p:cNvPr>
          <p:cNvSpPr/>
          <p:nvPr/>
        </p:nvSpPr>
        <p:spPr>
          <a:xfrm rot="162672">
            <a:off x="7118536" y="2452391"/>
            <a:ext cx="1525077" cy="73541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x-none"/>
          </a:p>
        </p:txBody>
      </p:sp>
      <p:sp>
        <p:nvSpPr>
          <p:cNvPr id="43" name="Google Shape;954;p39">
            <a:hlinkClick r:id="rId3" action="ppaction://hlinksldjump"/>
            <a:extLst>
              <a:ext uri="{FF2B5EF4-FFF2-40B4-BE49-F238E27FC236}">
                <a16:creationId xmlns="" xmlns:a16="http://schemas.microsoft.com/office/drawing/2014/main" id="{60A6AA59-B391-A745-BD61-8D8FAD08B2A1}"/>
              </a:ext>
            </a:extLst>
          </p:cNvPr>
          <p:cNvSpPr txBox="1">
            <a:spLocks/>
          </p:cNvSpPr>
          <p:nvPr/>
        </p:nvSpPr>
        <p:spPr>
          <a:xfrm>
            <a:off x="2286000" y="2535798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loria Hallelujah"/>
              <a:buNone/>
              <a:defRPr sz="1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Dạng 2</a:t>
            </a:r>
          </a:p>
        </p:txBody>
      </p:sp>
      <p:sp>
        <p:nvSpPr>
          <p:cNvPr id="44" name="Google Shape;954;p39">
            <a:hlinkClick r:id="rId3" action="ppaction://hlinksldjump"/>
            <a:extLst>
              <a:ext uri="{FF2B5EF4-FFF2-40B4-BE49-F238E27FC236}">
                <a16:creationId xmlns="" xmlns:a16="http://schemas.microsoft.com/office/drawing/2014/main" id="{CC8A312E-069D-F94C-AB73-DC7FDD1039D9}"/>
              </a:ext>
            </a:extLst>
          </p:cNvPr>
          <p:cNvSpPr txBox="1">
            <a:spLocks/>
          </p:cNvSpPr>
          <p:nvPr/>
        </p:nvSpPr>
        <p:spPr>
          <a:xfrm>
            <a:off x="4567084" y="249647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loria Hallelujah"/>
              <a:buNone/>
              <a:defRPr sz="1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Dạng 3</a:t>
            </a:r>
          </a:p>
        </p:txBody>
      </p:sp>
      <p:sp>
        <p:nvSpPr>
          <p:cNvPr id="45" name="Google Shape;954;p39">
            <a:hlinkClick r:id="rId3" action="ppaction://hlinksldjump"/>
            <a:extLst>
              <a:ext uri="{FF2B5EF4-FFF2-40B4-BE49-F238E27FC236}">
                <a16:creationId xmlns="" xmlns:a16="http://schemas.microsoft.com/office/drawing/2014/main" id="{DA75BAD5-3146-9246-BC1A-7C3F262EC236}"/>
              </a:ext>
            </a:extLst>
          </p:cNvPr>
          <p:cNvSpPr txBox="1">
            <a:spLocks/>
          </p:cNvSpPr>
          <p:nvPr/>
        </p:nvSpPr>
        <p:spPr>
          <a:xfrm>
            <a:off x="6749846" y="251613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loria Hallelujah"/>
              <a:buNone/>
              <a:defRPr sz="1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Dạng 4</a:t>
            </a:r>
          </a:p>
        </p:txBody>
      </p:sp>
      <p:sp>
        <p:nvSpPr>
          <p:cNvPr id="54" name="Google Shape;956;p3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4E14D52-C334-6A48-8508-7EE79FA860F3}"/>
              </a:ext>
            </a:extLst>
          </p:cNvPr>
          <p:cNvSpPr txBox="1">
            <a:spLocks/>
          </p:cNvSpPr>
          <p:nvPr/>
        </p:nvSpPr>
        <p:spPr>
          <a:xfrm>
            <a:off x="7109780" y="3440367"/>
            <a:ext cx="148467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loria Hallelujah"/>
              <a:buNone/>
              <a:defRPr sz="1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55" name="Google Shape;956;p39">
            <a:hlinkClick r:id="rId4" action="ppaction://hlinksldjump"/>
            <a:extLst>
              <a:ext uri="{FF2B5EF4-FFF2-40B4-BE49-F238E27FC236}">
                <a16:creationId xmlns="" xmlns:a16="http://schemas.microsoft.com/office/drawing/2014/main" id="{72C79E15-099F-2349-837A-486C79E95E59}"/>
              </a:ext>
            </a:extLst>
          </p:cNvPr>
          <p:cNvSpPr txBox="1">
            <a:spLocks/>
          </p:cNvSpPr>
          <p:nvPr/>
        </p:nvSpPr>
        <p:spPr>
          <a:xfrm>
            <a:off x="2586942" y="3263387"/>
            <a:ext cx="148467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loria Hallelujah"/>
              <a:buNone/>
              <a:defRPr sz="1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56" name="Google Shape;956;p3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2DA7CDC-5245-7743-AC78-6F75421A1D0F}"/>
              </a:ext>
            </a:extLst>
          </p:cNvPr>
          <p:cNvSpPr txBox="1">
            <a:spLocks/>
          </p:cNvSpPr>
          <p:nvPr/>
        </p:nvSpPr>
        <p:spPr>
          <a:xfrm>
            <a:off x="4927019" y="3676341"/>
            <a:ext cx="1646904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loria Hallelujah"/>
              <a:buNone/>
              <a:defRPr sz="1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en-US" sz="30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0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/>
      <p:bldP spid="956" grpId="0"/>
      <p:bldP spid="41" grpId="0" animBg="1"/>
      <p:bldP spid="43" grpId="0"/>
      <p:bldP spid="44" grpId="0"/>
      <p:bldP spid="45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379;p60">
            <a:extLst>
              <a:ext uri="{FF2B5EF4-FFF2-40B4-BE49-F238E27FC236}">
                <a16:creationId xmlns="" xmlns:a16="http://schemas.microsoft.com/office/drawing/2014/main" id="{D5B727D2-7F68-1A46-B32D-9B48026A1A3A}"/>
              </a:ext>
            </a:extLst>
          </p:cNvPr>
          <p:cNvGrpSpPr/>
          <p:nvPr/>
        </p:nvGrpSpPr>
        <p:grpSpPr>
          <a:xfrm>
            <a:off x="171701" y="-39328"/>
            <a:ext cx="3248969" cy="1032386"/>
            <a:chOff x="6939375" y="228732"/>
            <a:chExt cx="917425" cy="1122350"/>
          </a:xfrm>
        </p:grpSpPr>
        <p:sp>
          <p:nvSpPr>
            <p:cNvPr id="78" name="Google Shape;2380;p60">
              <a:extLst>
                <a:ext uri="{FF2B5EF4-FFF2-40B4-BE49-F238E27FC236}">
                  <a16:creationId xmlns="" xmlns:a16="http://schemas.microsoft.com/office/drawing/2014/main" id="{C58E1F22-BF4E-794C-A179-2AFCBA30A75C}"/>
                </a:ext>
              </a:extLst>
            </p:cNvPr>
            <p:cNvSpPr/>
            <p:nvPr/>
          </p:nvSpPr>
          <p:spPr>
            <a:xfrm>
              <a:off x="6939375" y="228732"/>
              <a:ext cx="917425" cy="1092925"/>
            </a:xfrm>
            <a:custGeom>
              <a:avLst/>
              <a:gdLst/>
              <a:ahLst/>
              <a:cxnLst/>
              <a:rect l="l" t="t" r="r" b="b"/>
              <a:pathLst>
                <a:path w="36697" h="43717" extrusionOk="0">
                  <a:moveTo>
                    <a:pt x="13408" y="1"/>
                  </a:moveTo>
                  <a:cubicBezTo>
                    <a:pt x="9075" y="1"/>
                    <a:pt x="4745" y="72"/>
                    <a:pt x="426" y="271"/>
                  </a:cubicBezTo>
                  <a:cubicBezTo>
                    <a:pt x="312" y="279"/>
                    <a:pt x="259" y="370"/>
                    <a:pt x="269" y="458"/>
                  </a:cubicBezTo>
                  <a:cubicBezTo>
                    <a:pt x="193" y="482"/>
                    <a:pt x="132" y="544"/>
                    <a:pt x="132" y="648"/>
                  </a:cubicBezTo>
                  <a:cubicBezTo>
                    <a:pt x="123" y="7817"/>
                    <a:pt x="100" y="14989"/>
                    <a:pt x="116" y="22160"/>
                  </a:cubicBezTo>
                  <a:cubicBezTo>
                    <a:pt x="126" y="25668"/>
                    <a:pt x="112" y="29177"/>
                    <a:pt x="110" y="32686"/>
                  </a:cubicBezTo>
                  <a:cubicBezTo>
                    <a:pt x="110" y="36288"/>
                    <a:pt x="1" y="39921"/>
                    <a:pt x="187" y="43515"/>
                  </a:cubicBezTo>
                  <a:lnTo>
                    <a:pt x="378" y="43506"/>
                  </a:lnTo>
                  <a:cubicBezTo>
                    <a:pt x="567" y="39990"/>
                    <a:pt x="474" y="36436"/>
                    <a:pt x="483" y="32915"/>
                  </a:cubicBezTo>
                  <a:cubicBezTo>
                    <a:pt x="493" y="29330"/>
                    <a:pt x="488" y="25743"/>
                    <a:pt x="507" y="22160"/>
                  </a:cubicBezTo>
                  <a:cubicBezTo>
                    <a:pt x="543" y="14989"/>
                    <a:pt x="541" y="7817"/>
                    <a:pt x="551" y="648"/>
                  </a:cubicBezTo>
                  <a:cubicBezTo>
                    <a:pt x="551" y="632"/>
                    <a:pt x="545" y="620"/>
                    <a:pt x="543" y="604"/>
                  </a:cubicBezTo>
                  <a:lnTo>
                    <a:pt x="543" y="604"/>
                  </a:lnTo>
                  <a:cubicBezTo>
                    <a:pt x="982" y="613"/>
                    <a:pt x="1421" y="615"/>
                    <a:pt x="1859" y="620"/>
                  </a:cubicBezTo>
                  <a:cubicBezTo>
                    <a:pt x="1825" y="974"/>
                    <a:pt x="1786" y="1364"/>
                    <a:pt x="1875" y="1682"/>
                  </a:cubicBezTo>
                  <a:cubicBezTo>
                    <a:pt x="1889" y="1732"/>
                    <a:pt x="1934" y="1758"/>
                    <a:pt x="1978" y="1758"/>
                  </a:cubicBezTo>
                  <a:cubicBezTo>
                    <a:pt x="2022" y="1758"/>
                    <a:pt x="2066" y="1733"/>
                    <a:pt x="2079" y="1682"/>
                  </a:cubicBezTo>
                  <a:cubicBezTo>
                    <a:pt x="2167" y="1364"/>
                    <a:pt x="2130" y="976"/>
                    <a:pt x="2095" y="623"/>
                  </a:cubicBezTo>
                  <a:lnTo>
                    <a:pt x="2095" y="623"/>
                  </a:lnTo>
                  <a:cubicBezTo>
                    <a:pt x="3069" y="633"/>
                    <a:pt x="4042" y="637"/>
                    <a:pt x="5016" y="637"/>
                  </a:cubicBezTo>
                  <a:cubicBezTo>
                    <a:pt x="9239" y="637"/>
                    <a:pt x="13466" y="560"/>
                    <a:pt x="17687" y="560"/>
                  </a:cubicBezTo>
                  <a:cubicBezTo>
                    <a:pt x="17885" y="560"/>
                    <a:pt x="18083" y="560"/>
                    <a:pt x="18281" y="561"/>
                  </a:cubicBezTo>
                  <a:cubicBezTo>
                    <a:pt x="24157" y="569"/>
                    <a:pt x="30042" y="569"/>
                    <a:pt x="35916" y="685"/>
                  </a:cubicBezTo>
                  <a:cubicBezTo>
                    <a:pt x="36096" y="7863"/>
                    <a:pt x="36221" y="15047"/>
                    <a:pt x="36149" y="22228"/>
                  </a:cubicBezTo>
                  <a:cubicBezTo>
                    <a:pt x="36115" y="25763"/>
                    <a:pt x="36113" y="29298"/>
                    <a:pt x="36103" y="32835"/>
                  </a:cubicBezTo>
                  <a:cubicBezTo>
                    <a:pt x="36091" y="36436"/>
                    <a:pt x="35865" y="40121"/>
                    <a:pt x="36145" y="43716"/>
                  </a:cubicBezTo>
                  <a:lnTo>
                    <a:pt x="36405" y="43698"/>
                  </a:lnTo>
                  <a:cubicBezTo>
                    <a:pt x="36696" y="40187"/>
                    <a:pt x="36501" y="36586"/>
                    <a:pt x="36511" y="33065"/>
                  </a:cubicBezTo>
                  <a:cubicBezTo>
                    <a:pt x="36523" y="29452"/>
                    <a:pt x="36553" y="25838"/>
                    <a:pt x="36533" y="22228"/>
                  </a:cubicBezTo>
                  <a:cubicBezTo>
                    <a:pt x="36491" y="15033"/>
                    <a:pt x="36674" y="7841"/>
                    <a:pt x="36412" y="647"/>
                  </a:cubicBezTo>
                  <a:cubicBezTo>
                    <a:pt x="36408" y="541"/>
                    <a:pt x="36348" y="474"/>
                    <a:pt x="36274" y="438"/>
                  </a:cubicBezTo>
                  <a:cubicBezTo>
                    <a:pt x="36248" y="392"/>
                    <a:pt x="36205" y="354"/>
                    <a:pt x="36135" y="354"/>
                  </a:cubicBezTo>
                  <a:cubicBezTo>
                    <a:pt x="28576" y="219"/>
                    <a:pt x="20988" y="1"/>
                    <a:pt x="13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81;p60">
              <a:extLst>
                <a:ext uri="{FF2B5EF4-FFF2-40B4-BE49-F238E27FC236}">
                  <a16:creationId xmlns="" xmlns:a16="http://schemas.microsoft.com/office/drawing/2014/main" id="{ABE2A4C2-7BBE-3F44-8F4E-78D25C9E8948}"/>
                </a:ext>
              </a:extLst>
            </p:cNvPr>
            <p:cNvSpPr/>
            <p:nvPr/>
          </p:nvSpPr>
          <p:spPr>
            <a:xfrm>
              <a:off x="7392275" y="1128432"/>
              <a:ext cx="460375" cy="222650"/>
            </a:xfrm>
            <a:custGeom>
              <a:avLst/>
              <a:gdLst/>
              <a:ahLst/>
              <a:cxnLst/>
              <a:rect l="l" t="t" r="r" b="b"/>
              <a:pathLst>
                <a:path w="18415" h="8906" extrusionOk="0">
                  <a:moveTo>
                    <a:pt x="132" y="0"/>
                  </a:moveTo>
                  <a:lnTo>
                    <a:pt x="0" y="261"/>
                  </a:lnTo>
                  <a:cubicBezTo>
                    <a:pt x="1277" y="931"/>
                    <a:pt x="2642" y="1479"/>
                    <a:pt x="3931" y="2141"/>
                  </a:cubicBezTo>
                  <a:cubicBezTo>
                    <a:pt x="5472" y="2933"/>
                    <a:pt x="7022" y="3714"/>
                    <a:pt x="8573" y="4485"/>
                  </a:cubicBezTo>
                  <a:cubicBezTo>
                    <a:pt x="11615" y="5992"/>
                    <a:pt x="14669" y="7470"/>
                    <a:pt x="17754" y="8883"/>
                  </a:cubicBezTo>
                  <a:cubicBezTo>
                    <a:pt x="17790" y="8899"/>
                    <a:pt x="17824" y="8906"/>
                    <a:pt x="17857" y="8906"/>
                  </a:cubicBezTo>
                  <a:cubicBezTo>
                    <a:pt x="17959" y="8906"/>
                    <a:pt x="18044" y="8837"/>
                    <a:pt x="18084" y="8752"/>
                  </a:cubicBezTo>
                  <a:cubicBezTo>
                    <a:pt x="18096" y="8755"/>
                    <a:pt x="18108" y="8756"/>
                    <a:pt x="18120" y="8756"/>
                  </a:cubicBezTo>
                  <a:cubicBezTo>
                    <a:pt x="18160" y="8756"/>
                    <a:pt x="18200" y="8736"/>
                    <a:pt x="18225" y="8680"/>
                  </a:cubicBezTo>
                  <a:cubicBezTo>
                    <a:pt x="18297" y="8535"/>
                    <a:pt x="18335" y="8382"/>
                    <a:pt x="18361" y="8221"/>
                  </a:cubicBezTo>
                  <a:cubicBezTo>
                    <a:pt x="18385" y="8064"/>
                    <a:pt x="18414" y="7887"/>
                    <a:pt x="18324" y="7750"/>
                  </a:cubicBezTo>
                  <a:cubicBezTo>
                    <a:pt x="18313" y="7734"/>
                    <a:pt x="18301" y="7720"/>
                    <a:pt x="18289" y="7710"/>
                  </a:cubicBezTo>
                  <a:lnTo>
                    <a:pt x="18029" y="7728"/>
                  </a:lnTo>
                  <a:cubicBezTo>
                    <a:pt x="18031" y="7736"/>
                    <a:pt x="18031" y="7742"/>
                    <a:pt x="18031" y="7750"/>
                  </a:cubicBezTo>
                  <a:cubicBezTo>
                    <a:pt x="18021" y="7763"/>
                    <a:pt x="18013" y="7774"/>
                    <a:pt x="18005" y="7791"/>
                  </a:cubicBezTo>
                  <a:cubicBezTo>
                    <a:pt x="17957" y="7909"/>
                    <a:pt x="17994" y="8044"/>
                    <a:pt x="17994" y="8169"/>
                  </a:cubicBezTo>
                  <a:cubicBezTo>
                    <a:pt x="17994" y="8271"/>
                    <a:pt x="17983" y="8370"/>
                    <a:pt x="17969" y="8467"/>
                  </a:cubicBezTo>
                  <a:cubicBezTo>
                    <a:pt x="14771" y="6960"/>
                    <a:pt x="11575" y="5445"/>
                    <a:pt x="8405" y="3879"/>
                  </a:cubicBezTo>
                  <a:cubicBezTo>
                    <a:pt x="6851" y="3113"/>
                    <a:pt x="5299" y="2334"/>
                    <a:pt x="3752" y="1550"/>
                  </a:cubicBezTo>
                  <a:cubicBezTo>
                    <a:pt x="2644" y="986"/>
                    <a:pt x="1402" y="159"/>
                    <a:pt x="1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82;p60">
              <a:extLst>
                <a:ext uri="{FF2B5EF4-FFF2-40B4-BE49-F238E27FC236}">
                  <a16:creationId xmlns="" xmlns:a16="http://schemas.microsoft.com/office/drawing/2014/main" id="{1F637103-C6A9-A246-8562-DB2B40DF68E2}"/>
                </a:ext>
              </a:extLst>
            </p:cNvPr>
            <p:cNvSpPr/>
            <p:nvPr/>
          </p:nvSpPr>
          <p:spPr>
            <a:xfrm>
              <a:off x="6948800" y="242732"/>
              <a:ext cx="896100" cy="1097400"/>
            </a:xfrm>
            <a:custGeom>
              <a:avLst/>
              <a:gdLst/>
              <a:ahLst/>
              <a:cxnLst/>
              <a:rect l="l" t="t" r="r" b="b"/>
              <a:pathLst>
                <a:path w="35844" h="43896" extrusionOk="0">
                  <a:moveTo>
                    <a:pt x="34902" y="134"/>
                  </a:moveTo>
                  <a:cubicBezTo>
                    <a:pt x="34953" y="134"/>
                    <a:pt x="35001" y="167"/>
                    <a:pt x="35001" y="233"/>
                  </a:cubicBezTo>
                  <a:cubicBezTo>
                    <a:pt x="35003" y="529"/>
                    <a:pt x="34915" y="832"/>
                    <a:pt x="34858" y="1120"/>
                  </a:cubicBezTo>
                  <a:cubicBezTo>
                    <a:pt x="34847" y="1179"/>
                    <a:pt x="34806" y="1204"/>
                    <a:pt x="34762" y="1204"/>
                  </a:cubicBezTo>
                  <a:cubicBezTo>
                    <a:pt x="34695" y="1204"/>
                    <a:pt x="34621" y="1147"/>
                    <a:pt x="34633" y="1060"/>
                  </a:cubicBezTo>
                  <a:cubicBezTo>
                    <a:pt x="34680" y="776"/>
                    <a:pt x="34698" y="476"/>
                    <a:pt x="34798" y="206"/>
                  </a:cubicBezTo>
                  <a:cubicBezTo>
                    <a:pt x="34816" y="157"/>
                    <a:pt x="34860" y="134"/>
                    <a:pt x="34902" y="134"/>
                  </a:cubicBezTo>
                  <a:close/>
                  <a:moveTo>
                    <a:pt x="1850" y="2436"/>
                  </a:moveTo>
                  <a:cubicBezTo>
                    <a:pt x="1896" y="2436"/>
                    <a:pt x="1943" y="2474"/>
                    <a:pt x="1928" y="2534"/>
                  </a:cubicBezTo>
                  <a:cubicBezTo>
                    <a:pt x="1810" y="3011"/>
                    <a:pt x="1832" y="3466"/>
                    <a:pt x="1838" y="3951"/>
                  </a:cubicBezTo>
                  <a:cubicBezTo>
                    <a:pt x="1839" y="4005"/>
                    <a:pt x="1796" y="4034"/>
                    <a:pt x="1753" y="4034"/>
                  </a:cubicBezTo>
                  <a:cubicBezTo>
                    <a:pt x="1718" y="4034"/>
                    <a:pt x="1683" y="4015"/>
                    <a:pt x="1671" y="3975"/>
                  </a:cubicBezTo>
                  <a:cubicBezTo>
                    <a:pt x="1538" y="3490"/>
                    <a:pt x="1621" y="2963"/>
                    <a:pt x="1774" y="2492"/>
                  </a:cubicBezTo>
                  <a:cubicBezTo>
                    <a:pt x="1787" y="2453"/>
                    <a:pt x="1818" y="2436"/>
                    <a:pt x="1850" y="2436"/>
                  </a:cubicBezTo>
                  <a:close/>
                  <a:moveTo>
                    <a:pt x="34782" y="2583"/>
                  </a:moveTo>
                  <a:cubicBezTo>
                    <a:pt x="34814" y="2583"/>
                    <a:pt x="34846" y="2601"/>
                    <a:pt x="34860" y="2641"/>
                  </a:cubicBezTo>
                  <a:cubicBezTo>
                    <a:pt x="35107" y="3363"/>
                    <a:pt x="35068" y="4108"/>
                    <a:pt x="34842" y="4830"/>
                  </a:cubicBezTo>
                  <a:cubicBezTo>
                    <a:pt x="34828" y="4874"/>
                    <a:pt x="34793" y="4892"/>
                    <a:pt x="34758" y="4892"/>
                  </a:cubicBezTo>
                  <a:cubicBezTo>
                    <a:pt x="34705" y="4892"/>
                    <a:pt x="34651" y="4849"/>
                    <a:pt x="34671" y="4782"/>
                  </a:cubicBezTo>
                  <a:cubicBezTo>
                    <a:pt x="34865" y="4083"/>
                    <a:pt x="34842" y="3395"/>
                    <a:pt x="34698" y="2685"/>
                  </a:cubicBezTo>
                  <a:cubicBezTo>
                    <a:pt x="34686" y="2622"/>
                    <a:pt x="34734" y="2583"/>
                    <a:pt x="34782" y="2583"/>
                  </a:cubicBezTo>
                  <a:close/>
                  <a:moveTo>
                    <a:pt x="1887" y="6606"/>
                  </a:moveTo>
                  <a:cubicBezTo>
                    <a:pt x="1918" y="6606"/>
                    <a:pt x="1950" y="6627"/>
                    <a:pt x="1951" y="6669"/>
                  </a:cubicBezTo>
                  <a:cubicBezTo>
                    <a:pt x="1958" y="6953"/>
                    <a:pt x="1988" y="7246"/>
                    <a:pt x="1963" y="7528"/>
                  </a:cubicBezTo>
                  <a:cubicBezTo>
                    <a:pt x="1958" y="7576"/>
                    <a:pt x="1922" y="7601"/>
                    <a:pt x="1887" y="7601"/>
                  </a:cubicBezTo>
                  <a:cubicBezTo>
                    <a:pt x="1851" y="7601"/>
                    <a:pt x="1815" y="7576"/>
                    <a:pt x="1810" y="7528"/>
                  </a:cubicBezTo>
                  <a:cubicBezTo>
                    <a:pt x="1785" y="7246"/>
                    <a:pt x="1815" y="6953"/>
                    <a:pt x="1822" y="6669"/>
                  </a:cubicBezTo>
                  <a:cubicBezTo>
                    <a:pt x="1823" y="6627"/>
                    <a:pt x="1855" y="6606"/>
                    <a:pt x="1887" y="6606"/>
                  </a:cubicBezTo>
                  <a:close/>
                  <a:moveTo>
                    <a:pt x="34768" y="6733"/>
                  </a:moveTo>
                  <a:cubicBezTo>
                    <a:pt x="34808" y="6733"/>
                    <a:pt x="34849" y="6760"/>
                    <a:pt x="34851" y="6812"/>
                  </a:cubicBezTo>
                  <a:cubicBezTo>
                    <a:pt x="34879" y="7431"/>
                    <a:pt x="34890" y="8051"/>
                    <a:pt x="34851" y="8671"/>
                  </a:cubicBezTo>
                  <a:cubicBezTo>
                    <a:pt x="34848" y="8724"/>
                    <a:pt x="34808" y="8750"/>
                    <a:pt x="34769" y="8750"/>
                  </a:cubicBezTo>
                  <a:cubicBezTo>
                    <a:pt x="34730" y="8750"/>
                    <a:pt x="34690" y="8724"/>
                    <a:pt x="34687" y="8671"/>
                  </a:cubicBezTo>
                  <a:cubicBezTo>
                    <a:pt x="34645" y="8051"/>
                    <a:pt x="34657" y="7431"/>
                    <a:pt x="34687" y="6812"/>
                  </a:cubicBezTo>
                  <a:cubicBezTo>
                    <a:pt x="34689" y="6759"/>
                    <a:pt x="34729" y="6733"/>
                    <a:pt x="34768" y="6733"/>
                  </a:cubicBezTo>
                  <a:close/>
                  <a:moveTo>
                    <a:pt x="1743" y="9606"/>
                  </a:moveTo>
                  <a:cubicBezTo>
                    <a:pt x="1775" y="9606"/>
                    <a:pt x="1808" y="9629"/>
                    <a:pt x="1810" y="9673"/>
                  </a:cubicBezTo>
                  <a:cubicBezTo>
                    <a:pt x="1831" y="10146"/>
                    <a:pt x="1896" y="10656"/>
                    <a:pt x="1828" y="11125"/>
                  </a:cubicBezTo>
                  <a:cubicBezTo>
                    <a:pt x="1823" y="11167"/>
                    <a:pt x="1783" y="11189"/>
                    <a:pt x="1743" y="11189"/>
                  </a:cubicBezTo>
                  <a:cubicBezTo>
                    <a:pt x="1703" y="11189"/>
                    <a:pt x="1662" y="11167"/>
                    <a:pt x="1655" y="11125"/>
                  </a:cubicBezTo>
                  <a:cubicBezTo>
                    <a:pt x="1589" y="10656"/>
                    <a:pt x="1655" y="10146"/>
                    <a:pt x="1677" y="9673"/>
                  </a:cubicBezTo>
                  <a:cubicBezTo>
                    <a:pt x="1678" y="9629"/>
                    <a:pt x="1710" y="9606"/>
                    <a:pt x="1743" y="9606"/>
                  </a:cubicBezTo>
                  <a:close/>
                  <a:moveTo>
                    <a:pt x="34768" y="10893"/>
                  </a:moveTo>
                  <a:cubicBezTo>
                    <a:pt x="34800" y="10893"/>
                    <a:pt x="34834" y="10915"/>
                    <a:pt x="34837" y="10959"/>
                  </a:cubicBezTo>
                  <a:cubicBezTo>
                    <a:pt x="34885" y="11675"/>
                    <a:pt x="34865" y="12387"/>
                    <a:pt x="34846" y="13103"/>
                  </a:cubicBezTo>
                  <a:cubicBezTo>
                    <a:pt x="34844" y="13153"/>
                    <a:pt x="34806" y="13178"/>
                    <a:pt x="34768" y="13178"/>
                  </a:cubicBezTo>
                  <a:cubicBezTo>
                    <a:pt x="34731" y="13178"/>
                    <a:pt x="34693" y="13153"/>
                    <a:pt x="34692" y="13103"/>
                  </a:cubicBezTo>
                  <a:cubicBezTo>
                    <a:pt x="34673" y="12387"/>
                    <a:pt x="34653" y="11675"/>
                    <a:pt x="34701" y="10959"/>
                  </a:cubicBezTo>
                  <a:cubicBezTo>
                    <a:pt x="34703" y="10915"/>
                    <a:pt x="34735" y="10893"/>
                    <a:pt x="34768" y="10893"/>
                  </a:cubicBezTo>
                  <a:close/>
                  <a:moveTo>
                    <a:pt x="1886" y="13029"/>
                  </a:moveTo>
                  <a:cubicBezTo>
                    <a:pt x="1924" y="13029"/>
                    <a:pt x="1962" y="13053"/>
                    <a:pt x="1963" y="13103"/>
                  </a:cubicBezTo>
                  <a:cubicBezTo>
                    <a:pt x="1977" y="13572"/>
                    <a:pt x="2029" y="14065"/>
                    <a:pt x="1967" y="14533"/>
                  </a:cubicBezTo>
                  <a:cubicBezTo>
                    <a:pt x="1960" y="14585"/>
                    <a:pt x="1924" y="14611"/>
                    <a:pt x="1887" y="14611"/>
                  </a:cubicBezTo>
                  <a:cubicBezTo>
                    <a:pt x="1850" y="14611"/>
                    <a:pt x="1813" y="14585"/>
                    <a:pt x="1806" y="14533"/>
                  </a:cubicBezTo>
                  <a:cubicBezTo>
                    <a:pt x="1743" y="14067"/>
                    <a:pt x="1796" y="13572"/>
                    <a:pt x="1808" y="13103"/>
                  </a:cubicBezTo>
                  <a:cubicBezTo>
                    <a:pt x="1810" y="13053"/>
                    <a:pt x="1849" y="13029"/>
                    <a:pt x="1886" y="13029"/>
                  </a:cubicBezTo>
                  <a:close/>
                  <a:moveTo>
                    <a:pt x="34769" y="15596"/>
                  </a:moveTo>
                  <a:cubicBezTo>
                    <a:pt x="34810" y="15596"/>
                    <a:pt x="34850" y="15623"/>
                    <a:pt x="34851" y="15676"/>
                  </a:cubicBezTo>
                  <a:cubicBezTo>
                    <a:pt x="34877" y="16345"/>
                    <a:pt x="34874" y="17010"/>
                    <a:pt x="34856" y="17678"/>
                  </a:cubicBezTo>
                  <a:cubicBezTo>
                    <a:pt x="34853" y="17734"/>
                    <a:pt x="34811" y="17762"/>
                    <a:pt x="34769" y="17762"/>
                  </a:cubicBezTo>
                  <a:cubicBezTo>
                    <a:pt x="34726" y="17762"/>
                    <a:pt x="34684" y="17733"/>
                    <a:pt x="34682" y="17678"/>
                  </a:cubicBezTo>
                  <a:cubicBezTo>
                    <a:pt x="34661" y="17010"/>
                    <a:pt x="34659" y="16345"/>
                    <a:pt x="34685" y="15676"/>
                  </a:cubicBezTo>
                  <a:cubicBezTo>
                    <a:pt x="34687" y="15623"/>
                    <a:pt x="34728" y="15596"/>
                    <a:pt x="34769" y="15596"/>
                  </a:cubicBezTo>
                  <a:close/>
                  <a:moveTo>
                    <a:pt x="1620" y="16466"/>
                  </a:moveTo>
                  <a:cubicBezTo>
                    <a:pt x="1646" y="16466"/>
                    <a:pt x="1671" y="16480"/>
                    <a:pt x="1681" y="16512"/>
                  </a:cubicBezTo>
                  <a:cubicBezTo>
                    <a:pt x="1838" y="17043"/>
                    <a:pt x="1991" y="17731"/>
                    <a:pt x="1826" y="18274"/>
                  </a:cubicBezTo>
                  <a:cubicBezTo>
                    <a:pt x="1812" y="18321"/>
                    <a:pt x="1774" y="18343"/>
                    <a:pt x="1736" y="18343"/>
                  </a:cubicBezTo>
                  <a:cubicBezTo>
                    <a:pt x="1688" y="18343"/>
                    <a:pt x="1639" y="18309"/>
                    <a:pt x="1635" y="18248"/>
                  </a:cubicBezTo>
                  <a:cubicBezTo>
                    <a:pt x="1619" y="17982"/>
                    <a:pt x="1669" y="17715"/>
                    <a:pt x="1663" y="17445"/>
                  </a:cubicBezTo>
                  <a:cubicBezTo>
                    <a:pt x="1655" y="17142"/>
                    <a:pt x="1617" y="16844"/>
                    <a:pt x="1552" y="16548"/>
                  </a:cubicBezTo>
                  <a:cubicBezTo>
                    <a:pt x="1542" y="16498"/>
                    <a:pt x="1582" y="16466"/>
                    <a:pt x="1620" y="16466"/>
                  </a:cubicBezTo>
                  <a:close/>
                  <a:moveTo>
                    <a:pt x="1743" y="19890"/>
                  </a:moveTo>
                  <a:cubicBezTo>
                    <a:pt x="1781" y="19890"/>
                    <a:pt x="1819" y="19915"/>
                    <a:pt x="1822" y="19966"/>
                  </a:cubicBezTo>
                  <a:cubicBezTo>
                    <a:pt x="1848" y="20441"/>
                    <a:pt x="1884" y="20920"/>
                    <a:pt x="1845" y="21395"/>
                  </a:cubicBezTo>
                  <a:cubicBezTo>
                    <a:pt x="1839" y="21461"/>
                    <a:pt x="1791" y="21494"/>
                    <a:pt x="1743" y="21494"/>
                  </a:cubicBezTo>
                  <a:cubicBezTo>
                    <a:pt x="1694" y="21494"/>
                    <a:pt x="1646" y="21461"/>
                    <a:pt x="1642" y="21395"/>
                  </a:cubicBezTo>
                  <a:cubicBezTo>
                    <a:pt x="1602" y="20919"/>
                    <a:pt x="1639" y="20441"/>
                    <a:pt x="1665" y="19966"/>
                  </a:cubicBezTo>
                  <a:cubicBezTo>
                    <a:pt x="1667" y="19915"/>
                    <a:pt x="1705" y="19890"/>
                    <a:pt x="1743" y="19890"/>
                  </a:cubicBezTo>
                  <a:close/>
                  <a:moveTo>
                    <a:pt x="34769" y="20031"/>
                  </a:moveTo>
                  <a:cubicBezTo>
                    <a:pt x="34808" y="20031"/>
                    <a:pt x="34848" y="20057"/>
                    <a:pt x="34849" y="20109"/>
                  </a:cubicBezTo>
                  <a:cubicBezTo>
                    <a:pt x="34867" y="20682"/>
                    <a:pt x="34860" y="21252"/>
                    <a:pt x="34835" y="21825"/>
                  </a:cubicBezTo>
                  <a:cubicBezTo>
                    <a:pt x="34833" y="21867"/>
                    <a:pt x="34800" y="21889"/>
                    <a:pt x="34768" y="21889"/>
                  </a:cubicBezTo>
                  <a:cubicBezTo>
                    <a:pt x="34736" y="21889"/>
                    <a:pt x="34704" y="21867"/>
                    <a:pt x="34703" y="21825"/>
                  </a:cubicBezTo>
                  <a:cubicBezTo>
                    <a:pt x="34678" y="21252"/>
                    <a:pt x="34671" y="20682"/>
                    <a:pt x="34689" y="20109"/>
                  </a:cubicBezTo>
                  <a:cubicBezTo>
                    <a:pt x="34690" y="20057"/>
                    <a:pt x="34730" y="20031"/>
                    <a:pt x="34769" y="20031"/>
                  </a:cubicBezTo>
                  <a:close/>
                  <a:moveTo>
                    <a:pt x="1819" y="23627"/>
                  </a:moveTo>
                  <a:cubicBezTo>
                    <a:pt x="1849" y="23627"/>
                    <a:pt x="1880" y="23647"/>
                    <a:pt x="1882" y="23686"/>
                  </a:cubicBezTo>
                  <a:cubicBezTo>
                    <a:pt x="1921" y="24256"/>
                    <a:pt x="1967" y="24827"/>
                    <a:pt x="1961" y="25399"/>
                  </a:cubicBezTo>
                  <a:cubicBezTo>
                    <a:pt x="1961" y="25450"/>
                    <a:pt x="1924" y="25474"/>
                    <a:pt x="1887" y="25474"/>
                  </a:cubicBezTo>
                  <a:cubicBezTo>
                    <a:pt x="1848" y="25474"/>
                    <a:pt x="1809" y="25449"/>
                    <a:pt x="1806" y="25399"/>
                  </a:cubicBezTo>
                  <a:cubicBezTo>
                    <a:pt x="1757" y="24829"/>
                    <a:pt x="1762" y="24258"/>
                    <a:pt x="1760" y="23686"/>
                  </a:cubicBezTo>
                  <a:cubicBezTo>
                    <a:pt x="1760" y="23646"/>
                    <a:pt x="1789" y="23627"/>
                    <a:pt x="1819" y="23627"/>
                  </a:cubicBezTo>
                  <a:close/>
                  <a:moveTo>
                    <a:pt x="34625" y="24312"/>
                  </a:moveTo>
                  <a:cubicBezTo>
                    <a:pt x="34669" y="24312"/>
                    <a:pt x="34712" y="24340"/>
                    <a:pt x="34715" y="24397"/>
                  </a:cubicBezTo>
                  <a:cubicBezTo>
                    <a:pt x="34733" y="24970"/>
                    <a:pt x="34719" y="25542"/>
                    <a:pt x="34708" y="26112"/>
                  </a:cubicBezTo>
                  <a:cubicBezTo>
                    <a:pt x="34708" y="26166"/>
                    <a:pt x="34667" y="26193"/>
                    <a:pt x="34626" y="26193"/>
                  </a:cubicBezTo>
                  <a:cubicBezTo>
                    <a:pt x="34584" y="26193"/>
                    <a:pt x="34543" y="26166"/>
                    <a:pt x="34541" y="26112"/>
                  </a:cubicBezTo>
                  <a:cubicBezTo>
                    <a:pt x="34532" y="25542"/>
                    <a:pt x="34519" y="24970"/>
                    <a:pt x="34537" y="24397"/>
                  </a:cubicBezTo>
                  <a:cubicBezTo>
                    <a:pt x="34538" y="24340"/>
                    <a:pt x="34582" y="24312"/>
                    <a:pt x="34625" y="24312"/>
                  </a:cubicBezTo>
                  <a:close/>
                  <a:moveTo>
                    <a:pt x="1885" y="27046"/>
                  </a:moveTo>
                  <a:cubicBezTo>
                    <a:pt x="1920" y="27046"/>
                    <a:pt x="1953" y="27069"/>
                    <a:pt x="1956" y="27114"/>
                  </a:cubicBezTo>
                  <a:cubicBezTo>
                    <a:pt x="1983" y="27680"/>
                    <a:pt x="2015" y="28264"/>
                    <a:pt x="1975" y="28829"/>
                  </a:cubicBezTo>
                  <a:cubicBezTo>
                    <a:pt x="1971" y="28886"/>
                    <a:pt x="1929" y="28914"/>
                    <a:pt x="1886" y="28914"/>
                  </a:cubicBezTo>
                  <a:cubicBezTo>
                    <a:pt x="1844" y="28914"/>
                    <a:pt x="1801" y="28886"/>
                    <a:pt x="1796" y="28829"/>
                  </a:cubicBezTo>
                  <a:cubicBezTo>
                    <a:pt x="1757" y="28264"/>
                    <a:pt x="1787" y="27680"/>
                    <a:pt x="1815" y="27114"/>
                  </a:cubicBezTo>
                  <a:cubicBezTo>
                    <a:pt x="1817" y="27069"/>
                    <a:pt x="1851" y="27046"/>
                    <a:pt x="1885" y="27046"/>
                  </a:cubicBezTo>
                  <a:close/>
                  <a:moveTo>
                    <a:pt x="34768" y="28190"/>
                  </a:moveTo>
                  <a:cubicBezTo>
                    <a:pt x="34803" y="28190"/>
                    <a:pt x="34837" y="28212"/>
                    <a:pt x="34839" y="28257"/>
                  </a:cubicBezTo>
                  <a:cubicBezTo>
                    <a:pt x="34863" y="28783"/>
                    <a:pt x="34849" y="29306"/>
                    <a:pt x="34837" y="29829"/>
                  </a:cubicBezTo>
                  <a:cubicBezTo>
                    <a:pt x="34836" y="29873"/>
                    <a:pt x="34803" y="29895"/>
                    <a:pt x="34769" y="29895"/>
                  </a:cubicBezTo>
                  <a:cubicBezTo>
                    <a:pt x="34735" y="29895"/>
                    <a:pt x="34702" y="29873"/>
                    <a:pt x="34701" y="29829"/>
                  </a:cubicBezTo>
                  <a:cubicBezTo>
                    <a:pt x="34687" y="29306"/>
                    <a:pt x="34675" y="28783"/>
                    <a:pt x="34698" y="28257"/>
                  </a:cubicBezTo>
                  <a:cubicBezTo>
                    <a:pt x="34700" y="28212"/>
                    <a:pt x="34734" y="28190"/>
                    <a:pt x="34768" y="28190"/>
                  </a:cubicBezTo>
                  <a:close/>
                  <a:moveTo>
                    <a:pt x="1747" y="30911"/>
                  </a:moveTo>
                  <a:cubicBezTo>
                    <a:pt x="1773" y="30911"/>
                    <a:pt x="1799" y="30924"/>
                    <a:pt x="1810" y="30954"/>
                  </a:cubicBezTo>
                  <a:cubicBezTo>
                    <a:pt x="1974" y="31386"/>
                    <a:pt x="2041" y="31827"/>
                    <a:pt x="1956" y="32282"/>
                  </a:cubicBezTo>
                  <a:cubicBezTo>
                    <a:pt x="1949" y="32321"/>
                    <a:pt x="1916" y="32338"/>
                    <a:pt x="1883" y="32338"/>
                  </a:cubicBezTo>
                  <a:cubicBezTo>
                    <a:pt x="1841" y="32338"/>
                    <a:pt x="1797" y="32310"/>
                    <a:pt x="1801" y="32261"/>
                  </a:cubicBezTo>
                  <a:cubicBezTo>
                    <a:pt x="1836" y="31827"/>
                    <a:pt x="1818" y="31404"/>
                    <a:pt x="1689" y="30988"/>
                  </a:cubicBezTo>
                  <a:cubicBezTo>
                    <a:pt x="1673" y="30940"/>
                    <a:pt x="1710" y="30911"/>
                    <a:pt x="1747" y="30911"/>
                  </a:cubicBezTo>
                  <a:close/>
                  <a:moveTo>
                    <a:pt x="34769" y="31619"/>
                  </a:moveTo>
                  <a:cubicBezTo>
                    <a:pt x="34803" y="31619"/>
                    <a:pt x="34837" y="31642"/>
                    <a:pt x="34842" y="31688"/>
                  </a:cubicBezTo>
                  <a:cubicBezTo>
                    <a:pt x="34885" y="32211"/>
                    <a:pt x="34869" y="32741"/>
                    <a:pt x="34837" y="33261"/>
                  </a:cubicBezTo>
                  <a:cubicBezTo>
                    <a:pt x="34835" y="33306"/>
                    <a:pt x="34802" y="33328"/>
                    <a:pt x="34769" y="33328"/>
                  </a:cubicBezTo>
                  <a:cubicBezTo>
                    <a:pt x="34736" y="33328"/>
                    <a:pt x="34702" y="33306"/>
                    <a:pt x="34698" y="33261"/>
                  </a:cubicBezTo>
                  <a:cubicBezTo>
                    <a:pt x="34666" y="32741"/>
                    <a:pt x="34650" y="32211"/>
                    <a:pt x="34696" y="31688"/>
                  </a:cubicBezTo>
                  <a:cubicBezTo>
                    <a:pt x="34700" y="31642"/>
                    <a:pt x="34734" y="31619"/>
                    <a:pt x="34769" y="31619"/>
                  </a:cubicBezTo>
                  <a:close/>
                  <a:moveTo>
                    <a:pt x="19057" y="33704"/>
                  </a:moveTo>
                  <a:cubicBezTo>
                    <a:pt x="19065" y="33704"/>
                    <a:pt x="19073" y="33705"/>
                    <a:pt x="19081" y="33708"/>
                  </a:cubicBezTo>
                  <a:cubicBezTo>
                    <a:pt x="19632" y="33913"/>
                    <a:pt x="20159" y="34159"/>
                    <a:pt x="20638" y="34507"/>
                  </a:cubicBezTo>
                  <a:cubicBezTo>
                    <a:pt x="20711" y="34559"/>
                    <a:pt x="20669" y="34667"/>
                    <a:pt x="20594" y="34667"/>
                  </a:cubicBezTo>
                  <a:cubicBezTo>
                    <a:pt x="20580" y="34667"/>
                    <a:pt x="20565" y="34664"/>
                    <a:pt x="20549" y="34655"/>
                  </a:cubicBezTo>
                  <a:cubicBezTo>
                    <a:pt x="20051" y="34372"/>
                    <a:pt x="19547" y="34088"/>
                    <a:pt x="19016" y="33861"/>
                  </a:cubicBezTo>
                  <a:cubicBezTo>
                    <a:pt x="18939" y="33827"/>
                    <a:pt x="18983" y="33704"/>
                    <a:pt x="19057" y="33704"/>
                  </a:cubicBezTo>
                  <a:close/>
                  <a:moveTo>
                    <a:pt x="16621" y="33615"/>
                  </a:moveTo>
                  <a:cubicBezTo>
                    <a:pt x="16706" y="33615"/>
                    <a:pt x="16742" y="33735"/>
                    <a:pt x="16666" y="33787"/>
                  </a:cubicBezTo>
                  <a:cubicBezTo>
                    <a:pt x="16151" y="34129"/>
                    <a:pt x="15560" y="34366"/>
                    <a:pt x="15031" y="34692"/>
                  </a:cubicBezTo>
                  <a:cubicBezTo>
                    <a:pt x="15016" y="34702"/>
                    <a:pt x="15000" y="34706"/>
                    <a:pt x="14986" y="34706"/>
                  </a:cubicBezTo>
                  <a:cubicBezTo>
                    <a:pt x="14912" y="34706"/>
                    <a:pt x="14868" y="34594"/>
                    <a:pt x="14944" y="34539"/>
                  </a:cubicBezTo>
                  <a:cubicBezTo>
                    <a:pt x="15439" y="34182"/>
                    <a:pt x="15998" y="33780"/>
                    <a:pt x="16594" y="33619"/>
                  </a:cubicBezTo>
                  <a:cubicBezTo>
                    <a:pt x="16604" y="33616"/>
                    <a:pt x="16612" y="33615"/>
                    <a:pt x="16621" y="33615"/>
                  </a:cubicBezTo>
                  <a:close/>
                  <a:moveTo>
                    <a:pt x="12188" y="35647"/>
                  </a:moveTo>
                  <a:cubicBezTo>
                    <a:pt x="12274" y="35647"/>
                    <a:pt x="12333" y="35775"/>
                    <a:pt x="12240" y="35814"/>
                  </a:cubicBezTo>
                  <a:cubicBezTo>
                    <a:pt x="11808" y="35999"/>
                    <a:pt x="11332" y="36108"/>
                    <a:pt x="10880" y="36233"/>
                  </a:cubicBezTo>
                  <a:cubicBezTo>
                    <a:pt x="10872" y="36235"/>
                    <a:pt x="10864" y="36236"/>
                    <a:pt x="10857" y="36236"/>
                  </a:cubicBezTo>
                  <a:cubicBezTo>
                    <a:pt x="10773" y="36236"/>
                    <a:pt x="10747" y="36107"/>
                    <a:pt x="10836" y="36076"/>
                  </a:cubicBezTo>
                  <a:cubicBezTo>
                    <a:pt x="11272" y="35923"/>
                    <a:pt x="11718" y="35742"/>
                    <a:pt x="12171" y="35648"/>
                  </a:cubicBezTo>
                  <a:cubicBezTo>
                    <a:pt x="12176" y="35647"/>
                    <a:pt x="12182" y="35647"/>
                    <a:pt x="12188" y="35647"/>
                  </a:cubicBezTo>
                  <a:close/>
                  <a:moveTo>
                    <a:pt x="1600" y="34479"/>
                  </a:moveTo>
                  <a:cubicBezTo>
                    <a:pt x="1635" y="34479"/>
                    <a:pt x="1670" y="34503"/>
                    <a:pt x="1671" y="34549"/>
                  </a:cubicBezTo>
                  <a:cubicBezTo>
                    <a:pt x="1685" y="35114"/>
                    <a:pt x="1741" y="35699"/>
                    <a:pt x="1685" y="36265"/>
                  </a:cubicBezTo>
                  <a:cubicBezTo>
                    <a:pt x="1680" y="36319"/>
                    <a:pt x="1640" y="36346"/>
                    <a:pt x="1600" y="36346"/>
                  </a:cubicBezTo>
                  <a:cubicBezTo>
                    <a:pt x="1560" y="36346"/>
                    <a:pt x="1520" y="36319"/>
                    <a:pt x="1514" y="36265"/>
                  </a:cubicBezTo>
                  <a:cubicBezTo>
                    <a:pt x="1459" y="35699"/>
                    <a:pt x="1512" y="35114"/>
                    <a:pt x="1528" y="34549"/>
                  </a:cubicBezTo>
                  <a:cubicBezTo>
                    <a:pt x="1529" y="34503"/>
                    <a:pt x="1565" y="34479"/>
                    <a:pt x="1600" y="34479"/>
                  </a:cubicBezTo>
                  <a:close/>
                  <a:moveTo>
                    <a:pt x="23056" y="35432"/>
                  </a:moveTo>
                  <a:cubicBezTo>
                    <a:pt x="23083" y="35432"/>
                    <a:pt x="23109" y="35443"/>
                    <a:pt x="23129" y="35468"/>
                  </a:cubicBezTo>
                  <a:cubicBezTo>
                    <a:pt x="23426" y="35842"/>
                    <a:pt x="23809" y="36112"/>
                    <a:pt x="24244" y="36313"/>
                  </a:cubicBezTo>
                  <a:cubicBezTo>
                    <a:pt x="24342" y="36359"/>
                    <a:pt x="24287" y="36509"/>
                    <a:pt x="24193" y="36509"/>
                  </a:cubicBezTo>
                  <a:cubicBezTo>
                    <a:pt x="24184" y="36509"/>
                    <a:pt x="24174" y="36508"/>
                    <a:pt x="24163" y="36504"/>
                  </a:cubicBezTo>
                  <a:cubicBezTo>
                    <a:pt x="23664" y="36341"/>
                    <a:pt x="23265" y="36020"/>
                    <a:pt x="22951" y="35604"/>
                  </a:cubicBezTo>
                  <a:cubicBezTo>
                    <a:pt x="22894" y="35526"/>
                    <a:pt x="22977" y="35432"/>
                    <a:pt x="23056" y="35432"/>
                  </a:cubicBezTo>
                  <a:close/>
                  <a:moveTo>
                    <a:pt x="34625" y="35189"/>
                  </a:moveTo>
                  <a:cubicBezTo>
                    <a:pt x="34661" y="35189"/>
                    <a:pt x="34696" y="35213"/>
                    <a:pt x="34698" y="35263"/>
                  </a:cubicBezTo>
                  <a:cubicBezTo>
                    <a:pt x="34734" y="35879"/>
                    <a:pt x="34682" y="36504"/>
                    <a:pt x="34664" y="37121"/>
                  </a:cubicBezTo>
                  <a:cubicBezTo>
                    <a:pt x="34662" y="37170"/>
                    <a:pt x="34623" y="37194"/>
                    <a:pt x="34586" y="37194"/>
                  </a:cubicBezTo>
                  <a:cubicBezTo>
                    <a:pt x="34548" y="37194"/>
                    <a:pt x="34512" y="37170"/>
                    <a:pt x="34512" y="37121"/>
                  </a:cubicBezTo>
                  <a:cubicBezTo>
                    <a:pt x="34516" y="36505"/>
                    <a:pt x="34488" y="35877"/>
                    <a:pt x="34546" y="35263"/>
                  </a:cubicBezTo>
                  <a:cubicBezTo>
                    <a:pt x="34551" y="35214"/>
                    <a:pt x="34588" y="35189"/>
                    <a:pt x="34625" y="35189"/>
                  </a:cubicBezTo>
                  <a:close/>
                  <a:moveTo>
                    <a:pt x="9046" y="37193"/>
                  </a:moveTo>
                  <a:cubicBezTo>
                    <a:pt x="9138" y="37193"/>
                    <a:pt x="9190" y="37335"/>
                    <a:pt x="9097" y="37382"/>
                  </a:cubicBezTo>
                  <a:cubicBezTo>
                    <a:pt x="8633" y="37611"/>
                    <a:pt x="8125" y="37780"/>
                    <a:pt x="7638" y="37950"/>
                  </a:cubicBezTo>
                  <a:cubicBezTo>
                    <a:pt x="7628" y="37954"/>
                    <a:pt x="7618" y="37955"/>
                    <a:pt x="7609" y="37955"/>
                  </a:cubicBezTo>
                  <a:cubicBezTo>
                    <a:pt x="7520" y="37955"/>
                    <a:pt x="7468" y="37808"/>
                    <a:pt x="7562" y="37768"/>
                  </a:cubicBezTo>
                  <a:cubicBezTo>
                    <a:pt x="8035" y="37565"/>
                    <a:pt x="8524" y="37343"/>
                    <a:pt x="9019" y="37197"/>
                  </a:cubicBezTo>
                  <a:cubicBezTo>
                    <a:pt x="9028" y="37195"/>
                    <a:pt x="9038" y="37193"/>
                    <a:pt x="9046" y="37193"/>
                  </a:cubicBezTo>
                  <a:close/>
                  <a:moveTo>
                    <a:pt x="26911" y="37720"/>
                  </a:moveTo>
                  <a:cubicBezTo>
                    <a:pt x="26919" y="37720"/>
                    <a:pt x="26927" y="37721"/>
                    <a:pt x="26936" y="37724"/>
                  </a:cubicBezTo>
                  <a:cubicBezTo>
                    <a:pt x="27539" y="37892"/>
                    <a:pt x="28148" y="38124"/>
                    <a:pt x="28652" y="38497"/>
                  </a:cubicBezTo>
                  <a:cubicBezTo>
                    <a:pt x="28723" y="38552"/>
                    <a:pt x="28683" y="38654"/>
                    <a:pt x="28610" y="38654"/>
                  </a:cubicBezTo>
                  <a:cubicBezTo>
                    <a:pt x="28596" y="38654"/>
                    <a:pt x="28582" y="38650"/>
                    <a:pt x="28567" y="38643"/>
                  </a:cubicBezTo>
                  <a:cubicBezTo>
                    <a:pt x="28014" y="38363"/>
                    <a:pt x="27485" y="38077"/>
                    <a:pt x="26893" y="37887"/>
                  </a:cubicBezTo>
                  <a:cubicBezTo>
                    <a:pt x="26797" y="37856"/>
                    <a:pt x="26825" y="37720"/>
                    <a:pt x="26911" y="37720"/>
                  </a:cubicBezTo>
                  <a:close/>
                  <a:moveTo>
                    <a:pt x="5312" y="38896"/>
                  </a:moveTo>
                  <a:cubicBezTo>
                    <a:pt x="5385" y="38896"/>
                    <a:pt x="5434" y="39001"/>
                    <a:pt x="5355" y="39044"/>
                  </a:cubicBezTo>
                  <a:cubicBezTo>
                    <a:pt x="4930" y="39291"/>
                    <a:pt x="4491" y="39508"/>
                    <a:pt x="4055" y="39734"/>
                  </a:cubicBezTo>
                  <a:cubicBezTo>
                    <a:pt x="4041" y="39742"/>
                    <a:pt x="4027" y="39745"/>
                    <a:pt x="4013" y="39745"/>
                  </a:cubicBezTo>
                  <a:cubicBezTo>
                    <a:pt x="3936" y="39745"/>
                    <a:pt x="3886" y="39633"/>
                    <a:pt x="3969" y="39587"/>
                  </a:cubicBezTo>
                  <a:cubicBezTo>
                    <a:pt x="4401" y="39356"/>
                    <a:pt x="4830" y="39116"/>
                    <a:pt x="5274" y="38906"/>
                  </a:cubicBezTo>
                  <a:cubicBezTo>
                    <a:pt x="5287" y="38899"/>
                    <a:pt x="5300" y="38896"/>
                    <a:pt x="5312" y="38896"/>
                  </a:cubicBezTo>
                  <a:close/>
                  <a:moveTo>
                    <a:pt x="1743" y="38347"/>
                  </a:moveTo>
                  <a:cubicBezTo>
                    <a:pt x="1774" y="38347"/>
                    <a:pt x="1805" y="38368"/>
                    <a:pt x="1806" y="38410"/>
                  </a:cubicBezTo>
                  <a:cubicBezTo>
                    <a:pt x="1826" y="38830"/>
                    <a:pt x="1882" y="39275"/>
                    <a:pt x="1832" y="39695"/>
                  </a:cubicBezTo>
                  <a:cubicBezTo>
                    <a:pt x="1825" y="39752"/>
                    <a:pt x="1784" y="39780"/>
                    <a:pt x="1742" y="39780"/>
                  </a:cubicBezTo>
                  <a:cubicBezTo>
                    <a:pt x="1701" y="39780"/>
                    <a:pt x="1660" y="39752"/>
                    <a:pt x="1653" y="39695"/>
                  </a:cubicBezTo>
                  <a:cubicBezTo>
                    <a:pt x="1603" y="39275"/>
                    <a:pt x="1658" y="38830"/>
                    <a:pt x="1679" y="38410"/>
                  </a:cubicBezTo>
                  <a:cubicBezTo>
                    <a:pt x="1681" y="38368"/>
                    <a:pt x="1712" y="38347"/>
                    <a:pt x="1743" y="38347"/>
                  </a:cubicBezTo>
                  <a:close/>
                  <a:moveTo>
                    <a:pt x="34625" y="38903"/>
                  </a:moveTo>
                  <a:cubicBezTo>
                    <a:pt x="34664" y="38903"/>
                    <a:pt x="34703" y="38928"/>
                    <a:pt x="34706" y="38979"/>
                  </a:cubicBezTo>
                  <a:cubicBezTo>
                    <a:pt x="34722" y="39410"/>
                    <a:pt x="34724" y="39839"/>
                    <a:pt x="34703" y="40265"/>
                  </a:cubicBezTo>
                  <a:cubicBezTo>
                    <a:pt x="34701" y="40316"/>
                    <a:pt x="34663" y="40342"/>
                    <a:pt x="34626" y="40342"/>
                  </a:cubicBezTo>
                  <a:cubicBezTo>
                    <a:pt x="34588" y="40342"/>
                    <a:pt x="34551" y="40316"/>
                    <a:pt x="34549" y="40265"/>
                  </a:cubicBezTo>
                  <a:cubicBezTo>
                    <a:pt x="34525" y="39838"/>
                    <a:pt x="34530" y="39409"/>
                    <a:pt x="34546" y="38979"/>
                  </a:cubicBezTo>
                  <a:cubicBezTo>
                    <a:pt x="34547" y="38928"/>
                    <a:pt x="34586" y="38903"/>
                    <a:pt x="34625" y="38903"/>
                  </a:cubicBezTo>
                  <a:close/>
                  <a:moveTo>
                    <a:pt x="30910" y="39599"/>
                  </a:moveTo>
                  <a:cubicBezTo>
                    <a:pt x="30925" y="39599"/>
                    <a:pt x="30942" y="39603"/>
                    <a:pt x="30958" y="39611"/>
                  </a:cubicBezTo>
                  <a:cubicBezTo>
                    <a:pt x="31575" y="39897"/>
                    <a:pt x="32209" y="40162"/>
                    <a:pt x="32805" y="40490"/>
                  </a:cubicBezTo>
                  <a:cubicBezTo>
                    <a:pt x="32894" y="40539"/>
                    <a:pt x="32848" y="40681"/>
                    <a:pt x="32761" y="40681"/>
                  </a:cubicBezTo>
                  <a:cubicBezTo>
                    <a:pt x="32751" y="40681"/>
                    <a:pt x="32740" y="40679"/>
                    <a:pt x="32729" y="40675"/>
                  </a:cubicBezTo>
                  <a:cubicBezTo>
                    <a:pt x="32090" y="40416"/>
                    <a:pt x="31473" y="40090"/>
                    <a:pt x="30852" y="39792"/>
                  </a:cubicBezTo>
                  <a:cubicBezTo>
                    <a:pt x="30746" y="39740"/>
                    <a:pt x="30811" y="39599"/>
                    <a:pt x="30910" y="39599"/>
                  </a:cubicBezTo>
                  <a:close/>
                  <a:moveTo>
                    <a:pt x="17310" y="0"/>
                  </a:moveTo>
                  <a:cubicBezTo>
                    <a:pt x="13089" y="0"/>
                    <a:pt x="8862" y="77"/>
                    <a:pt x="4639" y="77"/>
                  </a:cubicBezTo>
                  <a:cubicBezTo>
                    <a:pt x="3665" y="77"/>
                    <a:pt x="2692" y="73"/>
                    <a:pt x="1718" y="63"/>
                  </a:cubicBezTo>
                  <a:lnTo>
                    <a:pt x="1718" y="63"/>
                  </a:lnTo>
                  <a:cubicBezTo>
                    <a:pt x="1753" y="416"/>
                    <a:pt x="1790" y="804"/>
                    <a:pt x="1701" y="1122"/>
                  </a:cubicBezTo>
                  <a:cubicBezTo>
                    <a:pt x="1688" y="1173"/>
                    <a:pt x="1644" y="1198"/>
                    <a:pt x="1601" y="1198"/>
                  </a:cubicBezTo>
                  <a:cubicBezTo>
                    <a:pt x="1557" y="1198"/>
                    <a:pt x="1512" y="1172"/>
                    <a:pt x="1498" y="1122"/>
                  </a:cubicBezTo>
                  <a:cubicBezTo>
                    <a:pt x="1409" y="804"/>
                    <a:pt x="1448" y="414"/>
                    <a:pt x="1482" y="60"/>
                  </a:cubicBezTo>
                  <a:cubicBezTo>
                    <a:pt x="1044" y="56"/>
                    <a:pt x="605" y="54"/>
                    <a:pt x="166" y="44"/>
                  </a:cubicBezTo>
                  <a:lnTo>
                    <a:pt x="166" y="44"/>
                  </a:lnTo>
                  <a:cubicBezTo>
                    <a:pt x="168" y="60"/>
                    <a:pt x="174" y="72"/>
                    <a:pt x="174" y="88"/>
                  </a:cubicBezTo>
                  <a:cubicBezTo>
                    <a:pt x="164" y="7257"/>
                    <a:pt x="166" y="14429"/>
                    <a:pt x="130" y="21600"/>
                  </a:cubicBezTo>
                  <a:cubicBezTo>
                    <a:pt x="111" y="25184"/>
                    <a:pt x="116" y="28770"/>
                    <a:pt x="106" y="32356"/>
                  </a:cubicBezTo>
                  <a:cubicBezTo>
                    <a:pt x="97" y="35877"/>
                    <a:pt x="190" y="39430"/>
                    <a:pt x="1" y="42947"/>
                  </a:cubicBezTo>
                  <a:lnTo>
                    <a:pt x="3" y="42947"/>
                  </a:lnTo>
                  <a:cubicBezTo>
                    <a:pt x="5848" y="40534"/>
                    <a:pt x="11706" y="38297"/>
                    <a:pt x="17370" y="35456"/>
                  </a:cubicBezTo>
                  <a:cubicBezTo>
                    <a:pt x="17405" y="35437"/>
                    <a:pt x="17440" y="35429"/>
                    <a:pt x="17474" y="35429"/>
                  </a:cubicBezTo>
                  <a:cubicBezTo>
                    <a:pt x="17498" y="35429"/>
                    <a:pt x="17521" y="35433"/>
                    <a:pt x="17543" y="35440"/>
                  </a:cubicBezTo>
                  <a:cubicBezTo>
                    <a:pt x="17558" y="35421"/>
                    <a:pt x="17582" y="35406"/>
                    <a:pt x="17611" y="35406"/>
                  </a:cubicBezTo>
                  <a:cubicBezTo>
                    <a:pt x="17613" y="35406"/>
                    <a:pt x="17615" y="35406"/>
                    <a:pt x="17617" y="35406"/>
                  </a:cubicBezTo>
                  <a:cubicBezTo>
                    <a:pt x="17702" y="35410"/>
                    <a:pt x="17785" y="35418"/>
                    <a:pt x="17871" y="35429"/>
                  </a:cubicBezTo>
                  <a:cubicBezTo>
                    <a:pt x="19141" y="35588"/>
                    <a:pt x="20383" y="36414"/>
                    <a:pt x="21491" y="36978"/>
                  </a:cubicBezTo>
                  <a:cubicBezTo>
                    <a:pt x="23038" y="37764"/>
                    <a:pt x="24590" y="38541"/>
                    <a:pt x="26144" y="39308"/>
                  </a:cubicBezTo>
                  <a:cubicBezTo>
                    <a:pt x="29314" y="40873"/>
                    <a:pt x="32510" y="42388"/>
                    <a:pt x="35708" y="43895"/>
                  </a:cubicBezTo>
                  <a:cubicBezTo>
                    <a:pt x="35722" y="43798"/>
                    <a:pt x="35733" y="43699"/>
                    <a:pt x="35733" y="43597"/>
                  </a:cubicBezTo>
                  <a:cubicBezTo>
                    <a:pt x="35733" y="43474"/>
                    <a:pt x="35696" y="43337"/>
                    <a:pt x="35744" y="43219"/>
                  </a:cubicBezTo>
                  <a:cubicBezTo>
                    <a:pt x="35752" y="43203"/>
                    <a:pt x="35760" y="43191"/>
                    <a:pt x="35770" y="43178"/>
                  </a:cubicBezTo>
                  <a:cubicBezTo>
                    <a:pt x="35770" y="43170"/>
                    <a:pt x="35770" y="43164"/>
                    <a:pt x="35768" y="43156"/>
                  </a:cubicBezTo>
                  <a:cubicBezTo>
                    <a:pt x="35488" y="39561"/>
                    <a:pt x="35714" y="35877"/>
                    <a:pt x="35726" y="32275"/>
                  </a:cubicBezTo>
                  <a:cubicBezTo>
                    <a:pt x="35735" y="28738"/>
                    <a:pt x="35738" y="25203"/>
                    <a:pt x="35772" y="21668"/>
                  </a:cubicBezTo>
                  <a:cubicBezTo>
                    <a:pt x="35844" y="14487"/>
                    <a:pt x="35719" y="7303"/>
                    <a:pt x="35539" y="126"/>
                  </a:cubicBezTo>
                  <a:cubicBezTo>
                    <a:pt x="29665" y="10"/>
                    <a:pt x="23780" y="10"/>
                    <a:pt x="17904" y="1"/>
                  </a:cubicBezTo>
                  <a:cubicBezTo>
                    <a:pt x="17706" y="0"/>
                    <a:pt x="17508" y="0"/>
                    <a:pt x="17310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83;p60">
              <a:extLst>
                <a:ext uri="{FF2B5EF4-FFF2-40B4-BE49-F238E27FC236}">
                  <a16:creationId xmlns="" xmlns:a16="http://schemas.microsoft.com/office/drawing/2014/main" id="{B47E50EC-5E7F-4B4D-9137-9B4A6B09F2A0}"/>
                </a:ext>
              </a:extLst>
            </p:cNvPr>
            <p:cNvSpPr/>
            <p:nvPr/>
          </p:nvSpPr>
          <p:spPr>
            <a:xfrm>
              <a:off x="7814325" y="246057"/>
              <a:ext cx="9550" cy="26800"/>
            </a:xfrm>
            <a:custGeom>
              <a:avLst/>
              <a:gdLst/>
              <a:ahLst/>
              <a:cxnLst/>
              <a:rect l="l" t="t" r="r" b="b"/>
              <a:pathLst>
                <a:path w="382" h="1072" extrusionOk="0">
                  <a:moveTo>
                    <a:pt x="281" y="1"/>
                  </a:moveTo>
                  <a:cubicBezTo>
                    <a:pt x="239" y="1"/>
                    <a:pt x="195" y="24"/>
                    <a:pt x="177" y="73"/>
                  </a:cubicBezTo>
                  <a:cubicBezTo>
                    <a:pt x="77" y="343"/>
                    <a:pt x="59" y="643"/>
                    <a:pt x="13" y="927"/>
                  </a:cubicBezTo>
                  <a:cubicBezTo>
                    <a:pt x="1" y="1014"/>
                    <a:pt x="74" y="1071"/>
                    <a:pt x="141" y="1071"/>
                  </a:cubicBezTo>
                  <a:cubicBezTo>
                    <a:pt x="185" y="1071"/>
                    <a:pt x="226" y="1046"/>
                    <a:pt x="237" y="987"/>
                  </a:cubicBezTo>
                  <a:cubicBezTo>
                    <a:pt x="294" y="699"/>
                    <a:pt x="382" y="396"/>
                    <a:pt x="380" y="100"/>
                  </a:cubicBezTo>
                  <a:cubicBezTo>
                    <a:pt x="380" y="34"/>
                    <a:pt x="332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84;p60">
              <a:extLst>
                <a:ext uri="{FF2B5EF4-FFF2-40B4-BE49-F238E27FC236}">
                  <a16:creationId xmlns="" xmlns:a16="http://schemas.microsoft.com/office/drawing/2014/main" id="{180097AB-F8B0-3743-958B-11C6B3BDE41F}"/>
                </a:ext>
              </a:extLst>
            </p:cNvPr>
            <p:cNvSpPr/>
            <p:nvPr/>
          </p:nvSpPr>
          <p:spPr>
            <a:xfrm>
              <a:off x="7815075" y="307282"/>
              <a:ext cx="11425" cy="57775"/>
            </a:xfrm>
            <a:custGeom>
              <a:avLst/>
              <a:gdLst/>
              <a:ahLst/>
              <a:cxnLst/>
              <a:rect l="l" t="t" r="r" b="b"/>
              <a:pathLst>
                <a:path w="457" h="2311" extrusionOk="0">
                  <a:moveTo>
                    <a:pt x="130" y="1"/>
                  </a:moveTo>
                  <a:cubicBezTo>
                    <a:pt x="83" y="1"/>
                    <a:pt x="35" y="41"/>
                    <a:pt x="47" y="104"/>
                  </a:cubicBezTo>
                  <a:cubicBezTo>
                    <a:pt x="191" y="813"/>
                    <a:pt x="214" y="1501"/>
                    <a:pt x="20" y="2200"/>
                  </a:cubicBezTo>
                  <a:cubicBezTo>
                    <a:pt x="0" y="2267"/>
                    <a:pt x="54" y="2311"/>
                    <a:pt x="108" y="2311"/>
                  </a:cubicBezTo>
                  <a:cubicBezTo>
                    <a:pt x="142" y="2311"/>
                    <a:pt x="177" y="2292"/>
                    <a:pt x="191" y="2249"/>
                  </a:cubicBezTo>
                  <a:cubicBezTo>
                    <a:pt x="417" y="1526"/>
                    <a:pt x="457" y="781"/>
                    <a:pt x="209" y="60"/>
                  </a:cubicBezTo>
                  <a:cubicBezTo>
                    <a:pt x="195" y="19"/>
                    <a:pt x="163" y="1"/>
                    <a:pt x="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85;p60">
              <a:extLst>
                <a:ext uri="{FF2B5EF4-FFF2-40B4-BE49-F238E27FC236}">
                  <a16:creationId xmlns="" xmlns:a16="http://schemas.microsoft.com/office/drawing/2014/main" id="{5A201600-C99A-9A42-9D66-3BABE2B2FE56}"/>
                </a:ext>
              </a:extLst>
            </p:cNvPr>
            <p:cNvSpPr/>
            <p:nvPr/>
          </p:nvSpPr>
          <p:spPr>
            <a:xfrm>
              <a:off x="7814925" y="411057"/>
              <a:ext cx="6125" cy="50450"/>
            </a:xfrm>
            <a:custGeom>
              <a:avLst/>
              <a:gdLst/>
              <a:ahLst/>
              <a:cxnLst/>
              <a:rect l="l" t="t" r="r" b="b"/>
              <a:pathLst>
                <a:path w="245" h="2018" extrusionOk="0">
                  <a:moveTo>
                    <a:pt x="123" y="0"/>
                  </a:moveTo>
                  <a:cubicBezTo>
                    <a:pt x="84" y="0"/>
                    <a:pt x="44" y="26"/>
                    <a:pt x="42" y="79"/>
                  </a:cubicBezTo>
                  <a:cubicBezTo>
                    <a:pt x="12" y="698"/>
                    <a:pt x="0" y="1318"/>
                    <a:pt x="42" y="1938"/>
                  </a:cubicBezTo>
                  <a:cubicBezTo>
                    <a:pt x="45" y="1991"/>
                    <a:pt x="85" y="2017"/>
                    <a:pt x="124" y="2017"/>
                  </a:cubicBezTo>
                  <a:cubicBezTo>
                    <a:pt x="163" y="2017"/>
                    <a:pt x="203" y="1991"/>
                    <a:pt x="206" y="1938"/>
                  </a:cubicBezTo>
                  <a:cubicBezTo>
                    <a:pt x="245" y="1318"/>
                    <a:pt x="234" y="698"/>
                    <a:pt x="206" y="79"/>
                  </a:cubicBezTo>
                  <a:cubicBezTo>
                    <a:pt x="204" y="27"/>
                    <a:pt x="163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86;p60">
              <a:extLst>
                <a:ext uri="{FF2B5EF4-FFF2-40B4-BE49-F238E27FC236}">
                  <a16:creationId xmlns="" xmlns:a16="http://schemas.microsoft.com/office/drawing/2014/main" id="{FEF841D0-2033-D844-B4B1-9BED5A5B7306}"/>
                </a:ext>
              </a:extLst>
            </p:cNvPr>
            <p:cNvSpPr/>
            <p:nvPr/>
          </p:nvSpPr>
          <p:spPr>
            <a:xfrm>
              <a:off x="7815250" y="632632"/>
              <a:ext cx="5450" cy="54150"/>
            </a:xfrm>
            <a:custGeom>
              <a:avLst/>
              <a:gdLst/>
              <a:ahLst/>
              <a:cxnLst/>
              <a:rect l="l" t="t" r="r" b="b"/>
              <a:pathLst>
                <a:path w="218" h="2166" extrusionOk="0">
                  <a:moveTo>
                    <a:pt x="111" y="0"/>
                  </a:moveTo>
                  <a:cubicBezTo>
                    <a:pt x="70" y="0"/>
                    <a:pt x="29" y="27"/>
                    <a:pt x="27" y="80"/>
                  </a:cubicBezTo>
                  <a:cubicBezTo>
                    <a:pt x="1" y="749"/>
                    <a:pt x="3" y="1414"/>
                    <a:pt x="24" y="2082"/>
                  </a:cubicBezTo>
                  <a:cubicBezTo>
                    <a:pt x="26" y="2137"/>
                    <a:pt x="68" y="2166"/>
                    <a:pt x="111" y="2166"/>
                  </a:cubicBezTo>
                  <a:cubicBezTo>
                    <a:pt x="153" y="2166"/>
                    <a:pt x="195" y="2138"/>
                    <a:pt x="198" y="2082"/>
                  </a:cubicBezTo>
                  <a:cubicBezTo>
                    <a:pt x="216" y="1414"/>
                    <a:pt x="218" y="749"/>
                    <a:pt x="193" y="80"/>
                  </a:cubicBezTo>
                  <a:cubicBezTo>
                    <a:pt x="192" y="27"/>
                    <a:pt x="152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87;p60">
              <a:extLst>
                <a:ext uri="{FF2B5EF4-FFF2-40B4-BE49-F238E27FC236}">
                  <a16:creationId xmlns="" xmlns:a16="http://schemas.microsoft.com/office/drawing/2014/main" id="{2CF12F4D-A2C7-A343-8E60-2947A10BF611}"/>
                </a:ext>
              </a:extLst>
            </p:cNvPr>
            <p:cNvSpPr/>
            <p:nvPr/>
          </p:nvSpPr>
          <p:spPr>
            <a:xfrm>
              <a:off x="7815050" y="1033207"/>
              <a:ext cx="5900" cy="42725"/>
            </a:xfrm>
            <a:custGeom>
              <a:avLst/>
              <a:gdLst/>
              <a:ahLst/>
              <a:cxnLst/>
              <a:rect l="l" t="t" r="r" b="b"/>
              <a:pathLst>
                <a:path w="236" h="1709" extrusionOk="0">
                  <a:moveTo>
                    <a:pt x="118" y="0"/>
                  </a:moveTo>
                  <a:cubicBezTo>
                    <a:pt x="83" y="0"/>
                    <a:pt x="50" y="23"/>
                    <a:pt x="46" y="69"/>
                  </a:cubicBezTo>
                  <a:cubicBezTo>
                    <a:pt x="0" y="592"/>
                    <a:pt x="16" y="1122"/>
                    <a:pt x="48" y="1642"/>
                  </a:cubicBezTo>
                  <a:cubicBezTo>
                    <a:pt x="52" y="1687"/>
                    <a:pt x="85" y="1709"/>
                    <a:pt x="118" y="1709"/>
                  </a:cubicBezTo>
                  <a:cubicBezTo>
                    <a:pt x="152" y="1709"/>
                    <a:pt x="185" y="1687"/>
                    <a:pt x="187" y="1642"/>
                  </a:cubicBezTo>
                  <a:cubicBezTo>
                    <a:pt x="219" y="1122"/>
                    <a:pt x="235" y="592"/>
                    <a:pt x="192" y="69"/>
                  </a:cubicBezTo>
                  <a:cubicBezTo>
                    <a:pt x="187" y="23"/>
                    <a:pt x="152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88;p60">
              <a:extLst>
                <a:ext uri="{FF2B5EF4-FFF2-40B4-BE49-F238E27FC236}">
                  <a16:creationId xmlns="" xmlns:a16="http://schemas.microsoft.com/office/drawing/2014/main" id="{F242D044-815D-7540-9CC5-2F3A0164F59C}"/>
                </a:ext>
              </a:extLst>
            </p:cNvPr>
            <p:cNvSpPr/>
            <p:nvPr/>
          </p:nvSpPr>
          <p:spPr>
            <a:xfrm>
              <a:off x="7815100" y="515032"/>
              <a:ext cx="5850" cy="57150"/>
            </a:xfrm>
            <a:custGeom>
              <a:avLst/>
              <a:gdLst/>
              <a:ahLst/>
              <a:cxnLst/>
              <a:rect l="l" t="t" r="r" b="b"/>
              <a:pathLst>
                <a:path w="234" h="2286" extrusionOk="0">
                  <a:moveTo>
                    <a:pt x="116" y="1"/>
                  </a:moveTo>
                  <a:cubicBezTo>
                    <a:pt x="84" y="1"/>
                    <a:pt x="51" y="23"/>
                    <a:pt x="49" y="67"/>
                  </a:cubicBezTo>
                  <a:cubicBezTo>
                    <a:pt x="1" y="783"/>
                    <a:pt x="21" y="1495"/>
                    <a:pt x="40" y="2211"/>
                  </a:cubicBezTo>
                  <a:cubicBezTo>
                    <a:pt x="41" y="2261"/>
                    <a:pt x="79" y="2286"/>
                    <a:pt x="116" y="2286"/>
                  </a:cubicBezTo>
                  <a:cubicBezTo>
                    <a:pt x="154" y="2286"/>
                    <a:pt x="192" y="2261"/>
                    <a:pt x="194" y="2211"/>
                  </a:cubicBezTo>
                  <a:cubicBezTo>
                    <a:pt x="213" y="1495"/>
                    <a:pt x="233" y="783"/>
                    <a:pt x="185" y="67"/>
                  </a:cubicBezTo>
                  <a:cubicBezTo>
                    <a:pt x="182" y="23"/>
                    <a:pt x="149" y="1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89;p60">
              <a:extLst>
                <a:ext uri="{FF2B5EF4-FFF2-40B4-BE49-F238E27FC236}">
                  <a16:creationId xmlns="" xmlns:a16="http://schemas.microsoft.com/office/drawing/2014/main" id="{2F29D2CA-ED9E-E648-A35A-E4BF8A501BF4}"/>
                </a:ext>
              </a:extLst>
            </p:cNvPr>
            <p:cNvSpPr/>
            <p:nvPr/>
          </p:nvSpPr>
          <p:spPr>
            <a:xfrm>
              <a:off x="7815550" y="743507"/>
              <a:ext cx="4950" cy="46450"/>
            </a:xfrm>
            <a:custGeom>
              <a:avLst/>
              <a:gdLst/>
              <a:ahLst/>
              <a:cxnLst/>
              <a:rect l="l" t="t" r="r" b="b"/>
              <a:pathLst>
                <a:path w="198" h="1858" extrusionOk="0">
                  <a:moveTo>
                    <a:pt x="99" y="0"/>
                  </a:moveTo>
                  <a:cubicBezTo>
                    <a:pt x="60" y="0"/>
                    <a:pt x="20" y="26"/>
                    <a:pt x="19" y="78"/>
                  </a:cubicBezTo>
                  <a:cubicBezTo>
                    <a:pt x="1" y="651"/>
                    <a:pt x="8" y="1221"/>
                    <a:pt x="33" y="1794"/>
                  </a:cubicBezTo>
                  <a:cubicBezTo>
                    <a:pt x="34" y="1836"/>
                    <a:pt x="66" y="1858"/>
                    <a:pt x="98" y="1858"/>
                  </a:cubicBezTo>
                  <a:cubicBezTo>
                    <a:pt x="130" y="1858"/>
                    <a:pt x="163" y="1836"/>
                    <a:pt x="165" y="1794"/>
                  </a:cubicBezTo>
                  <a:cubicBezTo>
                    <a:pt x="190" y="1221"/>
                    <a:pt x="197" y="651"/>
                    <a:pt x="179" y="78"/>
                  </a:cubicBezTo>
                  <a:cubicBezTo>
                    <a:pt x="178" y="26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90;p60">
              <a:extLst>
                <a:ext uri="{FF2B5EF4-FFF2-40B4-BE49-F238E27FC236}">
                  <a16:creationId xmlns="" xmlns:a16="http://schemas.microsoft.com/office/drawing/2014/main" id="{563B3681-AF28-C545-9B46-A3DAB5513BB9}"/>
                </a:ext>
              </a:extLst>
            </p:cNvPr>
            <p:cNvSpPr/>
            <p:nvPr/>
          </p:nvSpPr>
          <p:spPr>
            <a:xfrm>
              <a:off x="7815700" y="947457"/>
              <a:ext cx="4675" cy="42675"/>
            </a:xfrm>
            <a:custGeom>
              <a:avLst/>
              <a:gdLst/>
              <a:ahLst/>
              <a:cxnLst/>
              <a:rect l="l" t="t" r="r" b="b"/>
              <a:pathLst>
                <a:path w="187" h="1707" extrusionOk="0">
                  <a:moveTo>
                    <a:pt x="92" y="1"/>
                  </a:moveTo>
                  <a:cubicBezTo>
                    <a:pt x="58" y="1"/>
                    <a:pt x="24" y="23"/>
                    <a:pt x="22" y="68"/>
                  </a:cubicBezTo>
                  <a:cubicBezTo>
                    <a:pt x="0" y="594"/>
                    <a:pt x="11" y="1117"/>
                    <a:pt x="25" y="1640"/>
                  </a:cubicBezTo>
                  <a:cubicBezTo>
                    <a:pt x="26" y="1684"/>
                    <a:pt x="59" y="1706"/>
                    <a:pt x="93" y="1706"/>
                  </a:cubicBezTo>
                  <a:cubicBezTo>
                    <a:pt x="127" y="1706"/>
                    <a:pt x="160" y="1684"/>
                    <a:pt x="161" y="1640"/>
                  </a:cubicBezTo>
                  <a:cubicBezTo>
                    <a:pt x="173" y="1117"/>
                    <a:pt x="187" y="594"/>
                    <a:pt x="163" y="68"/>
                  </a:cubicBezTo>
                  <a:cubicBezTo>
                    <a:pt x="161" y="23"/>
                    <a:pt x="127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91;p60">
              <a:extLst>
                <a:ext uri="{FF2B5EF4-FFF2-40B4-BE49-F238E27FC236}">
                  <a16:creationId xmlns="" xmlns:a16="http://schemas.microsoft.com/office/drawing/2014/main" id="{93572A19-E4D2-0246-B8EB-F57CC9AAAA06}"/>
                </a:ext>
              </a:extLst>
            </p:cNvPr>
            <p:cNvSpPr/>
            <p:nvPr/>
          </p:nvSpPr>
          <p:spPr>
            <a:xfrm>
              <a:off x="7811725" y="850532"/>
              <a:ext cx="5400" cy="47050"/>
            </a:xfrm>
            <a:custGeom>
              <a:avLst/>
              <a:gdLst/>
              <a:ahLst/>
              <a:cxnLst/>
              <a:rect l="l" t="t" r="r" b="b"/>
              <a:pathLst>
                <a:path w="216" h="1882" extrusionOk="0">
                  <a:moveTo>
                    <a:pt x="108" y="0"/>
                  </a:moveTo>
                  <a:cubicBezTo>
                    <a:pt x="65" y="0"/>
                    <a:pt x="21" y="28"/>
                    <a:pt x="20" y="85"/>
                  </a:cubicBezTo>
                  <a:cubicBezTo>
                    <a:pt x="1" y="658"/>
                    <a:pt x="15" y="1230"/>
                    <a:pt x="24" y="1800"/>
                  </a:cubicBezTo>
                  <a:cubicBezTo>
                    <a:pt x="26" y="1854"/>
                    <a:pt x="67" y="1881"/>
                    <a:pt x="109" y="1881"/>
                  </a:cubicBezTo>
                  <a:cubicBezTo>
                    <a:pt x="150" y="1881"/>
                    <a:pt x="191" y="1854"/>
                    <a:pt x="191" y="1800"/>
                  </a:cubicBezTo>
                  <a:cubicBezTo>
                    <a:pt x="203" y="1230"/>
                    <a:pt x="216" y="658"/>
                    <a:pt x="198" y="85"/>
                  </a:cubicBezTo>
                  <a:cubicBezTo>
                    <a:pt x="195" y="28"/>
                    <a:pt x="152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92;p60">
              <a:extLst>
                <a:ext uri="{FF2B5EF4-FFF2-40B4-BE49-F238E27FC236}">
                  <a16:creationId xmlns="" xmlns:a16="http://schemas.microsoft.com/office/drawing/2014/main" id="{099582B6-DA5F-D04B-B940-6FC5EB3DBA11}"/>
                </a:ext>
              </a:extLst>
            </p:cNvPr>
            <p:cNvSpPr/>
            <p:nvPr/>
          </p:nvSpPr>
          <p:spPr>
            <a:xfrm>
              <a:off x="7811925" y="1215307"/>
              <a:ext cx="5000" cy="36000"/>
            </a:xfrm>
            <a:custGeom>
              <a:avLst/>
              <a:gdLst/>
              <a:ahLst/>
              <a:cxnLst/>
              <a:rect l="l" t="t" r="r" b="b"/>
              <a:pathLst>
                <a:path w="200" h="1440" extrusionOk="0">
                  <a:moveTo>
                    <a:pt x="100" y="0"/>
                  </a:moveTo>
                  <a:cubicBezTo>
                    <a:pt x="61" y="0"/>
                    <a:pt x="23" y="26"/>
                    <a:pt x="22" y="77"/>
                  </a:cubicBezTo>
                  <a:cubicBezTo>
                    <a:pt x="5" y="507"/>
                    <a:pt x="0" y="936"/>
                    <a:pt x="24" y="1362"/>
                  </a:cubicBezTo>
                  <a:cubicBezTo>
                    <a:pt x="26" y="1414"/>
                    <a:pt x="63" y="1439"/>
                    <a:pt x="101" y="1439"/>
                  </a:cubicBezTo>
                  <a:cubicBezTo>
                    <a:pt x="138" y="1439"/>
                    <a:pt x="176" y="1414"/>
                    <a:pt x="178" y="1362"/>
                  </a:cubicBezTo>
                  <a:cubicBezTo>
                    <a:pt x="199" y="936"/>
                    <a:pt x="197" y="507"/>
                    <a:pt x="181" y="77"/>
                  </a:cubicBezTo>
                  <a:cubicBezTo>
                    <a:pt x="178" y="26"/>
                    <a:pt x="139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3;p60">
              <a:extLst>
                <a:ext uri="{FF2B5EF4-FFF2-40B4-BE49-F238E27FC236}">
                  <a16:creationId xmlns="" xmlns:a16="http://schemas.microsoft.com/office/drawing/2014/main" id="{D3ABF0CF-80DF-5041-B148-897BF65792D9}"/>
                </a:ext>
              </a:extLst>
            </p:cNvPr>
            <p:cNvSpPr/>
            <p:nvPr/>
          </p:nvSpPr>
          <p:spPr>
            <a:xfrm>
              <a:off x="7811000" y="1122432"/>
              <a:ext cx="6125" cy="50150"/>
            </a:xfrm>
            <a:custGeom>
              <a:avLst/>
              <a:gdLst/>
              <a:ahLst/>
              <a:cxnLst/>
              <a:rect l="l" t="t" r="r" b="b"/>
              <a:pathLst>
                <a:path w="245" h="2006" extrusionOk="0">
                  <a:moveTo>
                    <a:pt x="137" y="1"/>
                  </a:moveTo>
                  <a:cubicBezTo>
                    <a:pt x="100" y="1"/>
                    <a:pt x="63" y="26"/>
                    <a:pt x="58" y="75"/>
                  </a:cubicBezTo>
                  <a:cubicBezTo>
                    <a:pt x="0" y="689"/>
                    <a:pt x="28" y="1316"/>
                    <a:pt x="24" y="1933"/>
                  </a:cubicBezTo>
                  <a:cubicBezTo>
                    <a:pt x="24" y="1982"/>
                    <a:pt x="60" y="2006"/>
                    <a:pt x="98" y="2006"/>
                  </a:cubicBezTo>
                  <a:cubicBezTo>
                    <a:pt x="135" y="2006"/>
                    <a:pt x="174" y="1982"/>
                    <a:pt x="176" y="1933"/>
                  </a:cubicBezTo>
                  <a:cubicBezTo>
                    <a:pt x="194" y="1317"/>
                    <a:pt x="245" y="691"/>
                    <a:pt x="210" y="75"/>
                  </a:cubicBezTo>
                  <a:cubicBezTo>
                    <a:pt x="208" y="25"/>
                    <a:pt x="173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394;p60">
              <a:extLst>
                <a:ext uri="{FF2B5EF4-FFF2-40B4-BE49-F238E27FC236}">
                  <a16:creationId xmlns="" xmlns:a16="http://schemas.microsoft.com/office/drawing/2014/main" id="{729959BD-C7A8-3F41-A6D3-055193EADD02}"/>
                </a:ext>
              </a:extLst>
            </p:cNvPr>
            <p:cNvSpPr/>
            <p:nvPr/>
          </p:nvSpPr>
          <p:spPr>
            <a:xfrm>
              <a:off x="7717450" y="1232707"/>
              <a:ext cx="53725" cy="27075"/>
            </a:xfrm>
            <a:custGeom>
              <a:avLst/>
              <a:gdLst/>
              <a:ahLst/>
              <a:cxnLst/>
              <a:rect l="l" t="t" r="r" b="b"/>
              <a:pathLst>
                <a:path w="2149" h="1083" extrusionOk="0">
                  <a:moveTo>
                    <a:pt x="164" y="0"/>
                  </a:moveTo>
                  <a:cubicBezTo>
                    <a:pt x="65" y="0"/>
                    <a:pt x="0" y="141"/>
                    <a:pt x="106" y="193"/>
                  </a:cubicBezTo>
                  <a:cubicBezTo>
                    <a:pt x="727" y="491"/>
                    <a:pt x="1344" y="817"/>
                    <a:pt x="1983" y="1076"/>
                  </a:cubicBezTo>
                  <a:cubicBezTo>
                    <a:pt x="1994" y="1080"/>
                    <a:pt x="2005" y="1082"/>
                    <a:pt x="2015" y="1082"/>
                  </a:cubicBezTo>
                  <a:cubicBezTo>
                    <a:pt x="2102" y="1082"/>
                    <a:pt x="2148" y="940"/>
                    <a:pt x="2059" y="891"/>
                  </a:cubicBezTo>
                  <a:cubicBezTo>
                    <a:pt x="1463" y="563"/>
                    <a:pt x="829" y="297"/>
                    <a:pt x="212" y="12"/>
                  </a:cubicBezTo>
                  <a:cubicBezTo>
                    <a:pt x="196" y="4"/>
                    <a:pt x="179" y="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95;p60">
              <a:extLst>
                <a:ext uri="{FF2B5EF4-FFF2-40B4-BE49-F238E27FC236}">
                  <a16:creationId xmlns="" xmlns:a16="http://schemas.microsoft.com/office/drawing/2014/main" id="{81DB6D42-219F-4F47-9313-EB35FA433972}"/>
                </a:ext>
              </a:extLst>
            </p:cNvPr>
            <p:cNvSpPr/>
            <p:nvPr/>
          </p:nvSpPr>
          <p:spPr>
            <a:xfrm>
              <a:off x="7618700" y="1185732"/>
              <a:ext cx="48225" cy="23350"/>
            </a:xfrm>
            <a:custGeom>
              <a:avLst/>
              <a:gdLst/>
              <a:ahLst/>
              <a:cxnLst/>
              <a:rect l="l" t="t" r="r" b="b"/>
              <a:pathLst>
                <a:path w="1929" h="934" extrusionOk="0">
                  <a:moveTo>
                    <a:pt x="115" y="0"/>
                  </a:moveTo>
                  <a:cubicBezTo>
                    <a:pt x="29" y="0"/>
                    <a:pt x="1" y="136"/>
                    <a:pt x="97" y="167"/>
                  </a:cubicBezTo>
                  <a:cubicBezTo>
                    <a:pt x="689" y="357"/>
                    <a:pt x="1218" y="643"/>
                    <a:pt x="1771" y="923"/>
                  </a:cubicBezTo>
                  <a:cubicBezTo>
                    <a:pt x="1786" y="930"/>
                    <a:pt x="1801" y="934"/>
                    <a:pt x="1814" y="934"/>
                  </a:cubicBezTo>
                  <a:cubicBezTo>
                    <a:pt x="1888" y="934"/>
                    <a:pt x="1928" y="832"/>
                    <a:pt x="1856" y="777"/>
                  </a:cubicBezTo>
                  <a:cubicBezTo>
                    <a:pt x="1352" y="404"/>
                    <a:pt x="743" y="172"/>
                    <a:pt x="140" y="4"/>
                  </a:cubicBezTo>
                  <a:cubicBezTo>
                    <a:pt x="131" y="1"/>
                    <a:pt x="123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96;p60">
              <a:extLst>
                <a:ext uri="{FF2B5EF4-FFF2-40B4-BE49-F238E27FC236}">
                  <a16:creationId xmlns="" xmlns:a16="http://schemas.microsoft.com/office/drawing/2014/main" id="{E3BD702C-4CED-F745-B617-99F3D64B5815}"/>
                </a:ext>
              </a:extLst>
            </p:cNvPr>
            <p:cNvSpPr/>
            <p:nvPr/>
          </p:nvSpPr>
          <p:spPr>
            <a:xfrm>
              <a:off x="7521125" y="1128532"/>
              <a:ext cx="36250" cy="26950"/>
            </a:xfrm>
            <a:custGeom>
              <a:avLst/>
              <a:gdLst/>
              <a:ahLst/>
              <a:cxnLst/>
              <a:rect l="l" t="t" r="r" b="b"/>
              <a:pathLst>
                <a:path w="1450" h="1078" extrusionOk="0">
                  <a:moveTo>
                    <a:pt x="163" y="0"/>
                  </a:moveTo>
                  <a:cubicBezTo>
                    <a:pt x="84" y="0"/>
                    <a:pt x="1" y="94"/>
                    <a:pt x="58" y="172"/>
                  </a:cubicBezTo>
                  <a:cubicBezTo>
                    <a:pt x="372" y="588"/>
                    <a:pt x="771" y="909"/>
                    <a:pt x="1270" y="1073"/>
                  </a:cubicBezTo>
                  <a:cubicBezTo>
                    <a:pt x="1280" y="1076"/>
                    <a:pt x="1290" y="1078"/>
                    <a:pt x="1300" y="1078"/>
                  </a:cubicBezTo>
                  <a:cubicBezTo>
                    <a:pt x="1394" y="1078"/>
                    <a:pt x="1449" y="927"/>
                    <a:pt x="1351" y="881"/>
                  </a:cubicBezTo>
                  <a:cubicBezTo>
                    <a:pt x="916" y="680"/>
                    <a:pt x="533" y="410"/>
                    <a:pt x="236" y="36"/>
                  </a:cubicBezTo>
                  <a:cubicBezTo>
                    <a:pt x="216" y="11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97;p60">
              <a:extLst>
                <a:ext uri="{FF2B5EF4-FFF2-40B4-BE49-F238E27FC236}">
                  <a16:creationId xmlns="" xmlns:a16="http://schemas.microsoft.com/office/drawing/2014/main" id="{D9EC3B66-8489-F442-8452-D29BA65C6CC5}"/>
                </a:ext>
              </a:extLst>
            </p:cNvPr>
            <p:cNvSpPr/>
            <p:nvPr/>
          </p:nvSpPr>
          <p:spPr>
            <a:xfrm>
              <a:off x="7422250" y="1085307"/>
              <a:ext cx="44350" cy="24125"/>
            </a:xfrm>
            <a:custGeom>
              <a:avLst/>
              <a:gdLst/>
              <a:ahLst/>
              <a:cxnLst/>
              <a:rect l="l" t="t" r="r" b="b"/>
              <a:pathLst>
                <a:path w="1774" h="965" extrusionOk="0">
                  <a:moveTo>
                    <a:pt x="119" y="1"/>
                  </a:moveTo>
                  <a:cubicBezTo>
                    <a:pt x="45" y="1"/>
                    <a:pt x="1" y="124"/>
                    <a:pt x="78" y="158"/>
                  </a:cubicBezTo>
                  <a:cubicBezTo>
                    <a:pt x="609" y="385"/>
                    <a:pt x="1113" y="668"/>
                    <a:pt x="1611" y="952"/>
                  </a:cubicBezTo>
                  <a:cubicBezTo>
                    <a:pt x="1627" y="961"/>
                    <a:pt x="1642" y="964"/>
                    <a:pt x="1656" y="964"/>
                  </a:cubicBezTo>
                  <a:cubicBezTo>
                    <a:pt x="1731" y="964"/>
                    <a:pt x="1773" y="856"/>
                    <a:pt x="1700" y="804"/>
                  </a:cubicBezTo>
                  <a:cubicBezTo>
                    <a:pt x="1221" y="456"/>
                    <a:pt x="694" y="210"/>
                    <a:pt x="143" y="5"/>
                  </a:cubicBezTo>
                  <a:cubicBezTo>
                    <a:pt x="135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98;p60">
              <a:extLst>
                <a:ext uri="{FF2B5EF4-FFF2-40B4-BE49-F238E27FC236}">
                  <a16:creationId xmlns="" xmlns:a16="http://schemas.microsoft.com/office/drawing/2014/main" id="{2E4CEBC9-D01C-0447-A37B-E9887CD34095}"/>
                </a:ext>
              </a:extLst>
            </p:cNvPr>
            <p:cNvSpPr/>
            <p:nvPr/>
          </p:nvSpPr>
          <p:spPr>
            <a:xfrm>
              <a:off x="6944050" y="1127857"/>
              <a:ext cx="451525" cy="196250"/>
            </a:xfrm>
            <a:custGeom>
              <a:avLst/>
              <a:gdLst/>
              <a:ahLst/>
              <a:cxnLst/>
              <a:rect l="l" t="t" r="r" b="b"/>
              <a:pathLst>
                <a:path w="18061" h="7850" extrusionOk="0">
                  <a:moveTo>
                    <a:pt x="17801" y="1"/>
                  </a:moveTo>
                  <a:cubicBezTo>
                    <a:pt x="17772" y="1"/>
                    <a:pt x="17748" y="16"/>
                    <a:pt x="17733" y="35"/>
                  </a:cubicBezTo>
                  <a:cubicBezTo>
                    <a:pt x="17711" y="28"/>
                    <a:pt x="17688" y="24"/>
                    <a:pt x="17664" y="24"/>
                  </a:cubicBezTo>
                  <a:cubicBezTo>
                    <a:pt x="17630" y="24"/>
                    <a:pt x="17595" y="32"/>
                    <a:pt x="17560" y="51"/>
                  </a:cubicBezTo>
                  <a:cubicBezTo>
                    <a:pt x="11896" y="2892"/>
                    <a:pt x="6038" y="5129"/>
                    <a:pt x="193" y="7542"/>
                  </a:cubicBezTo>
                  <a:lnTo>
                    <a:pt x="190" y="7542"/>
                  </a:lnTo>
                  <a:lnTo>
                    <a:pt x="0" y="7550"/>
                  </a:lnTo>
                  <a:cubicBezTo>
                    <a:pt x="3" y="7602"/>
                    <a:pt x="6" y="7655"/>
                    <a:pt x="8" y="7705"/>
                  </a:cubicBezTo>
                  <a:cubicBezTo>
                    <a:pt x="10" y="7763"/>
                    <a:pt x="53" y="7790"/>
                    <a:pt x="96" y="7790"/>
                  </a:cubicBezTo>
                  <a:cubicBezTo>
                    <a:pt x="102" y="7790"/>
                    <a:pt x="108" y="7790"/>
                    <a:pt x="114" y="7789"/>
                  </a:cubicBezTo>
                  <a:cubicBezTo>
                    <a:pt x="137" y="7824"/>
                    <a:pt x="175" y="7850"/>
                    <a:pt x="225" y="7850"/>
                  </a:cubicBezTo>
                  <a:cubicBezTo>
                    <a:pt x="241" y="7850"/>
                    <a:pt x="257" y="7847"/>
                    <a:pt x="275" y="7842"/>
                  </a:cubicBezTo>
                  <a:cubicBezTo>
                    <a:pt x="6307" y="6029"/>
                    <a:pt x="12178" y="3268"/>
                    <a:pt x="17798" y="460"/>
                  </a:cubicBezTo>
                  <a:cubicBezTo>
                    <a:pt x="17884" y="418"/>
                    <a:pt x="17916" y="347"/>
                    <a:pt x="17916" y="277"/>
                  </a:cubicBezTo>
                  <a:cubicBezTo>
                    <a:pt x="17920" y="280"/>
                    <a:pt x="17925" y="283"/>
                    <a:pt x="17929" y="285"/>
                  </a:cubicBezTo>
                  <a:lnTo>
                    <a:pt x="18061" y="23"/>
                  </a:lnTo>
                  <a:cubicBezTo>
                    <a:pt x="17975" y="13"/>
                    <a:pt x="17893" y="5"/>
                    <a:pt x="17807" y="1"/>
                  </a:cubicBezTo>
                  <a:cubicBezTo>
                    <a:pt x="17805" y="1"/>
                    <a:pt x="17803" y="1"/>
                    <a:pt x="178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99;p60">
              <a:extLst>
                <a:ext uri="{FF2B5EF4-FFF2-40B4-BE49-F238E27FC236}">
                  <a16:creationId xmlns="" xmlns:a16="http://schemas.microsoft.com/office/drawing/2014/main" id="{CD3A6B17-B079-6D4B-BC9F-9ABD7CD89A3A}"/>
                </a:ext>
              </a:extLst>
            </p:cNvPr>
            <p:cNvSpPr/>
            <p:nvPr/>
          </p:nvSpPr>
          <p:spPr>
            <a:xfrm>
              <a:off x="7320475" y="1083082"/>
              <a:ext cx="46875" cy="27325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754" y="1"/>
                  </a:moveTo>
                  <a:cubicBezTo>
                    <a:pt x="1745" y="1"/>
                    <a:pt x="1737" y="2"/>
                    <a:pt x="1727" y="5"/>
                  </a:cubicBezTo>
                  <a:cubicBezTo>
                    <a:pt x="1131" y="166"/>
                    <a:pt x="572" y="568"/>
                    <a:pt x="77" y="925"/>
                  </a:cubicBezTo>
                  <a:cubicBezTo>
                    <a:pt x="1" y="980"/>
                    <a:pt x="45" y="1092"/>
                    <a:pt x="119" y="1092"/>
                  </a:cubicBezTo>
                  <a:cubicBezTo>
                    <a:pt x="133" y="1092"/>
                    <a:pt x="149" y="1088"/>
                    <a:pt x="164" y="1078"/>
                  </a:cubicBezTo>
                  <a:cubicBezTo>
                    <a:pt x="693" y="752"/>
                    <a:pt x="1284" y="514"/>
                    <a:pt x="1799" y="173"/>
                  </a:cubicBezTo>
                  <a:cubicBezTo>
                    <a:pt x="1875" y="121"/>
                    <a:pt x="1839" y="1"/>
                    <a:pt x="1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00;p60">
              <a:extLst>
                <a:ext uri="{FF2B5EF4-FFF2-40B4-BE49-F238E27FC236}">
                  <a16:creationId xmlns="" xmlns:a16="http://schemas.microsoft.com/office/drawing/2014/main" id="{A392C96B-6828-5249-8E6F-2C29AC34B5DD}"/>
                </a:ext>
              </a:extLst>
            </p:cNvPr>
            <p:cNvSpPr/>
            <p:nvPr/>
          </p:nvSpPr>
          <p:spPr>
            <a:xfrm>
              <a:off x="7217450" y="1133882"/>
              <a:ext cx="39700" cy="14750"/>
            </a:xfrm>
            <a:custGeom>
              <a:avLst/>
              <a:gdLst/>
              <a:ahLst/>
              <a:cxnLst/>
              <a:rect l="l" t="t" r="r" b="b"/>
              <a:pathLst>
                <a:path w="1588" h="590" extrusionOk="0">
                  <a:moveTo>
                    <a:pt x="1442" y="1"/>
                  </a:moveTo>
                  <a:cubicBezTo>
                    <a:pt x="1436" y="1"/>
                    <a:pt x="1430" y="1"/>
                    <a:pt x="1425" y="2"/>
                  </a:cubicBezTo>
                  <a:cubicBezTo>
                    <a:pt x="972" y="96"/>
                    <a:pt x="526" y="277"/>
                    <a:pt x="90" y="430"/>
                  </a:cubicBezTo>
                  <a:cubicBezTo>
                    <a:pt x="1" y="461"/>
                    <a:pt x="27" y="590"/>
                    <a:pt x="111" y="590"/>
                  </a:cubicBezTo>
                  <a:cubicBezTo>
                    <a:pt x="118" y="590"/>
                    <a:pt x="126" y="589"/>
                    <a:pt x="134" y="587"/>
                  </a:cubicBezTo>
                  <a:cubicBezTo>
                    <a:pt x="586" y="462"/>
                    <a:pt x="1062" y="353"/>
                    <a:pt x="1494" y="168"/>
                  </a:cubicBezTo>
                  <a:cubicBezTo>
                    <a:pt x="1587" y="129"/>
                    <a:pt x="1528" y="1"/>
                    <a:pt x="14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01;p60">
              <a:extLst>
                <a:ext uri="{FF2B5EF4-FFF2-40B4-BE49-F238E27FC236}">
                  <a16:creationId xmlns="" xmlns:a16="http://schemas.microsoft.com/office/drawing/2014/main" id="{96660D51-5B8F-444F-939A-A1F6A422ABE8}"/>
                </a:ext>
              </a:extLst>
            </p:cNvPr>
            <p:cNvSpPr/>
            <p:nvPr/>
          </p:nvSpPr>
          <p:spPr>
            <a:xfrm>
              <a:off x="7135475" y="1172557"/>
              <a:ext cx="43075" cy="19075"/>
            </a:xfrm>
            <a:custGeom>
              <a:avLst/>
              <a:gdLst/>
              <a:ahLst/>
              <a:cxnLst/>
              <a:rect l="l" t="t" r="r" b="b"/>
              <a:pathLst>
                <a:path w="1723" h="763" extrusionOk="0">
                  <a:moveTo>
                    <a:pt x="1579" y="0"/>
                  </a:moveTo>
                  <a:cubicBezTo>
                    <a:pt x="1571" y="0"/>
                    <a:pt x="1561" y="2"/>
                    <a:pt x="1552" y="4"/>
                  </a:cubicBezTo>
                  <a:cubicBezTo>
                    <a:pt x="1057" y="150"/>
                    <a:pt x="568" y="372"/>
                    <a:pt x="95" y="575"/>
                  </a:cubicBezTo>
                  <a:cubicBezTo>
                    <a:pt x="1" y="615"/>
                    <a:pt x="53" y="762"/>
                    <a:pt x="142" y="762"/>
                  </a:cubicBezTo>
                  <a:cubicBezTo>
                    <a:pt x="151" y="762"/>
                    <a:pt x="161" y="761"/>
                    <a:pt x="171" y="757"/>
                  </a:cubicBezTo>
                  <a:cubicBezTo>
                    <a:pt x="658" y="587"/>
                    <a:pt x="1166" y="418"/>
                    <a:pt x="1630" y="189"/>
                  </a:cubicBezTo>
                  <a:cubicBezTo>
                    <a:pt x="1723" y="142"/>
                    <a:pt x="1671" y="0"/>
                    <a:pt x="15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02;p60">
              <a:extLst>
                <a:ext uri="{FF2B5EF4-FFF2-40B4-BE49-F238E27FC236}">
                  <a16:creationId xmlns="" xmlns:a16="http://schemas.microsoft.com/office/drawing/2014/main" id="{93A616AB-6DD0-904D-BF41-7CA04D36A1D0}"/>
                </a:ext>
              </a:extLst>
            </p:cNvPr>
            <p:cNvSpPr/>
            <p:nvPr/>
          </p:nvSpPr>
          <p:spPr>
            <a:xfrm>
              <a:off x="7045950" y="1215132"/>
              <a:ext cx="38700" cy="21250"/>
            </a:xfrm>
            <a:custGeom>
              <a:avLst/>
              <a:gdLst/>
              <a:ahLst/>
              <a:cxnLst/>
              <a:rect l="l" t="t" r="r" b="b"/>
              <a:pathLst>
                <a:path w="1548" h="850" extrusionOk="0">
                  <a:moveTo>
                    <a:pt x="1426" y="0"/>
                  </a:moveTo>
                  <a:cubicBezTo>
                    <a:pt x="1414" y="0"/>
                    <a:pt x="1401" y="3"/>
                    <a:pt x="1388" y="10"/>
                  </a:cubicBezTo>
                  <a:cubicBezTo>
                    <a:pt x="944" y="220"/>
                    <a:pt x="515" y="460"/>
                    <a:pt x="83" y="691"/>
                  </a:cubicBezTo>
                  <a:cubicBezTo>
                    <a:pt x="0" y="737"/>
                    <a:pt x="50" y="849"/>
                    <a:pt x="127" y="849"/>
                  </a:cubicBezTo>
                  <a:cubicBezTo>
                    <a:pt x="141" y="849"/>
                    <a:pt x="155" y="846"/>
                    <a:pt x="169" y="838"/>
                  </a:cubicBezTo>
                  <a:cubicBezTo>
                    <a:pt x="605" y="612"/>
                    <a:pt x="1044" y="395"/>
                    <a:pt x="1469" y="148"/>
                  </a:cubicBezTo>
                  <a:cubicBezTo>
                    <a:pt x="1548" y="104"/>
                    <a:pt x="1500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03;p60">
              <a:extLst>
                <a:ext uri="{FF2B5EF4-FFF2-40B4-BE49-F238E27FC236}">
                  <a16:creationId xmlns="" xmlns:a16="http://schemas.microsoft.com/office/drawing/2014/main" id="{7A5EE59F-FD33-904B-A080-35B33C40DBA3}"/>
                </a:ext>
              </a:extLst>
            </p:cNvPr>
            <p:cNvSpPr/>
            <p:nvPr/>
          </p:nvSpPr>
          <p:spPr>
            <a:xfrm>
              <a:off x="6992700" y="918882"/>
              <a:ext cx="6500" cy="46725"/>
            </a:xfrm>
            <a:custGeom>
              <a:avLst/>
              <a:gdLst/>
              <a:ahLst/>
              <a:cxnLst/>
              <a:rect l="l" t="t" r="r" b="b"/>
              <a:pathLst>
                <a:path w="260" h="1869" extrusionOk="0">
                  <a:moveTo>
                    <a:pt x="129" y="0"/>
                  </a:moveTo>
                  <a:cubicBezTo>
                    <a:pt x="95" y="0"/>
                    <a:pt x="61" y="23"/>
                    <a:pt x="59" y="68"/>
                  </a:cubicBezTo>
                  <a:cubicBezTo>
                    <a:pt x="31" y="634"/>
                    <a:pt x="1" y="1218"/>
                    <a:pt x="40" y="1783"/>
                  </a:cubicBezTo>
                  <a:cubicBezTo>
                    <a:pt x="45" y="1840"/>
                    <a:pt x="88" y="1868"/>
                    <a:pt x="130" y="1868"/>
                  </a:cubicBezTo>
                  <a:cubicBezTo>
                    <a:pt x="173" y="1868"/>
                    <a:pt x="215" y="1840"/>
                    <a:pt x="218" y="1783"/>
                  </a:cubicBezTo>
                  <a:cubicBezTo>
                    <a:pt x="259" y="1218"/>
                    <a:pt x="227" y="634"/>
                    <a:pt x="200" y="68"/>
                  </a:cubicBezTo>
                  <a:cubicBezTo>
                    <a:pt x="197" y="23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404;p60">
              <a:extLst>
                <a:ext uri="{FF2B5EF4-FFF2-40B4-BE49-F238E27FC236}">
                  <a16:creationId xmlns="" xmlns:a16="http://schemas.microsoft.com/office/drawing/2014/main" id="{3D9B62C3-187A-E749-917E-266A24EDEF15}"/>
                </a:ext>
              </a:extLst>
            </p:cNvPr>
            <p:cNvSpPr/>
            <p:nvPr/>
          </p:nvSpPr>
          <p:spPr>
            <a:xfrm>
              <a:off x="6992375" y="568457"/>
              <a:ext cx="7175" cy="39575"/>
            </a:xfrm>
            <a:custGeom>
              <a:avLst/>
              <a:gdLst/>
              <a:ahLst/>
              <a:cxnLst/>
              <a:rect l="l" t="t" r="r" b="b"/>
              <a:pathLst>
                <a:path w="287" h="1583" extrusionOk="0">
                  <a:moveTo>
                    <a:pt x="143" y="0"/>
                  </a:moveTo>
                  <a:cubicBezTo>
                    <a:pt x="106" y="0"/>
                    <a:pt x="67" y="25"/>
                    <a:pt x="65" y="74"/>
                  </a:cubicBezTo>
                  <a:cubicBezTo>
                    <a:pt x="53" y="543"/>
                    <a:pt x="0" y="1038"/>
                    <a:pt x="63" y="1504"/>
                  </a:cubicBezTo>
                  <a:cubicBezTo>
                    <a:pt x="70" y="1556"/>
                    <a:pt x="107" y="1582"/>
                    <a:pt x="144" y="1582"/>
                  </a:cubicBezTo>
                  <a:cubicBezTo>
                    <a:pt x="181" y="1582"/>
                    <a:pt x="217" y="1556"/>
                    <a:pt x="224" y="1504"/>
                  </a:cubicBezTo>
                  <a:cubicBezTo>
                    <a:pt x="286" y="1036"/>
                    <a:pt x="234" y="543"/>
                    <a:pt x="220" y="74"/>
                  </a:cubicBezTo>
                  <a:cubicBezTo>
                    <a:pt x="219" y="25"/>
                    <a:pt x="181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05;p60">
              <a:extLst>
                <a:ext uri="{FF2B5EF4-FFF2-40B4-BE49-F238E27FC236}">
                  <a16:creationId xmlns="" xmlns:a16="http://schemas.microsoft.com/office/drawing/2014/main" id="{A814E23C-4C93-E34F-83F1-A6AA2EAF1243}"/>
                </a:ext>
              </a:extLst>
            </p:cNvPr>
            <p:cNvSpPr/>
            <p:nvPr/>
          </p:nvSpPr>
          <p:spPr>
            <a:xfrm>
              <a:off x="6990625" y="1015507"/>
              <a:ext cx="9225" cy="35675"/>
            </a:xfrm>
            <a:custGeom>
              <a:avLst/>
              <a:gdLst/>
              <a:ahLst/>
              <a:cxnLst/>
              <a:rect l="l" t="t" r="r" b="b"/>
              <a:pathLst>
                <a:path w="369" h="1427" extrusionOk="0">
                  <a:moveTo>
                    <a:pt x="75" y="0"/>
                  </a:moveTo>
                  <a:cubicBezTo>
                    <a:pt x="37" y="0"/>
                    <a:pt x="0" y="30"/>
                    <a:pt x="16" y="77"/>
                  </a:cubicBezTo>
                  <a:cubicBezTo>
                    <a:pt x="144" y="493"/>
                    <a:pt x="163" y="916"/>
                    <a:pt x="128" y="1350"/>
                  </a:cubicBezTo>
                  <a:cubicBezTo>
                    <a:pt x="124" y="1399"/>
                    <a:pt x="168" y="1427"/>
                    <a:pt x="210" y="1427"/>
                  </a:cubicBezTo>
                  <a:cubicBezTo>
                    <a:pt x="243" y="1427"/>
                    <a:pt x="276" y="1409"/>
                    <a:pt x="283" y="1370"/>
                  </a:cubicBezTo>
                  <a:cubicBezTo>
                    <a:pt x="368" y="916"/>
                    <a:pt x="302" y="475"/>
                    <a:pt x="137" y="43"/>
                  </a:cubicBezTo>
                  <a:cubicBezTo>
                    <a:pt x="126" y="14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406;p60">
              <a:extLst>
                <a:ext uri="{FF2B5EF4-FFF2-40B4-BE49-F238E27FC236}">
                  <a16:creationId xmlns="" xmlns:a16="http://schemas.microsoft.com/office/drawing/2014/main" id="{79FE77DC-7276-9249-910E-BBA567A270A6}"/>
                </a:ext>
              </a:extLst>
            </p:cNvPr>
            <p:cNvSpPr/>
            <p:nvPr/>
          </p:nvSpPr>
          <p:spPr>
            <a:xfrm>
              <a:off x="6993400" y="407882"/>
              <a:ext cx="5125" cy="24875"/>
            </a:xfrm>
            <a:custGeom>
              <a:avLst/>
              <a:gdLst/>
              <a:ahLst/>
              <a:cxnLst/>
              <a:rect l="l" t="t" r="r" b="b"/>
              <a:pathLst>
                <a:path w="205" h="995" extrusionOk="0">
                  <a:moveTo>
                    <a:pt x="103" y="0"/>
                  </a:moveTo>
                  <a:cubicBezTo>
                    <a:pt x="71" y="0"/>
                    <a:pt x="39" y="21"/>
                    <a:pt x="38" y="63"/>
                  </a:cubicBezTo>
                  <a:cubicBezTo>
                    <a:pt x="31" y="347"/>
                    <a:pt x="1" y="640"/>
                    <a:pt x="26" y="922"/>
                  </a:cubicBezTo>
                  <a:cubicBezTo>
                    <a:pt x="31" y="970"/>
                    <a:pt x="67" y="995"/>
                    <a:pt x="103" y="995"/>
                  </a:cubicBezTo>
                  <a:cubicBezTo>
                    <a:pt x="138" y="995"/>
                    <a:pt x="174" y="970"/>
                    <a:pt x="179" y="922"/>
                  </a:cubicBezTo>
                  <a:cubicBezTo>
                    <a:pt x="205" y="640"/>
                    <a:pt x="174" y="347"/>
                    <a:pt x="167" y="63"/>
                  </a:cubicBezTo>
                  <a:cubicBezTo>
                    <a:pt x="166" y="21"/>
                    <a:pt x="134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407;p60">
              <a:extLst>
                <a:ext uri="{FF2B5EF4-FFF2-40B4-BE49-F238E27FC236}">
                  <a16:creationId xmlns="" xmlns:a16="http://schemas.microsoft.com/office/drawing/2014/main" id="{85D72B8C-0F73-AE43-9B3F-87003EDD4494}"/>
                </a:ext>
              </a:extLst>
            </p:cNvPr>
            <p:cNvSpPr/>
            <p:nvPr/>
          </p:nvSpPr>
          <p:spPr>
            <a:xfrm>
              <a:off x="6992700" y="833407"/>
              <a:ext cx="5300" cy="46200"/>
            </a:xfrm>
            <a:custGeom>
              <a:avLst/>
              <a:gdLst/>
              <a:ahLst/>
              <a:cxnLst/>
              <a:rect l="l" t="t" r="r" b="b"/>
              <a:pathLst>
                <a:path w="212" h="1848" extrusionOk="0">
                  <a:moveTo>
                    <a:pt x="62" y="1"/>
                  </a:moveTo>
                  <a:cubicBezTo>
                    <a:pt x="33" y="1"/>
                    <a:pt x="4" y="19"/>
                    <a:pt x="4" y="59"/>
                  </a:cubicBezTo>
                  <a:cubicBezTo>
                    <a:pt x="6" y="631"/>
                    <a:pt x="1" y="1202"/>
                    <a:pt x="50" y="1772"/>
                  </a:cubicBezTo>
                  <a:cubicBezTo>
                    <a:pt x="53" y="1822"/>
                    <a:pt x="92" y="1847"/>
                    <a:pt x="131" y="1847"/>
                  </a:cubicBezTo>
                  <a:cubicBezTo>
                    <a:pt x="168" y="1847"/>
                    <a:pt x="205" y="1823"/>
                    <a:pt x="205" y="1772"/>
                  </a:cubicBezTo>
                  <a:cubicBezTo>
                    <a:pt x="211" y="1200"/>
                    <a:pt x="165" y="629"/>
                    <a:pt x="126" y="59"/>
                  </a:cubicBezTo>
                  <a:cubicBezTo>
                    <a:pt x="124" y="20"/>
                    <a:pt x="93" y="1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408;p60">
              <a:extLst>
                <a:ext uri="{FF2B5EF4-FFF2-40B4-BE49-F238E27FC236}">
                  <a16:creationId xmlns="" xmlns:a16="http://schemas.microsoft.com/office/drawing/2014/main" id="{642D9F75-047F-0E43-B734-FBCA72667F79}"/>
                </a:ext>
              </a:extLst>
            </p:cNvPr>
            <p:cNvSpPr/>
            <p:nvPr/>
          </p:nvSpPr>
          <p:spPr>
            <a:xfrm>
              <a:off x="6987225" y="303607"/>
              <a:ext cx="10175" cy="39975"/>
            </a:xfrm>
            <a:custGeom>
              <a:avLst/>
              <a:gdLst/>
              <a:ahLst/>
              <a:cxnLst/>
              <a:rect l="l" t="t" r="r" b="b"/>
              <a:pathLst>
                <a:path w="407" h="1599" extrusionOk="0">
                  <a:moveTo>
                    <a:pt x="313" y="1"/>
                  </a:moveTo>
                  <a:cubicBezTo>
                    <a:pt x="281" y="1"/>
                    <a:pt x="250" y="18"/>
                    <a:pt x="237" y="57"/>
                  </a:cubicBezTo>
                  <a:cubicBezTo>
                    <a:pt x="84" y="528"/>
                    <a:pt x="1" y="1055"/>
                    <a:pt x="134" y="1540"/>
                  </a:cubicBezTo>
                  <a:cubicBezTo>
                    <a:pt x="146" y="1580"/>
                    <a:pt x="181" y="1599"/>
                    <a:pt x="216" y="1599"/>
                  </a:cubicBezTo>
                  <a:cubicBezTo>
                    <a:pt x="259" y="1599"/>
                    <a:pt x="302" y="1570"/>
                    <a:pt x="301" y="1516"/>
                  </a:cubicBezTo>
                  <a:cubicBezTo>
                    <a:pt x="295" y="1031"/>
                    <a:pt x="273" y="576"/>
                    <a:pt x="391" y="99"/>
                  </a:cubicBezTo>
                  <a:cubicBezTo>
                    <a:pt x="406" y="39"/>
                    <a:pt x="359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409;p60">
              <a:extLst>
                <a:ext uri="{FF2B5EF4-FFF2-40B4-BE49-F238E27FC236}">
                  <a16:creationId xmlns="" xmlns:a16="http://schemas.microsoft.com/office/drawing/2014/main" id="{3B3172CD-A4B3-8B4D-AA11-54ED1250C2D8}"/>
                </a:ext>
              </a:extLst>
            </p:cNvPr>
            <p:cNvSpPr/>
            <p:nvPr/>
          </p:nvSpPr>
          <p:spPr>
            <a:xfrm>
              <a:off x="6987350" y="654357"/>
              <a:ext cx="11225" cy="46950"/>
            </a:xfrm>
            <a:custGeom>
              <a:avLst/>
              <a:gdLst/>
              <a:ahLst/>
              <a:cxnLst/>
              <a:rect l="l" t="t" r="r" b="b"/>
              <a:pathLst>
                <a:path w="449" h="1878" extrusionOk="0">
                  <a:moveTo>
                    <a:pt x="78" y="1"/>
                  </a:moveTo>
                  <a:cubicBezTo>
                    <a:pt x="40" y="1"/>
                    <a:pt x="0" y="33"/>
                    <a:pt x="10" y="83"/>
                  </a:cubicBezTo>
                  <a:cubicBezTo>
                    <a:pt x="75" y="379"/>
                    <a:pt x="113" y="677"/>
                    <a:pt x="121" y="980"/>
                  </a:cubicBezTo>
                  <a:cubicBezTo>
                    <a:pt x="127" y="1250"/>
                    <a:pt x="77" y="1517"/>
                    <a:pt x="93" y="1783"/>
                  </a:cubicBezTo>
                  <a:cubicBezTo>
                    <a:pt x="97" y="1843"/>
                    <a:pt x="146" y="1878"/>
                    <a:pt x="194" y="1878"/>
                  </a:cubicBezTo>
                  <a:cubicBezTo>
                    <a:pt x="233" y="1878"/>
                    <a:pt x="270" y="1856"/>
                    <a:pt x="284" y="1809"/>
                  </a:cubicBezTo>
                  <a:cubicBezTo>
                    <a:pt x="449" y="1266"/>
                    <a:pt x="296" y="578"/>
                    <a:pt x="139" y="47"/>
                  </a:cubicBezTo>
                  <a:cubicBezTo>
                    <a:pt x="129" y="15"/>
                    <a:pt x="104" y="1"/>
                    <a:pt x="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410;p60">
              <a:extLst>
                <a:ext uri="{FF2B5EF4-FFF2-40B4-BE49-F238E27FC236}">
                  <a16:creationId xmlns="" xmlns:a16="http://schemas.microsoft.com/office/drawing/2014/main" id="{17FC74B3-C9AD-B842-8AEA-A13923048BE9}"/>
                </a:ext>
              </a:extLst>
            </p:cNvPr>
            <p:cNvSpPr/>
            <p:nvPr/>
          </p:nvSpPr>
          <p:spPr>
            <a:xfrm>
              <a:off x="6988875" y="739957"/>
              <a:ext cx="7050" cy="40125"/>
            </a:xfrm>
            <a:custGeom>
              <a:avLst/>
              <a:gdLst/>
              <a:ahLst/>
              <a:cxnLst/>
              <a:rect l="l" t="t" r="r" b="b"/>
              <a:pathLst>
                <a:path w="282" h="1605" extrusionOk="0">
                  <a:moveTo>
                    <a:pt x="141" y="1"/>
                  </a:moveTo>
                  <a:cubicBezTo>
                    <a:pt x="102" y="1"/>
                    <a:pt x="64" y="26"/>
                    <a:pt x="62" y="77"/>
                  </a:cubicBezTo>
                  <a:cubicBezTo>
                    <a:pt x="36" y="552"/>
                    <a:pt x="0" y="1031"/>
                    <a:pt x="39" y="1506"/>
                  </a:cubicBezTo>
                  <a:cubicBezTo>
                    <a:pt x="43" y="1572"/>
                    <a:pt x="91" y="1605"/>
                    <a:pt x="140" y="1605"/>
                  </a:cubicBezTo>
                  <a:cubicBezTo>
                    <a:pt x="188" y="1605"/>
                    <a:pt x="237" y="1572"/>
                    <a:pt x="243" y="1506"/>
                  </a:cubicBezTo>
                  <a:cubicBezTo>
                    <a:pt x="281" y="1030"/>
                    <a:pt x="245" y="552"/>
                    <a:pt x="219" y="77"/>
                  </a:cubicBezTo>
                  <a:cubicBezTo>
                    <a:pt x="217" y="26"/>
                    <a:pt x="179" y="1"/>
                    <a:pt x="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411;p60">
              <a:extLst>
                <a:ext uri="{FF2B5EF4-FFF2-40B4-BE49-F238E27FC236}">
                  <a16:creationId xmlns="" xmlns:a16="http://schemas.microsoft.com/office/drawing/2014/main" id="{0A245D6D-957E-FE4D-BFE5-8AD966DE6F93}"/>
                </a:ext>
              </a:extLst>
            </p:cNvPr>
            <p:cNvSpPr/>
            <p:nvPr/>
          </p:nvSpPr>
          <p:spPr>
            <a:xfrm>
              <a:off x="6988500" y="482907"/>
              <a:ext cx="7700" cy="39550"/>
            </a:xfrm>
            <a:custGeom>
              <a:avLst/>
              <a:gdLst/>
              <a:ahLst/>
              <a:cxnLst/>
              <a:rect l="l" t="t" r="r" b="b"/>
              <a:pathLst>
                <a:path w="308" h="1582" extrusionOk="0">
                  <a:moveTo>
                    <a:pt x="155" y="0"/>
                  </a:moveTo>
                  <a:cubicBezTo>
                    <a:pt x="122" y="0"/>
                    <a:pt x="90" y="22"/>
                    <a:pt x="89" y="66"/>
                  </a:cubicBezTo>
                  <a:cubicBezTo>
                    <a:pt x="67" y="539"/>
                    <a:pt x="0" y="1050"/>
                    <a:pt x="67" y="1518"/>
                  </a:cubicBezTo>
                  <a:cubicBezTo>
                    <a:pt x="74" y="1560"/>
                    <a:pt x="115" y="1582"/>
                    <a:pt x="155" y="1582"/>
                  </a:cubicBezTo>
                  <a:cubicBezTo>
                    <a:pt x="195" y="1582"/>
                    <a:pt x="235" y="1560"/>
                    <a:pt x="240" y="1518"/>
                  </a:cubicBezTo>
                  <a:cubicBezTo>
                    <a:pt x="308" y="1049"/>
                    <a:pt x="243" y="539"/>
                    <a:pt x="222" y="66"/>
                  </a:cubicBezTo>
                  <a:cubicBezTo>
                    <a:pt x="220" y="22"/>
                    <a:pt x="187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412;p60">
              <a:extLst>
                <a:ext uri="{FF2B5EF4-FFF2-40B4-BE49-F238E27FC236}">
                  <a16:creationId xmlns="" xmlns:a16="http://schemas.microsoft.com/office/drawing/2014/main" id="{8F969685-0180-1D48-A691-EDBE369FE988}"/>
                </a:ext>
              </a:extLst>
            </p:cNvPr>
            <p:cNvSpPr/>
            <p:nvPr/>
          </p:nvSpPr>
          <p:spPr>
            <a:xfrm>
              <a:off x="6988875" y="1201407"/>
              <a:ext cx="6975" cy="35850"/>
            </a:xfrm>
            <a:custGeom>
              <a:avLst/>
              <a:gdLst/>
              <a:ahLst/>
              <a:cxnLst/>
              <a:rect l="l" t="t" r="r" b="b"/>
              <a:pathLst>
                <a:path w="279" h="1434" extrusionOk="0">
                  <a:moveTo>
                    <a:pt x="140" y="0"/>
                  </a:moveTo>
                  <a:cubicBezTo>
                    <a:pt x="109" y="0"/>
                    <a:pt x="78" y="21"/>
                    <a:pt x="76" y="63"/>
                  </a:cubicBezTo>
                  <a:cubicBezTo>
                    <a:pt x="56" y="483"/>
                    <a:pt x="0" y="928"/>
                    <a:pt x="50" y="1349"/>
                  </a:cubicBezTo>
                  <a:cubicBezTo>
                    <a:pt x="57" y="1405"/>
                    <a:pt x="98" y="1433"/>
                    <a:pt x="139" y="1433"/>
                  </a:cubicBezTo>
                  <a:cubicBezTo>
                    <a:pt x="181" y="1433"/>
                    <a:pt x="222" y="1405"/>
                    <a:pt x="229" y="1349"/>
                  </a:cubicBezTo>
                  <a:cubicBezTo>
                    <a:pt x="279" y="928"/>
                    <a:pt x="223" y="483"/>
                    <a:pt x="203" y="63"/>
                  </a:cubicBezTo>
                  <a:cubicBezTo>
                    <a:pt x="202" y="21"/>
                    <a:pt x="171" y="0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413;p60">
              <a:extLst>
                <a:ext uri="{FF2B5EF4-FFF2-40B4-BE49-F238E27FC236}">
                  <a16:creationId xmlns="" xmlns:a16="http://schemas.microsoft.com/office/drawing/2014/main" id="{187DA316-CCA8-BC47-AAD1-3060A669E9DF}"/>
                </a:ext>
              </a:extLst>
            </p:cNvPr>
            <p:cNvSpPr/>
            <p:nvPr/>
          </p:nvSpPr>
          <p:spPr>
            <a:xfrm>
              <a:off x="6985275" y="1104707"/>
              <a:ext cx="7050" cy="46675"/>
            </a:xfrm>
            <a:custGeom>
              <a:avLst/>
              <a:gdLst/>
              <a:ahLst/>
              <a:cxnLst/>
              <a:rect l="l" t="t" r="r" b="b"/>
              <a:pathLst>
                <a:path w="282" h="1867" extrusionOk="0">
                  <a:moveTo>
                    <a:pt x="141" y="0"/>
                  </a:moveTo>
                  <a:cubicBezTo>
                    <a:pt x="106" y="0"/>
                    <a:pt x="71" y="24"/>
                    <a:pt x="70" y="70"/>
                  </a:cubicBezTo>
                  <a:cubicBezTo>
                    <a:pt x="53" y="635"/>
                    <a:pt x="1" y="1220"/>
                    <a:pt x="56" y="1786"/>
                  </a:cubicBezTo>
                  <a:cubicBezTo>
                    <a:pt x="62" y="1840"/>
                    <a:pt x="102" y="1867"/>
                    <a:pt x="141" y="1867"/>
                  </a:cubicBezTo>
                  <a:cubicBezTo>
                    <a:pt x="181" y="1867"/>
                    <a:pt x="221" y="1840"/>
                    <a:pt x="226" y="1786"/>
                  </a:cubicBezTo>
                  <a:cubicBezTo>
                    <a:pt x="282" y="1220"/>
                    <a:pt x="226" y="635"/>
                    <a:pt x="212" y="70"/>
                  </a:cubicBezTo>
                  <a:cubicBezTo>
                    <a:pt x="211" y="24"/>
                    <a:pt x="176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D864D20-1250-A743-B985-2642CD41086F}"/>
              </a:ext>
            </a:extLst>
          </p:cNvPr>
          <p:cNvSpPr/>
          <p:nvPr/>
        </p:nvSpPr>
        <p:spPr>
          <a:xfrm>
            <a:off x="278376" y="-29495"/>
            <a:ext cx="2926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1: Phân tích 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thành nhân tử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CE54A67-8847-9140-8DBD-D700CD3D9F79}"/>
              </a:ext>
            </a:extLst>
          </p:cNvPr>
          <p:cNvSpPr/>
          <p:nvPr/>
        </p:nvSpPr>
        <p:spPr>
          <a:xfrm>
            <a:off x="3415955" y="98324"/>
            <a:ext cx="35702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7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54/ SGK/ Trang 25</a:t>
            </a:r>
            <a:endParaRPr lang="x-none" sz="2700" b="1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9CFAA91-3E6B-294D-924B-340E346CC898}"/>
              </a:ext>
            </a:extLst>
          </p:cNvPr>
          <p:cNvSpPr/>
          <p:nvPr/>
        </p:nvSpPr>
        <p:spPr>
          <a:xfrm>
            <a:off x="288978" y="1284571"/>
            <a:ext cx="4041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+ xy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9x 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1658AA4-1467-E247-A9C1-8B4F516CE6D1}"/>
              </a:ext>
            </a:extLst>
          </p:cNvPr>
          <p:cNvSpPr/>
          <p:nvPr/>
        </p:nvSpPr>
        <p:spPr>
          <a:xfrm>
            <a:off x="171701" y="1980569"/>
            <a:ext cx="3986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x. (x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+ 2xy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9)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E4D6A9F-A84E-6A45-9760-DDDBEC8B76A9}"/>
              </a:ext>
            </a:extLst>
          </p:cNvPr>
          <p:cNvSpPr/>
          <p:nvPr/>
        </p:nvSpPr>
        <p:spPr>
          <a:xfrm>
            <a:off x="205079" y="2565344"/>
            <a:ext cx="3276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x.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 +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y)</a:t>
            </a:r>
            <a:r>
              <a:rPr lang="vi-VN" sz="32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AEAAC01-94A4-DE46-891B-B89949BA50DC}"/>
              </a:ext>
            </a:extLst>
          </p:cNvPr>
          <p:cNvSpPr/>
          <p:nvPr/>
        </p:nvSpPr>
        <p:spPr>
          <a:xfrm>
            <a:off x="171701" y="3150119"/>
            <a:ext cx="3583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x.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 + y)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12D056A-3E5A-DE49-9871-F53D861AAAB7}"/>
              </a:ext>
            </a:extLst>
          </p:cNvPr>
          <p:cNvSpPr/>
          <p:nvPr/>
        </p:nvSpPr>
        <p:spPr>
          <a:xfrm>
            <a:off x="97488" y="3836390"/>
            <a:ext cx="4115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x. (x + y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).(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x+y+3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DFBC58E-718A-514B-AAB0-0105B2FE6D9F}"/>
              </a:ext>
            </a:extLst>
          </p:cNvPr>
          <p:cNvSpPr/>
          <p:nvPr/>
        </p:nvSpPr>
        <p:spPr>
          <a:xfrm>
            <a:off x="4547348" y="968245"/>
            <a:ext cx="4414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2x – 2y – 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+ 2xy – y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9D263AD-AB4F-B84F-A9D5-F3BD7F1AA267}"/>
              </a:ext>
            </a:extLst>
          </p:cNvPr>
          <p:cNvSpPr/>
          <p:nvPr/>
        </p:nvSpPr>
        <p:spPr>
          <a:xfrm>
            <a:off x="4419108" y="1576958"/>
            <a:ext cx="4746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2.(x – y) – (x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2xy + y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1CD67DB-B3B1-814D-89EB-3833837D0439}"/>
              </a:ext>
            </a:extLst>
          </p:cNvPr>
          <p:cNvSpPr/>
          <p:nvPr/>
        </p:nvSpPr>
        <p:spPr>
          <a:xfrm>
            <a:off x="4419108" y="2103679"/>
            <a:ext cx="3558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2.(x – y)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 – y)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0D916DD-6A61-8840-82CC-D95532977AA5}"/>
              </a:ext>
            </a:extLst>
          </p:cNvPr>
          <p:cNvSpPr/>
          <p:nvPr/>
        </p:nvSpPr>
        <p:spPr>
          <a:xfrm>
            <a:off x="4419108" y="2565344"/>
            <a:ext cx="4618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2.(x – y) – (x – y).(x – y)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E1ED788-9905-4841-85E0-39C70E52C467}"/>
              </a:ext>
            </a:extLst>
          </p:cNvPr>
          <p:cNvSpPr/>
          <p:nvPr/>
        </p:nvSpPr>
        <p:spPr>
          <a:xfrm>
            <a:off x="4547348" y="3150119"/>
            <a:ext cx="3592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(x – y)[2 – (x – y)]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1FDBB6E-0383-4D42-A7DE-34A3D6C09B20}"/>
              </a:ext>
            </a:extLst>
          </p:cNvPr>
          <p:cNvSpPr/>
          <p:nvPr/>
        </p:nvSpPr>
        <p:spPr>
          <a:xfrm>
            <a:off x="4632308" y="3836390"/>
            <a:ext cx="3345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(x – y)(2 – x + y)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4419108" y="809366"/>
            <a:ext cx="0" cy="3703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2379;p60">
            <a:extLst>
              <a:ext uri="{FF2B5EF4-FFF2-40B4-BE49-F238E27FC236}">
                <a16:creationId xmlns="" xmlns:a16="http://schemas.microsoft.com/office/drawing/2014/main" id="{D5B727D2-7F68-1A46-B32D-9B48026A1A3A}"/>
              </a:ext>
            </a:extLst>
          </p:cNvPr>
          <p:cNvGrpSpPr/>
          <p:nvPr/>
        </p:nvGrpSpPr>
        <p:grpSpPr>
          <a:xfrm>
            <a:off x="171701" y="-39328"/>
            <a:ext cx="3248969" cy="1032386"/>
            <a:chOff x="6939375" y="228732"/>
            <a:chExt cx="917425" cy="1122350"/>
          </a:xfrm>
        </p:grpSpPr>
        <p:sp>
          <p:nvSpPr>
            <p:cNvPr id="78" name="Google Shape;2380;p60">
              <a:extLst>
                <a:ext uri="{FF2B5EF4-FFF2-40B4-BE49-F238E27FC236}">
                  <a16:creationId xmlns="" xmlns:a16="http://schemas.microsoft.com/office/drawing/2014/main" id="{C58E1F22-BF4E-794C-A179-2AFCBA30A75C}"/>
                </a:ext>
              </a:extLst>
            </p:cNvPr>
            <p:cNvSpPr/>
            <p:nvPr/>
          </p:nvSpPr>
          <p:spPr>
            <a:xfrm>
              <a:off x="6939375" y="228732"/>
              <a:ext cx="917425" cy="1092925"/>
            </a:xfrm>
            <a:custGeom>
              <a:avLst/>
              <a:gdLst/>
              <a:ahLst/>
              <a:cxnLst/>
              <a:rect l="l" t="t" r="r" b="b"/>
              <a:pathLst>
                <a:path w="36697" h="43717" extrusionOk="0">
                  <a:moveTo>
                    <a:pt x="13408" y="1"/>
                  </a:moveTo>
                  <a:cubicBezTo>
                    <a:pt x="9075" y="1"/>
                    <a:pt x="4745" y="72"/>
                    <a:pt x="426" y="271"/>
                  </a:cubicBezTo>
                  <a:cubicBezTo>
                    <a:pt x="312" y="279"/>
                    <a:pt x="259" y="370"/>
                    <a:pt x="269" y="458"/>
                  </a:cubicBezTo>
                  <a:cubicBezTo>
                    <a:pt x="193" y="482"/>
                    <a:pt x="132" y="544"/>
                    <a:pt x="132" y="648"/>
                  </a:cubicBezTo>
                  <a:cubicBezTo>
                    <a:pt x="123" y="7817"/>
                    <a:pt x="100" y="14989"/>
                    <a:pt x="116" y="22160"/>
                  </a:cubicBezTo>
                  <a:cubicBezTo>
                    <a:pt x="126" y="25668"/>
                    <a:pt x="112" y="29177"/>
                    <a:pt x="110" y="32686"/>
                  </a:cubicBezTo>
                  <a:cubicBezTo>
                    <a:pt x="110" y="36288"/>
                    <a:pt x="1" y="39921"/>
                    <a:pt x="187" y="43515"/>
                  </a:cubicBezTo>
                  <a:lnTo>
                    <a:pt x="378" y="43506"/>
                  </a:lnTo>
                  <a:cubicBezTo>
                    <a:pt x="567" y="39990"/>
                    <a:pt x="474" y="36436"/>
                    <a:pt x="483" y="32915"/>
                  </a:cubicBezTo>
                  <a:cubicBezTo>
                    <a:pt x="493" y="29330"/>
                    <a:pt x="488" y="25743"/>
                    <a:pt x="507" y="22160"/>
                  </a:cubicBezTo>
                  <a:cubicBezTo>
                    <a:pt x="543" y="14989"/>
                    <a:pt x="541" y="7817"/>
                    <a:pt x="551" y="648"/>
                  </a:cubicBezTo>
                  <a:cubicBezTo>
                    <a:pt x="551" y="632"/>
                    <a:pt x="545" y="620"/>
                    <a:pt x="543" y="604"/>
                  </a:cubicBezTo>
                  <a:lnTo>
                    <a:pt x="543" y="604"/>
                  </a:lnTo>
                  <a:cubicBezTo>
                    <a:pt x="982" y="613"/>
                    <a:pt x="1421" y="615"/>
                    <a:pt x="1859" y="620"/>
                  </a:cubicBezTo>
                  <a:cubicBezTo>
                    <a:pt x="1825" y="974"/>
                    <a:pt x="1786" y="1364"/>
                    <a:pt x="1875" y="1682"/>
                  </a:cubicBezTo>
                  <a:cubicBezTo>
                    <a:pt x="1889" y="1732"/>
                    <a:pt x="1934" y="1758"/>
                    <a:pt x="1978" y="1758"/>
                  </a:cubicBezTo>
                  <a:cubicBezTo>
                    <a:pt x="2022" y="1758"/>
                    <a:pt x="2066" y="1733"/>
                    <a:pt x="2079" y="1682"/>
                  </a:cubicBezTo>
                  <a:cubicBezTo>
                    <a:pt x="2167" y="1364"/>
                    <a:pt x="2130" y="976"/>
                    <a:pt x="2095" y="623"/>
                  </a:cubicBezTo>
                  <a:lnTo>
                    <a:pt x="2095" y="623"/>
                  </a:lnTo>
                  <a:cubicBezTo>
                    <a:pt x="3069" y="633"/>
                    <a:pt x="4042" y="637"/>
                    <a:pt x="5016" y="637"/>
                  </a:cubicBezTo>
                  <a:cubicBezTo>
                    <a:pt x="9239" y="637"/>
                    <a:pt x="13466" y="560"/>
                    <a:pt x="17687" y="560"/>
                  </a:cubicBezTo>
                  <a:cubicBezTo>
                    <a:pt x="17885" y="560"/>
                    <a:pt x="18083" y="560"/>
                    <a:pt x="18281" y="561"/>
                  </a:cubicBezTo>
                  <a:cubicBezTo>
                    <a:pt x="24157" y="569"/>
                    <a:pt x="30042" y="569"/>
                    <a:pt x="35916" y="685"/>
                  </a:cubicBezTo>
                  <a:cubicBezTo>
                    <a:pt x="36096" y="7863"/>
                    <a:pt x="36221" y="15047"/>
                    <a:pt x="36149" y="22228"/>
                  </a:cubicBezTo>
                  <a:cubicBezTo>
                    <a:pt x="36115" y="25763"/>
                    <a:pt x="36113" y="29298"/>
                    <a:pt x="36103" y="32835"/>
                  </a:cubicBezTo>
                  <a:cubicBezTo>
                    <a:pt x="36091" y="36436"/>
                    <a:pt x="35865" y="40121"/>
                    <a:pt x="36145" y="43716"/>
                  </a:cubicBezTo>
                  <a:lnTo>
                    <a:pt x="36405" y="43698"/>
                  </a:lnTo>
                  <a:cubicBezTo>
                    <a:pt x="36696" y="40187"/>
                    <a:pt x="36501" y="36586"/>
                    <a:pt x="36511" y="33065"/>
                  </a:cubicBezTo>
                  <a:cubicBezTo>
                    <a:pt x="36523" y="29452"/>
                    <a:pt x="36553" y="25838"/>
                    <a:pt x="36533" y="22228"/>
                  </a:cubicBezTo>
                  <a:cubicBezTo>
                    <a:pt x="36491" y="15033"/>
                    <a:pt x="36674" y="7841"/>
                    <a:pt x="36412" y="647"/>
                  </a:cubicBezTo>
                  <a:cubicBezTo>
                    <a:pt x="36408" y="541"/>
                    <a:pt x="36348" y="474"/>
                    <a:pt x="36274" y="438"/>
                  </a:cubicBezTo>
                  <a:cubicBezTo>
                    <a:pt x="36248" y="392"/>
                    <a:pt x="36205" y="354"/>
                    <a:pt x="36135" y="354"/>
                  </a:cubicBezTo>
                  <a:cubicBezTo>
                    <a:pt x="28576" y="219"/>
                    <a:pt x="20988" y="1"/>
                    <a:pt x="13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81;p60">
              <a:extLst>
                <a:ext uri="{FF2B5EF4-FFF2-40B4-BE49-F238E27FC236}">
                  <a16:creationId xmlns="" xmlns:a16="http://schemas.microsoft.com/office/drawing/2014/main" id="{ABE2A4C2-7BBE-3F44-8F4E-78D25C9E8948}"/>
                </a:ext>
              </a:extLst>
            </p:cNvPr>
            <p:cNvSpPr/>
            <p:nvPr/>
          </p:nvSpPr>
          <p:spPr>
            <a:xfrm>
              <a:off x="7392275" y="1128432"/>
              <a:ext cx="460375" cy="222650"/>
            </a:xfrm>
            <a:custGeom>
              <a:avLst/>
              <a:gdLst/>
              <a:ahLst/>
              <a:cxnLst/>
              <a:rect l="l" t="t" r="r" b="b"/>
              <a:pathLst>
                <a:path w="18415" h="8906" extrusionOk="0">
                  <a:moveTo>
                    <a:pt x="132" y="0"/>
                  </a:moveTo>
                  <a:lnTo>
                    <a:pt x="0" y="261"/>
                  </a:lnTo>
                  <a:cubicBezTo>
                    <a:pt x="1277" y="931"/>
                    <a:pt x="2642" y="1479"/>
                    <a:pt x="3931" y="2141"/>
                  </a:cubicBezTo>
                  <a:cubicBezTo>
                    <a:pt x="5472" y="2933"/>
                    <a:pt x="7022" y="3714"/>
                    <a:pt x="8573" y="4485"/>
                  </a:cubicBezTo>
                  <a:cubicBezTo>
                    <a:pt x="11615" y="5992"/>
                    <a:pt x="14669" y="7470"/>
                    <a:pt x="17754" y="8883"/>
                  </a:cubicBezTo>
                  <a:cubicBezTo>
                    <a:pt x="17790" y="8899"/>
                    <a:pt x="17824" y="8906"/>
                    <a:pt x="17857" y="8906"/>
                  </a:cubicBezTo>
                  <a:cubicBezTo>
                    <a:pt x="17959" y="8906"/>
                    <a:pt x="18044" y="8837"/>
                    <a:pt x="18084" y="8752"/>
                  </a:cubicBezTo>
                  <a:cubicBezTo>
                    <a:pt x="18096" y="8755"/>
                    <a:pt x="18108" y="8756"/>
                    <a:pt x="18120" y="8756"/>
                  </a:cubicBezTo>
                  <a:cubicBezTo>
                    <a:pt x="18160" y="8756"/>
                    <a:pt x="18200" y="8736"/>
                    <a:pt x="18225" y="8680"/>
                  </a:cubicBezTo>
                  <a:cubicBezTo>
                    <a:pt x="18297" y="8535"/>
                    <a:pt x="18335" y="8382"/>
                    <a:pt x="18361" y="8221"/>
                  </a:cubicBezTo>
                  <a:cubicBezTo>
                    <a:pt x="18385" y="8064"/>
                    <a:pt x="18414" y="7887"/>
                    <a:pt x="18324" y="7750"/>
                  </a:cubicBezTo>
                  <a:cubicBezTo>
                    <a:pt x="18313" y="7734"/>
                    <a:pt x="18301" y="7720"/>
                    <a:pt x="18289" y="7710"/>
                  </a:cubicBezTo>
                  <a:lnTo>
                    <a:pt x="18029" y="7728"/>
                  </a:lnTo>
                  <a:cubicBezTo>
                    <a:pt x="18031" y="7736"/>
                    <a:pt x="18031" y="7742"/>
                    <a:pt x="18031" y="7750"/>
                  </a:cubicBezTo>
                  <a:cubicBezTo>
                    <a:pt x="18021" y="7763"/>
                    <a:pt x="18013" y="7774"/>
                    <a:pt x="18005" y="7791"/>
                  </a:cubicBezTo>
                  <a:cubicBezTo>
                    <a:pt x="17957" y="7909"/>
                    <a:pt x="17994" y="8044"/>
                    <a:pt x="17994" y="8169"/>
                  </a:cubicBezTo>
                  <a:cubicBezTo>
                    <a:pt x="17994" y="8271"/>
                    <a:pt x="17983" y="8370"/>
                    <a:pt x="17969" y="8467"/>
                  </a:cubicBezTo>
                  <a:cubicBezTo>
                    <a:pt x="14771" y="6960"/>
                    <a:pt x="11575" y="5445"/>
                    <a:pt x="8405" y="3879"/>
                  </a:cubicBezTo>
                  <a:cubicBezTo>
                    <a:pt x="6851" y="3113"/>
                    <a:pt x="5299" y="2334"/>
                    <a:pt x="3752" y="1550"/>
                  </a:cubicBezTo>
                  <a:cubicBezTo>
                    <a:pt x="2644" y="986"/>
                    <a:pt x="1402" y="159"/>
                    <a:pt x="1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82;p60">
              <a:extLst>
                <a:ext uri="{FF2B5EF4-FFF2-40B4-BE49-F238E27FC236}">
                  <a16:creationId xmlns="" xmlns:a16="http://schemas.microsoft.com/office/drawing/2014/main" id="{1F637103-C6A9-A246-8562-DB2B40DF68E2}"/>
                </a:ext>
              </a:extLst>
            </p:cNvPr>
            <p:cNvSpPr/>
            <p:nvPr/>
          </p:nvSpPr>
          <p:spPr>
            <a:xfrm>
              <a:off x="6948800" y="242732"/>
              <a:ext cx="896100" cy="1097400"/>
            </a:xfrm>
            <a:custGeom>
              <a:avLst/>
              <a:gdLst/>
              <a:ahLst/>
              <a:cxnLst/>
              <a:rect l="l" t="t" r="r" b="b"/>
              <a:pathLst>
                <a:path w="35844" h="43896" extrusionOk="0">
                  <a:moveTo>
                    <a:pt x="34902" y="134"/>
                  </a:moveTo>
                  <a:cubicBezTo>
                    <a:pt x="34953" y="134"/>
                    <a:pt x="35001" y="167"/>
                    <a:pt x="35001" y="233"/>
                  </a:cubicBezTo>
                  <a:cubicBezTo>
                    <a:pt x="35003" y="529"/>
                    <a:pt x="34915" y="832"/>
                    <a:pt x="34858" y="1120"/>
                  </a:cubicBezTo>
                  <a:cubicBezTo>
                    <a:pt x="34847" y="1179"/>
                    <a:pt x="34806" y="1204"/>
                    <a:pt x="34762" y="1204"/>
                  </a:cubicBezTo>
                  <a:cubicBezTo>
                    <a:pt x="34695" y="1204"/>
                    <a:pt x="34621" y="1147"/>
                    <a:pt x="34633" y="1060"/>
                  </a:cubicBezTo>
                  <a:cubicBezTo>
                    <a:pt x="34680" y="776"/>
                    <a:pt x="34698" y="476"/>
                    <a:pt x="34798" y="206"/>
                  </a:cubicBezTo>
                  <a:cubicBezTo>
                    <a:pt x="34816" y="157"/>
                    <a:pt x="34860" y="134"/>
                    <a:pt x="34902" y="134"/>
                  </a:cubicBezTo>
                  <a:close/>
                  <a:moveTo>
                    <a:pt x="1850" y="2436"/>
                  </a:moveTo>
                  <a:cubicBezTo>
                    <a:pt x="1896" y="2436"/>
                    <a:pt x="1943" y="2474"/>
                    <a:pt x="1928" y="2534"/>
                  </a:cubicBezTo>
                  <a:cubicBezTo>
                    <a:pt x="1810" y="3011"/>
                    <a:pt x="1832" y="3466"/>
                    <a:pt x="1838" y="3951"/>
                  </a:cubicBezTo>
                  <a:cubicBezTo>
                    <a:pt x="1839" y="4005"/>
                    <a:pt x="1796" y="4034"/>
                    <a:pt x="1753" y="4034"/>
                  </a:cubicBezTo>
                  <a:cubicBezTo>
                    <a:pt x="1718" y="4034"/>
                    <a:pt x="1683" y="4015"/>
                    <a:pt x="1671" y="3975"/>
                  </a:cubicBezTo>
                  <a:cubicBezTo>
                    <a:pt x="1538" y="3490"/>
                    <a:pt x="1621" y="2963"/>
                    <a:pt x="1774" y="2492"/>
                  </a:cubicBezTo>
                  <a:cubicBezTo>
                    <a:pt x="1787" y="2453"/>
                    <a:pt x="1818" y="2436"/>
                    <a:pt x="1850" y="2436"/>
                  </a:cubicBezTo>
                  <a:close/>
                  <a:moveTo>
                    <a:pt x="34782" y="2583"/>
                  </a:moveTo>
                  <a:cubicBezTo>
                    <a:pt x="34814" y="2583"/>
                    <a:pt x="34846" y="2601"/>
                    <a:pt x="34860" y="2641"/>
                  </a:cubicBezTo>
                  <a:cubicBezTo>
                    <a:pt x="35107" y="3363"/>
                    <a:pt x="35068" y="4108"/>
                    <a:pt x="34842" y="4830"/>
                  </a:cubicBezTo>
                  <a:cubicBezTo>
                    <a:pt x="34828" y="4874"/>
                    <a:pt x="34793" y="4892"/>
                    <a:pt x="34758" y="4892"/>
                  </a:cubicBezTo>
                  <a:cubicBezTo>
                    <a:pt x="34705" y="4892"/>
                    <a:pt x="34651" y="4849"/>
                    <a:pt x="34671" y="4782"/>
                  </a:cubicBezTo>
                  <a:cubicBezTo>
                    <a:pt x="34865" y="4083"/>
                    <a:pt x="34842" y="3395"/>
                    <a:pt x="34698" y="2685"/>
                  </a:cubicBezTo>
                  <a:cubicBezTo>
                    <a:pt x="34686" y="2622"/>
                    <a:pt x="34734" y="2583"/>
                    <a:pt x="34782" y="2583"/>
                  </a:cubicBezTo>
                  <a:close/>
                  <a:moveTo>
                    <a:pt x="1887" y="6606"/>
                  </a:moveTo>
                  <a:cubicBezTo>
                    <a:pt x="1918" y="6606"/>
                    <a:pt x="1950" y="6627"/>
                    <a:pt x="1951" y="6669"/>
                  </a:cubicBezTo>
                  <a:cubicBezTo>
                    <a:pt x="1958" y="6953"/>
                    <a:pt x="1988" y="7246"/>
                    <a:pt x="1963" y="7528"/>
                  </a:cubicBezTo>
                  <a:cubicBezTo>
                    <a:pt x="1958" y="7576"/>
                    <a:pt x="1922" y="7601"/>
                    <a:pt x="1887" y="7601"/>
                  </a:cubicBezTo>
                  <a:cubicBezTo>
                    <a:pt x="1851" y="7601"/>
                    <a:pt x="1815" y="7576"/>
                    <a:pt x="1810" y="7528"/>
                  </a:cubicBezTo>
                  <a:cubicBezTo>
                    <a:pt x="1785" y="7246"/>
                    <a:pt x="1815" y="6953"/>
                    <a:pt x="1822" y="6669"/>
                  </a:cubicBezTo>
                  <a:cubicBezTo>
                    <a:pt x="1823" y="6627"/>
                    <a:pt x="1855" y="6606"/>
                    <a:pt x="1887" y="6606"/>
                  </a:cubicBezTo>
                  <a:close/>
                  <a:moveTo>
                    <a:pt x="34768" y="6733"/>
                  </a:moveTo>
                  <a:cubicBezTo>
                    <a:pt x="34808" y="6733"/>
                    <a:pt x="34849" y="6760"/>
                    <a:pt x="34851" y="6812"/>
                  </a:cubicBezTo>
                  <a:cubicBezTo>
                    <a:pt x="34879" y="7431"/>
                    <a:pt x="34890" y="8051"/>
                    <a:pt x="34851" y="8671"/>
                  </a:cubicBezTo>
                  <a:cubicBezTo>
                    <a:pt x="34848" y="8724"/>
                    <a:pt x="34808" y="8750"/>
                    <a:pt x="34769" y="8750"/>
                  </a:cubicBezTo>
                  <a:cubicBezTo>
                    <a:pt x="34730" y="8750"/>
                    <a:pt x="34690" y="8724"/>
                    <a:pt x="34687" y="8671"/>
                  </a:cubicBezTo>
                  <a:cubicBezTo>
                    <a:pt x="34645" y="8051"/>
                    <a:pt x="34657" y="7431"/>
                    <a:pt x="34687" y="6812"/>
                  </a:cubicBezTo>
                  <a:cubicBezTo>
                    <a:pt x="34689" y="6759"/>
                    <a:pt x="34729" y="6733"/>
                    <a:pt x="34768" y="6733"/>
                  </a:cubicBezTo>
                  <a:close/>
                  <a:moveTo>
                    <a:pt x="1743" y="9606"/>
                  </a:moveTo>
                  <a:cubicBezTo>
                    <a:pt x="1775" y="9606"/>
                    <a:pt x="1808" y="9629"/>
                    <a:pt x="1810" y="9673"/>
                  </a:cubicBezTo>
                  <a:cubicBezTo>
                    <a:pt x="1831" y="10146"/>
                    <a:pt x="1896" y="10656"/>
                    <a:pt x="1828" y="11125"/>
                  </a:cubicBezTo>
                  <a:cubicBezTo>
                    <a:pt x="1823" y="11167"/>
                    <a:pt x="1783" y="11189"/>
                    <a:pt x="1743" y="11189"/>
                  </a:cubicBezTo>
                  <a:cubicBezTo>
                    <a:pt x="1703" y="11189"/>
                    <a:pt x="1662" y="11167"/>
                    <a:pt x="1655" y="11125"/>
                  </a:cubicBezTo>
                  <a:cubicBezTo>
                    <a:pt x="1589" y="10656"/>
                    <a:pt x="1655" y="10146"/>
                    <a:pt x="1677" y="9673"/>
                  </a:cubicBezTo>
                  <a:cubicBezTo>
                    <a:pt x="1678" y="9629"/>
                    <a:pt x="1710" y="9606"/>
                    <a:pt x="1743" y="9606"/>
                  </a:cubicBezTo>
                  <a:close/>
                  <a:moveTo>
                    <a:pt x="34768" y="10893"/>
                  </a:moveTo>
                  <a:cubicBezTo>
                    <a:pt x="34800" y="10893"/>
                    <a:pt x="34834" y="10915"/>
                    <a:pt x="34837" y="10959"/>
                  </a:cubicBezTo>
                  <a:cubicBezTo>
                    <a:pt x="34885" y="11675"/>
                    <a:pt x="34865" y="12387"/>
                    <a:pt x="34846" y="13103"/>
                  </a:cubicBezTo>
                  <a:cubicBezTo>
                    <a:pt x="34844" y="13153"/>
                    <a:pt x="34806" y="13178"/>
                    <a:pt x="34768" y="13178"/>
                  </a:cubicBezTo>
                  <a:cubicBezTo>
                    <a:pt x="34731" y="13178"/>
                    <a:pt x="34693" y="13153"/>
                    <a:pt x="34692" y="13103"/>
                  </a:cubicBezTo>
                  <a:cubicBezTo>
                    <a:pt x="34673" y="12387"/>
                    <a:pt x="34653" y="11675"/>
                    <a:pt x="34701" y="10959"/>
                  </a:cubicBezTo>
                  <a:cubicBezTo>
                    <a:pt x="34703" y="10915"/>
                    <a:pt x="34735" y="10893"/>
                    <a:pt x="34768" y="10893"/>
                  </a:cubicBezTo>
                  <a:close/>
                  <a:moveTo>
                    <a:pt x="1886" y="13029"/>
                  </a:moveTo>
                  <a:cubicBezTo>
                    <a:pt x="1924" y="13029"/>
                    <a:pt x="1962" y="13053"/>
                    <a:pt x="1963" y="13103"/>
                  </a:cubicBezTo>
                  <a:cubicBezTo>
                    <a:pt x="1977" y="13572"/>
                    <a:pt x="2029" y="14065"/>
                    <a:pt x="1967" y="14533"/>
                  </a:cubicBezTo>
                  <a:cubicBezTo>
                    <a:pt x="1960" y="14585"/>
                    <a:pt x="1924" y="14611"/>
                    <a:pt x="1887" y="14611"/>
                  </a:cubicBezTo>
                  <a:cubicBezTo>
                    <a:pt x="1850" y="14611"/>
                    <a:pt x="1813" y="14585"/>
                    <a:pt x="1806" y="14533"/>
                  </a:cubicBezTo>
                  <a:cubicBezTo>
                    <a:pt x="1743" y="14067"/>
                    <a:pt x="1796" y="13572"/>
                    <a:pt x="1808" y="13103"/>
                  </a:cubicBezTo>
                  <a:cubicBezTo>
                    <a:pt x="1810" y="13053"/>
                    <a:pt x="1849" y="13029"/>
                    <a:pt x="1886" y="13029"/>
                  </a:cubicBezTo>
                  <a:close/>
                  <a:moveTo>
                    <a:pt x="34769" y="15596"/>
                  </a:moveTo>
                  <a:cubicBezTo>
                    <a:pt x="34810" y="15596"/>
                    <a:pt x="34850" y="15623"/>
                    <a:pt x="34851" y="15676"/>
                  </a:cubicBezTo>
                  <a:cubicBezTo>
                    <a:pt x="34877" y="16345"/>
                    <a:pt x="34874" y="17010"/>
                    <a:pt x="34856" y="17678"/>
                  </a:cubicBezTo>
                  <a:cubicBezTo>
                    <a:pt x="34853" y="17734"/>
                    <a:pt x="34811" y="17762"/>
                    <a:pt x="34769" y="17762"/>
                  </a:cubicBezTo>
                  <a:cubicBezTo>
                    <a:pt x="34726" y="17762"/>
                    <a:pt x="34684" y="17733"/>
                    <a:pt x="34682" y="17678"/>
                  </a:cubicBezTo>
                  <a:cubicBezTo>
                    <a:pt x="34661" y="17010"/>
                    <a:pt x="34659" y="16345"/>
                    <a:pt x="34685" y="15676"/>
                  </a:cubicBezTo>
                  <a:cubicBezTo>
                    <a:pt x="34687" y="15623"/>
                    <a:pt x="34728" y="15596"/>
                    <a:pt x="34769" y="15596"/>
                  </a:cubicBezTo>
                  <a:close/>
                  <a:moveTo>
                    <a:pt x="1620" y="16466"/>
                  </a:moveTo>
                  <a:cubicBezTo>
                    <a:pt x="1646" y="16466"/>
                    <a:pt x="1671" y="16480"/>
                    <a:pt x="1681" y="16512"/>
                  </a:cubicBezTo>
                  <a:cubicBezTo>
                    <a:pt x="1838" y="17043"/>
                    <a:pt x="1991" y="17731"/>
                    <a:pt x="1826" y="18274"/>
                  </a:cubicBezTo>
                  <a:cubicBezTo>
                    <a:pt x="1812" y="18321"/>
                    <a:pt x="1774" y="18343"/>
                    <a:pt x="1736" y="18343"/>
                  </a:cubicBezTo>
                  <a:cubicBezTo>
                    <a:pt x="1688" y="18343"/>
                    <a:pt x="1639" y="18309"/>
                    <a:pt x="1635" y="18248"/>
                  </a:cubicBezTo>
                  <a:cubicBezTo>
                    <a:pt x="1619" y="17982"/>
                    <a:pt x="1669" y="17715"/>
                    <a:pt x="1663" y="17445"/>
                  </a:cubicBezTo>
                  <a:cubicBezTo>
                    <a:pt x="1655" y="17142"/>
                    <a:pt x="1617" y="16844"/>
                    <a:pt x="1552" y="16548"/>
                  </a:cubicBezTo>
                  <a:cubicBezTo>
                    <a:pt x="1542" y="16498"/>
                    <a:pt x="1582" y="16466"/>
                    <a:pt x="1620" y="16466"/>
                  </a:cubicBezTo>
                  <a:close/>
                  <a:moveTo>
                    <a:pt x="1743" y="19890"/>
                  </a:moveTo>
                  <a:cubicBezTo>
                    <a:pt x="1781" y="19890"/>
                    <a:pt x="1819" y="19915"/>
                    <a:pt x="1822" y="19966"/>
                  </a:cubicBezTo>
                  <a:cubicBezTo>
                    <a:pt x="1848" y="20441"/>
                    <a:pt x="1884" y="20920"/>
                    <a:pt x="1845" y="21395"/>
                  </a:cubicBezTo>
                  <a:cubicBezTo>
                    <a:pt x="1839" y="21461"/>
                    <a:pt x="1791" y="21494"/>
                    <a:pt x="1743" y="21494"/>
                  </a:cubicBezTo>
                  <a:cubicBezTo>
                    <a:pt x="1694" y="21494"/>
                    <a:pt x="1646" y="21461"/>
                    <a:pt x="1642" y="21395"/>
                  </a:cubicBezTo>
                  <a:cubicBezTo>
                    <a:pt x="1602" y="20919"/>
                    <a:pt x="1639" y="20441"/>
                    <a:pt x="1665" y="19966"/>
                  </a:cubicBezTo>
                  <a:cubicBezTo>
                    <a:pt x="1667" y="19915"/>
                    <a:pt x="1705" y="19890"/>
                    <a:pt x="1743" y="19890"/>
                  </a:cubicBezTo>
                  <a:close/>
                  <a:moveTo>
                    <a:pt x="34769" y="20031"/>
                  </a:moveTo>
                  <a:cubicBezTo>
                    <a:pt x="34808" y="20031"/>
                    <a:pt x="34848" y="20057"/>
                    <a:pt x="34849" y="20109"/>
                  </a:cubicBezTo>
                  <a:cubicBezTo>
                    <a:pt x="34867" y="20682"/>
                    <a:pt x="34860" y="21252"/>
                    <a:pt x="34835" y="21825"/>
                  </a:cubicBezTo>
                  <a:cubicBezTo>
                    <a:pt x="34833" y="21867"/>
                    <a:pt x="34800" y="21889"/>
                    <a:pt x="34768" y="21889"/>
                  </a:cubicBezTo>
                  <a:cubicBezTo>
                    <a:pt x="34736" y="21889"/>
                    <a:pt x="34704" y="21867"/>
                    <a:pt x="34703" y="21825"/>
                  </a:cubicBezTo>
                  <a:cubicBezTo>
                    <a:pt x="34678" y="21252"/>
                    <a:pt x="34671" y="20682"/>
                    <a:pt x="34689" y="20109"/>
                  </a:cubicBezTo>
                  <a:cubicBezTo>
                    <a:pt x="34690" y="20057"/>
                    <a:pt x="34730" y="20031"/>
                    <a:pt x="34769" y="20031"/>
                  </a:cubicBezTo>
                  <a:close/>
                  <a:moveTo>
                    <a:pt x="1819" y="23627"/>
                  </a:moveTo>
                  <a:cubicBezTo>
                    <a:pt x="1849" y="23627"/>
                    <a:pt x="1880" y="23647"/>
                    <a:pt x="1882" y="23686"/>
                  </a:cubicBezTo>
                  <a:cubicBezTo>
                    <a:pt x="1921" y="24256"/>
                    <a:pt x="1967" y="24827"/>
                    <a:pt x="1961" y="25399"/>
                  </a:cubicBezTo>
                  <a:cubicBezTo>
                    <a:pt x="1961" y="25450"/>
                    <a:pt x="1924" y="25474"/>
                    <a:pt x="1887" y="25474"/>
                  </a:cubicBezTo>
                  <a:cubicBezTo>
                    <a:pt x="1848" y="25474"/>
                    <a:pt x="1809" y="25449"/>
                    <a:pt x="1806" y="25399"/>
                  </a:cubicBezTo>
                  <a:cubicBezTo>
                    <a:pt x="1757" y="24829"/>
                    <a:pt x="1762" y="24258"/>
                    <a:pt x="1760" y="23686"/>
                  </a:cubicBezTo>
                  <a:cubicBezTo>
                    <a:pt x="1760" y="23646"/>
                    <a:pt x="1789" y="23627"/>
                    <a:pt x="1819" y="23627"/>
                  </a:cubicBezTo>
                  <a:close/>
                  <a:moveTo>
                    <a:pt x="34625" y="24312"/>
                  </a:moveTo>
                  <a:cubicBezTo>
                    <a:pt x="34669" y="24312"/>
                    <a:pt x="34712" y="24340"/>
                    <a:pt x="34715" y="24397"/>
                  </a:cubicBezTo>
                  <a:cubicBezTo>
                    <a:pt x="34733" y="24970"/>
                    <a:pt x="34719" y="25542"/>
                    <a:pt x="34708" y="26112"/>
                  </a:cubicBezTo>
                  <a:cubicBezTo>
                    <a:pt x="34708" y="26166"/>
                    <a:pt x="34667" y="26193"/>
                    <a:pt x="34626" y="26193"/>
                  </a:cubicBezTo>
                  <a:cubicBezTo>
                    <a:pt x="34584" y="26193"/>
                    <a:pt x="34543" y="26166"/>
                    <a:pt x="34541" y="26112"/>
                  </a:cubicBezTo>
                  <a:cubicBezTo>
                    <a:pt x="34532" y="25542"/>
                    <a:pt x="34519" y="24970"/>
                    <a:pt x="34537" y="24397"/>
                  </a:cubicBezTo>
                  <a:cubicBezTo>
                    <a:pt x="34538" y="24340"/>
                    <a:pt x="34582" y="24312"/>
                    <a:pt x="34625" y="24312"/>
                  </a:cubicBezTo>
                  <a:close/>
                  <a:moveTo>
                    <a:pt x="1885" y="27046"/>
                  </a:moveTo>
                  <a:cubicBezTo>
                    <a:pt x="1920" y="27046"/>
                    <a:pt x="1953" y="27069"/>
                    <a:pt x="1956" y="27114"/>
                  </a:cubicBezTo>
                  <a:cubicBezTo>
                    <a:pt x="1983" y="27680"/>
                    <a:pt x="2015" y="28264"/>
                    <a:pt x="1975" y="28829"/>
                  </a:cubicBezTo>
                  <a:cubicBezTo>
                    <a:pt x="1971" y="28886"/>
                    <a:pt x="1929" y="28914"/>
                    <a:pt x="1886" y="28914"/>
                  </a:cubicBezTo>
                  <a:cubicBezTo>
                    <a:pt x="1844" y="28914"/>
                    <a:pt x="1801" y="28886"/>
                    <a:pt x="1796" y="28829"/>
                  </a:cubicBezTo>
                  <a:cubicBezTo>
                    <a:pt x="1757" y="28264"/>
                    <a:pt x="1787" y="27680"/>
                    <a:pt x="1815" y="27114"/>
                  </a:cubicBezTo>
                  <a:cubicBezTo>
                    <a:pt x="1817" y="27069"/>
                    <a:pt x="1851" y="27046"/>
                    <a:pt x="1885" y="27046"/>
                  </a:cubicBezTo>
                  <a:close/>
                  <a:moveTo>
                    <a:pt x="34768" y="28190"/>
                  </a:moveTo>
                  <a:cubicBezTo>
                    <a:pt x="34803" y="28190"/>
                    <a:pt x="34837" y="28212"/>
                    <a:pt x="34839" y="28257"/>
                  </a:cubicBezTo>
                  <a:cubicBezTo>
                    <a:pt x="34863" y="28783"/>
                    <a:pt x="34849" y="29306"/>
                    <a:pt x="34837" y="29829"/>
                  </a:cubicBezTo>
                  <a:cubicBezTo>
                    <a:pt x="34836" y="29873"/>
                    <a:pt x="34803" y="29895"/>
                    <a:pt x="34769" y="29895"/>
                  </a:cubicBezTo>
                  <a:cubicBezTo>
                    <a:pt x="34735" y="29895"/>
                    <a:pt x="34702" y="29873"/>
                    <a:pt x="34701" y="29829"/>
                  </a:cubicBezTo>
                  <a:cubicBezTo>
                    <a:pt x="34687" y="29306"/>
                    <a:pt x="34675" y="28783"/>
                    <a:pt x="34698" y="28257"/>
                  </a:cubicBezTo>
                  <a:cubicBezTo>
                    <a:pt x="34700" y="28212"/>
                    <a:pt x="34734" y="28190"/>
                    <a:pt x="34768" y="28190"/>
                  </a:cubicBezTo>
                  <a:close/>
                  <a:moveTo>
                    <a:pt x="1747" y="30911"/>
                  </a:moveTo>
                  <a:cubicBezTo>
                    <a:pt x="1773" y="30911"/>
                    <a:pt x="1799" y="30924"/>
                    <a:pt x="1810" y="30954"/>
                  </a:cubicBezTo>
                  <a:cubicBezTo>
                    <a:pt x="1974" y="31386"/>
                    <a:pt x="2041" y="31827"/>
                    <a:pt x="1956" y="32282"/>
                  </a:cubicBezTo>
                  <a:cubicBezTo>
                    <a:pt x="1949" y="32321"/>
                    <a:pt x="1916" y="32338"/>
                    <a:pt x="1883" y="32338"/>
                  </a:cubicBezTo>
                  <a:cubicBezTo>
                    <a:pt x="1841" y="32338"/>
                    <a:pt x="1797" y="32310"/>
                    <a:pt x="1801" y="32261"/>
                  </a:cubicBezTo>
                  <a:cubicBezTo>
                    <a:pt x="1836" y="31827"/>
                    <a:pt x="1818" y="31404"/>
                    <a:pt x="1689" y="30988"/>
                  </a:cubicBezTo>
                  <a:cubicBezTo>
                    <a:pt x="1673" y="30940"/>
                    <a:pt x="1710" y="30911"/>
                    <a:pt x="1747" y="30911"/>
                  </a:cubicBezTo>
                  <a:close/>
                  <a:moveTo>
                    <a:pt x="34769" y="31619"/>
                  </a:moveTo>
                  <a:cubicBezTo>
                    <a:pt x="34803" y="31619"/>
                    <a:pt x="34837" y="31642"/>
                    <a:pt x="34842" y="31688"/>
                  </a:cubicBezTo>
                  <a:cubicBezTo>
                    <a:pt x="34885" y="32211"/>
                    <a:pt x="34869" y="32741"/>
                    <a:pt x="34837" y="33261"/>
                  </a:cubicBezTo>
                  <a:cubicBezTo>
                    <a:pt x="34835" y="33306"/>
                    <a:pt x="34802" y="33328"/>
                    <a:pt x="34769" y="33328"/>
                  </a:cubicBezTo>
                  <a:cubicBezTo>
                    <a:pt x="34736" y="33328"/>
                    <a:pt x="34702" y="33306"/>
                    <a:pt x="34698" y="33261"/>
                  </a:cubicBezTo>
                  <a:cubicBezTo>
                    <a:pt x="34666" y="32741"/>
                    <a:pt x="34650" y="32211"/>
                    <a:pt x="34696" y="31688"/>
                  </a:cubicBezTo>
                  <a:cubicBezTo>
                    <a:pt x="34700" y="31642"/>
                    <a:pt x="34734" y="31619"/>
                    <a:pt x="34769" y="31619"/>
                  </a:cubicBezTo>
                  <a:close/>
                  <a:moveTo>
                    <a:pt x="19057" y="33704"/>
                  </a:moveTo>
                  <a:cubicBezTo>
                    <a:pt x="19065" y="33704"/>
                    <a:pt x="19073" y="33705"/>
                    <a:pt x="19081" y="33708"/>
                  </a:cubicBezTo>
                  <a:cubicBezTo>
                    <a:pt x="19632" y="33913"/>
                    <a:pt x="20159" y="34159"/>
                    <a:pt x="20638" y="34507"/>
                  </a:cubicBezTo>
                  <a:cubicBezTo>
                    <a:pt x="20711" y="34559"/>
                    <a:pt x="20669" y="34667"/>
                    <a:pt x="20594" y="34667"/>
                  </a:cubicBezTo>
                  <a:cubicBezTo>
                    <a:pt x="20580" y="34667"/>
                    <a:pt x="20565" y="34664"/>
                    <a:pt x="20549" y="34655"/>
                  </a:cubicBezTo>
                  <a:cubicBezTo>
                    <a:pt x="20051" y="34372"/>
                    <a:pt x="19547" y="34088"/>
                    <a:pt x="19016" y="33861"/>
                  </a:cubicBezTo>
                  <a:cubicBezTo>
                    <a:pt x="18939" y="33827"/>
                    <a:pt x="18983" y="33704"/>
                    <a:pt x="19057" y="33704"/>
                  </a:cubicBezTo>
                  <a:close/>
                  <a:moveTo>
                    <a:pt x="16621" y="33615"/>
                  </a:moveTo>
                  <a:cubicBezTo>
                    <a:pt x="16706" y="33615"/>
                    <a:pt x="16742" y="33735"/>
                    <a:pt x="16666" y="33787"/>
                  </a:cubicBezTo>
                  <a:cubicBezTo>
                    <a:pt x="16151" y="34129"/>
                    <a:pt x="15560" y="34366"/>
                    <a:pt x="15031" y="34692"/>
                  </a:cubicBezTo>
                  <a:cubicBezTo>
                    <a:pt x="15016" y="34702"/>
                    <a:pt x="15000" y="34706"/>
                    <a:pt x="14986" y="34706"/>
                  </a:cubicBezTo>
                  <a:cubicBezTo>
                    <a:pt x="14912" y="34706"/>
                    <a:pt x="14868" y="34594"/>
                    <a:pt x="14944" y="34539"/>
                  </a:cubicBezTo>
                  <a:cubicBezTo>
                    <a:pt x="15439" y="34182"/>
                    <a:pt x="15998" y="33780"/>
                    <a:pt x="16594" y="33619"/>
                  </a:cubicBezTo>
                  <a:cubicBezTo>
                    <a:pt x="16604" y="33616"/>
                    <a:pt x="16612" y="33615"/>
                    <a:pt x="16621" y="33615"/>
                  </a:cubicBezTo>
                  <a:close/>
                  <a:moveTo>
                    <a:pt x="12188" y="35647"/>
                  </a:moveTo>
                  <a:cubicBezTo>
                    <a:pt x="12274" y="35647"/>
                    <a:pt x="12333" y="35775"/>
                    <a:pt x="12240" y="35814"/>
                  </a:cubicBezTo>
                  <a:cubicBezTo>
                    <a:pt x="11808" y="35999"/>
                    <a:pt x="11332" y="36108"/>
                    <a:pt x="10880" y="36233"/>
                  </a:cubicBezTo>
                  <a:cubicBezTo>
                    <a:pt x="10872" y="36235"/>
                    <a:pt x="10864" y="36236"/>
                    <a:pt x="10857" y="36236"/>
                  </a:cubicBezTo>
                  <a:cubicBezTo>
                    <a:pt x="10773" y="36236"/>
                    <a:pt x="10747" y="36107"/>
                    <a:pt x="10836" y="36076"/>
                  </a:cubicBezTo>
                  <a:cubicBezTo>
                    <a:pt x="11272" y="35923"/>
                    <a:pt x="11718" y="35742"/>
                    <a:pt x="12171" y="35648"/>
                  </a:cubicBezTo>
                  <a:cubicBezTo>
                    <a:pt x="12176" y="35647"/>
                    <a:pt x="12182" y="35647"/>
                    <a:pt x="12188" y="35647"/>
                  </a:cubicBezTo>
                  <a:close/>
                  <a:moveTo>
                    <a:pt x="1600" y="34479"/>
                  </a:moveTo>
                  <a:cubicBezTo>
                    <a:pt x="1635" y="34479"/>
                    <a:pt x="1670" y="34503"/>
                    <a:pt x="1671" y="34549"/>
                  </a:cubicBezTo>
                  <a:cubicBezTo>
                    <a:pt x="1685" y="35114"/>
                    <a:pt x="1741" y="35699"/>
                    <a:pt x="1685" y="36265"/>
                  </a:cubicBezTo>
                  <a:cubicBezTo>
                    <a:pt x="1680" y="36319"/>
                    <a:pt x="1640" y="36346"/>
                    <a:pt x="1600" y="36346"/>
                  </a:cubicBezTo>
                  <a:cubicBezTo>
                    <a:pt x="1560" y="36346"/>
                    <a:pt x="1520" y="36319"/>
                    <a:pt x="1514" y="36265"/>
                  </a:cubicBezTo>
                  <a:cubicBezTo>
                    <a:pt x="1459" y="35699"/>
                    <a:pt x="1512" y="35114"/>
                    <a:pt x="1528" y="34549"/>
                  </a:cubicBezTo>
                  <a:cubicBezTo>
                    <a:pt x="1529" y="34503"/>
                    <a:pt x="1565" y="34479"/>
                    <a:pt x="1600" y="34479"/>
                  </a:cubicBezTo>
                  <a:close/>
                  <a:moveTo>
                    <a:pt x="23056" y="35432"/>
                  </a:moveTo>
                  <a:cubicBezTo>
                    <a:pt x="23083" y="35432"/>
                    <a:pt x="23109" y="35443"/>
                    <a:pt x="23129" y="35468"/>
                  </a:cubicBezTo>
                  <a:cubicBezTo>
                    <a:pt x="23426" y="35842"/>
                    <a:pt x="23809" y="36112"/>
                    <a:pt x="24244" y="36313"/>
                  </a:cubicBezTo>
                  <a:cubicBezTo>
                    <a:pt x="24342" y="36359"/>
                    <a:pt x="24287" y="36509"/>
                    <a:pt x="24193" y="36509"/>
                  </a:cubicBezTo>
                  <a:cubicBezTo>
                    <a:pt x="24184" y="36509"/>
                    <a:pt x="24174" y="36508"/>
                    <a:pt x="24163" y="36504"/>
                  </a:cubicBezTo>
                  <a:cubicBezTo>
                    <a:pt x="23664" y="36341"/>
                    <a:pt x="23265" y="36020"/>
                    <a:pt x="22951" y="35604"/>
                  </a:cubicBezTo>
                  <a:cubicBezTo>
                    <a:pt x="22894" y="35526"/>
                    <a:pt x="22977" y="35432"/>
                    <a:pt x="23056" y="35432"/>
                  </a:cubicBezTo>
                  <a:close/>
                  <a:moveTo>
                    <a:pt x="34625" y="35189"/>
                  </a:moveTo>
                  <a:cubicBezTo>
                    <a:pt x="34661" y="35189"/>
                    <a:pt x="34696" y="35213"/>
                    <a:pt x="34698" y="35263"/>
                  </a:cubicBezTo>
                  <a:cubicBezTo>
                    <a:pt x="34734" y="35879"/>
                    <a:pt x="34682" y="36504"/>
                    <a:pt x="34664" y="37121"/>
                  </a:cubicBezTo>
                  <a:cubicBezTo>
                    <a:pt x="34662" y="37170"/>
                    <a:pt x="34623" y="37194"/>
                    <a:pt x="34586" y="37194"/>
                  </a:cubicBezTo>
                  <a:cubicBezTo>
                    <a:pt x="34548" y="37194"/>
                    <a:pt x="34512" y="37170"/>
                    <a:pt x="34512" y="37121"/>
                  </a:cubicBezTo>
                  <a:cubicBezTo>
                    <a:pt x="34516" y="36505"/>
                    <a:pt x="34488" y="35877"/>
                    <a:pt x="34546" y="35263"/>
                  </a:cubicBezTo>
                  <a:cubicBezTo>
                    <a:pt x="34551" y="35214"/>
                    <a:pt x="34588" y="35189"/>
                    <a:pt x="34625" y="35189"/>
                  </a:cubicBezTo>
                  <a:close/>
                  <a:moveTo>
                    <a:pt x="9046" y="37193"/>
                  </a:moveTo>
                  <a:cubicBezTo>
                    <a:pt x="9138" y="37193"/>
                    <a:pt x="9190" y="37335"/>
                    <a:pt x="9097" y="37382"/>
                  </a:cubicBezTo>
                  <a:cubicBezTo>
                    <a:pt x="8633" y="37611"/>
                    <a:pt x="8125" y="37780"/>
                    <a:pt x="7638" y="37950"/>
                  </a:cubicBezTo>
                  <a:cubicBezTo>
                    <a:pt x="7628" y="37954"/>
                    <a:pt x="7618" y="37955"/>
                    <a:pt x="7609" y="37955"/>
                  </a:cubicBezTo>
                  <a:cubicBezTo>
                    <a:pt x="7520" y="37955"/>
                    <a:pt x="7468" y="37808"/>
                    <a:pt x="7562" y="37768"/>
                  </a:cubicBezTo>
                  <a:cubicBezTo>
                    <a:pt x="8035" y="37565"/>
                    <a:pt x="8524" y="37343"/>
                    <a:pt x="9019" y="37197"/>
                  </a:cubicBezTo>
                  <a:cubicBezTo>
                    <a:pt x="9028" y="37195"/>
                    <a:pt x="9038" y="37193"/>
                    <a:pt x="9046" y="37193"/>
                  </a:cubicBezTo>
                  <a:close/>
                  <a:moveTo>
                    <a:pt x="26911" y="37720"/>
                  </a:moveTo>
                  <a:cubicBezTo>
                    <a:pt x="26919" y="37720"/>
                    <a:pt x="26927" y="37721"/>
                    <a:pt x="26936" y="37724"/>
                  </a:cubicBezTo>
                  <a:cubicBezTo>
                    <a:pt x="27539" y="37892"/>
                    <a:pt x="28148" y="38124"/>
                    <a:pt x="28652" y="38497"/>
                  </a:cubicBezTo>
                  <a:cubicBezTo>
                    <a:pt x="28723" y="38552"/>
                    <a:pt x="28683" y="38654"/>
                    <a:pt x="28610" y="38654"/>
                  </a:cubicBezTo>
                  <a:cubicBezTo>
                    <a:pt x="28596" y="38654"/>
                    <a:pt x="28582" y="38650"/>
                    <a:pt x="28567" y="38643"/>
                  </a:cubicBezTo>
                  <a:cubicBezTo>
                    <a:pt x="28014" y="38363"/>
                    <a:pt x="27485" y="38077"/>
                    <a:pt x="26893" y="37887"/>
                  </a:cubicBezTo>
                  <a:cubicBezTo>
                    <a:pt x="26797" y="37856"/>
                    <a:pt x="26825" y="37720"/>
                    <a:pt x="26911" y="37720"/>
                  </a:cubicBezTo>
                  <a:close/>
                  <a:moveTo>
                    <a:pt x="5312" y="38896"/>
                  </a:moveTo>
                  <a:cubicBezTo>
                    <a:pt x="5385" y="38896"/>
                    <a:pt x="5434" y="39001"/>
                    <a:pt x="5355" y="39044"/>
                  </a:cubicBezTo>
                  <a:cubicBezTo>
                    <a:pt x="4930" y="39291"/>
                    <a:pt x="4491" y="39508"/>
                    <a:pt x="4055" y="39734"/>
                  </a:cubicBezTo>
                  <a:cubicBezTo>
                    <a:pt x="4041" y="39742"/>
                    <a:pt x="4027" y="39745"/>
                    <a:pt x="4013" y="39745"/>
                  </a:cubicBezTo>
                  <a:cubicBezTo>
                    <a:pt x="3936" y="39745"/>
                    <a:pt x="3886" y="39633"/>
                    <a:pt x="3969" y="39587"/>
                  </a:cubicBezTo>
                  <a:cubicBezTo>
                    <a:pt x="4401" y="39356"/>
                    <a:pt x="4830" y="39116"/>
                    <a:pt x="5274" y="38906"/>
                  </a:cubicBezTo>
                  <a:cubicBezTo>
                    <a:pt x="5287" y="38899"/>
                    <a:pt x="5300" y="38896"/>
                    <a:pt x="5312" y="38896"/>
                  </a:cubicBezTo>
                  <a:close/>
                  <a:moveTo>
                    <a:pt x="1743" y="38347"/>
                  </a:moveTo>
                  <a:cubicBezTo>
                    <a:pt x="1774" y="38347"/>
                    <a:pt x="1805" y="38368"/>
                    <a:pt x="1806" y="38410"/>
                  </a:cubicBezTo>
                  <a:cubicBezTo>
                    <a:pt x="1826" y="38830"/>
                    <a:pt x="1882" y="39275"/>
                    <a:pt x="1832" y="39695"/>
                  </a:cubicBezTo>
                  <a:cubicBezTo>
                    <a:pt x="1825" y="39752"/>
                    <a:pt x="1784" y="39780"/>
                    <a:pt x="1742" y="39780"/>
                  </a:cubicBezTo>
                  <a:cubicBezTo>
                    <a:pt x="1701" y="39780"/>
                    <a:pt x="1660" y="39752"/>
                    <a:pt x="1653" y="39695"/>
                  </a:cubicBezTo>
                  <a:cubicBezTo>
                    <a:pt x="1603" y="39275"/>
                    <a:pt x="1658" y="38830"/>
                    <a:pt x="1679" y="38410"/>
                  </a:cubicBezTo>
                  <a:cubicBezTo>
                    <a:pt x="1681" y="38368"/>
                    <a:pt x="1712" y="38347"/>
                    <a:pt x="1743" y="38347"/>
                  </a:cubicBezTo>
                  <a:close/>
                  <a:moveTo>
                    <a:pt x="34625" y="38903"/>
                  </a:moveTo>
                  <a:cubicBezTo>
                    <a:pt x="34664" y="38903"/>
                    <a:pt x="34703" y="38928"/>
                    <a:pt x="34706" y="38979"/>
                  </a:cubicBezTo>
                  <a:cubicBezTo>
                    <a:pt x="34722" y="39410"/>
                    <a:pt x="34724" y="39839"/>
                    <a:pt x="34703" y="40265"/>
                  </a:cubicBezTo>
                  <a:cubicBezTo>
                    <a:pt x="34701" y="40316"/>
                    <a:pt x="34663" y="40342"/>
                    <a:pt x="34626" y="40342"/>
                  </a:cubicBezTo>
                  <a:cubicBezTo>
                    <a:pt x="34588" y="40342"/>
                    <a:pt x="34551" y="40316"/>
                    <a:pt x="34549" y="40265"/>
                  </a:cubicBezTo>
                  <a:cubicBezTo>
                    <a:pt x="34525" y="39838"/>
                    <a:pt x="34530" y="39409"/>
                    <a:pt x="34546" y="38979"/>
                  </a:cubicBezTo>
                  <a:cubicBezTo>
                    <a:pt x="34547" y="38928"/>
                    <a:pt x="34586" y="38903"/>
                    <a:pt x="34625" y="38903"/>
                  </a:cubicBezTo>
                  <a:close/>
                  <a:moveTo>
                    <a:pt x="30910" y="39599"/>
                  </a:moveTo>
                  <a:cubicBezTo>
                    <a:pt x="30925" y="39599"/>
                    <a:pt x="30942" y="39603"/>
                    <a:pt x="30958" y="39611"/>
                  </a:cubicBezTo>
                  <a:cubicBezTo>
                    <a:pt x="31575" y="39897"/>
                    <a:pt x="32209" y="40162"/>
                    <a:pt x="32805" y="40490"/>
                  </a:cubicBezTo>
                  <a:cubicBezTo>
                    <a:pt x="32894" y="40539"/>
                    <a:pt x="32848" y="40681"/>
                    <a:pt x="32761" y="40681"/>
                  </a:cubicBezTo>
                  <a:cubicBezTo>
                    <a:pt x="32751" y="40681"/>
                    <a:pt x="32740" y="40679"/>
                    <a:pt x="32729" y="40675"/>
                  </a:cubicBezTo>
                  <a:cubicBezTo>
                    <a:pt x="32090" y="40416"/>
                    <a:pt x="31473" y="40090"/>
                    <a:pt x="30852" y="39792"/>
                  </a:cubicBezTo>
                  <a:cubicBezTo>
                    <a:pt x="30746" y="39740"/>
                    <a:pt x="30811" y="39599"/>
                    <a:pt x="30910" y="39599"/>
                  </a:cubicBezTo>
                  <a:close/>
                  <a:moveTo>
                    <a:pt x="17310" y="0"/>
                  </a:moveTo>
                  <a:cubicBezTo>
                    <a:pt x="13089" y="0"/>
                    <a:pt x="8862" y="77"/>
                    <a:pt x="4639" y="77"/>
                  </a:cubicBezTo>
                  <a:cubicBezTo>
                    <a:pt x="3665" y="77"/>
                    <a:pt x="2692" y="73"/>
                    <a:pt x="1718" y="63"/>
                  </a:cubicBezTo>
                  <a:lnTo>
                    <a:pt x="1718" y="63"/>
                  </a:lnTo>
                  <a:cubicBezTo>
                    <a:pt x="1753" y="416"/>
                    <a:pt x="1790" y="804"/>
                    <a:pt x="1701" y="1122"/>
                  </a:cubicBezTo>
                  <a:cubicBezTo>
                    <a:pt x="1688" y="1173"/>
                    <a:pt x="1644" y="1198"/>
                    <a:pt x="1601" y="1198"/>
                  </a:cubicBezTo>
                  <a:cubicBezTo>
                    <a:pt x="1557" y="1198"/>
                    <a:pt x="1512" y="1172"/>
                    <a:pt x="1498" y="1122"/>
                  </a:cubicBezTo>
                  <a:cubicBezTo>
                    <a:pt x="1409" y="804"/>
                    <a:pt x="1448" y="414"/>
                    <a:pt x="1482" y="60"/>
                  </a:cubicBezTo>
                  <a:cubicBezTo>
                    <a:pt x="1044" y="56"/>
                    <a:pt x="605" y="54"/>
                    <a:pt x="166" y="44"/>
                  </a:cubicBezTo>
                  <a:lnTo>
                    <a:pt x="166" y="44"/>
                  </a:lnTo>
                  <a:cubicBezTo>
                    <a:pt x="168" y="60"/>
                    <a:pt x="174" y="72"/>
                    <a:pt x="174" y="88"/>
                  </a:cubicBezTo>
                  <a:cubicBezTo>
                    <a:pt x="164" y="7257"/>
                    <a:pt x="166" y="14429"/>
                    <a:pt x="130" y="21600"/>
                  </a:cubicBezTo>
                  <a:cubicBezTo>
                    <a:pt x="111" y="25184"/>
                    <a:pt x="116" y="28770"/>
                    <a:pt x="106" y="32356"/>
                  </a:cubicBezTo>
                  <a:cubicBezTo>
                    <a:pt x="97" y="35877"/>
                    <a:pt x="190" y="39430"/>
                    <a:pt x="1" y="42947"/>
                  </a:cubicBezTo>
                  <a:lnTo>
                    <a:pt x="3" y="42947"/>
                  </a:lnTo>
                  <a:cubicBezTo>
                    <a:pt x="5848" y="40534"/>
                    <a:pt x="11706" y="38297"/>
                    <a:pt x="17370" y="35456"/>
                  </a:cubicBezTo>
                  <a:cubicBezTo>
                    <a:pt x="17405" y="35437"/>
                    <a:pt x="17440" y="35429"/>
                    <a:pt x="17474" y="35429"/>
                  </a:cubicBezTo>
                  <a:cubicBezTo>
                    <a:pt x="17498" y="35429"/>
                    <a:pt x="17521" y="35433"/>
                    <a:pt x="17543" y="35440"/>
                  </a:cubicBezTo>
                  <a:cubicBezTo>
                    <a:pt x="17558" y="35421"/>
                    <a:pt x="17582" y="35406"/>
                    <a:pt x="17611" y="35406"/>
                  </a:cubicBezTo>
                  <a:cubicBezTo>
                    <a:pt x="17613" y="35406"/>
                    <a:pt x="17615" y="35406"/>
                    <a:pt x="17617" y="35406"/>
                  </a:cubicBezTo>
                  <a:cubicBezTo>
                    <a:pt x="17702" y="35410"/>
                    <a:pt x="17785" y="35418"/>
                    <a:pt x="17871" y="35429"/>
                  </a:cubicBezTo>
                  <a:cubicBezTo>
                    <a:pt x="19141" y="35588"/>
                    <a:pt x="20383" y="36414"/>
                    <a:pt x="21491" y="36978"/>
                  </a:cubicBezTo>
                  <a:cubicBezTo>
                    <a:pt x="23038" y="37764"/>
                    <a:pt x="24590" y="38541"/>
                    <a:pt x="26144" y="39308"/>
                  </a:cubicBezTo>
                  <a:cubicBezTo>
                    <a:pt x="29314" y="40873"/>
                    <a:pt x="32510" y="42388"/>
                    <a:pt x="35708" y="43895"/>
                  </a:cubicBezTo>
                  <a:cubicBezTo>
                    <a:pt x="35722" y="43798"/>
                    <a:pt x="35733" y="43699"/>
                    <a:pt x="35733" y="43597"/>
                  </a:cubicBezTo>
                  <a:cubicBezTo>
                    <a:pt x="35733" y="43474"/>
                    <a:pt x="35696" y="43337"/>
                    <a:pt x="35744" y="43219"/>
                  </a:cubicBezTo>
                  <a:cubicBezTo>
                    <a:pt x="35752" y="43203"/>
                    <a:pt x="35760" y="43191"/>
                    <a:pt x="35770" y="43178"/>
                  </a:cubicBezTo>
                  <a:cubicBezTo>
                    <a:pt x="35770" y="43170"/>
                    <a:pt x="35770" y="43164"/>
                    <a:pt x="35768" y="43156"/>
                  </a:cubicBezTo>
                  <a:cubicBezTo>
                    <a:pt x="35488" y="39561"/>
                    <a:pt x="35714" y="35877"/>
                    <a:pt x="35726" y="32275"/>
                  </a:cubicBezTo>
                  <a:cubicBezTo>
                    <a:pt x="35735" y="28738"/>
                    <a:pt x="35738" y="25203"/>
                    <a:pt x="35772" y="21668"/>
                  </a:cubicBezTo>
                  <a:cubicBezTo>
                    <a:pt x="35844" y="14487"/>
                    <a:pt x="35719" y="7303"/>
                    <a:pt x="35539" y="126"/>
                  </a:cubicBezTo>
                  <a:cubicBezTo>
                    <a:pt x="29665" y="10"/>
                    <a:pt x="23780" y="10"/>
                    <a:pt x="17904" y="1"/>
                  </a:cubicBezTo>
                  <a:cubicBezTo>
                    <a:pt x="17706" y="0"/>
                    <a:pt x="17508" y="0"/>
                    <a:pt x="17310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83;p60">
              <a:extLst>
                <a:ext uri="{FF2B5EF4-FFF2-40B4-BE49-F238E27FC236}">
                  <a16:creationId xmlns="" xmlns:a16="http://schemas.microsoft.com/office/drawing/2014/main" id="{B47E50EC-5E7F-4B4D-9137-9B4A6B09F2A0}"/>
                </a:ext>
              </a:extLst>
            </p:cNvPr>
            <p:cNvSpPr/>
            <p:nvPr/>
          </p:nvSpPr>
          <p:spPr>
            <a:xfrm>
              <a:off x="7814325" y="246057"/>
              <a:ext cx="9550" cy="26800"/>
            </a:xfrm>
            <a:custGeom>
              <a:avLst/>
              <a:gdLst/>
              <a:ahLst/>
              <a:cxnLst/>
              <a:rect l="l" t="t" r="r" b="b"/>
              <a:pathLst>
                <a:path w="382" h="1072" extrusionOk="0">
                  <a:moveTo>
                    <a:pt x="281" y="1"/>
                  </a:moveTo>
                  <a:cubicBezTo>
                    <a:pt x="239" y="1"/>
                    <a:pt x="195" y="24"/>
                    <a:pt x="177" y="73"/>
                  </a:cubicBezTo>
                  <a:cubicBezTo>
                    <a:pt x="77" y="343"/>
                    <a:pt x="59" y="643"/>
                    <a:pt x="13" y="927"/>
                  </a:cubicBezTo>
                  <a:cubicBezTo>
                    <a:pt x="1" y="1014"/>
                    <a:pt x="74" y="1071"/>
                    <a:pt x="141" y="1071"/>
                  </a:cubicBezTo>
                  <a:cubicBezTo>
                    <a:pt x="185" y="1071"/>
                    <a:pt x="226" y="1046"/>
                    <a:pt x="237" y="987"/>
                  </a:cubicBezTo>
                  <a:cubicBezTo>
                    <a:pt x="294" y="699"/>
                    <a:pt x="382" y="396"/>
                    <a:pt x="380" y="100"/>
                  </a:cubicBezTo>
                  <a:cubicBezTo>
                    <a:pt x="380" y="34"/>
                    <a:pt x="332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84;p60">
              <a:extLst>
                <a:ext uri="{FF2B5EF4-FFF2-40B4-BE49-F238E27FC236}">
                  <a16:creationId xmlns="" xmlns:a16="http://schemas.microsoft.com/office/drawing/2014/main" id="{180097AB-F8B0-3743-958B-11C6B3BDE41F}"/>
                </a:ext>
              </a:extLst>
            </p:cNvPr>
            <p:cNvSpPr/>
            <p:nvPr/>
          </p:nvSpPr>
          <p:spPr>
            <a:xfrm>
              <a:off x="7815075" y="307282"/>
              <a:ext cx="11425" cy="57775"/>
            </a:xfrm>
            <a:custGeom>
              <a:avLst/>
              <a:gdLst/>
              <a:ahLst/>
              <a:cxnLst/>
              <a:rect l="l" t="t" r="r" b="b"/>
              <a:pathLst>
                <a:path w="457" h="2311" extrusionOk="0">
                  <a:moveTo>
                    <a:pt x="130" y="1"/>
                  </a:moveTo>
                  <a:cubicBezTo>
                    <a:pt x="83" y="1"/>
                    <a:pt x="35" y="41"/>
                    <a:pt x="47" y="104"/>
                  </a:cubicBezTo>
                  <a:cubicBezTo>
                    <a:pt x="191" y="813"/>
                    <a:pt x="214" y="1501"/>
                    <a:pt x="20" y="2200"/>
                  </a:cubicBezTo>
                  <a:cubicBezTo>
                    <a:pt x="0" y="2267"/>
                    <a:pt x="54" y="2311"/>
                    <a:pt x="108" y="2311"/>
                  </a:cubicBezTo>
                  <a:cubicBezTo>
                    <a:pt x="142" y="2311"/>
                    <a:pt x="177" y="2292"/>
                    <a:pt x="191" y="2249"/>
                  </a:cubicBezTo>
                  <a:cubicBezTo>
                    <a:pt x="417" y="1526"/>
                    <a:pt x="457" y="781"/>
                    <a:pt x="209" y="60"/>
                  </a:cubicBezTo>
                  <a:cubicBezTo>
                    <a:pt x="195" y="19"/>
                    <a:pt x="163" y="1"/>
                    <a:pt x="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85;p60">
              <a:extLst>
                <a:ext uri="{FF2B5EF4-FFF2-40B4-BE49-F238E27FC236}">
                  <a16:creationId xmlns="" xmlns:a16="http://schemas.microsoft.com/office/drawing/2014/main" id="{5A201600-C99A-9A42-9D66-3BABE2B2FE56}"/>
                </a:ext>
              </a:extLst>
            </p:cNvPr>
            <p:cNvSpPr/>
            <p:nvPr/>
          </p:nvSpPr>
          <p:spPr>
            <a:xfrm>
              <a:off x="7814925" y="411057"/>
              <a:ext cx="6125" cy="50450"/>
            </a:xfrm>
            <a:custGeom>
              <a:avLst/>
              <a:gdLst/>
              <a:ahLst/>
              <a:cxnLst/>
              <a:rect l="l" t="t" r="r" b="b"/>
              <a:pathLst>
                <a:path w="245" h="2018" extrusionOk="0">
                  <a:moveTo>
                    <a:pt x="123" y="0"/>
                  </a:moveTo>
                  <a:cubicBezTo>
                    <a:pt x="84" y="0"/>
                    <a:pt x="44" y="26"/>
                    <a:pt x="42" y="79"/>
                  </a:cubicBezTo>
                  <a:cubicBezTo>
                    <a:pt x="12" y="698"/>
                    <a:pt x="0" y="1318"/>
                    <a:pt x="42" y="1938"/>
                  </a:cubicBezTo>
                  <a:cubicBezTo>
                    <a:pt x="45" y="1991"/>
                    <a:pt x="85" y="2017"/>
                    <a:pt x="124" y="2017"/>
                  </a:cubicBezTo>
                  <a:cubicBezTo>
                    <a:pt x="163" y="2017"/>
                    <a:pt x="203" y="1991"/>
                    <a:pt x="206" y="1938"/>
                  </a:cubicBezTo>
                  <a:cubicBezTo>
                    <a:pt x="245" y="1318"/>
                    <a:pt x="234" y="698"/>
                    <a:pt x="206" y="79"/>
                  </a:cubicBezTo>
                  <a:cubicBezTo>
                    <a:pt x="204" y="27"/>
                    <a:pt x="163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86;p60">
              <a:extLst>
                <a:ext uri="{FF2B5EF4-FFF2-40B4-BE49-F238E27FC236}">
                  <a16:creationId xmlns="" xmlns:a16="http://schemas.microsoft.com/office/drawing/2014/main" id="{FEF841D0-2033-D844-B4B1-9BED5A5B7306}"/>
                </a:ext>
              </a:extLst>
            </p:cNvPr>
            <p:cNvSpPr/>
            <p:nvPr/>
          </p:nvSpPr>
          <p:spPr>
            <a:xfrm>
              <a:off x="7815250" y="632632"/>
              <a:ext cx="5450" cy="54150"/>
            </a:xfrm>
            <a:custGeom>
              <a:avLst/>
              <a:gdLst/>
              <a:ahLst/>
              <a:cxnLst/>
              <a:rect l="l" t="t" r="r" b="b"/>
              <a:pathLst>
                <a:path w="218" h="2166" extrusionOk="0">
                  <a:moveTo>
                    <a:pt x="111" y="0"/>
                  </a:moveTo>
                  <a:cubicBezTo>
                    <a:pt x="70" y="0"/>
                    <a:pt x="29" y="27"/>
                    <a:pt x="27" y="80"/>
                  </a:cubicBezTo>
                  <a:cubicBezTo>
                    <a:pt x="1" y="749"/>
                    <a:pt x="3" y="1414"/>
                    <a:pt x="24" y="2082"/>
                  </a:cubicBezTo>
                  <a:cubicBezTo>
                    <a:pt x="26" y="2137"/>
                    <a:pt x="68" y="2166"/>
                    <a:pt x="111" y="2166"/>
                  </a:cubicBezTo>
                  <a:cubicBezTo>
                    <a:pt x="153" y="2166"/>
                    <a:pt x="195" y="2138"/>
                    <a:pt x="198" y="2082"/>
                  </a:cubicBezTo>
                  <a:cubicBezTo>
                    <a:pt x="216" y="1414"/>
                    <a:pt x="218" y="749"/>
                    <a:pt x="193" y="80"/>
                  </a:cubicBezTo>
                  <a:cubicBezTo>
                    <a:pt x="192" y="27"/>
                    <a:pt x="152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87;p60">
              <a:extLst>
                <a:ext uri="{FF2B5EF4-FFF2-40B4-BE49-F238E27FC236}">
                  <a16:creationId xmlns="" xmlns:a16="http://schemas.microsoft.com/office/drawing/2014/main" id="{2CF12F4D-A2C7-A343-8E60-2947A10BF611}"/>
                </a:ext>
              </a:extLst>
            </p:cNvPr>
            <p:cNvSpPr/>
            <p:nvPr/>
          </p:nvSpPr>
          <p:spPr>
            <a:xfrm>
              <a:off x="7815050" y="1033207"/>
              <a:ext cx="5900" cy="42725"/>
            </a:xfrm>
            <a:custGeom>
              <a:avLst/>
              <a:gdLst/>
              <a:ahLst/>
              <a:cxnLst/>
              <a:rect l="l" t="t" r="r" b="b"/>
              <a:pathLst>
                <a:path w="236" h="1709" extrusionOk="0">
                  <a:moveTo>
                    <a:pt x="118" y="0"/>
                  </a:moveTo>
                  <a:cubicBezTo>
                    <a:pt x="83" y="0"/>
                    <a:pt x="50" y="23"/>
                    <a:pt x="46" y="69"/>
                  </a:cubicBezTo>
                  <a:cubicBezTo>
                    <a:pt x="0" y="592"/>
                    <a:pt x="16" y="1122"/>
                    <a:pt x="48" y="1642"/>
                  </a:cubicBezTo>
                  <a:cubicBezTo>
                    <a:pt x="52" y="1687"/>
                    <a:pt x="85" y="1709"/>
                    <a:pt x="118" y="1709"/>
                  </a:cubicBezTo>
                  <a:cubicBezTo>
                    <a:pt x="152" y="1709"/>
                    <a:pt x="185" y="1687"/>
                    <a:pt x="187" y="1642"/>
                  </a:cubicBezTo>
                  <a:cubicBezTo>
                    <a:pt x="219" y="1122"/>
                    <a:pt x="235" y="592"/>
                    <a:pt x="192" y="69"/>
                  </a:cubicBezTo>
                  <a:cubicBezTo>
                    <a:pt x="187" y="23"/>
                    <a:pt x="152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88;p60">
              <a:extLst>
                <a:ext uri="{FF2B5EF4-FFF2-40B4-BE49-F238E27FC236}">
                  <a16:creationId xmlns="" xmlns:a16="http://schemas.microsoft.com/office/drawing/2014/main" id="{F242D044-815D-7540-9CC5-2F3A0164F59C}"/>
                </a:ext>
              </a:extLst>
            </p:cNvPr>
            <p:cNvSpPr/>
            <p:nvPr/>
          </p:nvSpPr>
          <p:spPr>
            <a:xfrm>
              <a:off x="7815100" y="515032"/>
              <a:ext cx="5850" cy="57150"/>
            </a:xfrm>
            <a:custGeom>
              <a:avLst/>
              <a:gdLst/>
              <a:ahLst/>
              <a:cxnLst/>
              <a:rect l="l" t="t" r="r" b="b"/>
              <a:pathLst>
                <a:path w="234" h="2286" extrusionOk="0">
                  <a:moveTo>
                    <a:pt x="116" y="1"/>
                  </a:moveTo>
                  <a:cubicBezTo>
                    <a:pt x="84" y="1"/>
                    <a:pt x="51" y="23"/>
                    <a:pt x="49" y="67"/>
                  </a:cubicBezTo>
                  <a:cubicBezTo>
                    <a:pt x="1" y="783"/>
                    <a:pt x="21" y="1495"/>
                    <a:pt x="40" y="2211"/>
                  </a:cubicBezTo>
                  <a:cubicBezTo>
                    <a:pt x="41" y="2261"/>
                    <a:pt x="79" y="2286"/>
                    <a:pt x="116" y="2286"/>
                  </a:cubicBezTo>
                  <a:cubicBezTo>
                    <a:pt x="154" y="2286"/>
                    <a:pt x="192" y="2261"/>
                    <a:pt x="194" y="2211"/>
                  </a:cubicBezTo>
                  <a:cubicBezTo>
                    <a:pt x="213" y="1495"/>
                    <a:pt x="233" y="783"/>
                    <a:pt x="185" y="67"/>
                  </a:cubicBezTo>
                  <a:cubicBezTo>
                    <a:pt x="182" y="23"/>
                    <a:pt x="149" y="1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89;p60">
              <a:extLst>
                <a:ext uri="{FF2B5EF4-FFF2-40B4-BE49-F238E27FC236}">
                  <a16:creationId xmlns="" xmlns:a16="http://schemas.microsoft.com/office/drawing/2014/main" id="{2F29D2CA-ED9E-E648-A35A-E4BF8A501BF4}"/>
                </a:ext>
              </a:extLst>
            </p:cNvPr>
            <p:cNvSpPr/>
            <p:nvPr/>
          </p:nvSpPr>
          <p:spPr>
            <a:xfrm>
              <a:off x="7815550" y="743507"/>
              <a:ext cx="4950" cy="46450"/>
            </a:xfrm>
            <a:custGeom>
              <a:avLst/>
              <a:gdLst/>
              <a:ahLst/>
              <a:cxnLst/>
              <a:rect l="l" t="t" r="r" b="b"/>
              <a:pathLst>
                <a:path w="198" h="1858" extrusionOk="0">
                  <a:moveTo>
                    <a:pt x="99" y="0"/>
                  </a:moveTo>
                  <a:cubicBezTo>
                    <a:pt x="60" y="0"/>
                    <a:pt x="20" y="26"/>
                    <a:pt x="19" y="78"/>
                  </a:cubicBezTo>
                  <a:cubicBezTo>
                    <a:pt x="1" y="651"/>
                    <a:pt x="8" y="1221"/>
                    <a:pt x="33" y="1794"/>
                  </a:cubicBezTo>
                  <a:cubicBezTo>
                    <a:pt x="34" y="1836"/>
                    <a:pt x="66" y="1858"/>
                    <a:pt x="98" y="1858"/>
                  </a:cubicBezTo>
                  <a:cubicBezTo>
                    <a:pt x="130" y="1858"/>
                    <a:pt x="163" y="1836"/>
                    <a:pt x="165" y="1794"/>
                  </a:cubicBezTo>
                  <a:cubicBezTo>
                    <a:pt x="190" y="1221"/>
                    <a:pt x="197" y="651"/>
                    <a:pt x="179" y="78"/>
                  </a:cubicBezTo>
                  <a:cubicBezTo>
                    <a:pt x="178" y="26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90;p60">
              <a:extLst>
                <a:ext uri="{FF2B5EF4-FFF2-40B4-BE49-F238E27FC236}">
                  <a16:creationId xmlns="" xmlns:a16="http://schemas.microsoft.com/office/drawing/2014/main" id="{563B3681-AF28-C545-9B46-A3DAB5513BB9}"/>
                </a:ext>
              </a:extLst>
            </p:cNvPr>
            <p:cNvSpPr/>
            <p:nvPr/>
          </p:nvSpPr>
          <p:spPr>
            <a:xfrm>
              <a:off x="7815700" y="947457"/>
              <a:ext cx="4675" cy="42675"/>
            </a:xfrm>
            <a:custGeom>
              <a:avLst/>
              <a:gdLst/>
              <a:ahLst/>
              <a:cxnLst/>
              <a:rect l="l" t="t" r="r" b="b"/>
              <a:pathLst>
                <a:path w="187" h="1707" extrusionOk="0">
                  <a:moveTo>
                    <a:pt x="92" y="1"/>
                  </a:moveTo>
                  <a:cubicBezTo>
                    <a:pt x="58" y="1"/>
                    <a:pt x="24" y="23"/>
                    <a:pt x="22" y="68"/>
                  </a:cubicBezTo>
                  <a:cubicBezTo>
                    <a:pt x="0" y="594"/>
                    <a:pt x="11" y="1117"/>
                    <a:pt x="25" y="1640"/>
                  </a:cubicBezTo>
                  <a:cubicBezTo>
                    <a:pt x="26" y="1684"/>
                    <a:pt x="59" y="1706"/>
                    <a:pt x="93" y="1706"/>
                  </a:cubicBezTo>
                  <a:cubicBezTo>
                    <a:pt x="127" y="1706"/>
                    <a:pt x="160" y="1684"/>
                    <a:pt x="161" y="1640"/>
                  </a:cubicBezTo>
                  <a:cubicBezTo>
                    <a:pt x="173" y="1117"/>
                    <a:pt x="187" y="594"/>
                    <a:pt x="163" y="68"/>
                  </a:cubicBezTo>
                  <a:cubicBezTo>
                    <a:pt x="161" y="23"/>
                    <a:pt x="127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91;p60">
              <a:extLst>
                <a:ext uri="{FF2B5EF4-FFF2-40B4-BE49-F238E27FC236}">
                  <a16:creationId xmlns="" xmlns:a16="http://schemas.microsoft.com/office/drawing/2014/main" id="{93572A19-E4D2-0246-B8EB-F57CC9AAAA06}"/>
                </a:ext>
              </a:extLst>
            </p:cNvPr>
            <p:cNvSpPr/>
            <p:nvPr/>
          </p:nvSpPr>
          <p:spPr>
            <a:xfrm>
              <a:off x="7811725" y="850532"/>
              <a:ext cx="5400" cy="47050"/>
            </a:xfrm>
            <a:custGeom>
              <a:avLst/>
              <a:gdLst/>
              <a:ahLst/>
              <a:cxnLst/>
              <a:rect l="l" t="t" r="r" b="b"/>
              <a:pathLst>
                <a:path w="216" h="1882" extrusionOk="0">
                  <a:moveTo>
                    <a:pt x="108" y="0"/>
                  </a:moveTo>
                  <a:cubicBezTo>
                    <a:pt x="65" y="0"/>
                    <a:pt x="21" y="28"/>
                    <a:pt x="20" y="85"/>
                  </a:cubicBezTo>
                  <a:cubicBezTo>
                    <a:pt x="1" y="658"/>
                    <a:pt x="15" y="1230"/>
                    <a:pt x="24" y="1800"/>
                  </a:cubicBezTo>
                  <a:cubicBezTo>
                    <a:pt x="26" y="1854"/>
                    <a:pt x="67" y="1881"/>
                    <a:pt x="109" y="1881"/>
                  </a:cubicBezTo>
                  <a:cubicBezTo>
                    <a:pt x="150" y="1881"/>
                    <a:pt x="191" y="1854"/>
                    <a:pt x="191" y="1800"/>
                  </a:cubicBezTo>
                  <a:cubicBezTo>
                    <a:pt x="203" y="1230"/>
                    <a:pt x="216" y="658"/>
                    <a:pt x="198" y="85"/>
                  </a:cubicBezTo>
                  <a:cubicBezTo>
                    <a:pt x="195" y="28"/>
                    <a:pt x="152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92;p60">
              <a:extLst>
                <a:ext uri="{FF2B5EF4-FFF2-40B4-BE49-F238E27FC236}">
                  <a16:creationId xmlns="" xmlns:a16="http://schemas.microsoft.com/office/drawing/2014/main" id="{099582B6-DA5F-D04B-B940-6FC5EB3DBA11}"/>
                </a:ext>
              </a:extLst>
            </p:cNvPr>
            <p:cNvSpPr/>
            <p:nvPr/>
          </p:nvSpPr>
          <p:spPr>
            <a:xfrm>
              <a:off x="7811925" y="1215307"/>
              <a:ext cx="5000" cy="36000"/>
            </a:xfrm>
            <a:custGeom>
              <a:avLst/>
              <a:gdLst/>
              <a:ahLst/>
              <a:cxnLst/>
              <a:rect l="l" t="t" r="r" b="b"/>
              <a:pathLst>
                <a:path w="200" h="1440" extrusionOk="0">
                  <a:moveTo>
                    <a:pt x="100" y="0"/>
                  </a:moveTo>
                  <a:cubicBezTo>
                    <a:pt x="61" y="0"/>
                    <a:pt x="23" y="26"/>
                    <a:pt x="22" y="77"/>
                  </a:cubicBezTo>
                  <a:cubicBezTo>
                    <a:pt x="5" y="507"/>
                    <a:pt x="0" y="936"/>
                    <a:pt x="24" y="1362"/>
                  </a:cubicBezTo>
                  <a:cubicBezTo>
                    <a:pt x="26" y="1414"/>
                    <a:pt x="63" y="1439"/>
                    <a:pt x="101" y="1439"/>
                  </a:cubicBezTo>
                  <a:cubicBezTo>
                    <a:pt x="138" y="1439"/>
                    <a:pt x="176" y="1414"/>
                    <a:pt x="178" y="1362"/>
                  </a:cubicBezTo>
                  <a:cubicBezTo>
                    <a:pt x="199" y="936"/>
                    <a:pt x="197" y="507"/>
                    <a:pt x="181" y="77"/>
                  </a:cubicBezTo>
                  <a:cubicBezTo>
                    <a:pt x="178" y="26"/>
                    <a:pt x="139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3;p60">
              <a:extLst>
                <a:ext uri="{FF2B5EF4-FFF2-40B4-BE49-F238E27FC236}">
                  <a16:creationId xmlns="" xmlns:a16="http://schemas.microsoft.com/office/drawing/2014/main" id="{D3ABF0CF-80DF-5041-B148-897BF65792D9}"/>
                </a:ext>
              </a:extLst>
            </p:cNvPr>
            <p:cNvSpPr/>
            <p:nvPr/>
          </p:nvSpPr>
          <p:spPr>
            <a:xfrm>
              <a:off x="7811000" y="1122432"/>
              <a:ext cx="6125" cy="50150"/>
            </a:xfrm>
            <a:custGeom>
              <a:avLst/>
              <a:gdLst/>
              <a:ahLst/>
              <a:cxnLst/>
              <a:rect l="l" t="t" r="r" b="b"/>
              <a:pathLst>
                <a:path w="245" h="2006" extrusionOk="0">
                  <a:moveTo>
                    <a:pt x="137" y="1"/>
                  </a:moveTo>
                  <a:cubicBezTo>
                    <a:pt x="100" y="1"/>
                    <a:pt x="63" y="26"/>
                    <a:pt x="58" y="75"/>
                  </a:cubicBezTo>
                  <a:cubicBezTo>
                    <a:pt x="0" y="689"/>
                    <a:pt x="28" y="1316"/>
                    <a:pt x="24" y="1933"/>
                  </a:cubicBezTo>
                  <a:cubicBezTo>
                    <a:pt x="24" y="1982"/>
                    <a:pt x="60" y="2006"/>
                    <a:pt x="98" y="2006"/>
                  </a:cubicBezTo>
                  <a:cubicBezTo>
                    <a:pt x="135" y="2006"/>
                    <a:pt x="174" y="1982"/>
                    <a:pt x="176" y="1933"/>
                  </a:cubicBezTo>
                  <a:cubicBezTo>
                    <a:pt x="194" y="1317"/>
                    <a:pt x="245" y="691"/>
                    <a:pt x="210" y="75"/>
                  </a:cubicBezTo>
                  <a:cubicBezTo>
                    <a:pt x="208" y="25"/>
                    <a:pt x="173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394;p60">
              <a:extLst>
                <a:ext uri="{FF2B5EF4-FFF2-40B4-BE49-F238E27FC236}">
                  <a16:creationId xmlns="" xmlns:a16="http://schemas.microsoft.com/office/drawing/2014/main" id="{729959BD-C7A8-3F41-A6D3-055193EADD02}"/>
                </a:ext>
              </a:extLst>
            </p:cNvPr>
            <p:cNvSpPr/>
            <p:nvPr/>
          </p:nvSpPr>
          <p:spPr>
            <a:xfrm>
              <a:off x="7717450" y="1232707"/>
              <a:ext cx="53725" cy="27075"/>
            </a:xfrm>
            <a:custGeom>
              <a:avLst/>
              <a:gdLst/>
              <a:ahLst/>
              <a:cxnLst/>
              <a:rect l="l" t="t" r="r" b="b"/>
              <a:pathLst>
                <a:path w="2149" h="1083" extrusionOk="0">
                  <a:moveTo>
                    <a:pt x="164" y="0"/>
                  </a:moveTo>
                  <a:cubicBezTo>
                    <a:pt x="65" y="0"/>
                    <a:pt x="0" y="141"/>
                    <a:pt x="106" y="193"/>
                  </a:cubicBezTo>
                  <a:cubicBezTo>
                    <a:pt x="727" y="491"/>
                    <a:pt x="1344" y="817"/>
                    <a:pt x="1983" y="1076"/>
                  </a:cubicBezTo>
                  <a:cubicBezTo>
                    <a:pt x="1994" y="1080"/>
                    <a:pt x="2005" y="1082"/>
                    <a:pt x="2015" y="1082"/>
                  </a:cubicBezTo>
                  <a:cubicBezTo>
                    <a:pt x="2102" y="1082"/>
                    <a:pt x="2148" y="940"/>
                    <a:pt x="2059" y="891"/>
                  </a:cubicBezTo>
                  <a:cubicBezTo>
                    <a:pt x="1463" y="563"/>
                    <a:pt x="829" y="297"/>
                    <a:pt x="212" y="12"/>
                  </a:cubicBezTo>
                  <a:cubicBezTo>
                    <a:pt x="196" y="4"/>
                    <a:pt x="179" y="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95;p60">
              <a:extLst>
                <a:ext uri="{FF2B5EF4-FFF2-40B4-BE49-F238E27FC236}">
                  <a16:creationId xmlns="" xmlns:a16="http://schemas.microsoft.com/office/drawing/2014/main" id="{81DB6D42-219F-4F47-9313-EB35FA433972}"/>
                </a:ext>
              </a:extLst>
            </p:cNvPr>
            <p:cNvSpPr/>
            <p:nvPr/>
          </p:nvSpPr>
          <p:spPr>
            <a:xfrm>
              <a:off x="7618700" y="1185732"/>
              <a:ext cx="48225" cy="23350"/>
            </a:xfrm>
            <a:custGeom>
              <a:avLst/>
              <a:gdLst/>
              <a:ahLst/>
              <a:cxnLst/>
              <a:rect l="l" t="t" r="r" b="b"/>
              <a:pathLst>
                <a:path w="1929" h="934" extrusionOk="0">
                  <a:moveTo>
                    <a:pt x="115" y="0"/>
                  </a:moveTo>
                  <a:cubicBezTo>
                    <a:pt x="29" y="0"/>
                    <a:pt x="1" y="136"/>
                    <a:pt x="97" y="167"/>
                  </a:cubicBezTo>
                  <a:cubicBezTo>
                    <a:pt x="689" y="357"/>
                    <a:pt x="1218" y="643"/>
                    <a:pt x="1771" y="923"/>
                  </a:cubicBezTo>
                  <a:cubicBezTo>
                    <a:pt x="1786" y="930"/>
                    <a:pt x="1801" y="934"/>
                    <a:pt x="1814" y="934"/>
                  </a:cubicBezTo>
                  <a:cubicBezTo>
                    <a:pt x="1888" y="934"/>
                    <a:pt x="1928" y="832"/>
                    <a:pt x="1856" y="777"/>
                  </a:cubicBezTo>
                  <a:cubicBezTo>
                    <a:pt x="1352" y="404"/>
                    <a:pt x="743" y="172"/>
                    <a:pt x="140" y="4"/>
                  </a:cubicBezTo>
                  <a:cubicBezTo>
                    <a:pt x="131" y="1"/>
                    <a:pt x="123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96;p60">
              <a:extLst>
                <a:ext uri="{FF2B5EF4-FFF2-40B4-BE49-F238E27FC236}">
                  <a16:creationId xmlns="" xmlns:a16="http://schemas.microsoft.com/office/drawing/2014/main" id="{E3BD702C-4CED-F745-B617-99F3D64B5815}"/>
                </a:ext>
              </a:extLst>
            </p:cNvPr>
            <p:cNvSpPr/>
            <p:nvPr/>
          </p:nvSpPr>
          <p:spPr>
            <a:xfrm>
              <a:off x="7521125" y="1128532"/>
              <a:ext cx="36250" cy="26950"/>
            </a:xfrm>
            <a:custGeom>
              <a:avLst/>
              <a:gdLst/>
              <a:ahLst/>
              <a:cxnLst/>
              <a:rect l="l" t="t" r="r" b="b"/>
              <a:pathLst>
                <a:path w="1450" h="1078" extrusionOk="0">
                  <a:moveTo>
                    <a:pt x="163" y="0"/>
                  </a:moveTo>
                  <a:cubicBezTo>
                    <a:pt x="84" y="0"/>
                    <a:pt x="1" y="94"/>
                    <a:pt x="58" y="172"/>
                  </a:cubicBezTo>
                  <a:cubicBezTo>
                    <a:pt x="372" y="588"/>
                    <a:pt x="771" y="909"/>
                    <a:pt x="1270" y="1073"/>
                  </a:cubicBezTo>
                  <a:cubicBezTo>
                    <a:pt x="1280" y="1076"/>
                    <a:pt x="1290" y="1078"/>
                    <a:pt x="1300" y="1078"/>
                  </a:cubicBezTo>
                  <a:cubicBezTo>
                    <a:pt x="1394" y="1078"/>
                    <a:pt x="1449" y="927"/>
                    <a:pt x="1351" y="881"/>
                  </a:cubicBezTo>
                  <a:cubicBezTo>
                    <a:pt x="916" y="680"/>
                    <a:pt x="533" y="410"/>
                    <a:pt x="236" y="36"/>
                  </a:cubicBezTo>
                  <a:cubicBezTo>
                    <a:pt x="216" y="11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97;p60">
              <a:extLst>
                <a:ext uri="{FF2B5EF4-FFF2-40B4-BE49-F238E27FC236}">
                  <a16:creationId xmlns="" xmlns:a16="http://schemas.microsoft.com/office/drawing/2014/main" id="{D9EC3B66-8489-F442-8452-D29BA65C6CC5}"/>
                </a:ext>
              </a:extLst>
            </p:cNvPr>
            <p:cNvSpPr/>
            <p:nvPr/>
          </p:nvSpPr>
          <p:spPr>
            <a:xfrm>
              <a:off x="7422250" y="1085307"/>
              <a:ext cx="44350" cy="24125"/>
            </a:xfrm>
            <a:custGeom>
              <a:avLst/>
              <a:gdLst/>
              <a:ahLst/>
              <a:cxnLst/>
              <a:rect l="l" t="t" r="r" b="b"/>
              <a:pathLst>
                <a:path w="1774" h="965" extrusionOk="0">
                  <a:moveTo>
                    <a:pt x="119" y="1"/>
                  </a:moveTo>
                  <a:cubicBezTo>
                    <a:pt x="45" y="1"/>
                    <a:pt x="1" y="124"/>
                    <a:pt x="78" y="158"/>
                  </a:cubicBezTo>
                  <a:cubicBezTo>
                    <a:pt x="609" y="385"/>
                    <a:pt x="1113" y="668"/>
                    <a:pt x="1611" y="952"/>
                  </a:cubicBezTo>
                  <a:cubicBezTo>
                    <a:pt x="1627" y="961"/>
                    <a:pt x="1642" y="964"/>
                    <a:pt x="1656" y="964"/>
                  </a:cubicBezTo>
                  <a:cubicBezTo>
                    <a:pt x="1731" y="964"/>
                    <a:pt x="1773" y="856"/>
                    <a:pt x="1700" y="804"/>
                  </a:cubicBezTo>
                  <a:cubicBezTo>
                    <a:pt x="1221" y="456"/>
                    <a:pt x="694" y="210"/>
                    <a:pt x="143" y="5"/>
                  </a:cubicBezTo>
                  <a:cubicBezTo>
                    <a:pt x="135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98;p60">
              <a:extLst>
                <a:ext uri="{FF2B5EF4-FFF2-40B4-BE49-F238E27FC236}">
                  <a16:creationId xmlns="" xmlns:a16="http://schemas.microsoft.com/office/drawing/2014/main" id="{2E4CEBC9-D01C-0447-A37B-E9887CD34095}"/>
                </a:ext>
              </a:extLst>
            </p:cNvPr>
            <p:cNvSpPr/>
            <p:nvPr/>
          </p:nvSpPr>
          <p:spPr>
            <a:xfrm>
              <a:off x="6944050" y="1127857"/>
              <a:ext cx="451525" cy="196250"/>
            </a:xfrm>
            <a:custGeom>
              <a:avLst/>
              <a:gdLst/>
              <a:ahLst/>
              <a:cxnLst/>
              <a:rect l="l" t="t" r="r" b="b"/>
              <a:pathLst>
                <a:path w="18061" h="7850" extrusionOk="0">
                  <a:moveTo>
                    <a:pt x="17801" y="1"/>
                  </a:moveTo>
                  <a:cubicBezTo>
                    <a:pt x="17772" y="1"/>
                    <a:pt x="17748" y="16"/>
                    <a:pt x="17733" y="35"/>
                  </a:cubicBezTo>
                  <a:cubicBezTo>
                    <a:pt x="17711" y="28"/>
                    <a:pt x="17688" y="24"/>
                    <a:pt x="17664" y="24"/>
                  </a:cubicBezTo>
                  <a:cubicBezTo>
                    <a:pt x="17630" y="24"/>
                    <a:pt x="17595" y="32"/>
                    <a:pt x="17560" y="51"/>
                  </a:cubicBezTo>
                  <a:cubicBezTo>
                    <a:pt x="11896" y="2892"/>
                    <a:pt x="6038" y="5129"/>
                    <a:pt x="193" y="7542"/>
                  </a:cubicBezTo>
                  <a:lnTo>
                    <a:pt x="190" y="7542"/>
                  </a:lnTo>
                  <a:lnTo>
                    <a:pt x="0" y="7550"/>
                  </a:lnTo>
                  <a:cubicBezTo>
                    <a:pt x="3" y="7602"/>
                    <a:pt x="6" y="7655"/>
                    <a:pt x="8" y="7705"/>
                  </a:cubicBezTo>
                  <a:cubicBezTo>
                    <a:pt x="10" y="7763"/>
                    <a:pt x="53" y="7790"/>
                    <a:pt x="96" y="7790"/>
                  </a:cubicBezTo>
                  <a:cubicBezTo>
                    <a:pt x="102" y="7790"/>
                    <a:pt x="108" y="7790"/>
                    <a:pt x="114" y="7789"/>
                  </a:cubicBezTo>
                  <a:cubicBezTo>
                    <a:pt x="137" y="7824"/>
                    <a:pt x="175" y="7850"/>
                    <a:pt x="225" y="7850"/>
                  </a:cubicBezTo>
                  <a:cubicBezTo>
                    <a:pt x="241" y="7850"/>
                    <a:pt x="257" y="7847"/>
                    <a:pt x="275" y="7842"/>
                  </a:cubicBezTo>
                  <a:cubicBezTo>
                    <a:pt x="6307" y="6029"/>
                    <a:pt x="12178" y="3268"/>
                    <a:pt x="17798" y="460"/>
                  </a:cubicBezTo>
                  <a:cubicBezTo>
                    <a:pt x="17884" y="418"/>
                    <a:pt x="17916" y="347"/>
                    <a:pt x="17916" y="277"/>
                  </a:cubicBezTo>
                  <a:cubicBezTo>
                    <a:pt x="17920" y="280"/>
                    <a:pt x="17925" y="283"/>
                    <a:pt x="17929" y="285"/>
                  </a:cubicBezTo>
                  <a:lnTo>
                    <a:pt x="18061" y="23"/>
                  </a:lnTo>
                  <a:cubicBezTo>
                    <a:pt x="17975" y="13"/>
                    <a:pt x="17893" y="5"/>
                    <a:pt x="17807" y="1"/>
                  </a:cubicBezTo>
                  <a:cubicBezTo>
                    <a:pt x="17805" y="1"/>
                    <a:pt x="17803" y="1"/>
                    <a:pt x="178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99;p60">
              <a:extLst>
                <a:ext uri="{FF2B5EF4-FFF2-40B4-BE49-F238E27FC236}">
                  <a16:creationId xmlns="" xmlns:a16="http://schemas.microsoft.com/office/drawing/2014/main" id="{CD3A6B17-B079-6D4B-BC9F-9ABD7CD89A3A}"/>
                </a:ext>
              </a:extLst>
            </p:cNvPr>
            <p:cNvSpPr/>
            <p:nvPr/>
          </p:nvSpPr>
          <p:spPr>
            <a:xfrm>
              <a:off x="7320475" y="1083082"/>
              <a:ext cx="46875" cy="27325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754" y="1"/>
                  </a:moveTo>
                  <a:cubicBezTo>
                    <a:pt x="1745" y="1"/>
                    <a:pt x="1737" y="2"/>
                    <a:pt x="1727" y="5"/>
                  </a:cubicBezTo>
                  <a:cubicBezTo>
                    <a:pt x="1131" y="166"/>
                    <a:pt x="572" y="568"/>
                    <a:pt x="77" y="925"/>
                  </a:cubicBezTo>
                  <a:cubicBezTo>
                    <a:pt x="1" y="980"/>
                    <a:pt x="45" y="1092"/>
                    <a:pt x="119" y="1092"/>
                  </a:cubicBezTo>
                  <a:cubicBezTo>
                    <a:pt x="133" y="1092"/>
                    <a:pt x="149" y="1088"/>
                    <a:pt x="164" y="1078"/>
                  </a:cubicBezTo>
                  <a:cubicBezTo>
                    <a:pt x="693" y="752"/>
                    <a:pt x="1284" y="514"/>
                    <a:pt x="1799" y="173"/>
                  </a:cubicBezTo>
                  <a:cubicBezTo>
                    <a:pt x="1875" y="121"/>
                    <a:pt x="1839" y="1"/>
                    <a:pt x="1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00;p60">
              <a:extLst>
                <a:ext uri="{FF2B5EF4-FFF2-40B4-BE49-F238E27FC236}">
                  <a16:creationId xmlns="" xmlns:a16="http://schemas.microsoft.com/office/drawing/2014/main" id="{A392C96B-6828-5249-8E6F-2C29AC34B5DD}"/>
                </a:ext>
              </a:extLst>
            </p:cNvPr>
            <p:cNvSpPr/>
            <p:nvPr/>
          </p:nvSpPr>
          <p:spPr>
            <a:xfrm>
              <a:off x="7217450" y="1133882"/>
              <a:ext cx="39700" cy="14750"/>
            </a:xfrm>
            <a:custGeom>
              <a:avLst/>
              <a:gdLst/>
              <a:ahLst/>
              <a:cxnLst/>
              <a:rect l="l" t="t" r="r" b="b"/>
              <a:pathLst>
                <a:path w="1588" h="590" extrusionOk="0">
                  <a:moveTo>
                    <a:pt x="1442" y="1"/>
                  </a:moveTo>
                  <a:cubicBezTo>
                    <a:pt x="1436" y="1"/>
                    <a:pt x="1430" y="1"/>
                    <a:pt x="1425" y="2"/>
                  </a:cubicBezTo>
                  <a:cubicBezTo>
                    <a:pt x="972" y="96"/>
                    <a:pt x="526" y="277"/>
                    <a:pt x="90" y="430"/>
                  </a:cubicBezTo>
                  <a:cubicBezTo>
                    <a:pt x="1" y="461"/>
                    <a:pt x="27" y="590"/>
                    <a:pt x="111" y="590"/>
                  </a:cubicBezTo>
                  <a:cubicBezTo>
                    <a:pt x="118" y="590"/>
                    <a:pt x="126" y="589"/>
                    <a:pt x="134" y="587"/>
                  </a:cubicBezTo>
                  <a:cubicBezTo>
                    <a:pt x="586" y="462"/>
                    <a:pt x="1062" y="353"/>
                    <a:pt x="1494" y="168"/>
                  </a:cubicBezTo>
                  <a:cubicBezTo>
                    <a:pt x="1587" y="129"/>
                    <a:pt x="1528" y="1"/>
                    <a:pt x="14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01;p60">
              <a:extLst>
                <a:ext uri="{FF2B5EF4-FFF2-40B4-BE49-F238E27FC236}">
                  <a16:creationId xmlns="" xmlns:a16="http://schemas.microsoft.com/office/drawing/2014/main" id="{96660D51-5B8F-444F-939A-A1F6A422ABE8}"/>
                </a:ext>
              </a:extLst>
            </p:cNvPr>
            <p:cNvSpPr/>
            <p:nvPr/>
          </p:nvSpPr>
          <p:spPr>
            <a:xfrm>
              <a:off x="7135475" y="1172557"/>
              <a:ext cx="43075" cy="19075"/>
            </a:xfrm>
            <a:custGeom>
              <a:avLst/>
              <a:gdLst/>
              <a:ahLst/>
              <a:cxnLst/>
              <a:rect l="l" t="t" r="r" b="b"/>
              <a:pathLst>
                <a:path w="1723" h="763" extrusionOk="0">
                  <a:moveTo>
                    <a:pt x="1579" y="0"/>
                  </a:moveTo>
                  <a:cubicBezTo>
                    <a:pt x="1571" y="0"/>
                    <a:pt x="1561" y="2"/>
                    <a:pt x="1552" y="4"/>
                  </a:cubicBezTo>
                  <a:cubicBezTo>
                    <a:pt x="1057" y="150"/>
                    <a:pt x="568" y="372"/>
                    <a:pt x="95" y="575"/>
                  </a:cubicBezTo>
                  <a:cubicBezTo>
                    <a:pt x="1" y="615"/>
                    <a:pt x="53" y="762"/>
                    <a:pt x="142" y="762"/>
                  </a:cubicBezTo>
                  <a:cubicBezTo>
                    <a:pt x="151" y="762"/>
                    <a:pt x="161" y="761"/>
                    <a:pt x="171" y="757"/>
                  </a:cubicBezTo>
                  <a:cubicBezTo>
                    <a:pt x="658" y="587"/>
                    <a:pt x="1166" y="418"/>
                    <a:pt x="1630" y="189"/>
                  </a:cubicBezTo>
                  <a:cubicBezTo>
                    <a:pt x="1723" y="142"/>
                    <a:pt x="1671" y="0"/>
                    <a:pt x="15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02;p60">
              <a:extLst>
                <a:ext uri="{FF2B5EF4-FFF2-40B4-BE49-F238E27FC236}">
                  <a16:creationId xmlns="" xmlns:a16="http://schemas.microsoft.com/office/drawing/2014/main" id="{93A616AB-6DD0-904D-BF41-7CA04D36A1D0}"/>
                </a:ext>
              </a:extLst>
            </p:cNvPr>
            <p:cNvSpPr/>
            <p:nvPr/>
          </p:nvSpPr>
          <p:spPr>
            <a:xfrm>
              <a:off x="7045950" y="1215132"/>
              <a:ext cx="38700" cy="21250"/>
            </a:xfrm>
            <a:custGeom>
              <a:avLst/>
              <a:gdLst/>
              <a:ahLst/>
              <a:cxnLst/>
              <a:rect l="l" t="t" r="r" b="b"/>
              <a:pathLst>
                <a:path w="1548" h="850" extrusionOk="0">
                  <a:moveTo>
                    <a:pt x="1426" y="0"/>
                  </a:moveTo>
                  <a:cubicBezTo>
                    <a:pt x="1414" y="0"/>
                    <a:pt x="1401" y="3"/>
                    <a:pt x="1388" y="10"/>
                  </a:cubicBezTo>
                  <a:cubicBezTo>
                    <a:pt x="944" y="220"/>
                    <a:pt x="515" y="460"/>
                    <a:pt x="83" y="691"/>
                  </a:cubicBezTo>
                  <a:cubicBezTo>
                    <a:pt x="0" y="737"/>
                    <a:pt x="50" y="849"/>
                    <a:pt x="127" y="849"/>
                  </a:cubicBezTo>
                  <a:cubicBezTo>
                    <a:pt x="141" y="849"/>
                    <a:pt x="155" y="846"/>
                    <a:pt x="169" y="838"/>
                  </a:cubicBezTo>
                  <a:cubicBezTo>
                    <a:pt x="605" y="612"/>
                    <a:pt x="1044" y="395"/>
                    <a:pt x="1469" y="148"/>
                  </a:cubicBezTo>
                  <a:cubicBezTo>
                    <a:pt x="1548" y="104"/>
                    <a:pt x="1500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03;p60">
              <a:extLst>
                <a:ext uri="{FF2B5EF4-FFF2-40B4-BE49-F238E27FC236}">
                  <a16:creationId xmlns="" xmlns:a16="http://schemas.microsoft.com/office/drawing/2014/main" id="{7A5EE59F-FD33-904B-A080-35B33C40DBA3}"/>
                </a:ext>
              </a:extLst>
            </p:cNvPr>
            <p:cNvSpPr/>
            <p:nvPr/>
          </p:nvSpPr>
          <p:spPr>
            <a:xfrm>
              <a:off x="6992700" y="918882"/>
              <a:ext cx="6500" cy="46725"/>
            </a:xfrm>
            <a:custGeom>
              <a:avLst/>
              <a:gdLst/>
              <a:ahLst/>
              <a:cxnLst/>
              <a:rect l="l" t="t" r="r" b="b"/>
              <a:pathLst>
                <a:path w="260" h="1869" extrusionOk="0">
                  <a:moveTo>
                    <a:pt x="129" y="0"/>
                  </a:moveTo>
                  <a:cubicBezTo>
                    <a:pt x="95" y="0"/>
                    <a:pt x="61" y="23"/>
                    <a:pt x="59" y="68"/>
                  </a:cubicBezTo>
                  <a:cubicBezTo>
                    <a:pt x="31" y="634"/>
                    <a:pt x="1" y="1218"/>
                    <a:pt x="40" y="1783"/>
                  </a:cubicBezTo>
                  <a:cubicBezTo>
                    <a:pt x="45" y="1840"/>
                    <a:pt x="88" y="1868"/>
                    <a:pt x="130" y="1868"/>
                  </a:cubicBezTo>
                  <a:cubicBezTo>
                    <a:pt x="173" y="1868"/>
                    <a:pt x="215" y="1840"/>
                    <a:pt x="218" y="1783"/>
                  </a:cubicBezTo>
                  <a:cubicBezTo>
                    <a:pt x="259" y="1218"/>
                    <a:pt x="227" y="634"/>
                    <a:pt x="200" y="68"/>
                  </a:cubicBezTo>
                  <a:cubicBezTo>
                    <a:pt x="197" y="23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404;p60">
              <a:extLst>
                <a:ext uri="{FF2B5EF4-FFF2-40B4-BE49-F238E27FC236}">
                  <a16:creationId xmlns="" xmlns:a16="http://schemas.microsoft.com/office/drawing/2014/main" id="{3D9B62C3-187A-E749-917E-266A24EDEF15}"/>
                </a:ext>
              </a:extLst>
            </p:cNvPr>
            <p:cNvSpPr/>
            <p:nvPr/>
          </p:nvSpPr>
          <p:spPr>
            <a:xfrm>
              <a:off x="6992375" y="568457"/>
              <a:ext cx="7175" cy="39575"/>
            </a:xfrm>
            <a:custGeom>
              <a:avLst/>
              <a:gdLst/>
              <a:ahLst/>
              <a:cxnLst/>
              <a:rect l="l" t="t" r="r" b="b"/>
              <a:pathLst>
                <a:path w="287" h="1583" extrusionOk="0">
                  <a:moveTo>
                    <a:pt x="143" y="0"/>
                  </a:moveTo>
                  <a:cubicBezTo>
                    <a:pt x="106" y="0"/>
                    <a:pt x="67" y="25"/>
                    <a:pt x="65" y="74"/>
                  </a:cubicBezTo>
                  <a:cubicBezTo>
                    <a:pt x="53" y="543"/>
                    <a:pt x="0" y="1038"/>
                    <a:pt x="63" y="1504"/>
                  </a:cubicBezTo>
                  <a:cubicBezTo>
                    <a:pt x="70" y="1556"/>
                    <a:pt x="107" y="1582"/>
                    <a:pt x="144" y="1582"/>
                  </a:cubicBezTo>
                  <a:cubicBezTo>
                    <a:pt x="181" y="1582"/>
                    <a:pt x="217" y="1556"/>
                    <a:pt x="224" y="1504"/>
                  </a:cubicBezTo>
                  <a:cubicBezTo>
                    <a:pt x="286" y="1036"/>
                    <a:pt x="234" y="543"/>
                    <a:pt x="220" y="74"/>
                  </a:cubicBezTo>
                  <a:cubicBezTo>
                    <a:pt x="219" y="25"/>
                    <a:pt x="181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05;p60">
              <a:extLst>
                <a:ext uri="{FF2B5EF4-FFF2-40B4-BE49-F238E27FC236}">
                  <a16:creationId xmlns="" xmlns:a16="http://schemas.microsoft.com/office/drawing/2014/main" id="{A814E23C-4C93-E34F-83F1-A6AA2EAF1243}"/>
                </a:ext>
              </a:extLst>
            </p:cNvPr>
            <p:cNvSpPr/>
            <p:nvPr/>
          </p:nvSpPr>
          <p:spPr>
            <a:xfrm>
              <a:off x="6990625" y="1015507"/>
              <a:ext cx="9225" cy="35675"/>
            </a:xfrm>
            <a:custGeom>
              <a:avLst/>
              <a:gdLst/>
              <a:ahLst/>
              <a:cxnLst/>
              <a:rect l="l" t="t" r="r" b="b"/>
              <a:pathLst>
                <a:path w="369" h="1427" extrusionOk="0">
                  <a:moveTo>
                    <a:pt x="75" y="0"/>
                  </a:moveTo>
                  <a:cubicBezTo>
                    <a:pt x="37" y="0"/>
                    <a:pt x="0" y="30"/>
                    <a:pt x="16" y="77"/>
                  </a:cubicBezTo>
                  <a:cubicBezTo>
                    <a:pt x="144" y="493"/>
                    <a:pt x="163" y="916"/>
                    <a:pt x="128" y="1350"/>
                  </a:cubicBezTo>
                  <a:cubicBezTo>
                    <a:pt x="124" y="1399"/>
                    <a:pt x="168" y="1427"/>
                    <a:pt x="210" y="1427"/>
                  </a:cubicBezTo>
                  <a:cubicBezTo>
                    <a:pt x="243" y="1427"/>
                    <a:pt x="276" y="1409"/>
                    <a:pt x="283" y="1370"/>
                  </a:cubicBezTo>
                  <a:cubicBezTo>
                    <a:pt x="368" y="916"/>
                    <a:pt x="302" y="475"/>
                    <a:pt x="137" y="43"/>
                  </a:cubicBezTo>
                  <a:cubicBezTo>
                    <a:pt x="126" y="14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406;p60">
              <a:extLst>
                <a:ext uri="{FF2B5EF4-FFF2-40B4-BE49-F238E27FC236}">
                  <a16:creationId xmlns="" xmlns:a16="http://schemas.microsoft.com/office/drawing/2014/main" id="{79FE77DC-7276-9249-910E-BBA567A270A6}"/>
                </a:ext>
              </a:extLst>
            </p:cNvPr>
            <p:cNvSpPr/>
            <p:nvPr/>
          </p:nvSpPr>
          <p:spPr>
            <a:xfrm>
              <a:off x="6993400" y="407882"/>
              <a:ext cx="5125" cy="24875"/>
            </a:xfrm>
            <a:custGeom>
              <a:avLst/>
              <a:gdLst/>
              <a:ahLst/>
              <a:cxnLst/>
              <a:rect l="l" t="t" r="r" b="b"/>
              <a:pathLst>
                <a:path w="205" h="995" extrusionOk="0">
                  <a:moveTo>
                    <a:pt x="103" y="0"/>
                  </a:moveTo>
                  <a:cubicBezTo>
                    <a:pt x="71" y="0"/>
                    <a:pt x="39" y="21"/>
                    <a:pt x="38" y="63"/>
                  </a:cubicBezTo>
                  <a:cubicBezTo>
                    <a:pt x="31" y="347"/>
                    <a:pt x="1" y="640"/>
                    <a:pt x="26" y="922"/>
                  </a:cubicBezTo>
                  <a:cubicBezTo>
                    <a:pt x="31" y="970"/>
                    <a:pt x="67" y="995"/>
                    <a:pt x="103" y="995"/>
                  </a:cubicBezTo>
                  <a:cubicBezTo>
                    <a:pt x="138" y="995"/>
                    <a:pt x="174" y="970"/>
                    <a:pt x="179" y="922"/>
                  </a:cubicBezTo>
                  <a:cubicBezTo>
                    <a:pt x="205" y="640"/>
                    <a:pt x="174" y="347"/>
                    <a:pt x="167" y="63"/>
                  </a:cubicBezTo>
                  <a:cubicBezTo>
                    <a:pt x="166" y="21"/>
                    <a:pt x="134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407;p60">
              <a:extLst>
                <a:ext uri="{FF2B5EF4-FFF2-40B4-BE49-F238E27FC236}">
                  <a16:creationId xmlns="" xmlns:a16="http://schemas.microsoft.com/office/drawing/2014/main" id="{85D72B8C-0F73-AE43-9B3F-87003EDD4494}"/>
                </a:ext>
              </a:extLst>
            </p:cNvPr>
            <p:cNvSpPr/>
            <p:nvPr/>
          </p:nvSpPr>
          <p:spPr>
            <a:xfrm>
              <a:off x="6992700" y="833407"/>
              <a:ext cx="5300" cy="46200"/>
            </a:xfrm>
            <a:custGeom>
              <a:avLst/>
              <a:gdLst/>
              <a:ahLst/>
              <a:cxnLst/>
              <a:rect l="l" t="t" r="r" b="b"/>
              <a:pathLst>
                <a:path w="212" h="1848" extrusionOk="0">
                  <a:moveTo>
                    <a:pt x="62" y="1"/>
                  </a:moveTo>
                  <a:cubicBezTo>
                    <a:pt x="33" y="1"/>
                    <a:pt x="4" y="19"/>
                    <a:pt x="4" y="59"/>
                  </a:cubicBezTo>
                  <a:cubicBezTo>
                    <a:pt x="6" y="631"/>
                    <a:pt x="1" y="1202"/>
                    <a:pt x="50" y="1772"/>
                  </a:cubicBezTo>
                  <a:cubicBezTo>
                    <a:pt x="53" y="1822"/>
                    <a:pt x="92" y="1847"/>
                    <a:pt x="131" y="1847"/>
                  </a:cubicBezTo>
                  <a:cubicBezTo>
                    <a:pt x="168" y="1847"/>
                    <a:pt x="205" y="1823"/>
                    <a:pt x="205" y="1772"/>
                  </a:cubicBezTo>
                  <a:cubicBezTo>
                    <a:pt x="211" y="1200"/>
                    <a:pt x="165" y="629"/>
                    <a:pt x="126" y="59"/>
                  </a:cubicBezTo>
                  <a:cubicBezTo>
                    <a:pt x="124" y="20"/>
                    <a:pt x="93" y="1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408;p60">
              <a:extLst>
                <a:ext uri="{FF2B5EF4-FFF2-40B4-BE49-F238E27FC236}">
                  <a16:creationId xmlns="" xmlns:a16="http://schemas.microsoft.com/office/drawing/2014/main" id="{642D9F75-047F-0E43-B734-FBCA72667F79}"/>
                </a:ext>
              </a:extLst>
            </p:cNvPr>
            <p:cNvSpPr/>
            <p:nvPr/>
          </p:nvSpPr>
          <p:spPr>
            <a:xfrm>
              <a:off x="6987225" y="303607"/>
              <a:ext cx="10175" cy="39975"/>
            </a:xfrm>
            <a:custGeom>
              <a:avLst/>
              <a:gdLst/>
              <a:ahLst/>
              <a:cxnLst/>
              <a:rect l="l" t="t" r="r" b="b"/>
              <a:pathLst>
                <a:path w="407" h="1599" extrusionOk="0">
                  <a:moveTo>
                    <a:pt x="313" y="1"/>
                  </a:moveTo>
                  <a:cubicBezTo>
                    <a:pt x="281" y="1"/>
                    <a:pt x="250" y="18"/>
                    <a:pt x="237" y="57"/>
                  </a:cubicBezTo>
                  <a:cubicBezTo>
                    <a:pt x="84" y="528"/>
                    <a:pt x="1" y="1055"/>
                    <a:pt x="134" y="1540"/>
                  </a:cubicBezTo>
                  <a:cubicBezTo>
                    <a:pt x="146" y="1580"/>
                    <a:pt x="181" y="1599"/>
                    <a:pt x="216" y="1599"/>
                  </a:cubicBezTo>
                  <a:cubicBezTo>
                    <a:pt x="259" y="1599"/>
                    <a:pt x="302" y="1570"/>
                    <a:pt x="301" y="1516"/>
                  </a:cubicBezTo>
                  <a:cubicBezTo>
                    <a:pt x="295" y="1031"/>
                    <a:pt x="273" y="576"/>
                    <a:pt x="391" y="99"/>
                  </a:cubicBezTo>
                  <a:cubicBezTo>
                    <a:pt x="406" y="39"/>
                    <a:pt x="359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409;p60">
              <a:extLst>
                <a:ext uri="{FF2B5EF4-FFF2-40B4-BE49-F238E27FC236}">
                  <a16:creationId xmlns="" xmlns:a16="http://schemas.microsoft.com/office/drawing/2014/main" id="{3B3172CD-A4B3-8B4D-AA11-54ED1250C2D8}"/>
                </a:ext>
              </a:extLst>
            </p:cNvPr>
            <p:cNvSpPr/>
            <p:nvPr/>
          </p:nvSpPr>
          <p:spPr>
            <a:xfrm>
              <a:off x="6987350" y="654357"/>
              <a:ext cx="11225" cy="46950"/>
            </a:xfrm>
            <a:custGeom>
              <a:avLst/>
              <a:gdLst/>
              <a:ahLst/>
              <a:cxnLst/>
              <a:rect l="l" t="t" r="r" b="b"/>
              <a:pathLst>
                <a:path w="449" h="1878" extrusionOk="0">
                  <a:moveTo>
                    <a:pt x="78" y="1"/>
                  </a:moveTo>
                  <a:cubicBezTo>
                    <a:pt x="40" y="1"/>
                    <a:pt x="0" y="33"/>
                    <a:pt x="10" y="83"/>
                  </a:cubicBezTo>
                  <a:cubicBezTo>
                    <a:pt x="75" y="379"/>
                    <a:pt x="113" y="677"/>
                    <a:pt x="121" y="980"/>
                  </a:cubicBezTo>
                  <a:cubicBezTo>
                    <a:pt x="127" y="1250"/>
                    <a:pt x="77" y="1517"/>
                    <a:pt x="93" y="1783"/>
                  </a:cubicBezTo>
                  <a:cubicBezTo>
                    <a:pt x="97" y="1843"/>
                    <a:pt x="146" y="1878"/>
                    <a:pt x="194" y="1878"/>
                  </a:cubicBezTo>
                  <a:cubicBezTo>
                    <a:pt x="233" y="1878"/>
                    <a:pt x="270" y="1856"/>
                    <a:pt x="284" y="1809"/>
                  </a:cubicBezTo>
                  <a:cubicBezTo>
                    <a:pt x="449" y="1266"/>
                    <a:pt x="296" y="578"/>
                    <a:pt x="139" y="47"/>
                  </a:cubicBezTo>
                  <a:cubicBezTo>
                    <a:pt x="129" y="15"/>
                    <a:pt x="104" y="1"/>
                    <a:pt x="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410;p60">
              <a:extLst>
                <a:ext uri="{FF2B5EF4-FFF2-40B4-BE49-F238E27FC236}">
                  <a16:creationId xmlns="" xmlns:a16="http://schemas.microsoft.com/office/drawing/2014/main" id="{17FC74B3-C9AD-B842-8AEA-A13923048BE9}"/>
                </a:ext>
              </a:extLst>
            </p:cNvPr>
            <p:cNvSpPr/>
            <p:nvPr/>
          </p:nvSpPr>
          <p:spPr>
            <a:xfrm>
              <a:off x="6988875" y="739957"/>
              <a:ext cx="7050" cy="40125"/>
            </a:xfrm>
            <a:custGeom>
              <a:avLst/>
              <a:gdLst/>
              <a:ahLst/>
              <a:cxnLst/>
              <a:rect l="l" t="t" r="r" b="b"/>
              <a:pathLst>
                <a:path w="282" h="1605" extrusionOk="0">
                  <a:moveTo>
                    <a:pt x="141" y="1"/>
                  </a:moveTo>
                  <a:cubicBezTo>
                    <a:pt x="102" y="1"/>
                    <a:pt x="64" y="26"/>
                    <a:pt x="62" y="77"/>
                  </a:cubicBezTo>
                  <a:cubicBezTo>
                    <a:pt x="36" y="552"/>
                    <a:pt x="0" y="1031"/>
                    <a:pt x="39" y="1506"/>
                  </a:cubicBezTo>
                  <a:cubicBezTo>
                    <a:pt x="43" y="1572"/>
                    <a:pt x="91" y="1605"/>
                    <a:pt x="140" y="1605"/>
                  </a:cubicBezTo>
                  <a:cubicBezTo>
                    <a:pt x="188" y="1605"/>
                    <a:pt x="237" y="1572"/>
                    <a:pt x="243" y="1506"/>
                  </a:cubicBezTo>
                  <a:cubicBezTo>
                    <a:pt x="281" y="1030"/>
                    <a:pt x="245" y="552"/>
                    <a:pt x="219" y="77"/>
                  </a:cubicBezTo>
                  <a:cubicBezTo>
                    <a:pt x="217" y="26"/>
                    <a:pt x="179" y="1"/>
                    <a:pt x="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411;p60">
              <a:extLst>
                <a:ext uri="{FF2B5EF4-FFF2-40B4-BE49-F238E27FC236}">
                  <a16:creationId xmlns="" xmlns:a16="http://schemas.microsoft.com/office/drawing/2014/main" id="{0A245D6D-957E-FE4D-BFE5-8AD966DE6F93}"/>
                </a:ext>
              </a:extLst>
            </p:cNvPr>
            <p:cNvSpPr/>
            <p:nvPr/>
          </p:nvSpPr>
          <p:spPr>
            <a:xfrm>
              <a:off x="6988500" y="482907"/>
              <a:ext cx="7700" cy="39550"/>
            </a:xfrm>
            <a:custGeom>
              <a:avLst/>
              <a:gdLst/>
              <a:ahLst/>
              <a:cxnLst/>
              <a:rect l="l" t="t" r="r" b="b"/>
              <a:pathLst>
                <a:path w="308" h="1582" extrusionOk="0">
                  <a:moveTo>
                    <a:pt x="155" y="0"/>
                  </a:moveTo>
                  <a:cubicBezTo>
                    <a:pt x="122" y="0"/>
                    <a:pt x="90" y="22"/>
                    <a:pt x="89" y="66"/>
                  </a:cubicBezTo>
                  <a:cubicBezTo>
                    <a:pt x="67" y="539"/>
                    <a:pt x="0" y="1050"/>
                    <a:pt x="67" y="1518"/>
                  </a:cubicBezTo>
                  <a:cubicBezTo>
                    <a:pt x="74" y="1560"/>
                    <a:pt x="115" y="1582"/>
                    <a:pt x="155" y="1582"/>
                  </a:cubicBezTo>
                  <a:cubicBezTo>
                    <a:pt x="195" y="1582"/>
                    <a:pt x="235" y="1560"/>
                    <a:pt x="240" y="1518"/>
                  </a:cubicBezTo>
                  <a:cubicBezTo>
                    <a:pt x="308" y="1049"/>
                    <a:pt x="243" y="539"/>
                    <a:pt x="222" y="66"/>
                  </a:cubicBezTo>
                  <a:cubicBezTo>
                    <a:pt x="220" y="22"/>
                    <a:pt x="187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412;p60">
              <a:extLst>
                <a:ext uri="{FF2B5EF4-FFF2-40B4-BE49-F238E27FC236}">
                  <a16:creationId xmlns="" xmlns:a16="http://schemas.microsoft.com/office/drawing/2014/main" id="{8F969685-0180-1D48-A691-EDBE369FE988}"/>
                </a:ext>
              </a:extLst>
            </p:cNvPr>
            <p:cNvSpPr/>
            <p:nvPr/>
          </p:nvSpPr>
          <p:spPr>
            <a:xfrm>
              <a:off x="6988875" y="1201407"/>
              <a:ext cx="6975" cy="35850"/>
            </a:xfrm>
            <a:custGeom>
              <a:avLst/>
              <a:gdLst/>
              <a:ahLst/>
              <a:cxnLst/>
              <a:rect l="l" t="t" r="r" b="b"/>
              <a:pathLst>
                <a:path w="279" h="1434" extrusionOk="0">
                  <a:moveTo>
                    <a:pt x="140" y="0"/>
                  </a:moveTo>
                  <a:cubicBezTo>
                    <a:pt x="109" y="0"/>
                    <a:pt x="78" y="21"/>
                    <a:pt x="76" y="63"/>
                  </a:cubicBezTo>
                  <a:cubicBezTo>
                    <a:pt x="56" y="483"/>
                    <a:pt x="0" y="928"/>
                    <a:pt x="50" y="1349"/>
                  </a:cubicBezTo>
                  <a:cubicBezTo>
                    <a:pt x="57" y="1405"/>
                    <a:pt x="98" y="1433"/>
                    <a:pt x="139" y="1433"/>
                  </a:cubicBezTo>
                  <a:cubicBezTo>
                    <a:pt x="181" y="1433"/>
                    <a:pt x="222" y="1405"/>
                    <a:pt x="229" y="1349"/>
                  </a:cubicBezTo>
                  <a:cubicBezTo>
                    <a:pt x="279" y="928"/>
                    <a:pt x="223" y="483"/>
                    <a:pt x="203" y="63"/>
                  </a:cubicBezTo>
                  <a:cubicBezTo>
                    <a:pt x="202" y="21"/>
                    <a:pt x="171" y="0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413;p60">
              <a:extLst>
                <a:ext uri="{FF2B5EF4-FFF2-40B4-BE49-F238E27FC236}">
                  <a16:creationId xmlns="" xmlns:a16="http://schemas.microsoft.com/office/drawing/2014/main" id="{187DA316-CCA8-BC47-AAD1-3060A669E9DF}"/>
                </a:ext>
              </a:extLst>
            </p:cNvPr>
            <p:cNvSpPr/>
            <p:nvPr/>
          </p:nvSpPr>
          <p:spPr>
            <a:xfrm>
              <a:off x="6985275" y="1104707"/>
              <a:ext cx="7050" cy="46675"/>
            </a:xfrm>
            <a:custGeom>
              <a:avLst/>
              <a:gdLst/>
              <a:ahLst/>
              <a:cxnLst/>
              <a:rect l="l" t="t" r="r" b="b"/>
              <a:pathLst>
                <a:path w="282" h="1867" extrusionOk="0">
                  <a:moveTo>
                    <a:pt x="141" y="0"/>
                  </a:moveTo>
                  <a:cubicBezTo>
                    <a:pt x="106" y="0"/>
                    <a:pt x="71" y="24"/>
                    <a:pt x="70" y="70"/>
                  </a:cubicBezTo>
                  <a:cubicBezTo>
                    <a:pt x="53" y="635"/>
                    <a:pt x="1" y="1220"/>
                    <a:pt x="56" y="1786"/>
                  </a:cubicBezTo>
                  <a:cubicBezTo>
                    <a:pt x="62" y="1840"/>
                    <a:pt x="102" y="1867"/>
                    <a:pt x="141" y="1867"/>
                  </a:cubicBezTo>
                  <a:cubicBezTo>
                    <a:pt x="181" y="1867"/>
                    <a:pt x="221" y="1840"/>
                    <a:pt x="226" y="1786"/>
                  </a:cubicBezTo>
                  <a:cubicBezTo>
                    <a:pt x="282" y="1220"/>
                    <a:pt x="226" y="635"/>
                    <a:pt x="212" y="70"/>
                  </a:cubicBezTo>
                  <a:cubicBezTo>
                    <a:pt x="211" y="24"/>
                    <a:pt x="176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D864D20-1250-A743-B985-2642CD41086F}"/>
              </a:ext>
            </a:extLst>
          </p:cNvPr>
          <p:cNvSpPr/>
          <p:nvPr/>
        </p:nvSpPr>
        <p:spPr>
          <a:xfrm>
            <a:off x="278376" y="-29495"/>
            <a:ext cx="2926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1: Phân tích 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thành nhân tử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CE54A67-8847-9140-8DBD-D700CD3D9F79}"/>
              </a:ext>
            </a:extLst>
          </p:cNvPr>
          <p:cNvSpPr/>
          <p:nvPr/>
        </p:nvSpPr>
        <p:spPr>
          <a:xfrm>
            <a:off x="3415955" y="98324"/>
            <a:ext cx="35702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7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54/ SGK/ Trang 25</a:t>
            </a:r>
            <a:endParaRPr lang="x-none" sz="2700" b="1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5204284-F85A-7944-B464-5CB377FBA796}"/>
              </a:ext>
            </a:extLst>
          </p:cNvPr>
          <p:cNvSpPr/>
          <p:nvPr/>
        </p:nvSpPr>
        <p:spPr>
          <a:xfrm>
            <a:off x="3117438" y="1587852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5D31116-9AFE-6E46-85CE-79B90809FF79}"/>
              </a:ext>
            </a:extLst>
          </p:cNvPr>
          <p:cNvSpPr/>
          <p:nvPr/>
        </p:nvSpPr>
        <p:spPr>
          <a:xfrm>
            <a:off x="3117438" y="2172627"/>
            <a:ext cx="2294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.(x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2) 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092147" y="2757402"/>
          <a:ext cx="2678031" cy="76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4" imgW="1231560" imgH="406080" progId="Equation.DSMT4">
                  <p:embed/>
                </p:oleObj>
              </mc:Choice>
              <mc:Fallback>
                <p:oleObj name="Equation" r:id="rId4" imgW="123156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147" y="2757402"/>
                        <a:ext cx="2678031" cy="763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092147" y="3520806"/>
          <a:ext cx="2894400" cy="637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6" imgW="1384200" imgH="304560" progId="Equation.DSMT4">
                  <p:embed/>
                </p:oleObj>
              </mc:Choice>
              <mc:Fallback>
                <p:oleObj name="Equation" r:id="rId6" imgW="138420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147" y="3520806"/>
                        <a:ext cx="2894400" cy="637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C315C29-1BD4-B942-A6C9-D95F120BCE6A}"/>
              </a:ext>
            </a:extLst>
          </p:cNvPr>
          <p:cNvSpPr/>
          <p:nvPr/>
        </p:nvSpPr>
        <p:spPr>
          <a:xfrm>
            <a:off x="372941" y="-29495"/>
            <a:ext cx="3976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B68467BF-92B2-C745-9CFF-2C38008CEA0F}"/>
              </a:ext>
            </a:extLst>
          </p:cNvPr>
          <p:cNvSpPr/>
          <p:nvPr/>
        </p:nvSpPr>
        <p:spPr>
          <a:xfrm>
            <a:off x="4254458" y="182512"/>
            <a:ext cx="4698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57/ SGK/ Trang 25</a:t>
            </a:r>
            <a:endParaRPr lang="x-none" sz="3600" b="1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74B49C21-36B8-3B4E-8E02-617C7B3842C2}"/>
              </a:ext>
            </a:extLst>
          </p:cNvPr>
          <p:cNvSpPr/>
          <p:nvPr/>
        </p:nvSpPr>
        <p:spPr>
          <a:xfrm>
            <a:off x="372941" y="1149728"/>
            <a:ext cx="2409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4x + 3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CB3DECAC-6A1D-8148-BB99-15937F5AD84B}"/>
              </a:ext>
            </a:extLst>
          </p:cNvPr>
          <p:cNvSpPr/>
          <p:nvPr/>
        </p:nvSpPr>
        <p:spPr>
          <a:xfrm>
            <a:off x="465517" y="1842226"/>
            <a:ext cx="2937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x – 3x + 3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299CD837-CE39-3D46-ACEC-AC2C93586E48}"/>
              </a:ext>
            </a:extLst>
          </p:cNvPr>
          <p:cNvSpPr/>
          <p:nvPr/>
        </p:nvSpPr>
        <p:spPr>
          <a:xfrm>
            <a:off x="465517" y="2397149"/>
            <a:ext cx="3627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x.(x – 1) – 3(x –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2B17A87A-EEE1-9D4C-90EE-9855C17302F7}"/>
              </a:ext>
            </a:extLst>
          </p:cNvPr>
          <p:cNvSpPr/>
          <p:nvPr/>
        </p:nvSpPr>
        <p:spPr>
          <a:xfrm>
            <a:off x="465517" y="3027769"/>
            <a:ext cx="2909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(x – 3). (x – 1)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93C23FB9-1077-0744-B4A5-139F48D6FF3C}"/>
              </a:ext>
            </a:extLst>
          </p:cNvPr>
          <p:cNvSpPr/>
          <p:nvPr/>
        </p:nvSpPr>
        <p:spPr>
          <a:xfrm>
            <a:off x="5281982" y="1149728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+ 5x + 4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363BA6A7-6A7F-8545-9FE0-AEF5C9F3A3AC}"/>
              </a:ext>
            </a:extLst>
          </p:cNvPr>
          <p:cNvSpPr/>
          <p:nvPr/>
        </p:nvSpPr>
        <p:spPr>
          <a:xfrm>
            <a:off x="5281982" y="1842226"/>
            <a:ext cx="2988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x + 4x + 4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94A0B055-4C63-3647-A06D-73998C7B1593}"/>
              </a:ext>
            </a:extLst>
          </p:cNvPr>
          <p:cNvSpPr/>
          <p:nvPr/>
        </p:nvSpPr>
        <p:spPr>
          <a:xfrm>
            <a:off x="5281982" y="2397149"/>
            <a:ext cx="3671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x.(x + 1) + 4(x + 1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x-non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A32A957A-1209-C441-BC00-F5DFED4F93AC}"/>
              </a:ext>
            </a:extLst>
          </p:cNvPr>
          <p:cNvSpPr/>
          <p:nvPr/>
        </p:nvSpPr>
        <p:spPr>
          <a:xfrm>
            <a:off x="5281982" y="2981924"/>
            <a:ext cx="2961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(x + 1). (x + 4)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4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6" grpId="0"/>
      <p:bldP spid="47" grpId="0"/>
      <p:bldP spid="48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379;p60">
            <a:extLst>
              <a:ext uri="{FF2B5EF4-FFF2-40B4-BE49-F238E27FC236}">
                <a16:creationId xmlns="" xmlns:a16="http://schemas.microsoft.com/office/drawing/2014/main" id="{5FD3AED3-7DAD-C741-9D08-5C264C3E33ED}"/>
              </a:ext>
            </a:extLst>
          </p:cNvPr>
          <p:cNvGrpSpPr/>
          <p:nvPr/>
        </p:nvGrpSpPr>
        <p:grpSpPr>
          <a:xfrm>
            <a:off x="171701" y="-39328"/>
            <a:ext cx="3248969" cy="1032386"/>
            <a:chOff x="6939375" y="228732"/>
            <a:chExt cx="917425" cy="1122350"/>
          </a:xfrm>
        </p:grpSpPr>
        <p:sp>
          <p:nvSpPr>
            <p:cNvPr id="6" name="Google Shape;2380;p60">
              <a:extLst>
                <a:ext uri="{FF2B5EF4-FFF2-40B4-BE49-F238E27FC236}">
                  <a16:creationId xmlns="" xmlns:a16="http://schemas.microsoft.com/office/drawing/2014/main" id="{F8BA5669-0304-2043-9872-AB98C59F9F28}"/>
                </a:ext>
              </a:extLst>
            </p:cNvPr>
            <p:cNvSpPr/>
            <p:nvPr/>
          </p:nvSpPr>
          <p:spPr>
            <a:xfrm>
              <a:off x="6939375" y="228732"/>
              <a:ext cx="917425" cy="1092925"/>
            </a:xfrm>
            <a:custGeom>
              <a:avLst/>
              <a:gdLst/>
              <a:ahLst/>
              <a:cxnLst/>
              <a:rect l="l" t="t" r="r" b="b"/>
              <a:pathLst>
                <a:path w="36697" h="43717" extrusionOk="0">
                  <a:moveTo>
                    <a:pt x="13408" y="1"/>
                  </a:moveTo>
                  <a:cubicBezTo>
                    <a:pt x="9075" y="1"/>
                    <a:pt x="4745" y="72"/>
                    <a:pt x="426" y="271"/>
                  </a:cubicBezTo>
                  <a:cubicBezTo>
                    <a:pt x="312" y="279"/>
                    <a:pt x="259" y="370"/>
                    <a:pt x="269" y="458"/>
                  </a:cubicBezTo>
                  <a:cubicBezTo>
                    <a:pt x="193" y="482"/>
                    <a:pt x="132" y="544"/>
                    <a:pt x="132" y="648"/>
                  </a:cubicBezTo>
                  <a:cubicBezTo>
                    <a:pt x="123" y="7817"/>
                    <a:pt x="100" y="14989"/>
                    <a:pt x="116" y="22160"/>
                  </a:cubicBezTo>
                  <a:cubicBezTo>
                    <a:pt x="126" y="25668"/>
                    <a:pt x="112" y="29177"/>
                    <a:pt x="110" y="32686"/>
                  </a:cubicBezTo>
                  <a:cubicBezTo>
                    <a:pt x="110" y="36288"/>
                    <a:pt x="1" y="39921"/>
                    <a:pt x="187" y="43515"/>
                  </a:cubicBezTo>
                  <a:lnTo>
                    <a:pt x="378" y="43506"/>
                  </a:lnTo>
                  <a:cubicBezTo>
                    <a:pt x="567" y="39990"/>
                    <a:pt x="474" y="36436"/>
                    <a:pt x="483" y="32915"/>
                  </a:cubicBezTo>
                  <a:cubicBezTo>
                    <a:pt x="493" y="29330"/>
                    <a:pt x="488" y="25743"/>
                    <a:pt x="507" y="22160"/>
                  </a:cubicBezTo>
                  <a:cubicBezTo>
                    <a:pt x="543" y="14989"/>
                    <a:pt x="541" y="7817"/>
                    <a:pt x="551" y="648"/>
                  </a:cubicBezTo>
                  <a:cubicBezTo>
                    <a:pt x="551" y="632"/>
                    <a:pt x="545" y="620"/>
                    <a:pt x="543" y="604"/>
                  </a:cubicBezTo>
                  <a:lnTo>
                    <a:pt x="543" y="604"/>
                  </a:lnTo>
                  <a:cubicBezTo>
                    <a:pt x="982" y="613"/>
                    <a:pt x="1421" y="615"/>
                    <a:pt x="1859" y="620"/>
                  </a:cubicBezTo>
                  <a:cubicBezTo>
                    <a:pt x="1825" y="974"/>
                    <a:pt x="1786" y="1364"/>
                    <a:pt x="1875" y="1682"/>
                  </a:cubicBezTo>
                  <a:cubicBezTo>
                    <a:pt x="1889" y="1732"/>
                    <a:pt x="1934" y="1758"/>
                    <a:pt x="1978" y="1758"/>
                  </a:cubicBezTo>
                  <a:cubicBezTo>
                    <a:pt x="2022" y="1758"/>
                    <a:pt x="2066" y="1733"/>
                    <a:pt x="2079" y="1682"/>
                  </a:cubicBezTo>
                  <a:cubicBezTo>
                    <a:pt x="2167" y="1364"/>
                    <a:pt x="2130" y="976"/>
                    <a:pt x="2095" y="623"/>
                  </a:cubicBezTo>
                  <a:lnTo>
                    <a:pt x="2095" y="623"/>
                  </a:lnTo>
                  <a:cubicBezTo>
                    <a:pt x="3069" y="633"/>
                    <a:pt x="4042" y="637"/>
                    <a:pt x="5016" y="637"/>
                  </a:cubicBezTo>
                  <a:cubicBezTo>
                    <a:pt x="9239" y="637"/>
                    <a:pt x="13466" y="560"/>
                    <a:pt x="17687" y="560"/>
                  </a:cubicBezTo>
                  <a:cubicBezTo>
                    <a:pt x="17885" y="560"/>
                    <a:pt x="18083" y="560"/>
                    <a:pt x="18281" y="561"/>
                  </a:cubicBezTo>
                  <a:cubicBezTo>
                    <a:pt x="24157" y="569"/>
                    <a:pt x="30042" y="569"/>
                    <a:pt x="35916" y="685"/>
                  </a:cubicBezTo>
                  <a:cubicBezTo>
                    <a:pt x="36096" y="7863"/>
                    <a:pt x="36221" y="15047"/>
                    <a:pt x="36149" y="22228"/>
                  </a:cubicBezTo>
                  <a:cubicBezTo>
                    <a:pt x="36115" y="25763"/>
                    <a:pt x="36113" y="29298"/>
                    <a:pt x="36103" y="32835"/>
                  </a:cubicBezTo>
                  <a:cubicBezTo>
                    <a:pt x="36091" y="36436"/>
                    <a:pt x="35865" y="40121"/>
                    <a:pt x="36145" y="43716"/>
                  </a:cubicBezTo>
                  <a:lnTo>
                    <a:pt x="36405" y="43698"/>
                  </a:lnTo>
                  <a:cubicBezTo>
                    <a:pt x="36696" y="40187"/>
                    <a:pt x="36501" y="36586"/>
                    <a:pt x="36511" y="33065"/>
                  </a:cubicBezTo>
                  <a:cubicBezTo>
                    <a:pt x="36523" y="29452"/>
                    <a:pt x="36553" y="25838"/>
                    <a:pt x="36533" y="22228"/>
                  </a:cubicBezTo>
                  <a:cubicBezTo>
                    <a:pt x="36491" y="15033"/>
                    <a:pt x="36674" y="7841"/>
                    <a:pt x="36412" y="647"/>
                  </a:cubicBezTo>
                  <a:cubicBezTo>
                    <a:pt x="36408" y="541"/>
                    <a:pt x="36348" y="474"/>
                    <a:pt x="36274" y="438"/>
                  </a:cubicBezTo>
                  <a:cubicBezTo>
                    <a:pt x="36248" y="392"/>
                    <a:pt x="36205" y="354"/>
                    <a:pt x="36135" y="354"/>
                  </a:cubicBezTo>
                  <a:cubicBezTo>
                    <a:pt x="28576" y="219"/>
                    <a:pt x="20988" y="1"/>
                    <a:pt x="13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81;p60">
              <a:extLst>
                <a:ext uri="{FF2B5EF4-FFF2-40B4-BE49-F238E27FC236}">
                  <a16:creationId xmlns="" xmlns:a16="http://schemas.microsoft.com/office/drawing/2014/main" id="{D027F496-339D-4943-9191-4E264032D97C}"/>
                </a:ext>
              </a:extLst>
            </p:cNvPr>
            <p:cNvSpPr/>
            <p:nvPr/>
          </p:nvSpPr>
          <p:spPr>
            <a:xfrm>
              <a:off x="7392275" y="1128432"/>
              <a:ext cx="460375" cy="222650"/>
            </a:xfrm>
            <a:custGeom>
              <a:avLst/>
              <a:gdLst/>
              <a:ahLst/>
              <a:cxnLst/>
              <a:rect l="l" t="t" r="r" b="b"/>
              <a:pathLst>
                <a:path w="18415" h="8906" extrusionOk="0">
                  <a:moveTo>
                    <a:pt x="132" y="0"/>
                  </a:moveTo>
                  <a:lnTo>
                    <a:pt x="0" y="261"/>
                  </a:lnTo>
                  <a:cubicBezTo>
                    <a:pt x="1277" y="931"/>
                    <a:pt x="2642" y="1479"/>
                    <a:pt x="3931" y="2141"/>
                  </a:cubicBezTo>
                  <a:cubicBezTo>
                    <a:pt x="5472" y="2933"/>
                    <a:pt x="7022" y="3714"/>
                    <a:pt x="8573" y="4485"/>
                  </a:cubicBezTo>
                  <a:cubicBezTo>
                    <a:pt x="11615" y="5992"/>
                    <a:pt x="14669" y="7470"/>
                    <a:pt x="17754" y="8883"/>
                  </a:cubicBezTo>
                  <a:cubicBezTo>
                    <a:pt x="17790" y="8899"/>
                    <a:pt x="17824" y="8906"/>
                    <a:pt x="17857" y="8906"/>
                  </a:cubicBezTo>
                  <a:cubicBezTo>
                    <a:pt x="17959" y="8906"/>
                    <a:pt x="18044" y="8837"/>
                    <a:pt x="18084" y="8752"/>
                  </a:cubicBezTo>
                  <a:cubicBezTo>
                    <a:pt x="18096" y="8755"/>
                    <a:pt x="18108" y="8756"/>
                    <a:pt x="18120" y="8756"/>
                  </a:cubicBezTo>
                  <a:cubicBezTo>
                    <a:pt x="18160" y="8756"/>
                    <a:pt x="18200" y="8736"/>
                    <a:pt x="18225" y="8680"/>
                  </a:cubicBezTo>
                  <a:cubicBezTo>
                    <a:pt x="18297" y="8535"/>
                    <a:pt x="18335" y="8382"/>
                    <a:pt x="18361" y="8221"/>
                  </a:cubicBezTo>
                  <a:cubicBezTo>
                    <a:pt x="18385" y="8064"/>
                    <a:pt x="18414" y="7887"/>
                    <a:pt x="18324" y="7750"/>
                  </a:cubicBezTo>
                  <a:cubicBezTo>
                    <a:pt x="18313" y="7734"/>
                    <a:pt x="18301" y="7720"/>
                    <a:pt x="18289" y="7710"/>
                  </a:cubicBezTo>
                  <a:lnTo>
                    <a:pt x="18029" y="7728"/>
                  </a:lnTo>
                  <a:cubicBezTo>
                    <a:pt x="18031" y="7736"/>
                    <a:pt x="18031" y="7742"/>
                    <a:pt x="18031" y="7750"/>
                  </a:cubicBezTo>
                  <a:cubicBezTo>
                    <a:pt x="18021" y="7763"/>
                    <a:pt x="18013" y="7774"/>
                    <a:pt x="18005" y="7791"/>
                  </a:cubicBezTo>
                  <a:cubicBezTo>
                    <a:pt x="17957" y="7909"/>
                    <a:pt x="17994" y="8044"/>
                    <a:pt x="17994" y="8169"/>
                  </a:cubicBezTo>
                  <a:cubicBezTo>
                    <a:pt x="17994" y="8271"/>
                    <a:pt x="17983" y="8370"/>
                    <a:pt x="17969" y="8467"/>
                  </a:cubicBezTo>
                  <a:cubicBezTo>
                    <a:pt x="14771" y="6960"/>
                    <a:pt x="11575" y="5445"/>
                    <a:pt x="8405" y="3879"/>
                  </a:cubicBezTo>
                  <a:cubicBezTo>
                    <a:pt x="6851" y="3113"/>
                    <a:pt x="5299" y="2334"/>
                    <a:pt x="3752" y="1550"/>
                  </a:cubicBezTo>
                  <a:cubicBezTo>
                    <a:pt x="2644" y="986"/>
                    <a:pt x="1402" y="159"/>
                    <a:pt x="1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82;p60">
              <a:extLst>
                <a:ext uri="{FF2B5EF4-FFF2-40B4-BE49-F238E27FC236}">
                  <a16:creationId xmlns="" xmlns:a16="http://schemas.microsoft.com/office/drawing/2014/main" id="{8E40C634-AB37-D84D-A601-C232F8170139}"/>
                </a:ext>
              </a:extLst>
            </p:cNvPr>
            <p:cNvSpPr/>
            <p:nvPr/>
          </p:nvSpPr>
          <p:spPr>
            <a:xfrm>
              <a:off x="6948800" y="242732"/>
              <a:ext cx="896100" cy="1097400"/>
            </a:xfrm>
            <a:custGeom>
              <a:avLst/>
              <a:gdLst/>
              <a:ahLst/>
              <a:cxnLst/>
              <a:rect l="l" t="t" r="r" b="b"/>
              <a:pathLst>
                <a:path w="35844" h="43896" extrusionOk="0">
                  <a:moveTo>
                    <a:pt x="34902" y="134"/>
                  </a:moveTo>
                  <a:cubicBezTo>
                    <a:pt x="34953" y="134"/>
                    <a:pt x="35001" y="167"/>
                    <a:pt x="35001" y="233"/>
                  </a:cubicBezTo>
                  <a:cubicBezTo>
                    <a:pt x="35003" y="529"/>
                    <a:pt x="34915" y="832"/>
                    <a:pt x="34858" y="1120"/>
                  </a:cubicBezTo>
                  <a:cubicBezTo>
                    <a:pt x="34847" y="1179"/>
                    <a:pt x="34806" y="1204"/>
                    <a:pt x="34762" y="1204"/>
                  </a:cubicBezTo>
                  <a:cubicBezTo>
                    <a:pt x="34695" y="1204"/>
                    <a:pt x="34621" y="1147"/>
                    <a:pt x="34633" y="1060"/>
                  </a:cubicBezTo>
                  <a:cubicBezTo>
                    <a:pt x="34680" y="776"/>
                    <a:pt x="34698" y="476"/>
                    <a:pt x="34798" y="206"/>
                  </a:cubicBezTo>
                  <a:cubicBezTo>
                    <a:pt x="34816" y="157"/>
                    <a:pt x="34860" y="134"/>
                    <a:pt x="34902" y="134"/>
                  </a:cubicBezTo>
                  <a:close/>
                  <a:moveTo>
                    <a:pt x="1850" y="2436"/>
                  </a:moveTo>
                  <a:cubicBezTo>
                    <a:pt x="1896" y="2436"/>
                    <a:pt x="1943" y="2474"/>
                    <a:pt x="1928" y="2534"/>
                  </a:cubicBezTo>
                  <a:cubicBezTo>
                    <a:pt x="1810" y="3011"/>
                    <a:pt x="1832" y="3466"/>
                    <a:pt x="1838" y="3951"/>
                  </a:cubicBezTo>
                  <a:cubicBezTo>
                    <a:pt x="1839" y="4005"/>
                    <a:pt x="1796" y="4034"/>
                    <a:pt x="1753" y="4034"/>
                  </a:cubicBezTo>
                  <a:cubicBezTo>
                    <a:pt x="1718" y="4034"/>
                    <a:pt x="1683" y="4015"/>
                    <a:pt x="1671" y="3975"/>
                  </a:cubicBezTo>
                  <a:cubicBezTo>
                    <a:pt x="1538" y="3490"/>
                    <a:pt x="1621" y="2963"/>
                    <a:pt x="1774" y="2492"/>
                  </a:cubicBezTo>
                  <a:cubicBezTo>
                    <a:pt x="1787" y="2453"/>
                    <a:pt x="1818" y="2436"/>
                    <a:pt x="1850" y="2436"/>
                  </a:cubicBezTo>
                  <a:close/>
                  <a:moveTo>
                    <a:pt x="34782" y="2583"/>
                  </a:moveTo>
                  <a:cubicBezTo>
                    <a:pt x="34814" y="2583"/>
                    <a:pt x="34846" y="2601"/>
                    <a:pt x="34860" y="2641"/>
                  </a:cubicBezTo>
                  <a:cubicBezTo>
                    <a:pt x="35107" y="3363"/>
                    <a:pt x="35068" y="4108"/>
                    <a:pt x="34842" y="4830"/>
                  </a:cubicBezTo>
                  <a:cubicBezTo>
                    <a:pt x="34828" y="4874"/>
                    <a:pt x="34793" y="4892"/>
                    <a:pt x="34758" y="4892"/>
                  </a:cubicBezTo>
                  <a:cubicBezTo>
                    <a:pt x="34705" y="4892"/>
                    <a:pt x="34651" y="4849"/>
                    <a:pt x="34671" y="4782"/>
                  </a:cubicBezTo>
                  <a:cubicBezTo>
                    <a:pt x="34865" y="4083"/>
                    <a:pt x="34842" y="3395"/>
                    <a:pt x="34698" y="2685"/>
                  </a:cubicBezTo>
                  <a:cubicBezTo>
                    <a:pt x="34686" y="2622"/>
                    <a:pt x="34734" y="2583"/>
                    <a:pt x="34782" y="2583"/>
                  </a:cubicBezTo>
                  <a:close/>
                  <a:moveTo>
                    <a:pt x="1887" y="6606"/>
                  </a:moveTo>
                  <a:cubicBezTo>
                    <a:pt x="1918" y="6606"/>
                    <a:pt x="1950" y="6627"/>
                    <a:pt x="1951" y="6669"/>
                  </a:cubicBezTo>
                  <a:cubicBezTo>
                    <a:pt x="1958" y="6953"/>
                    <a:pt x="1988" y="7246"/>
                    <a:pt x="1963" y="7528"/>
                  </a:cubicBezTo>
                  <a:cubicBezTo>
                    <a:pt x="1958" y="7576"/>
                    <a:pt x="1922" y="7601"/>
                    <a:pt x="1887" y="7601"/>
                  </a:cubicBezTo>
                  <a:cubicBezTo>
                    <a:pt x="1851" y="7601"/>
                    <a:pt x="1815" y="7576"/>
                    <a:pt x="1810" y="7528"/>
                  </a:cubicBezTo>
                  <a:cubicBezTo>
                    <a:pt x="1785" y="7246"/>
                    <a:pt x="1815" y="6953"/>
                    <a:pt x="1822" y="6669"/>
                  </a:cubicBezTo>
                  <a:cubicBezTo>
                    <a:pt x="1823" y="6627"/>
                    <a:pt x="1855" y="6606"/>
                    <a:pt x="1887" y="6606"/>
                  </a:cubicBezTo>
                  <a:close/>
                  <a:moveTo>
                    <a:pt x="34768" y="6733"/>
                  </a:moveTo>
                  <a:cubicBezTo>
                    <a:pt x="34808" y="6733"/>
                    <a:pt x="34849" y="6760"/>
                    <a:pt x="34851" y="6812"/>
                  </a:cubicBezTo>
                  <a:cubicBezTo>
                    <a:pt x="34879" y="7431"/>
                    <a:pt x="34890" y="8051"/>
                    <a:pt x="34851" y="8671"/>
                  </a:cubicBezTo>
                  <a:cubicBezTo>
                    <a:pt x="34848" y="8724"/>
                    <a:pt x="34808" y="8750"/>
                    <a:pt x="34769" y="8750"/>
                  </a:cubicBezTo>
                  <a:cubicBezTo>
                    <a:pt x="34730" y="8750"/>
                    <a:pt x="34690" y="8724"/>
                    <a:pt x="34687" y="8671"/>
                  </a:cubicBezTo>
                  <a:cubicBezTo>
                    <a:pt x="34645" y="8051"/>
                    <a:pt x="34657" y="7431"/>
                    <a:pt x="34687" y="6812"/>
                  </a:cubicBezTo>
                  <a:cubicBezTo>
                    <a:pt x="34689" y="6759"/>
                    <a:pt x="34729" y="6733"/>
                    <a:pt x="34768" y="6733"/>
                  </a:cubicBezTo>
                  <a:close/>
                  <a:moveTo>
                    <a:pt x="1743" y="9606"/>
                  </a:moveTo>
                  <a:cubicBezTo>
                    <a:pt x="1775" y="9606"/>
                    <a:pt x="1808" y="9629"/>
                    <a:pt x="1810" y="9673"/>
                  </a:cubicBezTo>
                  <a:cubicBezTo>
                    <a:pt x="1831" y="10146"/>
                    <a:pt x="1896" y="10656"/>
                    <a:pt x="1828" y="11125"/>
                  </a:cubicBezTo>
                  <a:cubicBezTo>
                    <a:pt x="1823" y="11167"/>
                    <a:pt x="1783" y="11189"/>
                    <a:pt x="1743" y="11189"/>
                  </a:cubicBezTo>
                  <a:cubicBezTo>
                    <a:pt x="1703" y="11189"/>
                    <a:pt x="1662" y="11167"/>
                    <a:pt x="1655" y="11125"/>
                  </a:cubicBezTo>
                  <a:cubicBezTo>
                    <a:pt x="1589" y="10656"/>
                    <a:pt x="1655" y="10146"/>
                    <a:pt x="1677" y="9673"/>
                  </a:cubicBezTo>
                  <a:cubicBezTo>
                    <a:pt x="1678" y="9629"/>
                    <a:pt x="1710" y="9606"/>
                    <a:pt x="1743" y="9606"/>
                  </a:cubicBezTo>
                  <a:close/>
                  <a:moveTo>
                    <a:pt x="34768" y="10893"/>
                  </a:moveTo>
                  <a:cubicBezTo>
                    <a:pt x="34800" y="10893"/>
                    <a:pt x="34834" y="10915"/>
                    <a:pt x="34837" y="10959"/>
                  </a:cubicBezTo>
                  <a:cubicBezTo>
                    <a:pt x="34885" y="11675"/>
                    <a:pt x="34865" y="12387"/>
                    <a:pt x="34846" y="13103"/>
                  </a:cubicBezTo>
                  <a:cubicBezTo>
                    <a:pt x="34844" y="13153"/>
                    <a:pt x="34806" y="13178"/>
                    <a:pt x="34768" y="13178"/>
                  </a:cubicBezTo>
                  <a:cubicBezTo>
                    <a:pt x="34731" y="13178"/>
                    <a:pt x="34693" y="13153"/>
                    <a:pt x="34692" y="13103"/>
                  </a:cubicBezTo>
                  <a:cubicBezTo>
                    <a:pt x="34673" y="12387"/>
                    <a:pt x="34653" y="11675"/>
                    <a:pt x="34701" y="10959"/>
                  </a:cubicBezTo>
                  <a:cubicBezTo>
                    <a:pt x="34703" y="10915"/>
                    <a:pt x="34735" y="10893"/>
                    <a:pt x="34768" y="10893"/>
                  </a:cubicBezTo>
                  <a:close/>
                  <a:moveTo>
                    <a:pt x="1886" y="13029"/>
                  </a:moveTo>
                  <a:cubicBezTo>
                    <a:pt x="1924" y="13029"/>
                    <a:pt x="1962" y="13053"/>
                    <a:pt x="1963" y="13103"/>
                  </a:cubicBezTo>
                  <a:cubicBezTo>
                    <a:pt x="1977" y="13572"/>
                    <a:pt x="2029" y="14065"/>
                    <a:pt x="1967" y="14533"/>
                  </a:cubicBezTo>
                  <a:cubicBezTo>
                    <a:pt x="1960" y="14585"/>
                    <a:pt x="1924" y="14611"/>
                    <a:pt x="1887" y="14611"/>
                  </a:cubicBezTo>
                  <a:cubicBezTo>
                    <a:pt x="1850" y="14611"/>
                    <a:pt x="1813" y="14585"/>
                    <a:pt x="1806" y="14533"/>
                  </a:cubicBezTo>
                  <a:cubicBezTo>
                    <a:pt x="1743" y="14067"/>
                    <a:pt x="1796" y="13572"/>
                    <a:pt x="1808" y="13103"/>
                  </a:cubicBezTo>
                  <a:cubicBezTo>
                    <a:pt x="1810" y="13053"/>
                    <a:pt x="1849" y="13029"/>
                    <a:pt x="1886" y="13029"/>
                  </a:cubicBezTo>
                  <a:close/>
                  <a:moveTo>
                    <a:pt x="34769" y="15596"/>
                  </a:moveTo>
                  <a:cubicBezTo>
                    <a:pt x="34810" y="15596"/>
                    <a:pt x="34850" y="15623"/>
                    <a:pt x="34851" y="15676"/>
                  </a:cubicBezTo>
                  <a:cubicBezTo>
                    <a:pt x="34877" y="16345"/>
                    <a:pt x="34874" y="17010"/>
                    <a:pt x="34856" y="17678"/>
                  </a:cubicBezTo>
                  <a:cubicBezTo>
                    <a:pt x="34853" y="17734"/>
                    <a:pt x="34811" y="17762"/>
                    <a:pt x="34769" y="17762"/>
                  </a:cubicBezTo>
                  <a:cubicBezTo>
                    <a:pt x="34726" y="17762"/>
                    <a:pt x="34684" y="17733"/>
                    <a:pt x="34682" y="17678"/>
                  </a:cubicBezTo>
                  <a:cubicBezTo>
                    <a:pt x="34661" y="17010"/>
                    <a:pt x="34659" y="16345"/>
                    <a:pt x="34685" y="15676"/>
                  </a:cubicBezTo>
                  <a:cubicBezTo>
                    <a:pt x="34687" y="15623"/>
                    <a:pt x="34728" y="15596"/>
                    <a:pt x="34769" y="15596"/>
                  </a:cubicBezTo>
                  <a:close/>
                  <a:moveTo>
                    <a:pt x="1620" y="16466"/>
                  </a:moveTo>
                  <a:cubicBezTo>
                    <a:pt x="1646" y="16466"/>
                    <a:pt x="1671" y="16480"/>
                    <a:pt x="1681" y="16512"/>
                  </a:cubicBezTo>
                  <a:cubicBezTo>
                    <a:pt x="1838" y="17043"/>
                    <a:pt x="1991" y="17731"/>
                    <a:pt x="1826" y="18274"/>
                  </a:cubicBezTo>
                  <a:cubicBezTo>
                    <a:pt x="1812" y="18321"/>
                    <a:pt x="1774" y="18343"/>
                    <a:pt x="1736" y="18343"/>
                  </a:cubicBezTo>
                  <a:cubicBezTo>
                    <a:pt x="1688" y="18343"/>
                    <a:pt x="1639" y="18309"/>
                    <a:pt x="1635" y="18248"/>
                  </a:cubicBezTo>
                  <a:cubicBezTo>
                    <a:pt x="1619" y="17982"/>
                    <a:pt x="1669" y="17715"/>
                    <a:pt x="1663" y="17445"/>
                  </a:cubicBezTo>
                  <a:cubicBezTo>
                    <a:pt x="1655" y="17142"/>
                    <a:pt x="1617" y="16844"/>
                    <a:pt x="1552" y="16548"/>
                  </a:cubicBezTo>
                  <a:cubicBezTo>
                    <a:pt x="1542" y="16498"/>
                    <a:pt x="1582" y="16466"/>
                    <a:pt x="1620" y="16466"/>
                  </a:cubicBezTo>
                  <a:close/>
                  <a:moveTo>
                    <a:pt x="1743" y="19890"/>
                  </a:moveTo>
                  <a:cubicBezTo>
                    <a:pt x="1781" y="19890"/>
                    <a:pt x="1819" y="19915"/>
                    <a:pt x="1822" y="19966"/>
                  </a:cubicBezTo>
                  <a:cubicBezTo>
                    <a:pt x="1848" y="20441"/>
                    <a:pt x="1884" y="20920"/>
                    <a:pt x="1845" y="21395"/>
                  </a:cubicBezTo>
                  <a:cubicBezTo>
                    <a:pt x="1839" y="21461"/>
                    <a:pt x="1791" y="21494"/>
                    <a:pt x="1743" y="21494"/>
                  </a:cubicBezTo>
                  <a:cubicBezTo>
                    <a:pt x="1694" y="21494"/>
                    <a:pt x="1646" y="21461"/>
                    <a:pt x="1642" y="21395"/>
                  </a:cubicBezTo>
                  <a:cubicBezTo>
                    <a:pt x="1602" y="20919"/>
                    <a:pt x="1639" y="20441"/>
                    <a:pt x="1665" y="19966"/>
                  </a:cubicBezTo>
                  <a:cubicBezTo>
                    <a:pt x="1667" y="19915"/>
                    <a:pt x="1705" y="19890"/>
                    <a:pt x="1743" y="19890"/>
                  </a:cubicBezTo>
                  <a:close/>
                  <a:moveTo>
                    <a:pt x="34769" y="20031"/>
                  </a:moveTo>
                  <a:cubicBezTo>
                    <a:pt x="34808" y="20031"/>
                    <a:pt x="34848" y="20057"/>
                    <a:pt x="34849" y="20109"/>
                  </a:cubicBezTo>
                  <a:cubicBezTo>
                    <a:pt x="34867" y="20682"/>
                    <a:pt x="34860" y="21252"/>
                    <a:pt x="34835" y="21825"/>
                  </a:cubicBezTo>
                  <a:cubicBezTo>
                    <a:pt x="34833" y="21867"/>
                    <a:pt x="34800" y="21889"/>
                    <a:pt x="34768" y="21889"/>
                  </a:cubicBezTo>
                  <a:cubicBezTo>
                    <a:pt x="34736" y="21889"/>
                    <a:pt x="34704" y="21867"/>
                    <a:pt x="34703" y="21825"/>
                  </a:cubicBezTo>
                  <a:cubicBezTo>
                    <a:pt x="34678" y="21252"/>
                    <a:pt x="34671" y="20682"/>
                    <a:pt x="34689" y="20109"/>
                  </a:cubicBezTo>
                  <a:cubicBezTo>
                    <a:pt x="34690" y="20057"/>
                    <a:pt x="34730" y="20031"/>
                    <a:pt x="34769" y="20031"/>
                  </a:cubicBezTo>
                  <a:close/>
                  <a:moveTo>
                    <a:pt x="1819" y="23627"/>
                  </a:moveTo>
                  <a:cubicBezTo>
                    <a:pt x="1849" y="23627"/>
                    <a:pt x="1880" y="23647"/>
                    <a:pt x="1882" y="23686"/>
                  </a:cubicBezTo>
                  <a:cubicBezTo>
                    <a:pt x="1921" y="24256"/>
                    <a:pt x="1967" y="24827"/>
                    <a:pt x="1961" y="25399"/>
                  </a:cubicBezTo>
                  <a:cubicBezTo>
                    <a:pt x="1961" y="25450"/>
                    <a:pt x="1924" y="25474"/>
                    <a:pt x="1887" y="25474"/>
                  </a:cubicBezTo>
                  <a:cubicBezTo>
                    <a:pt x="1848" y="25474"/>
                    <a:pt x="1809" y="25449"/>
                    <a:pt x="1806" y="25399"/>
                  </a:cubicBezTo>
                  <a:cubicBezTo>
                    <a:pt x="1757" y="24829"/>
                    <a:pt x="1762" y="24258"/>
                    <a:pt x="1760" y="23686"/>
                  </a:cubicBezTo>
                  <a:cubicBezTo>
                    <a:pt x="1760" y="23646"/>
                    <a:pt x="1789" y="23627"/>
                    <a:pt x="1819" y="23627"/>
                  </a:cubicBezTo>
                  <a:close/>
                  <a:moveTo>
                    <a:pt x="34625" y="24312"/>
                  </a:moveTo>
                  <a:cubicBezTo>
                    <a:pt x="34669" y="24312"/>
                    <a:pt x="34712" y="24340"/>
                    <a:pt x="34715" y="24397"/>
                  </a:cubicBezTo>
                  <a:cubicBezTo>
                    <a:pt x="34733" y="24970"/>
                    <a:pt x="34719" y="25542"/>
                    <a:pt x="34708" y="26112"/>
                  </a:cubicBezTo>
                  <a:cubicBezTo>
                    <a:pt x="34708" y="26166"/>
                    <a:pt x="34667" y="26193"/>
                    <a:pt x="34626" y="26193"/>
                  </a:cubicBezTo>
                  <a:cubicBezTo>
                    <a:pt x="34584" y="26193"/>
                    <a:pt x="34543" y="26166"/>
                    <a:pt x="34541" y="26112"/>
                  </a:cubicBezTo>
                  <a:cubicBezTo>
                    <a:pt x="34532" y="25542"/>
                    <a:pt x="34519" y="24970"/>
                    <a:pt x="34537" y="24397"/>
                  </a:cubicBezTo>
                  <a:cubicBezTo>
                    <a:pt x="34538" y="24340"/>
                    <a:pt x="34582" y="24312"/>
                    <a:pt x="34625" y="24312"/>
                  </a:cubicBezTo>
                  <a:close/>
                  <a:moveTo>
                    <a:pt x="1885" y="27046"/>
                  </a:moveTo>
                  <a:cubicBezTo>
                    <a:pt x="1920" y="27046"/>
                    <a:pt x="1953" y="27069"/>
                    <a:pt x="1956" y="27114"/>
                  </a:cubicBezTo>
                  <a:cubicBezTo>
                    <a:pt x="1983" y="27680"/>
                    <a:pt x="2015" y="28264"/>
                    <a:pt x="1975" y="28829"/>
                  </a:cubicBezTo>
                  <a:cubicBezTo>
                    <a:pt x="1971" y="28886"/>
                    <a:pt x="1929" y="28914"/>
                    <a:pt x="1886" y="28914"/>
                  </a:cubicBezTo>
                  <a:cubicBezTo>
                    <a:pt x="1844" y="28914"/>
                    <a:pt x="1801" y="28886"/>
                    <a:pt x="1796" y="28829"/>
                  </a:cubicBezTo>
                  <a:cubicBezTo>
                    <a:pt x="1757" y="28264"/>
                    <a:pt x="1787" y="27680"/>
                    <a:pt x="1815" y="27114"/>
                  </a:cubicBezTo>
                  <a:cubicBezTo>
                    <a:pt x="1817" y="27069"/>
                    <a:pt x="1851" y="27046"/>
                    <a:pt x="1885" y="27046"/>
                  </a:cubicBezTo>
                  <a:close/>
                  <a:moveTo>
                    <a:pt x="34768" y="28190"/>
                  </a:moveTo>
                  <a:cubicBezTo>
                    <a:pt x="34803" y="28190"/>
                    <a:pt x="34837" y="28212"/>
                    <a:pt x="34839" y="28257"/>
                  </a:cubicBezTo>
                  <a:cubicBezTo>
                    <a:pt x="34863" y="28783"/>
                    <a:pt x="34849" y="29306"/>
                    <a:pt x="34837" y="29829"/>
                  </a:cubicBezTo>
                  <a:cubicBezTo>
                    <a:pt x="34836" y="29873"/>
                    <a:pt x="34803" y="29895"/>
                    <a:pt x="34769" y="29895"/>
                  </a:cubicBezTo>
                  <a:cubicBezTo>
                    <a:pt x="34735" y="29895"/>
                    <a:pt x="34702" y="29873"/>
                    <a:pt x="34701" y="29829"/>
                  </a:cubicBezTo>
                  <a:cubicBezTo>
                    <a:pt x="34687" y="29306"/>
                    <a:pt x="34675" y="28783"/>
                    <a:pt x="34698" y="28257"/>
                  </a:cubicBezTo>
                  <a:cubicBezTo>
                    <a:pt x="34700" y="28212"/>
                    <a:pt x="34734" y="28190"/>
                    <a:pt x="34768" y="28190"/>
                  </a:cubicBezTo>
                  <a:close/>
                  <a:moveTo>
                    <a:pt x="1747" y="30911"/>
                  </a:moveTo>
                  <a:cubicBezTo>
                    <a:pt x="1773" y="30911"/>
                    <a:pt x="1799" y="30924"/>
                    <a:pt x="1810" y="30954"/>
                  </a:cubicBezTo>
                  <a:cubicBezTo>
                    <a:pt x="1974" y="31386"/>
                    <a:pt x="2041" y="31827"/>
                    <a:pt x="1956" y="32282"/>
                  </a:cubicBezTo>
                  <a:cubicBezTo>
                    <a:pt x="1949" y="32321"/>
                    <a:pt x="1916" y="32338"/>
                    <a:pt x="1883" y="32338"/>
                  </a:cubicBezTo>
                  <a:cubicBezTo>
                    <a:pt x="1841" y="32338"/>
                    <a:pt x="1797" y="32310"/>
                    <a:pt x="1801" y="32261"/>
                  </a:cubicBezTo>
                  <a:cubicBezTo>
                    <a:pt x="1836" y="31827"/>
                    <a:pt x="1818" y="31404"/>
                    <a:pt x="1689" y="30988"/>
                  </a:cubicBezTo>
                  <a:cubicBezTo>
                    <a:pt x="1673" y="30940"/>
                    <a:pt x="1710" y="30911"/>
                    <a:pt x="1747" y="30911"/>
                  </a:cubicBezTo>
                  <a:close/>
                  <a:moveTo>
                    <a:pt x="34769" y="31619"/>
                  </a:moveTo>
                  <a:cubicBezTo>
                    <a:pt x="34803" y="31619"/>
                    <a:pt x="34837" y="31642"/>
                    <a:pt x="34842" y="31688"/>
                  </a:cubicBezTo>
                  <a:cubicBezTo>
                    <a:pt x="34885" y="32211"/>
                    <a:pt x="34869" y="32741"/>
                    <a:pt x="34837" y="33261"/>
                  </a:cubicBezTo>
                  <a:cubicBezTo>
                    <a:pt x="34835" y="33306"/>
                    <a:pt x="34802" y="33328"/>
                    <a:pt x="34769" y="33328"/>
                  </a:cubicBezTo>
                  <a:cubicBezTo>
                    <a:pt x="34736" y="33328"/>
                    <a:pt x="34702" y="33306"/>
                    <a:pt x="34698" y="33261"/>
                  </a:cubicBezTo>
                  <a:cubicBezTo>
                    <a:pt x="34666" y="32741"/>
                    <a:pt x="34650" y="32211"/>
                    <a:pt x="34696" y="31688"/>
                  </a:cubicBezTo>
                  <a:cubicBezTo>
                    <a:pt x="34700" y="31642"/>
                    <a:pt x="34734" y="31619"/>
                    <a:pt x="34769" y="31619"/>
                  </a:cubicBezTo>
                  <a:close/>
                  <a:moveTo>
                    <a:pt x="19057" y="33704"/>
                  </a:moveTo>
                  <a:cubicBezTo>
                    <a:pt x="19065" y="33704"/>
                    <a:pt x="19073" y="33705"/>
                    <a:pt x="19081" y="33708"/>
                  </a:cubicBezTo>
                  <a:cubicBezTo>
                    <a:pt x="19632" y="33913"/>
                    <a:pt x="20159" y="34159"/>
                    <a:pt x="20638" y="34507"/>
                  </a:cubicBezTo>
                  <a:cubicBezTo>
                    <a:pt x="20711" y="34559"/>
                    <a:pt x="20669" y="34667"/>
                    <a:pt x="20594" y="34667"/>
                  </a:cubicBezTo>
                  <a:cubicBezTo>
                    <a:pt x="20580" y="34667"/>
                    <a:pt x="20565" y="34664"/>
                    <a:pt x="20549" y="34655"/>
                  </a:cubicBezTo>
                  <a:cubicBezTo>
                    <a:pt x="20051" y="34372"/>
                    <a:pt x="19547" y="34088"/>
                    <a:pt x="19016" y="33861"/>
                  </a:cubicBezTo>
                  <a:cubicBezTo>
                    <a:pt x="18939" y="33827"/>
                    <a:pt x="18983" y="33704"/>
                    <a:pt x="19057" y="33704"/>
                  </a:cubicBezTo>
                  <a:close/>
                  <a:moveTo>
                    <a:pt x="16621" y="33615"/>
                  </a:moveTo>
                  <a:cubicBezTo>
                    <a:pt x="16706" y="33615"/>
                    <a:pt x="16742" y="33735"/>
                    <a:pt x="16666" y="33787"/>
                  </a:cubicBezTo>
                  <a:cubicBezTo>
                    <a:pt x="16151" y="34129"/>
                    <a:pt x="15560" y="34366"/>
                    <a:pt x="15031" y="34692"/>
                  </a:cubicBezTo>
                  <a:cubicBezTo>
                    <a:pt x="15016" y="34702"/>
                    <a:pt x="15000" y="34706"/>
                    <a:pt x="14986" y="34706"/>
                  </a:cubicBezTo>
                  <a:cubicBezTo>
                    <a:pt x="14912" y="34706"/>
                    <a:pt x="14868" y="34594"/>
                    <a:pt x="14944" y="34539"/>
                  </a:cubicBezTo>
                  <a:cubicBezTo>
                    <a:pt x="15439" y="34182"/>
                    <a:pt x="15998" y="33780"/>
                    <a:pt x="16594" y="33619"/>
                  </a:cubicBezTo>
                  <a:cubicBezTo>
                    <a:pt x="16604" y="33616"/>
                    <a:pt x="16612" y="33615"/>
                    <a:pt x="16621" y="33615"/>
                  </a:cubicBezTo>
                  <a:close/>
                  <a:moveTo>
                    <a:pt x="12188" y="35647"/>
                  </a:moveTo>
                  <a:cubicBezTo>
                    <a:pt x="12274" y="35647"/>
                    <a:pt x="12333" y="35775"/>
                    <a:pt x="12240" y="35814"/>
                  </a:cubicBezTo>
                  <a:cubicBezTo>
                    <a:pt x="11808" y="35999"/>
                    <a:pt x="11332" y="36108"/>
                    <a:pt x="10880" y="36233"/>
                  </a:cubicBezTo>
                  <a:cubicBezTo>
                    <a:pt x="10872" y="36235"/>
                    <a:pt x="10864" y="36236"/>
                    <a:pt x="10857" y="36236"/>
                  </a:cubicBezTo>
                  <a:cubicBezTo>
                    <a:pt x="10773" y="36236"/>
                    <a:pt x="10747" y="36107"/>
                    <a:pt x="10836" y="36076"/>
                  </a:cubicBezTo>
                  <a:cubicBezTo>
                    <a:pt x="11272" y="35923"/>
                    <a:pt x="11718" y="35742"/>
                    <a:pt x="12171" y="35648"/>
                  </a:cubicBezTo>
                  <a:cubicBezTo>
                    <a:pt x="12176" y="35647"/>
                    <a:pt x="12182" y="35647"/>
                    <a:pt x="12188" y="35647"/>
                  </a:cubicBezTo>
                  <a:close/>
                  <a:moveTo>
                    <a:pt x="1600" y="34479"/>
                  </a:moveTo>
                  <a:cubicBezTo>
                    <a:pt x="1635" y="34479"/>
                    <a:pt x="1670" y="34503"/>
                    <a:pt x="1671" y="34549"/>
                  </a:cubicBezTo>
                  <a:cubicBezTo>
                    <a:pt x="1685" y="35114"/>
                    <a:pt x="1741" y="35699"/>
                    <a:pt x="1685" y="36265"/>
                  </a:cubicBezTo>
                  <a:cubicBezTo>
                    <a:pt x="1680" y="36319"/>
                    <a:pt x="1640" y="36346"/>
                    <a:pt x="1600" y="36346"/>
                  </a:cubicBezTo>
                  <a:cubicBezTo>
                    <a:pt x="1560" y="36346"/>
                    <a:pt x="1520" y="36319"/>
                    <a:pt x="1514" y="36265"/>
                  </a:cubicBezTo>
                  <a:cubicBezTo>
                    <a:pt x="1459" y="35699"/>
                    <a:pt x="1512" y="35114"/>
                    <a:pt x="1528" y="34549"/>
                  </a:cubicBezTo>
                  <a:cubicBezTo>
                    <a:pt x="1529" y="34503"/>
                    <a:pt x="1565" y="34479"/>
                    <a:pt x="1600" y="34479"/>
                  </a:cubicBezTo>
                  <a:close/>
                  <a:moveTo>
                    <a:pt x="23056" y="35432"/>
                  </a:moveTo>
                  <a:cubicBezTo>
                    <a:pt x="23083" y="35432"/>
                    <a:pt x="23109" y="35443"/>
                    <a:pt x="23129" y="35468"/>
                  </a:cubicBezTo>
                  <a:cubicBezTo>
                    <a:pt x="23426" y="35842"/>
                    <a:pt x="23809" y="36112"/>
                    <a:pt x="24244" y="36313"/>
                  </a:cubicBezTo>
                  <a:cubicBezTo>
                    <a:pt x="24342" y="36359"/>
                    <a:pt x="24287" y="36509"/>
                    <a:pt x="24193" y="36509"/>
                  </a:cubicBezTo>
                  <a:cubicBezTo>
                    <a:pt x="24184" y="36509"/>
                    <a:pt x="24174" y="36508"/>
                    <a:pt x="24163" y="36504"/>
                  </a:cubicBezTo>
                  <a:cubicBezTo>
                    <a:pt x="23664" y="36341"/>
                    <a:pt x="23265" y="36020"/>
                    <a:pt x="22951" y="35604"/>
                  </a:cubicBezTo>
                  <a:cubicBezTo>
                    <a:pt x="22894" y="35526"/>
                    <a:pt x="22977" y="35432"/>
                    <a:pt x="23056" y="35432"/>
                  </a:cubicBezTo>
                  <a:close/>
                  <a:moveTo>
                    <a:pt x="34625" y="35189"/>
                  </a:moveTo>
                  <a:cubicBezTo>
                    <a:pt x="34661" y="35189"/>
                    <a:pt x="34696" y="35213"/>
                    <a:pt x="34698" y="35263"/>
                  </a:cubicBezTo>
                  <a:cubicBezTo>
                    <a:pt x="34734" y="35879"/>
                    <a:pt x="34682" y="36504"/>
                    <a:pt x="34664" y="37121"/>
                  </a:cubicBezTo>
                  <a:cubicBezTo>
                    <a:pt x="34662" y="37170"/>
                    <a:pt x="34623" y="37194"/>
                    <a:pt x="34586" y="37194"/>
                  </a:cubicBezTo>
                  <a:cubicBezTo>
                    <a:pt x="34548" y="37194"/>
                    <a:pt x="34512" y="37170"/>
                    <a:pt x="34512" y="37121"/>
                  </a:cubicBezTo>
                  <a:cubicBezTo>
                    <a:pt x="34516" y="36505"/>
                    <a:pt x="34488" y="35877"/>
                    <a:pt x="34546" y="35263"/>
                  </a:cubicBezTo>
                  <a:cubicBezTo>
                    <a:pt x="34551" y="35214"/>
                    <a:pt x="34588" y="35189"/>
                    <a:pt x="34625" y="35189"/>
                  </a:cubicBezTo>
                  <a:close/>
                  <a:moveTo>
                    <a:pt x="9046" y="37193"/>
                  </a:moveTo>
                  <a:cubicBezTo>
                    <a:pt x="9138" y="37193"/>
                    <a:pt x="9190" y="37335"/>
                    <a:pt x="9097" y="37382"/>
                  </a:cubicBezTo>
                  <a:cubicBezTo>
                    <a:pt x="8633" y="37611"/>
                    <a:pt x="8125" y="37780"/>
                    <a:pt x="7638" y="37950"/>
                  </a:cubicBezTo>
                  <a:cubicBezTo>
                    <a:pt x="7628" y="37954"/>
                    <a:pt x="7618" y="37955"/>
                    <a:pt x="7609" y="37955"/>
                  </a:cubicBezTo>
                  <a:cubicBezTo>
                    <a:pt x="7520" y="37955"/>
                    <a:pt x="7468" y="37808"/>
                    <a:pt x="7562" y="37768"/>
                  </a:cubicBezTo>
                  <a:cubicBezTo>
                    <a:pt x="8035" y="37565"/>
                    <a:pt x="8524" y="37343"/>
                    <a:pt x="9019" y="37197"/>
                  </a:cubicBezTo>
                  <a:cubicBezTo>
                    <a:pt x="9028" y="37195"/>
                    <a:pt x="9038" y="37193"/>
                    <a:pt x="9046" y="37193"/>
                  </a:cubicBezTo>
                  <a:close/>
                  <a:moveTo>
                    <a:pt x="26911" y="37720"/>
                  </a:moveTo>
                  <a:cubicBezTo>
                    <a:pt x="26919" y="37720"/>
                    <a:pt x="26927" y="37721"/>
                    <a:pt x="26936" y="37724"/>
                  </a:cubicBezTo>
                  <a:cubicBezTo>
                    <a:pt x="27539" y="37892"/>
                    <a:pt x="28148" y="38124"/>
                    <a:pt x="28652" y="38497"/>
                  </a:cubicBezTo>
                  <a:cubicBezTo>
                    <a:pt x="28723" y="38552"/>
                    <a:pt x="28683" y="38654"/>
                    <a:pt x="28610" y="38654"/>
                  </a:cubicBezTo>
                  <a:cubicBezTo>
                    <a:pt x="28596" y="38654"/>
                    <a:pt x="28582" y="38650"/>
                    <a:pt x="28567" y="38643"/>
                  </a:cubicBezTo>
                  <a:cubicBezTo>
                    <a:pt x="28014" y="38363"/>
                    <a:pt x="27485" y="38077"/>
                    <a:pt x="26893" y="37887"/>
                  </a:cubicBezTo>
                  <a:cubicBezTo>
                    <a:pt x="26797" y="37856"/>
                    <a:pt x="26825" y="37720"/>
                    <a:pt x="26911" y="37720"/>
                  </a:cubicBezTo>
                  <a:close/>
                  <a:moveTo>
                    <a:pt x="5312" y="38896"/>
                  </a:moveTo>
                  <a:cubicBezTo>
                    <a:pt x="5385" y="38896"/>
                    <a:pt x="5434" y="39001"/>
                    <a:pt x="5355" y="39044"/>
                  </a:cubicBezTo>
                  <a:cubicBezTo>
                    <a:pt x="4930" y="39291"/>
                    <a:pt x="4491" y="39508"/>
                    <a:pt x="4055" y="39734"/>
                  </a:cubicBezTo>
                  <a:cubicBezTo>
                    <a:pt x="4041" y="39742"/>
                    <a:pt x="4027" y="39745"/>
                    <a:pt x="4013" y="39745"/>
                  </a:cubicBezTo>
                  <a:cubicBezTo>
                    <a:pt x="3936" y="39745"/>
                    <a:pt x="3886" y="39633"/>
                    <a:pt x="3969" y="39587"/>
                  </a:cubicBezTo>
                  <a:cubicBezTo>
                    <a:pt x="4401" y="39356"/>
                    <a:pt x="4830" y="39116"/>
                    <a:pt x="5274" y="38906"/>
                  </a:cubicBezTo>
                  <a:cubicBezTo>
                    <a:pt x="5287" y="38899"/>
                    <a:pt x="5300" y="38896"/>
                    <a:pt x="5312" y="38896"/>
                  </a:cubicBezTo>
                  <a:close/>
                  <a:moveTo>
                    <a:pt x="1743" y="38347"/>
                  </a:moveTo>
                  <a:cubicBezTo>
                    <a:pt x="1774" y="38347"/>
                    <a:pt x="1805" y="38368"/>
                    <a:pt x="1806" y="38410"/>
                  </a:cubicBezTo>
                  <a:cubicBezTo>
                    <a:pt x="1826" y="38830"/>
                    <a:pt x="1882" y="39275"/>
                    <a:pt x="1832" y="39695"/>
                  </a:cubicBezTo>
                  <a:cubicBezTo>
                    <a:pt x="1825" y="39752"/>
                    <a:pt x="1784" y="39780"/>
                    <a:pt x="1742" y="39780"/>
                  </a:cubicBezTo>
                  <a:cubicBezTo>
                    <a:pt x="1701" y="39780"/>
                    <a:pt x="1660" y="39752"/>
                    <a:pt x="1653" y="39695"/>
                  </a:cubicBezTo>
                  <a:cubicBezTo>
                    <a:pt x="1603" y="39275"/>
                    <a:pt x="1658" y="38830"/>
                    <a:pt x="1679" y="38410"/>
                  </a:cubicBezTo>
                  <a:cubicBezTo>
                    <a:pt x="1681" y="38368"/>
                    <a:pt x="1712" y="38347"/>
                    <a:pt x="1743" y="38347"/>
                  </a:cubicBezTo>
                  <a:close/>
                  <a:moveTo>
                    <a:pt x="34625" y="38903"/>
                  </a:moveTo>
                  <a:cubicBezTo>
                    <a:pt x="34664" y="38903"/>
                    <a:pt x="34703" y="38928"/>
                    <a:pt x="34706" y="38979"/>
                  </a:cubicBezTo>
                  <a:cubicBezTo>
                    <a:pt x="34722" y="39410"/>
                    <a:pt x="34724" y="39839"/>
                    <a:pt x="34703" y="40265"/>
                  </a:cubicBezTo>
                  <a:cubicBezTo>
                    <a:pt x="34701" y="40316"/>
                    <a:pt x="34663" y="40342"/>
                    <a:pt x="34626" y="40342"/>
                  </a:cubicBezTo>
                  <a:cubicBezTo>
                    <a:pt x="34588" y="40342"/>
                    <a:pt x="34551" y="40316"/>
                    <a:pt x="34549" y="40265"/>
                  </a:cubicBezTo>
                  <a:cubicBezTo>
                    <a:pt x="34525" y="39838"/>
                    <a:pt x="34530" y="39409"/>
                    <a:pt x="34546" y="38979"/>
                  </a:cubicBezTo>
                  <a:cubicBezTo>
                    <a:pt x="34547" y="38928"/>
                    <a:pt x="34586" y="38903"/>
                    <a:pt x="34625" y="38903"/>
                  </a:cubicBezTo>
                  <a:close/>
                  <a:moveTo>
                    <a:pt x="30910" y="39599"/>
                  </a:moveTo>
                  <a:cubicBezTo>
                    <a:pt x="30925" y="39599"/>
                    <a:pt x="30942" y="39603"/>
                    <a:pt x="30958" y="39611"/>
                  </a:cubicBezTo>
                  <a:cubicBezTo>
                    <a:pt x="31575" y="39897"/>
                    <a:pt x="32209" y="40162"/>
                    <a:pt x="32805" y="40490"/>
                  </a:cubicBezTo>
                  <a:cubicBezTo>
                    <a:pt x="32894" y="40539"/>
                    <a:pt x="32848" y="40681"/>
                    <a:pt x="32761" y="40681"/>
                  </a:cubicBezTo>
                  <a:cubicBezTo>
                    <a:pt x="32751" y="40681"/>
                    <a:pt x="32740" y="40679"/>
                    <a:pt x="32729" y="40675"/>
                  </a:cubicBezTo>
                  <a:cubicBezTo>
                    <a:pt x="32090" y="40416"/>
                    <a:pt x="31473" y="40090"/>
                    <a:pt x="30852" y="39792"/>
                  </a:cubicBezTo>
                  <a:cubicBezTo>
                    <a:pt x="30746" y="39740"/>
                    <a:pt x="30811" y="39599"/>
                    <a:pt x="30910" y="39599"/>
                  </a:cubicBezTo>
                  <a:close/>
                  <a:moveTo>
                    <a:pt x="17310" y="0"/>
                  </a:moveTo>
                  <a:cubicBezTo>
                    <a:pt x="13089" y="0"/>
                    <a:pt x="8862" y="77"/>
                    <a:pt x="4639" y="77"/>
                  </a:cubicBezTo>
                  <a:cubicBezTo>
                    <a:pt x="3665" y="77"/>
                    <a:pt x="2692" y="73"/>
                    <a:pt x="1718" y="63"/>
                  </a:cubicBezTo>
                  <a:lnTo>
                    <a:pt x="1718" y="63"/>
                  </a:lnTo>
                  <a:cubicBezTo>
                    <a:pt x="1753" y="416"/>
                    <a:pt x="1790" y="804"/>
                    <a:pt x="1701" y="1122"/>
                  </a:cubicBezTo>
                  <a:cubicBezTo>
                    <a:pt x="1688" y="1173"/>
                    <a:pt x="1644" y="1198"/>
                    <a:pt x="1601" y="1198"/>
                  </a:cubicBezTo>
                  <a:cubicBezTo>
                    <a:pt x="1557" y="1198"/>
                    <a:pt x="1512" y="1172"/>
                    <a:pt x="1498" y="1122"/>
                  </a:cubicBezTo>
                  <a:cubicBezTo>
                    <a:pt x="1409" y="804"/>
                    <a:pt x="1448" y="414"/>
                    <a:pt x="1482" y="60"/>
                  </a:cubicBezTo>
                  <a:cubicBezTo>
                    <a:pt x="1044" y="56"/>
                    <a:pt x="605" y="54"/>
                    <a:pt x="166" y="44"/>
                  </a:cubicBezTo>
                  <a:lnTo>
                    <a:pt x="166" y="44"/>
                  </a:lnTo>
                  <a:cubicBezTo>
                    <a:pt x="168" y="60"/>
                    <a:pt x="174" y="72"/>
                    <a:pt x="174" y="88"/>
                  </a:cubicBezTo>
                  <a:cubicBezTo>
                    <a:pt x="164" y="7257"/>
                    <a:pt x="166" y="14429"/>
                    <a:pt x="130" y="21600"/>
                  </a:cubicBezTo>
                  <a:cubicBezTo>
                    <a:pt x="111" y="25184"/>
                    <a:pt x="116" y="28770"/>
                    <a:pt x="106" y="32356"/>
                  </a:cubicBezTo>
                  <a:cubicBezTo>
                    <a:pt x="97" y="35877"/>
                    <a:pt x="190" y="39430"/>
                    <a:pt x="1" y="42947"/>
                  </a:cubicBezTo>
                  <a:lnTo>
                    <a:pt x="3" y="42947"/>
                  </a:lnTo>
                  <a:cubicBezTo>
                    <a:pt x="5848" y="40534"/>
                    <a:pt x="11706" y="38297"/>
                    <a:pt x="17370" y="35456"/>
                  </a:cubicBezTo>
                  <a:cubicBezTo>
                    <a:pt x="17405" y="35437"/>
                    <a:pt x="17440" y="35429"/>
                    <a:pt x="17474" y="35429"/>
                  </a:cubicBezTo>
                  <a:cubicBezTo>
                    <a:pt x="17498" y="35429"/>
                    <a:pt x="17521" y="35433"/>
                    <a:pt x="17543" y="35440"/>
                  </a:cubicBezTo>
                  <a:cubicBezTo>
                    <a:pt x="17558" y="35421"/>
                    <a:pt x="17582" y="35406"/>
                    <a:pt x="17611" y="35406"/>
                  </a:cubicBezTo>
                  <a:cubicBezTo>
                    <a:pt x="17613" y="35406"/>
                    <a:pt x="17615" y="35406"/>
                    <a:pt x="17617" y="35406"/>
                  </a:cubicBezTo>
                  <a:cubicBezTo>
                    <a:pt x="17702" y="35410"/>
                    <a:pt x="17785" y="35418"/>
                    <a:pt x="17871" y="35429"/>
                  </a:cubicBezTo>
                  <a:cubicBezTo>
                    <a:pt x="19141" y="35588"/>
                    <a:pt x="20383" y="36414"/>
                    <a:pt x="21491" y="36978"/>
                  </a:cubicBezTo>
                  <a:cubicBezTo>
                    <a:pt x="23038" y="37764"/>
                    <a:pt x="24590" y="38541"/>
                    <a:pt x="26144" y="39308"/>
                  </a:cubicBezTo>
                  <a:cubicBezTo>
                    <a:pt x="29314" y="40873"/>
                    <a:pt x="32510" y="42388"/>
                    <a:pt x="35708" y="43895"/>
                  </a:cubicBezTo>
                  <a:cubicBezTo>
                    <a:pt x="35722" y="43798"/>
                    <a:pt x="35733" y="43699"/>
                    <a:pt x="35733" y="43597"/>
                  </a:cubicBezTo>
                  <a:cubicBezTo>
                    <a:pt x="35733" y="43474"/>
                    <a:pt x="35696" y="43337"/>
                    <a:pt x="35744" y="43219"/>
                  </a:cubicBezTo>
                  <a:cubicBezTo>
                    <a:pt x="35752" y="43203"/>
                    <a:pt x="35760" y="43191"/>
                    <a:pt x="35770" y="43178"/>
                  </a:cubicBezTo>
                  <a:cubicBezTo>
                    <a:pt x="35770" y="43170"/>
                    <a:pt x="35770" y="43164"/>
                    <a:pt x="35768" y="43156"/>
                  </a:cubicBezTo>
                  <a:cubicBezTo>
                    <a:pt x="35488" y="39561"/>
                    <a:pt x="35714" y="35877"/>
                    <a:pt x="35726" y="32275"/>
                  </a:cubicBezTo>
                  <a:cubicBezTo>
                    <a:pt x="35735" y="28738"/>
                    <a:pt x="35738" y="25203"/>
                    <a:pt x="35772" y="21668"/>
                  </a:cubicBezTo>
                  <a:cubicBezTo>
                    <a:pt x="35844" y="14487"/>
                    <a:pt x="35719" y="7303"/>
                    <a:pt x="35539" y="126"/>
                  </a:cubicBezTo>
                  <a:cubicBezTo>
                    <a:pt x="29665" y="10"/>
                    <a:pt x="23780" y="10"/>
                    <a:pt x="17904" y="1"/>
                  </a:cubicBezTo>
                  <a:cubicBezTo>
                    <a:pt x="17706" y="0"/>
                    <a:pt x="17508" y="0"/>
                    <a:pt x="17310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83;p60">
              <a:extLst>
                <a:ext uri="{FF2B5EF4-FFF2-40B4-BE49-F238E27FC236}">
                  <a16:creationId xmlns="" xmlns:a16="http://schemas.microsoft.com/office/drawing/2014/main" id="{31F984C5-2279-FF4A-A901-13E48A00739D}"/>
                </a:ext>
              </a:extLst>
            </p:cNvPr>
            <p:cNvSpPr/>
            <p:nvPr/>
          </p:nvSpPr>
          <p:spPr>
            <a:xfrm>
              <a:off x="7814325" y="246057"/>
              <a:ext cx="9550" cy="26800"/>
            </a:xfrm>
            <a:custGeom>
              <a:avLst/>
              <a:gdLst/>
              <a:ahLst/>
              <a:cxnLst/>
              <a:rect l="l" t="t" r="r" b="b"/>
              <a:pathLst>
                <a:path w="382" h="1072" extrusionOk="0">
                  <a:moveTo>
                    <a:pt x="281" y="1"/>
                  </a:moveTo>
                  <a:cubicBezTo>
                    <a:pt x="239" y="1"/>
                    <a:pt x="195" y="24"/>
                    <a:pt x="177" y="73"/>
                  </a:cubicBezTo>
                  <a:cubicBezTo>
                    <a:pt x="77" y="343"/>
                    <a:pt x="59" y="643"/>
                    <a:pt x="13" y="927"/>
                  </a:cubicBezTo>
                  <a:cubicBezTo>
                    <a:pt x="1" y="1014"/>
                    <a:pt x="74" y="1071"/>
                    <a:pt x="141" y="1071"/>
                  </a:cubicBezTo>
                  <a:cubicBezTo>
                    <a:pt x="185" y="1071"/>
                    <a:pt x="226" y="1046"/>
                    <a:pt x="237" y="987"/>
                  </a:cubicBezTo>
                  <a:cubicBezTo>
                    <a:pt x="294" y="699"/>
                    <a:pt x="382" y="396"/>
                    <a:pt x="380" y="100"/>
                  </a:cubicBezTo>
                  <a:cubicBezTo>
                    <a:pt x="380" y="34"/>
                    <a:pt x="332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84;p60">
              <a:extLst>
                <a:ext uri="{FF2B5EF4-FFF2-40B4-BE49-F238E27FC236}">
                  <a16:creationId xmlns="" xmlns:a16="http://schemas.microsoft.com/office/drawing/2014/main" id="{57CF5903-4EC1-124D-BC47-9EAB64B3C593}"/>
                </a:ext>
              </a:extLst>
            </p:cNvPr>
            <p:cNvSpPr/>
            <p:nvPr/>
          </p:nvSpPr>
          <p:spPr>
            <a:xfrm>
              <a:off x="7815075" y="307282"/>
              <a:ext cx="11425" cy="57775"/>
            </a:xfrm>
            <a:custGeom>
              <a:avLst/>
              <a:gdLst/>
              <a:ahLst/>
              <a:cxnLst/>
              <a:rect l="l" t="t" r="r" b="b"/>
              <a:pathLst>
                <a:path w="457" h="2311" extrusionOk="0">
                  <a:moveTo>
                    <a:pt x="130" y="1"/>
                  </a:moveTo>
                  <a:cubicBezTo>
                    <a:pt x="83" y="1"/>
                    <a:pt x="35" y="41"/>
                    <a:pt x="47" y="104"/>
                  </a:cubicBezTo>
                  <a:cubicBezTo>
                    <a:pt x="191" y="813"/>
                    <a:pt x="214" y="1501"/>
                    <a:pt x="20" y="2200"/>
                  </a:cubicBezTo>
                  <a:cubicBezTo>
                    <a:pt x="0" y="2267"/>
                    <a:pt x="54" y="2311"/>
                    <a:pt x="108" y="2311"/>
                  </a:cubicBezTo>
                  <a:cubicBezTo>
                    <a:pt x="142" y="2311"/>
                    <a:pt x="177" y="2292"/>
                    <a:pt x="191" y="2249"/>
                  </a:cubicBezTo>
                  <a:cubicBezTo>
                    <a:pt x="417" y="1526"/>
                    <a:pt x="457" y="781"/>
                    <a:pt x="209" y="60"/>
                  </a:cubicBezTo>
                  <a:cubicBezTo>
                    <a:pt x="195" y="19"/>
                    <a:pt x="163" y="1"/>
                    <a:pt x="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85;p60">
              <a:extLst>
                <a:ext uri="{FF2B5EF4-FFF2-40B4-BE49-F238E27FC236}">
                  <a16:creationId xmlns="" xmlns:a16="http://schemas.microsoft.com/office/drawing/2014/main" id="{A3BEF047-382C-874B-A97B-7329E3075711}"/>
                </a:ext>
              </a:extLst>
            </p:cNvPr>
            <p:cNvSpPr/>
            <p:nvPr/>
          </p:nvSpPr>
          <p:spPr>
            <a:xfrm>
              <a:off x="7814925" y="411057"/>
              <a:ext cx="6125" cy="50450"/>
            </a:xfrm>
            <a:custGeom>
              <a:avLst/>
              <a:gdLst/>
              <a:ahLst/>
              <a:cxnLst/>
              <a:rect l="l" t="t" r="r" b="b"/>
              <a:pathLst>
                <a:path w="245" h="2018" extrusionOk="0">
                  <a:moveTo>
                    <a:pt x="123" y="0"/>
                  </a:moveTo>
                  <a:cubicBezTo>
                    <a:pt x="84" y="0"/>
                    <a:pt x="44" y="26"/>
                    <a:pt x="42" y="79"/>
                  </a:cubicBezTo>
                  <a:cubicBezTo>
                    <a:pt x="12" y="698"/>
                    <a:pt x="0" y="1318"/>
                    <a:pt x="42" y="1938"/>
                  </a:cubicBezTo>
                  <a:cubicBezTo>
                    <a:pt x="45" y="1991"/>
                    <a:pt x="85" y="2017"/>
                    <a:pt x="124" y="2017"/>
                  </a:cubicBezTo>
                  <a:cubicBezTo>
                    <a:pt x="163" y="2017"/>
                    <a:pt x="203" y="1991"/>
                    <a:pt x="206" y="1938"/>
                  </a:cubicBezTo>
                  <a:cubicBezTo>
                    <a:pt x="245" y="1318"/>
                    <a:pt x="234" y="698"/>
                    <a:pt x="206" y="79"/>
                  </a:cubicBezTo>
                  <a:cubicBezTo>
                    <a:pt x="204" y="27"/>
                    <a:pt x="163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86;p60">
              <a:extLst>
                <a:ext uri="{FF2B5EF4-FFF2-40B4-BE49-F238E27FC236}">
                  <a16:creationId xmlns="" xmlns:a16="http://schemas.microsoft.com/office/drawing/2014/main" id="{2F9D5E8A-56C7-254C-A191-2F409D2E6AEE}"/>
                </a:ext>
              </a:extLst>
            </p:cNvPr>
            <p:cNvSpPr/>
            <p:nvPr/>
          </p:nvSpPr>
          <p:spPr>
            <a:xfrm>
              <a:off x="7815250" y="632632"/>
              <a:ext cx="5450" cy="54150"/>
            </a:xfrm>
            <a:custGeom>
              <a:avLst/>
              <a:gdLst/>
              <a:ahLst/>
              <a:cxnLst/>
              <a:rect l="l" t="t" r="r" b="b"/>
              <a:pathLst>
                <a:path w="218" h="2166" extrusionOk="0">
                  <a:moveTo>
                    <a:pt x="111" y="0"/>
                  </a:moveTo>
                  <a:cubicBezTo>
                    <a:pt x="70" y="0"/>
                    <a:pt x="29" y="27"/>
                    <a:pt x="27" y="80"/>
                  </a:cubicBezTo>
                  <a:cubicBezTo>
                    <a:pt x="1" y="749"/>
                    <a:pt x="3" y="1414"/>
                    <a:pt x="24" y="2082"/>
                  </a:cubicBezTo>
                  <a:cubicBezTo>
                    <a:pt x="26" y="2137"/>
                    <a:pt x="68" y="2166"/>
                    <a:pt x="111" y="2166"/>
                  </a:cubicBezTo>
                  <a:cubicBezTo>
                    <a:pt x="153" y="2166"/>
                    <a:pt x="195" y="2138"/>
                    <a:pt x="198" y="2082"/>
                  </a:cubicBezTo>
                  <a:cubicBezTo>
                    <a:pt x="216" y="1414"/>
                    <a:pt x="218" y="749"/>
                    <a:pt x="193" y="80"/>
                  </a:cubicBezTo>
                  <a:cubicBezTo>
                    <a:pt x="192" y="27"/>
                    <a:pt x="152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87;p60">
              <a:extLst>
                <a:ext uri="{FF2B5EF4-FFF2-40B4-BE49-F238E27FC236}">
                  <a16:creationId xmlns="" xmlns:a16="http://schemas.microsoft.com/office/drawing/2014/main" id="{58053087-4D61-B34A-BDB3-BBF098A168B8}"/>
                </a:ext>
              </a:extLst>
            </p:cNvPr>
            <p:cNvSpPr/>
            <p:nvPr/>
          </p:nvSpPr>
          <p:spPr>
            <a:xfrm>
              <a:off x="7815050" y="1033207"/>
              <a:ext cx="5900" cy="42725"/>
            </a:xfrm>
            <a:custGeom>
              <a:avLst/>
              <a:gdLst/>
              <a:ahLst/>
              <a:cxnLst/>
              <a:rect l="l" t="t" r="r" b="b"/>
              <a:pathLst>
                <a:path w="236" h="1709" extrusionOk="0">
                  <a:moveTo>
                    <a:pt x="118" y="0"/>
                  </a:moveTo>
                  <a:cubicBezTo>
                    <a:pt x="83" y="0"/>
                    <a:pt x="50" y="23"/>
                    <a:pt x="46" y="69"/>
                  </a:cubicBezTo>
                  <a:cubicBezTo>
                    <a:pt x="0" y="592"/>
                    <a:pt x="16" y="1122"/>
                    <a:pt x="48" y="1642"/>
                  </a:cubicBezTo>
                  <a:cubicBezTo>
                    <a:pt x="52" y="1687"/>
                    <a:pt x="85" y="1709"/>
                    <a:pt x="118" y="1709"/>
                  </a:cubicBezTo>
                  <a:cubicBezTo>
                    <a:pt x="152" y="1709"/>
                    <a:pt x="185" y="1687"/>
                    <a:pt x="187" y="1642"/>
                  </a:cubicBezTo>
                  <a:cubicBezTo>
                    <a:pt x="219" y="1122"/>
                    <a:pt x="235" y="592"/>
                    <a:pt x="192" y="69"/>
                  </a:cubicBezTo>
                  <a:cubicBezTo>
                    <a:pt x="187" y="23"/>
                    <a:pt x="152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88;p60">
              <a:extLst>
                <a:ext uri="{FF2B5EF4-FFF2-40B4-BE49-F238E27FC236}">
                  <a16:creationId xmlns="" xmlns:a16="http://schemas.microsoft.com/office/drawing/2014/main" id="{9F8CD8DF-857F-DA42-A235-8F34A1F34115}"/>
                </a:ext>
              </a:extLst>
            </p:cNvPr>
            <p:cNvSpPr/>
            <p:nvPr/>
          </p:nvSpPr>
          <p:spPr>
            <a:xfrm>
              <a:off x="7815100" y="515032"/>
              <a:ext cx="5850" cy="57150"/>
            </a:xfrm>
            <a:custGeom>
              <a:avLst/>
              <a:gdLst/>
              <a:ahLst/>
              <a:cxnLst/>
              <a:rect l="l" t="t" r="r" b="b"/>
              <a:pathLst>
                <a:path w="234" h="2286" extrusionOk="0">
                  <a:moveTo>
                    <a:pt x="116" y="1"/>
                  </a:moveTo>
                  <a:cubicBezTo>
                    <a:pt x="84" y="1"/>
                    <a:pt x="51" y="23"/>
                    <a:pt x="49" y="67"/>
                  </a:cubicBezTo>
                  <a:cubicBezTo>
                    <a:pt x="1" y="783"/>
                    <a:pt x="21" y="1495"/>
                    <a:pt x="40" y="2211"/>
                  </a:cubicBezTo>
                  <a:cubicBezTo>
                    <a:pt x="41" y="2261"/>
                    <a:pt x="79" y="2286"/>
                    <a:pt x="116" y="2286"/>
                  </a:cubicBezTo>
                  <a:cubicBezTo>
                    <a:pt x="154" y="2286"/>
                    <a:pt x="192" y="2261"/>
                    <a:pt x="194" y="2211"/>
                  </a:cubicBezTo>
                  <a:cubicBezTo>
                    <a:pt x="213" y="1495"/>
                    <a:pt x="233" y="783"/>
                    <a:pt x="185" y="67"/>
                  </a:cubicBezTo>
                  <a:cubicBezTo>
                    <a:pt x="182" y="23"/>
                    <a:pt x="149" y="1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89;p60">
              <a:extLst>
                <a:ext uri="{FF2B5EF4-FFF2-40B4-BE49-F238E27FC236}">
                  <a16:creationId xmlns="" xmlns:a16="http://schemas.microsoft.com/office/drawing/2014/main" id="{CD7F9240-392B-5D4E-872B-02BD21E3EE20}"/>
                </a:ext>
              </a:extLst>
            </p:cNvPr>
            <p:cNvSpPr/>
            <p:nvPr/>
          </p:nvSpPr>
          <p:spPr>
            <a:xfrm>
              <a:off x="7815550" y="743507"/>
              <a:ext cx="4950" cy="46450"/>
            </a:xfrm>
            <a:custGeom>
              <a:avLst/>
              <a:gdLst/>
              <a:ahLst/>
              <a:cxnLst/>
              <a:rect l="l" t="t" r="r" b="b"/>
              <a:pathLst>
                <a:path w="198" h="1858" extrusionOk="0">
                  <a:moveTo>
                    <a:pt x="99" y="0"/>
                  </a:moveTo>
                  <a:cubicBezTo>
                    <a:pt x="60" y="0"/>
                    <a:pt x="20" y="26"/>
                    <a:pt x="19" y="78"/>
                  </a:cubicBezTo>
                  <a:cubicBezTo>
                    <a:pt x="1" y="651"/>
                    <a:pt x="8" y="1221"/>
                    <a:pt x="33" y="1794"/>
                  </a:cubicBezTo>
                  <a:cubicBezTo>
                    <a:pt x="34" y="1836"/>
                    <a:pt x="66" y="1858"/>
                    <a:pt x="98" y="1858"/>
                  </a:cubicBezTo>
                  <a:cubicBezTo>
                    <a:pt x="130" y="1858"/>
                    <a:pt x="163" y="1836"/>
                    <a:pt x="165" y="1794"/>
                  </a:cubicBezTo>
                  <a:cubicBezTo>
                    <a:pt x="190" y="1221"/>
                    <a:pt x="197" y="651"/>
                    <a:pt x="179" y="78"/>
                  </a:cubicBezTo>
                  <a:cubicBezTo>
                    <a:pt x="178" y="26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90;p60">
              <a:extLst>
                <a:ext uri="{FF2B5EF4-FFF2-40B4-BE49-F238E27FC236}">
                  <a16:creationId xmlns="" xmlns:a16="http://schemas.microsoft.com/office/drawing/2014/main" id="{F2C77FC5-B731-3B44-917A-9F7A62EFDA6D}"/>
                </a:ext>
              </a:extLst>
            </p:cNvPr>
            <p:cNvSpPr/>
            <p:nvPr/>
          </p:nvSpPr>
          <p:spPr>
            <a:xfrm>
              <a:off x="7815700" y="947457"/>
              <a:ext cx="4675" cy="42675"/>
            </a:xfrm>
            <a:custGeom>
              <a:avLst/>
              <a:gdLst/>
              <a:ahLst/>
              <a:cxnLst/>
              <a:rect l="l" t="t" r="r" b="b"/>
              <a:pathLst>
                <a:path w="187" h="1707" extrusionOk="0">
                  <a:moveTo>
                    <a:pt x="92" y="1"/>
                  </a:moveTo>
                  <a:cubicBezTo>
                    <a:pt x="58" y="1"/>
                    <a:pt x="24" y="23"/>
                    <a:pt x="22" y="68"/>
                  </a:cubicBezTo>
                  <a:cubicBezTo>
                    <a:pt x="0" y="594"/>
                    <a:pt x="11" y="1117"/>
                    <a:pt x="25" y="1640"/>
                  </a:cubicBezTo>
                  <a:cubicBezTo>
                    <a:pt x="26" y="1684"/>
                    <a:pt x="59" y="1706"/>
                    <a:pt x="93" y="1706"/>
                  </a:cubicBezTo>
                  <a:cubicBezTo>
                    <a:pt x="127" y="1706"/>
                    <a:pt x="160" y="1684"/>
                    <a:pt x="161" y="1640"/>
                  </a:cubicBezTo>
                  <a:cubicBezTo>
                    <a:pt x="173" y="1117"/>
                    <a:pt x="187" y="594"/>
                    <a:pt x="163" y="68"/>
                  </a:cubicBezTo>
                  <a:cubicBezTo>
                    <a:pt x="161" y="23"/>
                    <a:pt x="127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91;p60">
              <a:extLst>
                <a:ext uri="{FF2B5EF4-FFF2-40B4-BE49-F238E27FC236}">
                  <a16:creationId xmlns="" xmlns:a16="http://schemas.microsoft.com/office/drawing/2014/main" id="{B7956241-1C31-9B4E-82BA-0B02962036B6}"/>
                </a:ext>
              </a:extLst>
            </p:cNvPr>
            <p:cNvSpPr/>
            <p:nvPr/>
          </p:nvSpPr>
          <p:spPr>
            <a:xfrm>
              <a:off x="7811725" y="850532"/>
              <a:ext cx="5400" cy="47050"/>
            </a:xfrm>
            <a:custGeom>
              <a:avLst/>
              <a:gdLst/>
              <a:ahLst/>
              <a:cxnLst/>
              <a:rect l="l" t="t" r="r" b="b"/>
              <a:pathLst>
                <a:path w="216" h="1882" extrusionOk="0">
                  <a:moveTo>
                    <a:pt x="108" y="0"/>
                  </a:moveTo>
                  <a:cubicBezTo>
                    <a:pt x="65" y="0"/>
                    <a:pt x="21" y="28"/>
                    <a:pt x="20" y="85"/>
                  </a:cubicBezTo>
                  <a:cubicBezTo>
                    <a:pt x="1" y="658"/>
                    <a:pt x="15" y="1230"/>
                    <a:pt x="24" y="1800"/>
                  </a:cubicBezTo>
                  <a:cubicBezTo>
                    <a:pt x="26" y="1854"/>
                    <a:pt x="67" y="1881"/>
                    <a:pt x="109" y="1881"/>
                  </a:cubicBezTo>
                  <a:cubicBezTo>
                    <a:pt x="150" y="1881"/>
                    <a:pt x="191" y="1854"/>
                    <a:pt x="191" y="1800"/>
                  </a:cubicBezTo>
                  <a:cubicBezTo>
                    <a:pt x="203" y="1230"/>
                    <a:pt x="216" y="658"/>
                    <a:pt x="198" y="85"/>
                  </a:cubicBezTo>
                  <a:cubicBezTo>
                    <a:pt x="195" y="28"/>
                    <a:pt x="152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92;p60">
              <a:extLst>
                <a:ext uri="{FF2B5EF4-FFF2-40B4-BE49-F238E27FC236}">
                  <a16:creationId xmlns="" xmlns:a16="http://schemas.microsoft.com/office/drawing/2014/main" id="{8CC147AD-A7CD-064E-AA0F-A3AAD6D5B4AC}"/>
                </a:ext>
              </a:extLst>
            </p:cNvPr>
            <p:cNvSpPr/>
            <p:nvPr/>
          </p:nvSpPr>
          <p:spPr>
            <a:xfrm>
              <a:off x="7811925" y="1215307"/>
              <a:ext cx="5000" cy="36000"/>
            </a:xfrm>
            <a:custGeom>
              <a:avLst/>
              <a:gdLst/>
              <a:ahLst/>
              <a:cxnLst/>
              <a:rect l="l" t="t" r="r" b="b"/>
              <a:pathLst>
                <a:path w="200" h="1440" extrusionOk="0">
                  <a:moveTo>
                    <a:pt x="100" y="0"/>
                  </a:moveTo>
                  <a:cubicBezTo>
                    <a:pt x="61" y="0"/>
                    <a:pt x="23" y="26"/>
                    <a:pt x="22" y="77"/>
                  </a:cubicBezTo>
                  <a:cubicBezTo>
                    <a:pt x="5" y="507"/>
                    <a:pt x="0" y="936"/>
                    <a:pt x="24" y="1362"/>
                  </a:cubicBezTo>
                  <a:cubicBezTo>
                    <a:pt x="26" y="1414"/>
                    <a:pt x="63" y="1439"/>
                    <a:pt x="101" y="1439"/>
                  </a:cubicBezTo>
                  <a:cubicBezTo>
                    <a:pt x="138" y="1439"/>
                    <a:pt x="176" y="1414"/>
                    <a:pt x="178" y="1362"/>
                  </a:cubicBezTo>
                  <a:cubicBezTo>
                    <a:pt x="199" y="936"/>
                    <a:pt x="197" y="507"/>
                    <a:pt x="181" y="77"/>
                  </a:cubicBezTo>
                  <a:cubicBezTo>
                    <a:pt x="178" y="26"/>
                    <a:pt x="139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93;p60">
              <a:extLst>
                <a:ext uri="{FF2B5EF4-FFF2-40B4-BE49-F238E27FC236}">
                  <a16:creationId xmlns="" xmlns:a16="http://schemas.microsoft.com/office/drawing/2014/main" id="{4847C92B-9558-3B44-BA77-56F3E3F25941}"/>
                </a:ext>
              </a:extLst>
            </p:cNvPr>
            <p:cNvSpPr/>
            <p:nvPr/>
          </p:nvSpPr>
          <p:spPr>
            <a:xfrm>
              <a:off x="7811000" y="1122432"/>
              <a:ext cx="6125" cy="50150"/>
            </a:xfrm>
            <a:custGeom>
              <a:avLst/>
              <a:gdLst/>
              <a:ahLst/>
              <a:cxnLst/>
              <a:rect l="l" t="t" r="r" b="b"/>
              <a:pathLst>
                <a:path w="245" h="2006" extrusionOk="0">
                  <a:moveTo>
                    <a:pt x="137" y="1"/>
                  </a:moveTo>
                  <a:cubicBezTo>
                    <a:pt x="100" y="1"/>
                    <a:pt x="63" y="26"/>
                    <a:pt x="58" y="75"/>
                  </a:cubicBezTo>
                  <a:cubicBezTo>
                    <a:pt x="0" y="689"/>
                    <a:pt x="28" y="1316"/>
                    <a:pt x="24" y="1933"/>
                  </a:cubicBezTo>
                  <a:cubicBezTo>
                    <a:pt x="24" y="1982"/>
                    <a:pt x="60" y="2006"/>
                    <a:pt x="98" y="2006"/>
                  </a:cubicBezTo>
                  <a:cubicBezTo>
                    <a:pt x="135" y="2006"/>
                    <a:pt x="174" y="1982"/>
                    <a:pt x="176" y="1933"/>
                  </a:cubicBezTo>
                  <a:cubicBezTo>
                    <a:pt x="194" y="1317"/>
                    <a:pt x="245" y="691"/>
                    <a:pt x="210" y="75"/>
                  </a:cubicBezTo>
                  <a:cubicBezTo>
                    <a:pt x="208" y="25"/>
                    <a:pt x="173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94;p60">
              <a:extLst>
                <a:ext uri="{FF2B5EF4-FFF2-40B4-BE49-F238E27FC236}">
                  <a16:creationId xmlns="" xmlns:a16="http://schemas.microsoft.com/office/drawing/2014/main" id="{E82012EC-037D-7045-BF93-265528CECCDE}"/>
                </a:ext>
              </a:extLst>
            </p:cNvPr>
            <p:cNvSpPr/>
            <p:nvPr/>
          </p:nvSpPr>
          <p:spPr>
            <a:xfrm>
              <a:off x="7717450" y="1232707"/>
              <a:ext cx="53725" cy="27075"/>
            </a:xfrm>
            <a:custGeom>
              <a:avLst/>
              <a:gdLst/>
              <a:ahLst/>
              <a:cxnLst/>
              <a:rect l="l" t="t" r="r" b="b"/>
              <a:pathLst>
                <a:path w="2149" h="1083" extrusionOk="0">
                  <a:moveTo>
                    <a:pt x="164" y="0"/>
                  </a:moveTo>
                  <a:cubicBezTo>
                    <a:pt x="65" y="0"/>
                    <a:pt x="0" y="141"/>
                    <a:pt x="106" y="193"/>
                  </a:cubicBezTo>
                  <a:cubicBezTo>
                    <a:pt x="727" y="491"/>
                    <a:pt x="1344" y="817"/>
                    <a:pt x="1983" y="1076"/>
                  </a:cubicBezTo>
                  <a:cubicBezTo>
                    <a:pt x="1994" y="1080"/>
                    <a:pt x="2005" y="1082"/>
                    <a:pt x="2015" y="1082"/>
                  </a:cubicBezTo>
                  <a:cubicBezTo>
                    <a:pt x="2102" y="1082"/>
                    <a:pt x="2148" y="940"/>
                    <a:pt x="2059" y="891"/>
                  </a:cubicBezTo>
                  <a:cubicBezTo>
                    <a:pt x="1463" y="563"/>
                    <a:pt x="829" y="297"/>
                    <a:pt x="212" y="12"/>
                  </a:cubicBezTo>
                  <a:cubicBezTo>
                    <a:pt x="196" y="4"/>
                    <a:pt x="179" y="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95;p60">
              <a:extLst>
                <a:ext uri="{FF2B5EF4-FFF2-40B4-BE49-F238E27FC236}">
                  <a16:creationId xmlns="" xmlns:a16="http://schemas.microsoft.com/office/drawing/2014/main" id="{EB088241-5F2F-9342-8A7F-A92EFAA39BB1}"/>
                </a:ext>
              </a:extLst>
            </p:cNvPr>
            <p:cNvSpPr/>
            <p:nvPr/>
          </p:nvSpPr>
          <p:spPr>
            <a:xfrm>
              <a:off x="7618700" y="1185732"/>
              <a:ext cx="48225" cy="23350"/>
            </a:xfrm>
            <a:custGeom>
              <a:avLst/>
              <a:gdLst/>
              <a:ahLst/>
              <a:cxnLst/>
              <a:rect l="l" t="t" r="r" b="b"/>
              <a:pathLst>
                <a:path w="1929" h="934" extrusionOk="0">
                  <a:moveTo>
                    <a:pt x="115" y="0"/>
                  </a:moveTo>
                  <a:cubicBezTo>
                    <a:pt x="29" y="0"/>
                    <a:pt x="1" y="136"/>
                    <a:pt x="97" y="167"/>
                  </a:cubicBezTo>
                  <a:cubicBezTo>
                    <a:pt x="689" y="357"/>
                    <a:pt x="1218" y="643"/>
                    <a:pt x="1771" y="923"/>
                  </a:cubicBezTo>
                  <a:cubicBezTo>
                    <a:pt x="1786" y="930"/>
                    <a:pt x="1801" y="934"/>
                    <a:pt x="1814" y="934"/>
                  </a:cubicBezTo>
                  <a:cubicBezTo>
                    <a:pt x="1888" y="934"/>
                    <a:pt x="1928" y="832"/>
                    <a:pt x="1856" y="777"/>
                  </a:cubicBezTo>
                  <a:cubicBezTo>
                    <a:pt x="1352" y="404"/>
                    <a:pt x="743" y="172"/>
                    <a:pt x="140" y="4"/>
                  </a:cubicBezTo>
                  <a:cubicBezTo>
                    <a:pt x="131" y="1"/>
                    <a:pt x="123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96;p60">
              <a:extLst>
                <a:ext uri="{FF2B5EF4-FFF2-40B4-BE49-F238E27FC236}">
                  <a16:creationId xmlns="" xmlns:a16="http://schemas.microsoft.com/office/drawing/2014/main" id="{C4114D58-A2EC-374B-A65D-03FF7A1D697F}"/>
                </a:ext>
              </a:extLst>
            </p:cNvPr>
            <p:cNvSpPr/>
            <p:nvPr/>
          </p:nvSpPr>
          <p:spPr>
            <a:xfrm>
              <a:off x="7521125" y="1128532"/>
              <a:ext cx="36250" cy="26950"/>
            </a:xfrm>
            <a:custGeom>
              <a:avLst/>
              <a:gdLst/>
              <a:ahLst/>
              <a:cxnLst/>
              <a:rect l="l" t="t" r="r" b="b"/>
              <a:pathLst>
                <a:path w="1450" h="1078" extrusionOk="0">
                  <a:moveTo>
                    <a:pt x="163" y="0"/>
                  </a:moveTo>
                  <a:cubicBezTo>
                    <a:pt x="84" y="0"/>
                    <a:pt x="1" y="94"/>
                    <a:pt x="58" y="172"/>
                  </a:cubicBezTo>
                  <a:cubicBezTo>
                    <a:pt x="372" y="588"/>
                    <a:pt x="771" y="909"/>
                    <a:pt x="1270" y="1073"/>
                  </a:cubicBezTo>
                  <a:cubicBezTo>
                    <a:pt x="1280" y="1076"/>
                    <a:pt x="1290" y="1078"/>
                    <a:pt x="1300" y="1078"/>
                  </a:cubicBezTo>
                  <a:cubicBezTo>
                    <a:pt x="1394" y="1078"/>
                    <a:pt x="1449" y="927"/>
                    <a:pt x="1351" y="881"/>
                  </a:cubicBezTo>
                  <a:cubicBezTo>
                    <a:pt x="916" y="680"/>
                    <a:pt x="533" y="410"/>
                    <a:pt x="236" y="36"/>
                  </a:cubicBezTo>
                  <a:cubicBezTo>
                    <a:pt x="216" y="11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97;p60">
              <a:extLst>
                <a:ext uri="{FF2B5EF4-FFF2-40B4-BE49-F238E27FC236}">
                  <a16:creationId xmlns="" xmlns:a16="http://schemas.microsoft.com/office/drawing/2014/main" id="{38BD9328-40B7-454B-B055-5907CFCE9E58}"/>
                </a:ext>
              </a:extLst>
            </p:cNvPr>
            <p:cNvSpPr/>
            <p:nvPr/>
          </p:nvSpPr>
          <p:spPr>
            <a:xfrm>
              <a:off x="7422250" y="1085307"/>
              <a:ext cx="44350" cy="24125"/>
            </a:xfrm>
            <a:custGeom>
              <a:avLst/>
              <a:gdLst/>
              <a:ahLst/>
              <a:cxnLst/>
              <a:rect l="l" t="t" r="r" b="b"/>
              <a:pathLst>
                <a:path w="1774" h="965" extrusionOk="0">
                  <a:moveTo>
                    <a:pt x="119" y="1"/>
                  </a:moveTo>
                  <a:cubicBezTo>
                    <a:pt x="45" y="1"/>
                    <a:pt x="1" y="124"/>
                    <a:pt x="78" y="158"/>
                  </a:cubicBezTo>
                  <a:cubicBezTo>
                    <a:pt x="609" y="385"/>
                    <a:pt x="1113" y="668"/>
                    <a:pt x="1611" y="952"/>
                  </a:cubicBezTo>
                  <a:cubicBezTo>
                    <a:pt x="1627" y="961"/>
                    <a:pt x="1642" y="964"/>
                    <a:pt x="1656" y="964"/>
                  </a:cubicBezTo>
                  <a:cubicBezTo>
                    <a:pt x="1731" y="964"/>
                    <a:pt x="1773" y="856"/>
                    <a:pt x="1700" y="804"/>
                  </a:cubicBezTo>
                  <a:cubicBezTo>
                    <a:pt x="1221" y="456"/>
                    <a:pt x="694" y="210"/>
                    <a:pt x="143" y="5"/>
                  </a:cubicBezTo>
                  <a:cubicBezTo>
                    <a:pt x="135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98;p60">
              <a:extLst>
                <a:ext uri="{FF2B5EF4-FFF2-40B4-BE49-F238E27FC236}">
                  <a16:creationId xmlns="" xmlns:a16="http://schemas.microsoft.com/office/drawing/2014/main" id="{4748B83C-8048-8F4B-8B5E-8FDBC9ABF9F6}"/>
                </a:ext>
              </a:extLst>
            </p:cNvPr>
            <p:cNvSpPr/>
            <p:nvPr/>
          </p:nvSpPr>
          <p:spPr>
            <a:xfrm>
              <a:off x="6944050" y="1127857"/>
              <a:ext cx="451525" cy="196250"/>
            </a:xfrm>
            <a:custGeom>
              <a:avLst/>
              <a:gdLst/>
              <a:ahLst/>
              <a:cxnLst/>
              <a:rect l="l" t="t" r="r" b="b"/>
              <a:pathLst>
                <a:path w="18061" h="7850" extrusionOk="0">
                  <a:moveTo>
                    <a:pt x="17801" y="1"/>
                  </a:moveTo>
                  <a:cubicBezTo>
                    <a:pt x="17772" y="1"/>
                    <a:pt x="17748" y="16"/>
                    <a:pt x="17733" y="35"/>
                  </a:cubicBezTo>
                  <a:cubicBezTo>
                    <a:pt x="17711" y="28"/>
                    <a:pt x="17688" y="24"/>
                    <a:pt x="17664" y="24"/>
                  </a:cubicBezTo>
                  <a:cubicBezTo>
                    <a:pt x="17630" y="24"/>
                    <a:pt x="17595" y="32"/>
                    <a:pt x="17560" y="51"/>
                  </a:cubicBezTo>
                  <a:cubicBezTo>
                    <a:pt x="11896" y="2892"/>
                    <a:pt x="6038" y="5129"/>
                    <a:pt x="193" y="7542"/>
                  </a:cubicBezTo>
                  <a:lnTo>
                    <a:pt x="190" y="7542"/>
                  </a:lnTo>
                  <a:lnTo>
                    <a:pt x="0" y="7550"/>
                  </a:lnTo>
                  <a:cubicBezTo>
                    <a:pt x="3" y="7602"/>
                    <a:pt x="6" y="7655"/>
                    <a:pt x="8" y="7705"/>
                  </a:cubicBezTo>
                  <a:cubicBezTo>
                    <a:pt x="10" y="7763"/>
                    <a:pt x="53" y="7790"/>
                    <a:pt x="96" y="7790"/>
                  </a:cubicBezTo>
                  <a:cubicBezTo>
                    <a:pt x="102" y="7790"/>
                    <a:pt x="108" y="7790"/>
                    <a:pt x="114" y="7789"/>
                  </a:cubicBezTo>
                  <a:cubicBezTo>
                    <a:pt x="137" y="7824"/>
                    <a:pt x="175" y="7850"/>
                    <a:pt x="225" y="7850"/>
                  </a:cubicBezTo>
                  <a:cubicBezTo>
                    <a:pt x="241" y="7850"/>
                    <a:pt x="257" y="7847"/>
                    <a:pt x="275" y="7842"/>
                  </a:cubicBezTo>
                  <a:cubicBezTo>
                    <a:pt x="6307" y="6029"/>
                    <a:pt x="12178" y="3268"/>
                    <a:pt x="17798" y="460"/>
                  </a:cubicBezTo>
                  <a:cubicBezTo>
                    <a:pt x="17884" y="418"/>
                    <a:pt x="17916" y="347"/>
                    <a:pt x="17916" y="277"/>
                  </a:cubicBezTo>
                  <a:cubicBezTo>
                    <a:pt x="17920" y="280"/>
                    <a:pt x="17925" y="283"/>
                    <a:pt x="17929" y="285"/>
                  </a:cubicBezTo>
                  <a:lnTo>
                    <a:pt x="18061" y="23"/>
                  </a:lnTo>
                  <a:cubicBezTo>
                    <a:pt x="17975" y="13"/>
                    <a:pt x="17893" y="5"/>
                    <a:pt x="17807" y="1"/>
                  </a:cubicBezTo>
                  <a:cubicBezTo>
                    <a:pt x="17805" y="1"/>
                    <a:pt x="17803" y="1"/>
                    <a:pt x="178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99;p60">
              <a:extLst>
                <a:ext uri="{FF2B5EF4-FFF2-40B4-BE49-F238E27FC236}">
                  <a16:creationId xmlns="" xmlns:a16="http://schemas.microsoft.com/office/drawing/2014/main" id="{C7BCA2DD-1DB6-9042-A80C-E18320254625}"/>
                </a:ext>
              </a:extLst>
            </p:cNvPr>
            <p:cNvSpPr/>
            <p:nvPr/>
          </p:nvSpPr>
          <p:spPr>
            <a:xfrm>
              <a:off x="7320475" y="1083082"/>
              <a:ext cx="46875" cy="27325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754" y="1"/>
                  </a:moveTo>
                  <a:cubicBezTo>
                    <a:pt x="1745" y="1"/>
                    <a:pt x="1737" y="2"/>
                    <a:pt x="1727" y="5"/>
                  </a:cubicBezTo>
                  <a:cubicBezTo>
                    <a:pt x="1131" y="166"/>
                    <a:pt x="572" y="568"/>
                    <a:pt x="77" y="925"/>
                  </a:cubicBezTo>
                  <a:cubicBezTo>
                    <a:pt x="1" y="980"/>
                    <a:pt x="45" y="1092"/>
                    <a:pt x="119" y="1092"/>
                  </a:cubicBezTo>
                  <a:cubicBezTo>
                    <a:pt x="133" y="1092"/>
                    <a:pt x="149" y="1088"/>
                    <a:pt x="164" y="1078"/>
                  </a:cubicBezTo>
                  <a:cubicBezTo>
                    <a:pt x="693" y="752"/>
                    <a:pt x="1284" y="514"/>
                    <a:pt x="1799" y="173"/>
                  </a:cubicBezTo>
                  <a:cubicBezTo>
                    <a:pt x="1875" y="121"/>
                    <a:pt x="1839" y="1"/>
                    <a:pt x="1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00;p60">
              <a:extLst>
                <a:ext uri="{FF2B5EF4-FFF2-40B4-BE49-F238E27FC236}">
                  <a16:creationId xmlns="" xmlns:a16="http://schemas.microsoft.com/office/drawing/2014/main" id="{E5986713-2002-D942-BA1D-BA1881519391}"/>
                </a:ext>
              </a:extLst>
            </p:cNvPr>
            <p:cNvSpPr/>
            <p:nvPr/>
          </p:nvSpPr>
          <p:spPr>
            <a:xfrm>
              <a:off x="7217450" y="1133882"/>
              <a:ext cx="39700" cy="14750"/>
            </a:xfrm>
            <a:custGeom>
              <a:avLst/>
              <a:gdLst/>
              <a:ahLst/>
              <a:cxnLst/>
              <a:rect l="l" t="t" r="r" b="b"/>
              <a:pathLst>
                <a:path w="1588" h="590" extrusionOk="0">
                  <a:moveTo>
                    <a:pt x="1442" y="1"/>
                  </a:moveTo>
                  <a:cubicBezTo>
                    <a:pt x="1436" y="1"/>
                    <a:pt x="1430" y="1"/>
                    <a:pt x="1425" y="2"/>
                  </a:cubicBezTo>
                  <a:cubicBezTo>
                    <a:pt x="972" y="96"/>
                    <a:pt x="526" y="277"/>
                    <a:pt x="90" y="430"/>
                  </a:cubicBezTo>
                  <a:cubicBezTo>
                    <a:pt x="1" y="461"/>
                    <a:pt x="27" y="590"/>
                    <a:pt x="111" y="590"/>
                  </a:cubicBezTo>
                  <a:cubicBezTo>
                    <a:pt x="118" y="590"/>
                    <a:pt x="126" y="589"/>
                    <a:pt x="134" y="587"/>
                  </a:cubicBezTo>
                  <a:cubicBezTo>
                    <a:pt x="586" y="462"/>
                    <a:pt x="1062" y="353"/>
                    <a:pt x="1494" y="168"/>
                  </a:cubicBezTo>
                  <a:cubicBezTo>
                    <a:pt x="1587" y="129"/>
                    <a:pt x="1528" y="1"/>
                    <a:pt x="14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01;p60">
              <a:extLst>
                <a:ext uri="{FF2B5EF4-FFF2-40B4-BE49-F238E27FC236}">
                  <a16:creationId xmlns="" xmlns:a16="http://schemas.microsoft.com/office/drawing/2014/main" id="{7D395434-0E17-1243-8A83-1A6794895390}"/>
                </a:ext>
              </a:extLst>
            </p:cNvPr>
            <p:cNvSpPr/>
            <p:nvPr/>
          </p:nvSpPr>
          <p:spPr>
            <a:xfrm>
              <a:off x="7135475" y="1172557"/>
              <a:ext cx="43075" cy="19075"/>
            </a:xfrm>
            <a:custGeom>
              <a:avLst/>
              <a:gdLst/>
              <a:ahLst/>
              <a:cxnLst/>
              <a:rect l="l" t="t" r="r" b="b"/>
              <a:pathLst>
                <a:path w="1723" h="763" extrusionOk="0">
                  <a:moveTo>
                    <a:pt x="1579" y="0"/>
                  </a:moveTo>
                  <a:cubicBezTo>
                    <a:pt x="1571" y="0"/>
                    <a:pt x="1561" y="2"/>
                    <a:pt x="1552" y="4"/>
                  </a:cubicBezTo>
                  <a:cubicBezTo>
                    <a:pt x="1057" y="150"/>
                    <a:pt x="568" y="372"/>
                    <a:pt x="95" y="575"/>
                  </a:cubicBezTo>
                  <a:cubicBezTo>
                    <a:pt x="1" y="615"/>
                    <a:pt x="53" y="762"/>
                    <a:pt x="142" y="762"/>
                  </a:cubicBezTo>
                  <a:cubicBezTo>
                    <a:pt x="151" y="762"/>
                    <a:pt x="161" y="761"/>
                    <a:pt x="171" y="757"/>
                  </a:cubicBezTo>
                  <a:cubicBezTo>
                    <a:pt x="658" y="587"/>
                    <a:pt x="1166" y="418"/>
                    <a:pt x="1630" y="189"/>
                  </a:cubicBezTo>
                  <a:cubicBezTo>
                    <a:pt x="1723" y="142"/>
                    <a:pt x="1671" y="0"/>
                    <a:pt x="15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02;p60">
              <a:extLst>
                <a:ext uri="{FF2B5EF4-FFF2-40B4-BE49-F238E27FC236}">
                  <a16:creationId xmlns="" xmlns:a16="http://schemas.microsoft.com/office/drawing/2014/main" id="{EAF7F775-6FB3-2647-B297-75FBD60AEF79}"/>
                </a:ext>
              </a:extLst>
            </p:cNvPr>
            <p:cNvSpPr/>
            <p:nvPr/>
          </p:nvSpPr>
          <p:spPr>
            <a:xfrm>
              <a:off x="7045950" y="1215132"/>
              <a:ext cx="38700" cy="21250"/>
            </a:xfrm>
            <a:custGeom>
              <a:avLst/>
              <a:gdLst/>
              <a:ahLst/>
              <a:cxnLst/>
              <a:rect l="l" t="t" r="r" b="b"/>
              <a:pathLst>
                <a:path w="1548" h="850" extrusionOk="0">
                  <a:moveTo>
                    <a:pt x="1426" y="0"/>
                  </a:moveTo>
                  <a:cubicBezTo>
                    <a:pt x="1414" y="0"/>
                    <a:pt x="1401" y="3"/>
                    <a:pt x="1388" y="10"/>
                  </a:cubicBezTo>
                  <a:cubicBezTo>
                    <a:pt x="944" y="220"/>
                    <a:pt x="515" y="460"/>
                    <a:pt x="83" y="691"/>
                  </a:cubicBezTo>
                  <a:cubicBezTo>
                    <a:pt x="0" y="737"/>
                    <a:pt x="50" y="849"/>
                    <a:pt x="127" y="849"/>
                  </a:cubicBezTo>
                  <a:cubicBezTo>
                    <a:pt x="141" y="849"/>
                    <a:pt x="155" y="846"/>
                    <a:pt x="169" y="838"/>
                  </a:cubicBezTo>
                  <a:cubicBezTo>
                    <a:pt x="605" y="612"/>
                    <a:pt x="1044" y="395"/>
                    <a:pt x="1469" y="148"/>
                  </a:cubicBezTo>
                  <a:cubicBezTo>
                    <a:pt x="1548" y="104"/>
                    <a:pt x="1500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03;p60">
              <a:extLst>
                <a:ext uri="{FF2B5EF4-FFF2-40B4-BE49-F238E27FC236}">
                  <a16:creationId xmlns="" xmlns:a16="http://schemas.microsoft.com/office/drawing/2014/main" id="{83736EEC-ED40-5640-BEB3-433AD085EC4F}"/>
                </a:ext>
              </a:extLst>
            </p:cNvPr>
            <p:cNvSpPr/>
            <p:nvPr/>
          </p:nvSpPr>
          <p:spPr>
            <a:xfrm>
              <a:off x="6992700" y="918882"/>
              <a:ext cx="6500" cy="46725"/>
            </a:xfrm>
            <a:custGeom>
              <a:avLst/>
              <a:gdLst/>
              <a:ahLst/>
              <a:cxnLst/>
              <a:rect l="l" t="t" r="r" b="b"/>
              <a:pathLst>
                <a:path w="260" h="1869" extrusionOk="0">
                  <a:moveTo>
                    <a:pt x="129" y="0"/>
                  </a:moveTo>
                  <a:cubicBezTo>
                    <a:pt x="95" y="0"/>
                    <a:pt x="61" y="23"/>
                    <a:pt x="59" y="68"/>
                  </a:cubicBezTo>
                  <a:cubicBezTo>
                    <a:pt x="31" y="634"/>
                    <a:pt x="1" y="1218"/>
                    <a:pt x="40" y="1783"/>
                  </a:cubicBezTo>
                  <a:cubicBezTo>
                    <a:pt x="45" y="1840"/>
                    <a:pt x="88" y="1868"/>
                    <a:pt x="130" y="1868"/>
                  </a:cubicBezTo>
                  <a:cubicBezTo>
                    <a:pt x="173" y="1868"/>
                    <a:pt x="215" y="1840"/>
                    <a:pt x="218" y="1783"/>
                  </a:cubicBezTo>
                  <a:cubicBezTo>
                    <a:pt x="259" y="1218"/>
                    <a:pt x="227" y="634"/>
                    <a:pt x="200" y="68"/>
                  </a:cubicBezTo>
                  <a:cubicBezTo>
                    <a:pt x="197" y="23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04;p60">
              <a:extLst>
                <a:ext uri="{FF2B5EF4-FFF2-40B4-BE49-F238E27FC236}">
                  <a16:creationId xmlns="" xmlns:a16="http://schemas.microsoft.com/office/drawing/2014/main" id="{19B80BBE-4AF6-BF42-9D51-F63C59904C24}"/>
                </a:ext>
              </a:extLst>
            </p:cNvPr>
            <p:cNvSpPr/>
            <p:nvPr/>
          </p:nvSpPr>
          <p:spPr>
            <a:xfrm>
              <a:off x="6992375" y="568457"/>
              <a:ext cx="7175" cy="39575"/>
            </a:xfrm>
            <a:custGeom>
              <a:avLst/>
              <a:gdLst/>
              <a:ahLst/>
              <a:cxnLst/>
              <a:rect l="l" t="t" r="r" b="b"/>
              <a:pathLst>
                <a:path w="287" h="1583" extrusionOk="0">
                  <a:moveTo>
                    <a:pt x="143" y="0"/>
                  </a:moveTo>
                  <a:cubicBezTo>
                    <a:pt x="106" y="0"/>
                    <a:pt x="67" y="25"/>
                    <a:pt x="65" y="74"/>
                  </a:cubicBezTo>
                  <a:cubicBezTo>
                    <a:pt x="53" y="543"/>
                    <a:pt x="0" y="1038"/>
                    <a:pt x="63" y="1504"/>
                  </a:cubicBezTo>
                  <a:cubicBezTo>
                    <a:pt x="70" y="1556"/>
                    <a:pt x="107" y="1582"/>
                    <a:pt x="144" y="1582"/>
                  </a:cubicBezTo>
                  <a:cubicBezTo>
                    <a:pt x="181" y="1582"/>
                    <a:pt x="217" y="1556"/>
                    <a:pt x="224" y="1504"/>
                  </a:cubicBezTo>
                  <a:cubicBezTo>
                    <a:pt x="286" y="1036"/>
                    <a:pt x="234" y="543"/>
                    <a:pt x="220" y="74"/>
                  </a:cubicBezTo>
                  <a:cubicBezTo>
                    <a:pt x="219" y="25"/>
                    <a:pt x="181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05;p60">
              <a:extLst>
                <a:ext uri="{FF2B5EF4-FFF2-40B4-BE49-F238E27FC236}">
                  <a16:creationId xmlns="" xmlns:a16="http://schemas.microsoft.com/office/drawing/2014/main" id="{01DBBC6E-D5F9-9543-B673-FD8E5D6333C4}"/>
                </a:ext>
              </a:extLst>
            </p:cNvPr>
            <p:cNvSpPr/>
            <p:nvPr/>
          </p:nvSpPr>
          <p:spPr>
            <a:xfrm>
              <a:off x="6990625" y="1015507"/>
              <a:ext cx="9225" cy="35675"/>
            </a:xfrm>
            <a:custGeom>
              <a:avLst/>
              <a:gdLst/>
              <a:ahLst/>
              <a:cxnLst/>
              <a:rect l="l" t="t" r="r" b="b"/>
              <a:pathLst>
                <a:path w="369" h="1427" extrusionOk="0">
                  <a:moveTo>
                    <a:pt x="75" y="0"/>
                  </a:moveTo>
                  <a:cubicBezTo>
                    <a:pt x="37" y="0"/>
                    <a:pt x="0" y="30"/>
                    <a:pt x="16" y="77"/>
                  </a:cubicBezTo>
                  <a:cubicBezTo>
                    <a:pt x="144" y="493"/>
                    <a:pt x="163" y="916"/>
                    <a:pt x="128" y="1350"/>
                  </a:cubicBezTo>
                  <a:cubicBezTo>
                    <a:pt x="124" y="1399"/>
                    <a:pt x="168" y="1427"/>
                    <a:pt x="210" y="1427"/>
                  </a:cubicBezTo>
                  <a:cubicBezTo>
                    <a:pt x="243" y="1427"/>
                    <a:pt x="276" y="1409"/>
                    <a:pt x="283" y="1370"/>
                  </a:cubicBezTo>
                  <a:cubicBezTo>
                    <a:pt x="368" y="916"/>
                    <a:pt x="302" y="475"/>
                    <a:pt x="137" y="43"/>
                  </a:cubicBezTo>
                  <a:cubicBezTo>
                    <a:pt x="126" y="14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06;p60">
              <a:extLst>
                <a:ext uri="{FF2B5EF4-FFF2-40B4-BE49-F238E27FC236}">
                  <a16:creationId xmlns="" xmlns:a16="http://schemas.microsoft.com/office/drawing/2014/main" id="{EECEE366-ECA6-2C4E-83EB-97F7B469DFA6}"/>
                </a:ext>
              </a:extLst>
            </p:cNvPr>
            <p:cNvSpPr/>
            <p:nvPr/>
          </p:nvSpPr>
          <p:spPr>
            <a:xfrm>
              <a:off x="6993400" y="407882"/>
              <a:ext cx="5125" cy="24875"/>
            </a:xfrm>
            <a:custGeom>
              <a:avLst/>
              <a:gdLst/>
              <a:ahLst/>
              <a:cxnLst/>
              <a:rect l="l" t="t" r="r" b="b"/>
              <a:pathLst>
                <a:path w="205" h="995" extrusionOk="0">
                  <a:moveTo>
                    <a:pt x="103" y="0"/>
                  </a:moveTo>
                  <a:cubicBezTo>
                    <a:pt x="71" y="0"/>
                    <a:pt x="39" y="21"/>
                    <a:pt x="38" y="63"/>
                  </a:cubicBezTo>
                  <a:cubicBezTo>
                    <a:pt x="31" y="347"/>
                    <a:pt x="1" y="640"/>
                    <a:pt x="26" y="922"/>
                  </a:cubicBezTo>
                  <a:cubicBezTo>
                    <a:pt x="31" y="970"/>
                    <a:pt x="67" y="995"/>
                    <a:pt x="103" y="995"/>
                  </a:cubicBezTo>
                  <a:cubicBezTo>
                    <a:pt x="138" y="995"/>
                    <a:pt x="174" y="970"/>
                    <a:pt x="179" y="922"/>
                  </a:cubicBezTo>
                  <a:cubicBezTo>
                    <a:pt x="205" y="640"/>
                    <a:pt x="174" y="347"/>
                    <a:pt x="167" y="63"/>
                  </a:cubicBezTo>
                  <a:cubicBezTo>
                    <a:pt x="166" y="21"/>
                    <a:pt x="134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07;p60">
              <a:extLst>
                <a:ext uri="{FF2B5EF4-FFF2-40B4-BE49-F238E27FC236}">
                  <a16:creationId xmlns="" xmlns:a16="http://schemas.microsoft.com/office/drawing/2014/main" id="{C7BE22D7-A278-5D4C-839F-83FD84FCED4C}"/>
                </a:ext>
              </a:extLst>
            </p:cNvPr>
            <p:cNvSpPr/>
            <p:nvPr/>
          </p:nvSpPr>
          <p:spPr>
            <a:xfrm>
              <a:off x="6992700" y="833407"/>
              <a:ext cx="5300" cy="46200"/>
            </a:xfrm>
            <a:custGeom>
              <a:avLst/>
              <a:gdLst/>
              <a:ahLst/>
              <a:cxnLst/>
              <a:rect l="l" t="t" r="r" b="b"/>
              <a:pathLst>
                <a:path w="212" h="1848" extrusionOk="0">
                  <a:moveTo>
                    <a:pt x="62" y="1"/>
                  </a:moveTo>
                  <a:cubicBezTo>
                    <a:pt x="33" y="1"/>
                    <a:pt x="4" y="19"/>
                    <a:pt x="4" y="59"/>
                  </a:cubicBezTo>
                  <a:cubicBezTo>
                    <a:pt x="6" y="631"/>
                    <a:pt x="1" y="1202"/>
                    <a:pt x="50" y="1772"/>
                  </a:cubicBezTo>
                  <a:cubicBezTo>
                    <a:pt x="53" y="1822"/>
                    <a:pt x="92" y="1847"/>
                    <a:pt x="131" y="1847"/>
                  </a:cubicBezTo>
                  <a:cubicBezTo>
                    <a:pt x="168" y="1847"/>
                    <a:pt x="205" y="1823"/>
                    <a:pt x="205" y="1772"/>
                  </a:cubicBezTo>
                  <a:cubicBezTo>
                    <a:pt x="211" y="1200"/>
                    <a:pt x="165" y="629"/>
                    <a:pt x="126" y="59"/>
                  </a:cubicBezTo>
                  <a:cubicBezTo>
                    <a:pt x="124" y="20"/>
                    <a:pt x="93" y="1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08;p60">
              <a:extLst>
                <a:ext uri="{FF2B5EF4-FFF2-40B4-BE49-F238E27FC236}">
                  <a16:creationId xmlns="" xmlns:a16="http://schemas.microsoft.com/office/drawing/2014/main" id="{F2ED2C49-5F94-A44F-B66B-6509DB69047A}"/>
                </a:ext>
              </a:extLst>
            </p:cNvPr>
            <p:cNvSpPr/>
            <p:nvPr/>
          </p:nvSpPr>
          <p:spPr>
            <a:xfrm>
              <a:off x="6987225" y="303607"/>
              <a:ext cx="10175" cy="39975"/>
            </a:xfrm>
            <a:custGeom>
              <a:avLst/>
              <a:gdLst/>
              <a:ahLst/>
              <a:cxnLst/>
              <a:rect l="l" t="t" r="r" b="b"/>
              <a:pathLst>
                <a:path w="407" h="1599" extrusionOk="0">
                  <a:moveTo>
                    <a:pt x="313" y="1"/>
                  </a:moveTo>
                  <a:cubicBezTo>
                    <a:pt x="281" y="1"/>
                    <a:pt x="250" y="18"/>
                    <a:pt x="237" y="57"/>
                  </a:cubicBezTo>
                  <a:cubicBezTo>
                    <a:pt x="84" y="528"/>
                    <a:pt x="1" y="1055"/>
                    <a:pt x="134" y="1540"/>
                  </a:cubicBezTo>
                  <a:cubicBezTo>
                    <a:pt x="146" y="1580"/>
                    <a:pt x="181" y="1599"/>
                    <a:pt x="216" y="1599"/>
                  </a:cubicBezTo>
                  <a:cubicBezTo>
                    <a:pt x="259" y="1599"/>
                    <a:pt x="302" y="1570"/>
                    <a:pt x="301" y="1516"/>
                  </a:cubicBezTo>
                  <a:cubicBezTo>
                    <a:pt x="295" y="1031"/>
                    <a:pt x="273" y="576"/>
                    <a:pt x="391" y="99"/>
                  </a:cubicBezTo>
                  <a:cubicBezTo>
                    <a:pt x="406" y="39"/>
                    <a:pt x="359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09;p60">
              <a:extLst>
                <a:ext uri="{FF2B5EF4-FFF2-40B4-BE49-F238E27FC236}">
                  <a16:creationId xmlns="" xmlns:a16="http://schemas.microsoft.com/office/drawing/2014/main" id="{F699922A-955D-B346-A063-CDD8A2B90691}"/>
                </a:ext>
              </a:extLst>
            </p:cNvPr>
            <p:cNvSpPr/>
            <p:nvPr/>
          </p:nvSpPr>
          <p:spPr>
            <a:xfrm>
              <a:off x="6987350" y="654357"/>
              <a:ext cx="11225" cy="46950"/>
            </a:xfrm>
            <a:custGeom>
              <a:avLst/>
              <a:gdLst/>
              <a:ahLst/>
              <a:cxnLst/>
              <a:rect l="l" t="t" r="r" b="b"/>
              <a:pathLst>
                <a:path w="449" h="1878" extrusionOk="0">
                  <a:moveTo>
                    <a:pt x="78" y="1"/>
                  </a:moveTo>
                  <a:cubicBezTo>
                    <a:pt x="40" y="1"/>
                    <a:pt x="0" y="33"/>
                    <a:pt x="10" y="83"/>
                  </a:cubicBezTo>
                  <a:cubicBezTo>
                    <a:pt x="75" y="379"/>
                    <a:pt x="113" y="677"/>
                    <a:pt x="121" y="980"/>
                  </a:cubicBezTo>
                  <a:cubicBezTo>
                    <a:pt x="127" y="1250"/>
                    <a:pt x="77" y="1517"/>
                    <a:pt x="93" y="1783"/>
                  </a:cubicBezTo>
                  <a:cubicBezTo>
                    <a:pt x="97" y="1843"/>
                    <a:pt x="146" y="1878"/>
                    <a:pt x="194" y="1878"/>
                  </a:cubicBezTo>
                  <a:cubicBezTo>
                    <a:pt x="233" y="1878"/>
                    <a:pt x="270" y="1856"/>
                    <a:pt x="284" y="1809"/>
                  </a:cubicBezTo>
                  <a:cubicBezTo>
                    <a:pt x="449" y="1266"/>
                    <a:pt x="296" y="578"/>
                    <a:pt x="139" y="47"/>
                  </a:cubicBezTo>
                  <a:cubicBezTo>
                    <a:pt x="129" y="15"/>
                    <a:pt x="104" y="1"/>
                    <a:pt x="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10;p60">
              <a:extLst>
                <a:ext uri="{FF2B5EF4-FFF2-40B4-BE49-F238E27FC236}">
                  <a16:creationId xmlns="" xmlns:a16="http://schemas.microsoft.com/office/drawing/2014/main" id="{A4060405-3E61-7F43-90E2-99B3A0E5F9B3}"/>
                </a:ext>
              </a:extLst>
            </p:cNvPr>
            <p:cNvSpPr/>
            <p:nvPr/>
          </p:nvSpPr>
          <p:spPr>
            <a:xfrm>
              <a:off x="6988875" y="739957"/>
              <a:ext cx="7050" cy="40125"/>
            </a:xfrm>
            <a:custGeom>
              <a:avLst/>
              <a:gdLst/>
              <a:ahLst/>
              <a:cxnLst/>
              <a:rect l="l" t="t" r="r" b="b"/>
              <a:pathLst>
                <a:path w="282" h="1605" extrusionOk="0">
                  <a:moveTo>
                    <a:pt x="141" y="1"/>
                  </a:moveTo>
                  <a:cubicBezTo>
                    <a:pt x="102" y="1"/>
                    <a:pt x="64" y="26"/>
                    <a:pt x="62" y="77"/>
                  </a:cubicBezTo>
                  <a:cubicBezTo>
                    <a:pt x="36" y="552"/>
                    <a:pt x="0" y="1031"/>
                    <a:pt x="39" y="1506"/>
                  </a:cubicBezTo>
                  <a:cubicBezTo>
                    <a:pt x="43" y="1572"/>
                    <a:pt x="91" y="1605"/>
                    <a:pt x="140" y="1605"/>
                  </a:cubicBezTo>
                  <a:cubicBezTo>
                    <a:pt x="188" y="1605"/>
                    <a:pt x="237" y="1572"/>
                    <a:pt x="243" y="1506"/>
                  </a:cubicBezTo>
                  <a:cubicBezTo>
                    <a:pt x="281" y="1030"/>
                    <a:pt x="245" y="552"/>
                    <a:pt x="219" y="77"/>
                  </a:cubicBezTo>
                  <a:cubicBezTo>
                    <a:pt x="217" y="26"/>
                    <a:pt x="179" y="1"/>
                    <a:pt x="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11;p60">
              <a:extLst>
                <a:ext uri="{FF2B5EF4-FFF2-40B4-BE49-F238E27FC236}">
                  <a16:creationId xmlns="" xmlns:a16="http://schemas.microsoft.com/office/drawing/2014/main" id="{D897AEBD-9899-F345-974D-2DE05811DBF1}"/>
                </a:ext>
              </a:extLst>
            </p:cNvPr>
            <p:cNvSpPr/>
            <p:nvPr/>
          </p:nvSpPr>
          <p:spPr>
            <a:xfrm>
              <a:off x="6988500" y="482907"/>
              <a:ext cx="7700" cy="39550"/>
            </a:xfrm>
            <a:custGeom>
              <a:avLst/>
              <a:gdLst/>
              <a:ahLst/>
              <a:cxnLst/>
              <a:rect l="l" t="t" r="r" b="b"/>
              <a:pathLst>
                <a:path w="308" h="1582" extrusionOk="0">
                  <a:moveTo>
                    <a:pt x="155" y="0"/>
                  </a:moveTo>
                  <a:cubicBezTo>
                    <a:pt x="122" y="0"/>
                    <a:pt x="90" y="22"/>
                    <a:pt x="89" y="66"/>
                  </a:cubicBezTo>
                  <a:cubicBezTo>
                    <a:pt x="67" y="539"/>
                    <a:pt x="0" y="1050"/>
                    <a:pt x="67" y="1518"/>
                  </a:cubicBezTo>
                  <a:cubicBezTo>
                    <a:pt x="74" y="1560"/>
                    <a:pt x="115" y="1582"/>
                    <a:pt x="155" y="1582"/>
                  </a:cubicBezTo>
                  <a:cubicBezTo>
                    <a:pt x="195" y="1582"/>
                    <a:pt x="235" y="1560"/>
                    <a:pt x="240" y="1518"/>
                  </a:cubicBezTo>
                  <a:cubicBezTo>
                    <a:pt x="308" y="1049"/>
                    <a:pt x="243" y="539"/>
                    <a:pt x="222" y="66"/>
                  </a:cubicBezTo>
                  <a:cubicBezTo>
                    <a:pt x="220" y="22"/>
                    <a:pt x="187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12;p60">
              <a:extLst>
                <a:ext uri="{FF2B5EF4-FFF2-40B4-BE49-F238E27FC236}">
                  <a16:creationId xmlns="" xmlns:a16="http://schemas.microsoft.com/office/drawing/2014/main" id="{07CEAD6D-9776-8B47-8E8E-6E4D2E8D9853}"/>
                </a:ext>
              </a:extLst>
            </p:cNvPr>
            <p:cNvSpPr/>
            <p:nvPr/>
          </p:nvSpPr>
          <p:spPr>
            <a:xfrm>
              <a:off x="6988875" y="1201407"/>
              <a:ext cx="6975" cy="35850"/>
            </a:xfrm>
            <a:custGeom>
              <a:avLst/>
              <a:gdLst/>
              <a:ahLst/>
              <a:cxnLst/>
              <a:rect l="l" t="t" r="r" b="b"/>
              <a:pathLst>
                <a:path w="279" h="1434" extrusionOk="0">
                  <a:moveTo>
                    <a:pt x="140" y="0"/>
                  </a:moveTo>
                  <a:cubicBezTo>
                    <a:pt x="109" y="0"/>
                    <a:pt x="78" y="21"/>
                    <a:pt x="76" y="63"/>
                  </a:cubicBezTo>
                  <a:cubicBezTo>
                    <a:pt x="56" y="483"/>
                    <a:pt x="0" y="928"/>
                    <a:pt x="50" y="1349"/>
                  </a:cubicBezTo>
                  <a:cubicBezTo>
                    <a:pt x="57" y="1405"/>
                    <a:pt x="98" y="1433"/>
                    <a:pt x="139" y="1433"/>
                  </a:cubicBezTo>
                  <a:cubicBezTo>
                    <a:pt x="181" y="1433"/>
                    <a:pt x="222" y="1405"/>
                    <a:pt x="229" y="1349"/>
                  </a:cubicBezTo>
                  <a:cubicBezTo>
                    <a:pt x="279" y="928"/>
                    <a:pt x="223" y="483"/>
                    <a:pt x="203" y="63"/>
                  </a:cubicBezTo>
                  <a:cubicBezTo>
                    <a:pt x="202" y="21"/>
                    <a:pt x="171" y="0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13;p60">
              <a:extLst>
                <a:ext uri="{FF2B5EF4-FFF2-40B4-BE49-F238E27FC236}">
                  <a16:creationId xmlns="" xmlns:a16="http://schemas.microsoft.com/office/drawing/2014/main" id="{975F59F4-E20A-7540-8710-6A995D61C331}"/>
                </a:ext>
              </a:extLst>
            </p:cNvPr>
            <p:cNvSpPr/>
            <p:nvPr/>
          </p:nvSpPr>
          <p:spPr>
            <a:xfrm>
              <a:off x="6985275" y="1104707"/>
              <a:ext cx="7050" cy="46675"/>
            </a:xfrm>
            <a:custGeom>
              <a:avLst/>
              <a:gdLst/>
              <a:ahLst/>
              <a:cxnLst/>
              <a:rect l="l" t="t" r="r" b="b"/>
              <a:pathLst>
                <a:path w="282" h="1867" extrusionOk="0">
                  <a:moveTo>
                    <a:pt x="141" y="0"/>
                  </a:moveTo>
                  <a:cubicBezTo>
                    <a:pt x="106" y="0"/>
                    <a:pt x="71" y="24"/>
                    <a:pt x="70" y="70"/>
                  </a:cubicBezTo>
                  <a:cubicBezTo>
                    <a:pt x="53" y="635"/>
                    <a:pt x="1" y="1220"/>
                    <a:pt x="56" y="1786"/>
                  </a:cubicBezTo>
                  <a:cubicBezTo>
                    <a:pt x="62" y="1840"/>
                    <a:pt x="102" y="1867"/>
                    <a:pt x="141" y="1867"/>
                  </a:cubicBezTo>
                  <a:cubicBezTo>
                    <a:pt x="181" y="1867"/>
                    <a:pt x="221" y="1840"/>
                    <a:pt x="226" y="1786"/>
                  </a:cubicBezTo>
                  <a:cubicBezTo>
                    <a:pt x="282" y="1220"/>
                    <a:pt x="226" y="635"/>
                    <a:pt x="212" y="70"/>
                  </a:cubicBezTo>
                  <a:cubicBezTo>
                    <a:pt x="211" y="24"/>
                    <a:pt x="176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C315C29-1BD4-B942-A6C9-D95F120BCE6A}"/>
              </a:ext>
            </a:extLst>
          </p:cNvPr>
          <p:cNvSpPr/>
          <p:nvPr/>
        </p:nvSpPr>
        <p:spPr>
          <a:xfrm>
            <a:off x="278376" y="-29495"/>
            <a:ext cx="2926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1: Phân tích 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thành nhân tử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B68467BF-92B2-C745-9CFF-2C38008CEA0F}"/>
              </a:ext>
            </a:extLst>
          </p:cNvPr>
          <p:cNvSpPr/>
          <p:nvPr/>
        </p:nvSpPr>
        <p:spPr>
          <a:xfrm>
            <a:off x="3415955" y="98324"/>
            <a:ext cx="35702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7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57/ SGK/ Trang 25</a:t>
            </a:r>
            <a:endParaRPr lang="x-none" sz="2700" b="1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896A95A2-C75F-7F47-8958-EF538E0DB5E6}"/>
              </a:ext>
            </a:extLst>
          </p:cNvPr>
          <p:cNvSpPr/>
          <p:nvPr/>
        </p:nvSpPr>
        <p:spPr>
          <a:xfrm>
            <a:off x="625605" y="1419687"/>
            <a:ext cx="2178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x – 6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6D6BF9AF-4B53-B640-8990-1BC11E447873}"/>
              </a:ext>
            </a:extLst>
          </p:cNvPr>
          <p:cNvSpPr/>
          <p:nvPr/>
        </p:nvSpPr>
        <p:spPr>
          <a:xfrm>
            <a:off x="447249" y="2034856"/>
            <a:ext cx="3175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3x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2x – 6 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40AE7826-AAAE-8045-9C20-B67C377A7D61}"/>
              </a:ext>
            </a:extLst>
          </p:cNvPr>
          <p:cNvSpPr/>
          <p:nvPr/>
        </p:nvSpPr>
        <p:spPr>
          <a:xfrm>
            <a:off x="447249" y="2599984"/>
            <a:ext cx="3310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x.(x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2(x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99BDADBD-0BF4-E342-B226-08238ED75BC1}"/>
              </a:ext>
            </a:extLst>
          </p:cNvPr>
          <p:cNvSpPr/>
          <p:nvPr/>
        </p:nvSpPr>
        <p:spPr>
          <a:xfrm>
            <a:off x="447249" y="3174948"/>
            <a:ext cx="2866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(x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3). (x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61979414-B370-494F-BC5D-6327156022C9}"/>
              </a:ext>
            </a:extLst>
          </p:cNvPr>
          <p:cNvSpPr/>
          <p:nvPr/>
        </p:nvSpPr>
        <p:spPr>
          <a:xfrm>
            <a:off x="4357870" y="595502"/>
            <a:ext cx="1713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 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+ 4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5B1274F9-6915-E645-AB32-28B56AA2D0DD}"/>
              </a:ext>
            </a:extLst>
          </p:cNvPr>
          <p:cNvSpPr/>
          <p:nvPr/>
        </p:nvSpPr>
        <p:spPr>
          <a:xfrm>
            <a:off x="4337992" y="1188854"/>
            <a:ext cx="3679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vi-VN" sz="32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+ 4x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+ 4 – 4x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C1C95128-BF55-094A-9AD5-F6A480F99DB8}"/>
              </a:ext>
            </a:extLst>
          </p:cNvPr>
          <p:cNvSpPr/>
          <p:nvPr/>
        </p:nvSpPr>
        <p:spPr>
          <a:xfrm>
            <a:off x="4298575" y="1804023"/>
            <a:ext cx="4873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+ 2. 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 + (2)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4x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DCDF19AD-3C13-694C-9172-20F7E41B249A}"/>
              </a:ext>
            </a:extLst>
          </p:cNvPr>
          <p:cNvSpPr/>
          <p:nvPr/>
        </p:nvSpPr>
        <p:spPr>
          <a:xfrm>
            <a:off x="4365525" y="2369151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en-US" sz="32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–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EBDB24D6-E119-E346-B4F7-A7A7CBD4C9B3}"/>
              </a:ext>
            </a:extLst>
          </p:cNvPr>
          <p:cNvSpPr/>
          <p:nvPr/>
        </p:nvSpPr>
        <p:spPr>
          <a:xfrm>
            <a:off x="4337992" y="2944115"/>
            <a:ext cx="3344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+ 2)</a:t>
            </a:r>
            <a:r>
              <a:rPr lang="en-US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–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(2x)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545DC691-9D53-E34F-B050-32D08F267C5A}"/>
              </a:ext>
            </a:extLst>
          </p:cNvPr>
          <p:cNvSpPr/>
          <p:nvPr/>
        </p:nvSpPr>
        <p:spPr>
          <a:xfrm>
            <a:off x="4337992" y="3467335"/>
            <a:ext cx="4798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38730" algn="l"/>
              </a:tabLst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 – 2x).(x</a:t>
            </a:r>
            <a:r>
              <a:rPr lang="vi-VN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 + 2x)</a:t>
            </a:r>
            <a:endParaRPr lang="x-none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4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1629</Words>
  <Application>Microsoft Office PowerPoint</Application>
  <PresentationFormat>On-screen Show (16:9)</PresentationFormat>
  <Paragraphs>166</Paragraphs>
  <Slides>17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Raleway Thin</vt:lpstr>
      <vt:lpstr>Times New Roman</vt:lpstr>
      <vt:lpstr>Fira Sans Extra Condensed</vt:lpstr>
      <vt:lpstr>Cambria Math</vt:lpstr>
      <vt:lpstr>Raleway</vt:lpstr>
      <vt:lpstr>Calibri</vt:lpstr>
      <vt:lpstr>Gloria Hallelujah</vt:lpstr>
      <vt:lpstr>Team Building Class for Elementary by Slidesgo</vt:lpstr>
      <vt:lpstr>Equation</vt:lpstr>
      <vt:lpstr>LUYỆN TẬP</vt:lpstr>
      <vt:lpstr>Nhắc lại một số kiến thức đã học</vt:lpstr>
      <vt:lpstr>Phân tích đa thức thành nhân tử  bằng cách phối hợp nhiều phương pháp</vt:lpstr>
      <vt:lpstr>PowerPoint Presentation</vt:lpstr>
      <vt:lpstr>LUYỆN TẬP Phân tích đa thức thành nhân tử  bằng cách phối hợp nhiều phương pháp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Nhắc lại một số kiến thức đã học</dc:title>
  <cp:lastModifiedBy>Quang Minh Do</cp:lastModifiedBy>
  <cp:revision>14</cp:revision>
  <dcterms:modified xsi:type="dcterms:W3CDTF">2021-10-21T08:55:37Z</dcterms:modified>
</cp:coreProperties>
</file>