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6" r:id="rId2"/>
    <p:sldId id="277" r:id="rId3"/>
    <p:sldId id="279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60" r:id="rId15"/>
    <p:sldId id="263" r:id="rId16"/>
    <p:sldId id="257" r:id="rId17"/>
    <p:sldId id="274" r:id="rId18"/>
    <p:sldId id="265" r:id="rId19"/>
    <p:sldId id="266" r:id="rId20"/>
    <p:sldId id="267" r:id="rId21"/>
    <p:sldId id="268" r:id="rId22"/>
    <p:sldId id="269" r:id="rId23"/>
    <p:sldId id="270" r:id="rId24"/>
    <p:sldId id="262" r:id="rId25"/>
    <p:sldId id="30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 Nguyễn Hoàng" initials="MNH" lastIdx="1" clrIdx="0">
    <p:extLst>
      <p:ext uri="{19B8F6BF-5375-455C-9EA6-DF929625EA0E}">
        <p15:presenceInfo xmlns:p15="http://schemas.microsoft.com/office/powerpoint/2012/main" userId="b5490732f7d390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F5895-FCC1-4663-A2C9-E9A58D8F1BDA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3CB9C-1F11-4D14-9EBA-1E4242A9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4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CB9C-1F11-4D14-9EBA-1E4242A9D7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6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1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1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8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2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8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8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8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7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2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/>
              <a:t>18/07/21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42.png"/><Relationship Id="rId21" Type="http://schemas.openxmlformats.org/officeDocument/2006/relationships/image" Target="../media/image52.pn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7.wdp"/><Relationship Id="rId5" Type="http://schemas.openxmlformats.org/officeDocument/2006/relationships/image" Target="../media/image43.jpeg"/><Relationship Id="rId15" Type="http://schemas.microsoft.com/office/2007/relationships/hdphoto" Target="../media/hdphoto9.wdp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1.xml"/><Relationship Id="rId18" Type="http://schemas.microsoft.com/office/2007/relationships/hdphoto" Target="../media/hdphoto8.wdp"/><Relationship Id="rId26" Type="http://schemas.microsoft.com/office/2007/relationships/hdphoto" Target="../media/hdphoto10.wdp"/><Relationship Id="rId3" Type="http://schemas.openxmlformats.org/officeDocument/2006/relationships/image" Target="../media/image42.png"/><Relationship Id="rId21" Type="http://schemas.microsoft.com/office/2007/relationships/hdphoto" Target="../media/hdphoto9.wdp"/><Relationship Id="rId7" Type="http://schemas.openxmlformats.org/officeDocument/2006/relationships/slide" Target="slide20.xml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0.png"/><Relationship Id="rId2" Type="http://schemas.openxmlformats.org/officeDocument/2006/relationships/image" Target="../media/image41.jpg"/><Relationship Id="rId16" Type="http://schemas.openxmlformats.org/officeDocument/2006/relationships/slide" Target="slide11.xml"/><Relationship Id="rId20" Type="http://schemas.openxmlformats.org/officeDocument/2006/relationships/image" Target="../media/image48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5.png"/><Relationship Id="rId24" Type="http://schemas.openxmlformats.org/officeDocument/2006/relationships/slide" Target="slide19.xml"/><Relationship Id="rId5" Type="http://schemas.openxmlformats.org/officeDocument/2006/relationships/slide" Target="slide22.xml"/><Relationship Id="rId15" Type="http://schemas.microsoft.com/office/2007/relationships/hdphoto" Target="../media/hdphoto7.wdp"/><Relationship Id="rId23" Type="http://schemas.openxmlformats.org/officeDocument/2006/relationships/image" Target="../media/image53.png"/><Relationship Id="rId28" Type="http://schemas.openxmlformats.org/officeDocument/2006/relationships/slide" Target="slide24.xml"/><Relationship Id="rId10" Type="http://schemas.openxmlformats.org/officeDocument/2006/relationships/slide" Target="slide18.xml"/><Relationship Id="rId19" Type="http://schemas.openxmlformats.org/officeDocument/2006/relationships/slide" Target="slide23.xml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openxmlformats.org/officeDocument/2006/relationships/image" Target="../media/image46.png"/><Relationship Id="rId22" Type="http://schemas.openxmlformats.org/officeDocument/2006/relationships/slide" Target="slide12.xml"/><Relationship Id="rId27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2.wav"/><Relationship Id="rId7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2.wav"/><Relationship Id="rId7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65.wmf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6" Type="http://schemas.openxmlformats.org/officeDocument/2006/relationships/slide" Target="slide17.xml"/><Relationship Id="rId11" Type="http://schemas.openxmlformats.org/officeDocument/2006/relationships/image" Target="../media/image64.wmf"/><Relationship Id="rId5" Type="http://schemas.openxmlformats.org/officeDocument/2006/relationships/audio" Target="../media/audio3.wav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18.bin"/><Relationship Id="rId4" Type="http://schemas.openxmlformats.org/officeDocument/2006/relationships/audio" Target="../media/audio2.wav"/><Relationship Id="rId9" Type="http://schemas.openxmlformats.org/officeDocument/2006/relationships/image" Target="../media/image69.emf"/><Relationship Id="rId14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5.bin"/><Relationship Id="rId3" Type="http://schemas.openxmlformats.org/officeDocument/2006/relationships/video" Target="../media/media1.mp4"/><Relationship Id="rId7" Type="http://schemas.openxmlformats.org/officeDocument/2006/relationships/image" Target="../media/image9.emf"/><Relationship Id="rId12" Type="http://schemas.openxmlformats.org/officeDocument/2006/relationships/oleObject" Target="../embeddings/oleObject4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1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7.wmf"/><Relationship Id="rId3" Type="http://schemas.openxmlformats.org/officeDocument/2006/relationships/video" Target="../media/media1.mp4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9.bin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6.wmf"/><Relationship Id="rId5" Type="http://schemas.openxmlformats.org/officeDocument/2006/relationships/image" Target="../media/image11.jpg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4.bin"/><Relationship Id="rId3" Type="http://schemas.openxmlformats.org/officeDocument/2006/relationships/video" Target="../media/media1.mp4"/><Relationship Id="rId7" Type="http://schemas.openxmlformats.org/officeDocument/2006/relationships/image" Target="../media/image20.wmf"/><Relationship Id="rId12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2.wmf"/><Relationship Id="rId5" Type="http://schemas.openxmlformats.org/officeDocument/2006/relationships/image" Target="../media/image24.jpg"/><Relationship Id="rId15" Type="http://schemas.openxmlformats.org/officeDocument/2006/relationships/image" Target="../media/image12.png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wmf"/><Relationship Id="rId1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jp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0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2164080"/>
            <a:ext cx="990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393" y="240024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044" y="375510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27403"/>
              </p:ext>
            </p:extLst>
          </p:nvPr>
        </p:nvGraphicFramePr>
        <p:xfrm>
          <a:off x="2587872" y="240024"/>
          <a:ext cx="9494537" cy="306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537">
                  <a:extLst>
                    <a:ext uri="{9D8B030D-6E8A-4147-A177-3AD203B41FA5}">
                      <a16:colId xmlns:a16="http://schemas.microsoft.com/office/drawing/2014/main" val="1913363219"/>
                    </a:ext>
                  </a:extLst>
                </a:gridCol>
              </a:tblGrid>
              <a:tr h="30669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2900725" y="381819"/>
            <a:ext cx="4075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513915" y="3039159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36524" y="881015"/>
            <a:ext cx="46384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4189" r="9747" b="8302"/>
          <a:stretch>
            <a:fillRect/>
          </a:stretch>
        </p:blipFill>
        <p:spPr bwMode="auto">
          <a:xfrm>
            <a:off x="9717956" y="433312"/>
            <a:ext cx="2168845" cy="268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36524" y="1310190"/>
            <a:ext cx="68828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719" y="3613809"/>
            <a:ext cx="79314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p: B, E, A.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p: C, D.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A: m, p, k.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B: n, p.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C: n, k.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D: n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E: 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2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7" grpId="0"/>
      <p:bldP spid="3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393" y="240024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044" y="375510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39959"/>
              </p:ext>
            </p:extLst>
          </p:nvPr>
        </p:nvGraphicFramePr>
        <p:xfrm>
          <a:off x="2587872" y="240024"/>
          <a:ext cx="9494537" cy="279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537">
                  <a:extLst>
                    <a:ext uri="{9D8B030D-6E8A-4147-A177-3AD203B41FA5}">
                      <a16:colId xmlns:a16="http://schemas.microsoft.com/office/drawing/2014/main" val="1913363219"/>
                    </a:ext>
                  </a:extLst>
                </a:gridCol>
              </a:tblGrid>
              <a:tr h="2799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2900725" y="381819"/>
            <a:ext cx="4075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513915" y="3039159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8410" y="976479"/>
            <a:ext cx="88734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915" y="3577570"/>
            <a:ext cx="6783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1" b="14101"/>
          <a:stretch/>
        </p:blipFill>
        <p:spPr bwMode="auto">
          <a:xfrm>
            <a:off x="354881" y="4219888"/>
            <a:ext cx="3438152" cy="2167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r="4376"/>
          <a:stretch/>
        </p:blipFill>
        <p:spPr bwMode="auto">
          <a:xfrm>
            <a:off x="4069739" y="4287791"/>
            <a:ext cx="4858504" cy="1714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7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7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6862" y="369179"/>
            <a:ext cx="2094271" cy="8696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3327" y="504665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437344"/>
              </p:ext>
            </p:extLst>
          </p:nvPr>
        </p:nvGraphicFramePr>
        <p:xfrm>
          <a:off x="476861" y="1374351"/>
          <a:ext cx="11233358" cy="2302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358">
                  <a:extLst>
                    <a:ext uri="{9D8B030D-6E8A-4147-A177-3AD203B41FA5}">
                      <a16:colId xmlns:a16="http://schemas.microsoft.com/office/drawing/2014/main" val="2670015079"/>
                    </a:ext>
                  </a:extLst>
                </a:gridCol>
              </a:tblGrid>
              <a:tr h="2302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24109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74026" y="1513857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87 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026" y="2037077"/>
            <a:ext cx="10949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56"/>
          <p:cNvSpPr>
            <a:spLocks noChangeArrowheads="1"/>
          </p:cNvSpPr>
          <p:nvPr/>
        </p:nvSpPr>
        <p:spPr bwMode="auto">
          <a:xfrm>
            <a:off x="574026" y="3812751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4068" y="3812751"/>
            <a:ext cx="910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73850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6" y="4498733"/>
            <a:ext cx="3416712" cy="2217481"/>
          </a:xfrm>
          <a:prstGeom prst="rect">
            <a:avLst/>
          </a:prstGeom>
        </p:spPr>
      </p:pic>
      <p:pic>
        <p:nvPicPr>
          <p:cNvPr id="15" name="Picture 4" descr="F:\1-原创素材\1_mm1102\PPT\PPT_014\materaials\kid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64" y="4887765"/>
            <a:ext cx="965985" cy="13848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1-原创素材\1_mm1102\PPT\PPT_014\materaials\kid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44" y="5136652"/>
            <a:ext cx="1094213" cy="136349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41327" y="470892"/>
            <a:ext cx="3439027" cy="8825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4242" y="636816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 trắc nghiệm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S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9" b="96552" l="4598" r="94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0627" y="823687"/>
            <a:ext cx="1273954" cy="212325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955458" y="310132"/>
            <a:ext cx="3824748" cy="2187262"/>
          </a:xfrm>
          <a:prstGeom prst="wedgeEllipseCallout">
            <a:avLst>
              <a:gd name="adj1" fmla="val 81929"/>
              <a:gd name="adj2" fmla="val 2500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S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44" r="100000">
                        <a14:foregroundMark x1="38655" y1="94086" x2="38655" y2="94086"/>
                        <a14:foregroundMark x1="72269" y1="95161" x2="72269" y2="95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451" y="5400374"/>
            <a:ext cx="848939" cy="1326915"/>
          </a:xfrm>
          <a:prstGeom prst="rect">
            <a:avLst/>
          </a:prstGeom>
        </p:spPr>
      </p:pic>
      <p:pic>
        <p:nvPicPr>
          <p:cNvPr id="9" name="HS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3" b="96269" l="8140" r="89535">
                        <a14:foregroundMark x1="27907" y1="58209" x2="27907" y2="58209"/>
                        <a14:foregroundMark x1="26744" y1="61194" x2="26744" y2="61194"/>
                        <a14:foregroundMark x1="58140" y1="77612" x2="58140" y2="77612"/>
                        <a14:backgroundMark x1="52326" y1="77612" x2="52326" y2="7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07" y="5094757"/>
            <a:ext cx="1036356" cy="1614784"/>
          </a:xfrm>
          <a:prstGeom prst="rect">
            <a:avLst/>
          </a:prstGeom>
        </p:spPr>
      </p:pic>
      <p:pic>
        <p:nvPicPr>
          <p:cNvPr id="10" name="HS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8202" y="4756142"/>
            <a:ext cx="1267904" cy="1614784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949401" y="3086566"/>
            <a:ext cx="3470788" cy="1868569"/>
          </a:xfrm>
          <a:prstGeom prst="wedgeEllipseCallout">
            <a:avLst>
              <a:gd name="adj1" fmla="val -50011"/>
              <a:gd name="adj2" fmla="val 6144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79725" y="714488"/>
            <a:ext cx="3132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9767" y="3543796"/>
            <a:ext cx="3333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…g…g.. ạ….ạ…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SCHOOL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26" y="4251594"/>
            <a:ext cx="8392254" cy="237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SCHOOL 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26" y="135824"/>
            <a:ext cx="9590254" cy="49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hythmFluteDance-VA-AlbumMelodyO_pvx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426" y="98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8" b="90000" l="40700" r="80900">
                        <a14:foregroundMark x1="52300" y1="71538" x2="52300" y2="71538"/>
                        <a14:backgroundMark x1="43700" y1="71282" x2="43700" y2="71282"/>
                        <a14:backgroundMark x1="47900" y1="78590" x2="47900" y2="78590"/>
                        <a14:backgroundMark x1="56200" y1="70897" x2="56200" y2="70897"/>
                        <a14:backgroundMark x1="60100" y1="72564" x2="60100" y2="72564"/>
                        <a14:backgroundMark x1="65700" y1="71282" x2="65700" y2="71282"/>
                        <a14:backgroundMark x1="66200" y1="76410" x2="66200" y2="76410"/>
                        <a14:backgroundMark x1="61400" y1="73077" x2="61400" y2="73077"/>
                        <a14:backgroundMark x1="69800" y1="71923" x2="69800" y2="71923"/>
                        <a14:backgroundMark x1="69500" y1="72436" x2="69500" y2="72436"/>
                        <a14:backgroundMark x1="68600" y1="68974" x2="68600" y2="68974"/>
                        <a14:backgroundMark x1="69800" y1="72564" x2="69800" y2="72564"/>
                        <a14:backgroundMark x1="55900" y1="71667" x2="55900" y2="71667"/>
                        <a14:backgroundMark x1="77700" y1="67564" x2="77700" y2="67564"/>
                        <a14:backgroundMark x1="76800" y1="68462" x2="76800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26370" r="21111" b="18963"/>
          <a:stretch/>
        </p:blipFill>
        <p:spPr>
          <a:xfrm>
            <a:off x="7529354" y="3278984"/>
            <a:ext cx="3014905" cy="3423077"/>
          </a:xfrm>
          <a:prstGeom prst="rect">
            <a:avLst/>
          </a:prstGeom>
        </p:spPr>
      </p:pic>
      <p:pic>
        <p:nvPicPr>
          <p:cNvPr id="6" name="Picture 2" descr="Kết quả hình ảnh cho rác lon nước 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3365" r="9482" b="21501"/>
          <a:stretch/>
        </p:blipFill>
        <p:spPr bwMode="auto">
          <a:xfrm>
            <a:off x="6282571" y="4273484"/>
            <a:ext cx="496424" cy="3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5606" y="4990523"/>
            <a:ext cx="511332" cy="538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66" b="88966" l="2273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4597" y="5420283"/>
            <a:ext cx="883993" cy="582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595" y="4308936"/>
            <a:ext cx="417641" cy="495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37" b="100000" l="0" r="98985">
                        <a14:backgroundMark x1="47716" y1="88415" x2="47716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051" y="5025362"/>
            <a:ext cx="563038" cy="468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8995" y="4231749"/>
            <a:ext cx="833186" cy="649972"/>
          </a:xfrm>
          <a:prstGeom prst="rect">
            <a:avLst/>
          </a:prstGeom>
        </p:spPr>
      </p:pic>
      <p:pic>
        <p:nvPicPr>
          <p:cNvPr id="7170" name="Picture 2" descr="Kết quả hình ảnh cho mạng nhệ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88" y="832188"/>
            <a:ext cx="1128714" cy="10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148" y="3779521"/>
            <a:ext cx="755863" cy="777215"/>
          </a:xfrm>
          <a:prstGeom prst="rect">
            <a:avLst/>
          </a:prstGeom>
        </p:spPr>
      </p:pic>
      <p:pic>
        <p:nvPicPr>
          <p:cNvPr id="15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02" y="3278983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49758" y="29917"/>
            <a:ext cx="4865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SẠCH LỚP HỌC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Kết quả hình ảnh cho Play game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77" y="2545006"/>
            <a:ext cx="1561095" cy="8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27 -0.38541 L 0.20694 -0.38541 L 0.28975 -0.4868 L 0.37031 -0.38541 L 0.48646 -0.38541 L 0.48646 -0.24259 L 0.56753 -0.14189 L 0.48646 -0.04282 L 0.48646 0.1 L 0.37031 0.1 L 0.28975 0.19838 L 0.20694 0.1 L 0.09027 0.1 L 0.09027 -0.04282 L 0.00746 -0.14189 L 0.09027 -0.24259 L 0.09027 -0.38541 Z " pathEditMode="relative" rAng="0" ptsTypes="AAAAAAAAAAAAA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9703" y="795923"/>
            <a:ext cx="9950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8" b="90000" l="40700" r="80900">
                        <a14:foregroundMark x1="52300" y1="71538" x2="52300" y2="71538"/>
                        <a14:backgroundMark x1="43700" y1="71282" x2="43700" y2="71282"/>
                        <a14:backgroundMark x1="47900" y1="78590" x2="47900" y2="78590"/>
                        <a14:backgroundMark x1="56200" y1="70897" x2="56200" y2="70897"/>
                        <a14:backgroundMark x1="60100" y1="72564" x2="60100" y2="72564"/>
                        <a14:backgroundMark x1="65700" y1="71282" x2="65700" y2="71282"/>
                        <a14:backgroundMark x1="66200" y1="76410" x2="66200" y2="76410"/>
                        <a14:backgroundMark x1="61400" y1="73077" x2="61400" y2="73077"/>
                        <a14:backgroundMark x1="69800" y1="71923" x2="69800" y2="71923"/>
                        <a14:backgroundMark x1="69500" y1="72436" x2="69500" y2="72436"/>
                        <a14:backgroundMark x1="68600" y1="68974" x2="68600" y2="68974"/>
                        <a14:backgroundMark x1="69800" y1="72564" x2="69800" y2="72564"/>
                        <a14:backgroundMark x1="55900" y1="71667" x2="55900" y2="71667"/>
                        <a14:backgroundMark x1="77700" y1="67564" x2="77700" y2="67564"/>
                        <a14:backgroundMark x1="76800" y1="68462" x2="76800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26370" r="21111" b="18963"/>
          <a:stretch/>
        </p:blipFill>
        <p:spPr>
          <a:xfrm>
            <a:off x="7529354" y="3278984"/>
            <a:ext cx="3014905" cy="3423077"/>
          </a:xfrm>
          <a:prstGeom prst="rect">
            <a:avLst/>
          </a:prstGeom>
        </p:spPr>
      </p:pic>
      <p:pic>
        <p:nvPicPr>
          <p:cNvPr id="6" name="5" descr="Kết quả hình ảnh cho rác lon nước 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3365" r="9482" b="21501"/>
          <a:stretch/>
        </p:blipFill>
        <p:spPr bwMode="auto">
          <a:xfrm>
            <a:off x="6282571" y="4273484"/>
            <a:ext cx="496424" cy="3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802" y="4990523"/>
            <a:ext cx="511332" cy="538403"/>
          </a:xfrm>
          <a:prstGeom prst="rect">
            <a:avLst/>
          </a:prstGeom>
        </p:spPr>
      </p:pic>
      <p:pic>
        <p:nvPicPr>
          <p:cNvPr id="8" name="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66" b="88966" l="2273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793" y="5420283"/>
            <a:ext cx="883993" cy="582632"/>
          </a:xfrm>
          <a:prstGeom prst="rect">
            <a:avLst/>
          </a:prstGeom>
        </p:spPr>
      </p:pic>
      <p:pic>
        <p:nvPicPr>
          <p:cNvPr id="9" name="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09" b="100000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594" y="4308935"/>
            <a:ext cx="481392" cy="571252"/>
          </a:xfrm>
          <a:prstGeom prst="rect">
            <a:avLst/>
          </a:prstGeom>
        </p:spPr>
      </p:pic>
      <p:pic>
        <p:nvPicPr>
          <p:cNvPr id="10" name="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37" b="100000" l="0" r="98985">
                        <a14:backgroundMark x1="47716" y1="88415" x2="47716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520" y="5363574"/>
            <a:ext cx="563038" cy="468722"/>
          </a:xfrm>
          <a:prstGeom prst="rect">
            <a:avLst/>
          </a:prstGeom>
        </p:spPr>
      </p:pic>
      <p:pic>
        <p:nvPicPr>
          <p:cNvPr id="11" name="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588" y="4340549"/>
            <a:ext cx="833186" cy="649972"/>
          </a:xfrm>
          <a:prstGeom prst="rect">
            <a:avLst/>
          </a:prstGeom>
        </p:spPr>
      </p:pic>
      <p:pic>
        <p:nvPicPr>
          <p:cNvPr id="7170" name="8" descr="Kết quả hình ảnh cho mạng nhện 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70" y="1047099"/>
            <a:ext cx="819747" cy="7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1344" y="3779521"/>
            <a:ext cx="755863" cy="777215"/>
          </a:xfrm>
          <a:prstGeom prst="rect">
            <a:avLst/>
          </a:prstGeom>
        </p:spPr>
      </p:pic>
      <p:pic>
        <p:nvPicPr>
          <p:cNvPr id="15" name="Chon1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21" y="5332063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on2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23" y="3741579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on3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51" y="4880187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on4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76" y="4215025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hon5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67" y="4067207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hon6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39" y="4246580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hon7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97" y="5185025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hon8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06" y="1047099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ết quả hình ảnh cho home 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486" y="72859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AutoNum type="arabicPeriod"/>
            </a:pP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625605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647376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363794" y="4361864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363793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7"/>
          <a:stretch/>
        </p:blipFill>
        <p:spPr>
          <a:xfrm flipH="1">
            <a:off x="1542785" y="64399"/>
            <a:ext cx="1738617" cy="1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292" y="2086254"/>
            <a:ext cx="2011001" cy="13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61070" y="1081632"/>
            <a:ext cx="9580555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27312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  <a:endParaRPr lang="en-US" sz="2800" dirty="0"/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ết quả hình ảnh cho dọn rác 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952" y="217714"/>
            <a:ext cx="1720158" cy="17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285" y="1716517"/>
            <a:ext cx="2832904" cy="18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6014" y="342280"/>
            <a:ext cx="996991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</a:t>
            </a:r>
            <a:r>
              <a:rPr lang="nl-NL" sz="37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LUYỆN TẬP ĐIỂM VÀ ĐƯỜNG THẲNG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1497" y="937341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lượng 1 tiết</a:t>
            </a:r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t="49852"/>
          <a:stretch/>
        </p:blipFill>
        <p:spPr bwMode="auto">
          <a:xfrm>
            <a:off x="1" y="3658489"/>
            <a:ext cx="12192000" cy="3199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1111045" y="1539218"/>
            <a:ext cx="2094271" cy="8696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01825" y="1674704"/>
            <a:ext cx="174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13283" y="1576380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40934" y="1711866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922772" y="1539218"/>
            <a:ext cx="2094271" cy="8696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159237" y="1674704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14488" y="2535667"/>
            <a:ext cx="3439027" cy="8825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97403" y="2701591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 trắc nghiệm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61396" y="2554218"/>
            <a:ext cx="3439027" cy="88257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36578" y="2738641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 việc về nhà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 animBg="1"/>
      <p:bldP spid="15" grpId="0"/>
      <p:bldP spid="21" grpId="0" animBg="1"/>
      <p:bldP spid="23" grpId="0"/>
      <p:bldP spid="24" grpId="0" animBg="1"/>
      <p:bldP spid="25" grpId="0"/>
      <p:bldP spid="26" grpId="0" animBg="1"/>
      <p:bldP spid="27" grpId="0"/>
      <p:bldP spid="30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32221" y="1001487"/>
            <a:ext cx="10399339" cy="31182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  <a:endParaRPr lang="en-US" sz="2800" dirty="0"/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dọn rác 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6" y="93490"/>
            <a:ext cx="1569720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401" y="1748427"/>
            <a:ext cx="4157968" cy="20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147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51335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  <a:endParaRPr lang="en-US" sz="2800" dirty="0"/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r="3245" b="13034"/>
          <a:stretch/>
        </p:blipFill>
        <p:spPr bwMode="auto">
          <a:xfrm>
            <a:off x="1672890" y="82182"/>
            <a:ext cx="2195510" cy="14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4015" y="1932420"/>
            <a:ext cx="3766024" cy="18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0877" y="1152187"/>
            <a:ext cx="10176388" cy="276105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5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27312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  <a:endParaRPr lang="en-US" sz="2800" dirty="0"/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 bwMode="auto">
          <a:xfrm>
            <a:off x="983225" y="298746"/>
            <a:ext cx="1903231" cy="17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302" y="2005626"/>
            <a:ext cx="2784092" cy="19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87795" y="1152188"/>
            <a:ext cx="865683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  <a:endParaRPr lang="en-US" sz="2800" dirty="0"/>
          </a:p>
        </p:txBody>
      </p:sp>
      <p:pic>
        <p:nvPicPr>
          <p:cNvPr id="37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 bwMode="auto">
          <a:xfrm flipH="1">
            <a:off x="1027712" y="29406"/>
            <a:ext cx="1828800" cy="17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025" y="1776615"/>
            <a:ext cx="2886988" cy="202721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680722"/>
              </p:ext>
            </p:extLst>
          </p:nvPr>
        </p:nvGraphicFramePr>
        <p:xfrm>
          <a:off x="2799679" y="4549890"/>
          <a:ext cx="1868831" cy="498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10" imgW="761760" imgH="203040" progId="Equation.DSMT4">
                  <p:embed/>
                </p:oleObj>
              </mc:Choice>
              <mc:Fallback>
                <p:oleObj name="Equation" r:id="rId10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99679" y="4549890"/>
                        <a:ext cx="1868831" cy="498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743445"/>
              </p:ext>
            </p:extLst>
          </p:nvPr>
        </p:nvGraphicFramePr>
        <p:xfrm>
          <a:off x="7737986" y="4523435"/>
          <a:ext cx="1814435" cy="483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12" imgW="761760" imgH="203040" progId="Equation.DSMT4">
                  <p:embed/>
                </p:oleObj>
              </mc:Choice>
              <mc:Fallback>
                <p:oleObj name="Equation" r:id="rId12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37986" y="4523435"/>
                        <a:ext cx="1814435" cy="483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04095"/>
              </p:ext>
            </p:extLst>
          </p:nvPr>
        </p:nvGraphicFramePr>
        <p:xfrm>
          <a:off x="7737986" y="5683912"/>
          <a:ext cx="1771650" cy="47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14" imgW="761760" imgH="203040" progId="Equation.DSMT4">
                  <p:embed/>
                </p:oleObj>
              </mc:Choice>
              <mc:Fallback>
                <p:oleObj name="Equation" r:id="rId14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37986" y="5683912"/>
                        <a:ext cx="1771650" cy="472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705458"/>
              </p:ext>
            </p:extLst>
          </p:nvPr>
        </p:nvGraphicFramePr>
        <p:xfrm>
          <a:off x="2856512" y="5754036"/>
          <a:ext cx="1772321" cy="47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16" imgW="761760" imgH="203040" progId="Equation.DSMT4">
                  <p:embed/>
                </p:oleObj>
              </mc:Choice>
              <mc:Fallback>
                <p:oleObj name="Equation" r:id="rId16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56512" y="5754036"/>
                        <a:ext cx="1772321" cy="47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56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3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48" y="1847094"/>
            <a:ext cx="905347" cy="150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80" y="2497435"/>
            <a:ext cx="905347" cy="1508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06" y="4677717"/>
            <a:ext cx="905347" cy="150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41" y="5203100"/>
            <a:ext cx="905347" cy="1508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77375" y="649649"/>
            <a:ext cx="42372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CÁC BẠN!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4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89008" y="981009"/>
            <a:ext cx="3439027" cy="88257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85884" y="1165432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 việc về nhà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80612"/>
              </p:ext>
            </p:extLst>
          </p:nvPr>
        </p:nvGraphicFramePr>
        <p:xfrm>
          <a:off x="2467897" y="2224001"/>
          <a:ext cx="8642555" cy="3016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555">
                  <a:extLst>
                    <a:ext uri="{9D8B030D-6E8A-4147-A177-3AD203B41FA5}">
                      <a16:colId xmlns:a16="http://schemas.microsoft.com/office/drawing/2014/main" val="3874871568"/>
                    </a:ext>
                  </a:extLst>
                </a:gridCol>
              </a:tblGrid>
              <a:tr h="30165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31601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43199" y="2048003"/>
            <a:ext cx="818043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US" sz="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5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2387600"/>
            <a:ext cx="9906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HỌC TIẾP THEO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183756" y="498134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74535" y="702445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79923" y="237403"/>
            <a:ext cx="6528619" cy="4105403"/>
            <a:chOff x="765504" y="3539145"/>
            <a:chExt cx="888859" cy="893371"/>
          </a:xfrm>
        </p:grpSpPr>
        <p:pic>
          <p:nvPicPr>
            <p:cNvPr id="13" name="Picture 3" descr="F:\1-原创素材\1_mm1102\PPT\PPT_014\materaials\pageimg_g20i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04" y="3539145"/>
              <a:ext cx="888859" cy="893371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57005" y="3618754"/>
              <a:ext cx="592091" cy="71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0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52622" y="1813050"/>
            <a:ext cx="4212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PHIẾU HỌC TẬP SỐ 1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5839" y="2133924"/>
            <a:ext cx="6037005" cy="4417765"/>
            <a:chOff x="6924426" y="2609715"/>
            <a:chExt cx="903736" cy="908324"/>
          </a:xfrm>
        </p:grpSpPr>
        <p:pic>
          <p:nvPicPr>
            <p:cNvPr id="16" name="Picture 3" descr="F:\1-原创素材\1_mm1102\PPT\PPT_014\materaials\pageimg_g20i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426" y="2609715"/>
              <a:ext cx="903736" cy="90832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173881" y="2839657"/>
              <a:ext cx="487677" cy="417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theo</a:t>
              </a:r>
              <a:endPara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ự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hướng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dẫn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ủa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!</a:t>
              </a:r>
              <a:endPara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3" descr="F:\1-原创素材\1_mm1102\PPT\PPT_014\materaials\kid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4257" y="4762800"/>
            <a:ext cx="844073" cy="137533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:\1-原创素材\1_mm1102\PPT\PPT_014\materaials\kid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691" y="4351809"/>
            <a:ext cx="1094213" cy="136349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1-原创素材\1_mm1102\PPT\PPT_014\materaials\kid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32" y="4591174"/>
            <a:ext cx="965985" cy="13848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5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58881" y="1314561"/>
            <a:ext cx="100623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hay S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ở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64006" y="1941223"/>
            <a:ext cx="92768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58881" y="2623491"/>
            <a:ext cx="99966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…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58881" y="3425319"/>
            <a:ext cx="58961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58881" y="4171725"/>
            <a:ext cx="105801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…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58881" y="5206045"/>
            <a:ext cx="89130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969207"/>
              </p:ext>
            </p:extLst>
          </p:nvPr>
        </p:nvGraphicFramePr>
        <p:xfrm>
          <a:off x="7263494" y="1285065"/>
          <a:ext cx="331531" cy="50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6" imgW="171257" imgH="235064" progId="Equation.DSMT4">
                  <p:embed/>
                </p:oleObj>
              </mc:Choice>
              <mc:Fallback>
                <p:oleObj name="Equation" r:id="rId6" imgW="171257" imgH="2350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63494" y="1285065"/>
                        <a:ext cx="331531" cy="50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075783" y="290211"/>
            <a:ext cx="620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d, e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833839"/>
              </p:ext>
            </p:extLst>
          </p:nvPr>
        </p:nvGraphicFramePr>
        <p:xfrm>
          <a:off x="9625158" y="1827239"/>
          <a:ext cx="421244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8" imgW="330180" imgH="495195" progId="Equation.DSMT4">
                  <p:embed/>
                </p:oleObj>
              </mc:Choice>
              <mc:Fallback>
                <p:oleObj name="Equation" r:id="rId8" imgW="330180" imgH="4951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25158" y="1827239"/>
                        <a:ext cx="421244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609292" y="1859730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421910"/>
              </p:ext>
            </p:extLst>
          </p:nvPr>
        </p:nvGraphicFramePr>
        <p:xfrm>
          <a:off x="10306224" y="2421428"/>
          <a:ext cx="437110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11" imgW="330180" imgH="495195" progId="Equation.DSMT4">
                  <p:embed/>
                </p:oleObj>
              </mc:Choice>
              <mc:Fallback>
                <p:oleObj name="Equation" r:id="rId11" imgW="330180" imgH="495195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6224" y="2421428"/>
                        <a:ext cx="437110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10326772" y="2454061"/>
            <a:ext cx="437110" cy="52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3219"/>
              </p:ext>
            </p:extLst>
          </p:nvPr>
        </p:nvGraphicFramePr>
        <p:xfrm>
          <a:off x="6236492" y="3296577"/>
          <a:ext cx="437110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12" imgW="330180" imgH="495195" progId="Equation.DSMT4">
                  <p:embed/>
                </p:oleObj>
              </mc:Choice>
              <mc:Fallback>
                <p:oleObj name="Equation" r:id="rId12" imgW="330180" imgH="495195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6492" y="3296577"/>
                        <a:ext cx="437110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6257040" y="3329210"/>
            <a:ext cx="437110" cy="52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182216"/>
              </p:ext>
            </p:extLst>
          </p:nvPr>
        </p:nvGraphicFramePr>
        <p:xfrm>
          <a:off x="3119904" y="4574179"/>
          <a:ext cx="421244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13" imgW="330180" imgH="495195" progId="Equation.DSMT4">
                  <p:embed/>
                </p:oleObj>
              </mc:Choice>
              <mc:Fallback>
                <p:oleObj name="Equation" r:id="rId13" imgW="330180" imgH="495195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19904" y="4574179"/>
                        <a:ext cx="421244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3104038" y="4606670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033454"/>
              </p:ext>
            </p:extLst>
          </p:nvPr>
        </p:nvGraphicFramePr>
        <p:xfrm>
          <a:off x="2152420" y="5612397"/>
          <a:ext cx="421244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14" imgW="330180" imgH="495195" progId="Equation.DSMT4">
                  <p:embed/>
                </p:oleObj>
              </mc:Choice>
              <mc:Fallback>
                <p:oleObj name="Equation" r:id="rId14" imgW="330180" imgH="495195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52420" y="5612397"/>
                        <a:ext cx="421244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2136554" y="5644888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dirty="0"/>
          </a:p>
        </p:txBody>
      </p:sp>
      <p:sp>
        <p:nvSpPr>
          <p:cNvPr id="38" name="Oval 37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27" grpId="0"/>
      <p:bldP spid="31" grpId="0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11893" y="571778"/>
            <a:ext cx="5287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58881" y="1469310"/>
            <a:ext cx="7035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95" y="2217934"/>
            <a:ext cx="3109412" cy="30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58881" y="5636500"/>
            <a:ext cx="10241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B. 2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C. 3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D. 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5876818" y="5636500"/>
            <a:ext cx="544530" cy="52322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91806" y="515888"/>
            <a:ext cx="514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8881" y="1335630"/>
            <a:ext cx="73356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bao nhiêu đường thẳng trong hình sau: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06" y="1915250"/>
            <a:ext cx="3945350" cy="28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83606" y="4933766"/>
            <a:ext cx="82397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B. 2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D. 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6328881" y="5526811"/>
            <a:ext cx="544530" cy="52322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6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40436" y="455658"/>
            <a:ext cx="520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1383859" y="4876772"/>
            <a:ext cx="544530" cy="52322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0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90" y="2128583"/>
            <a:ext cx="4325691" cy="24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441144"/>
              </p:ext>
            </p:extLst>
          </p:nvPr>
        </p:nvGraphicFramePr>
        <p:xfrm>
          <a:off x="1982385" y="4873567"/>
          <a:ext cx="2081550" cy="47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8" imgW="876300" imgH="203200" progId="Equation.DSMT4">
                  <p:embed/>
                </p:oleObj>
              </mc:Choice>
              <mc:Fallback>
                <p:oleObj name="Equation" r:id="rId8" imgW="876300" imgH="203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385" y="4873567"/>
                        <a:ext cx="2081550" cy="479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924036"/>
              </p:ext>
            </p:extLst>
          </p:nvPr>
        </p:nvGraphicFramePr>
        <p:xfrm>
          <a:off x="6986423" y="4858877"/>
          <a:ext cx="2106203" cy="49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10" imgW="863225" imgH="203112" progId="Equation.DSMT4">
                  <p:embed/>
                </p:oleObj>
              </mc:Choice>
              <mc:Fallback>
                <p:oleObj name="Equation" r:id="rId10" imgW="863225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423" y="4858877"/>
                        <a:ext cx="2106203" cy="4955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68851"/>
              </p:ext>
            </p:extLst>
          </p:nvPr>
        </p:nvGraphicFramePr>
        <p:xfrm>
          <a:off x="1959502" y="5447210"/>
          <a:ext cx="2129905" cy="50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12" imgW="863225" imgH="203112" progId="Equation.DSMT4">
                  <p:embed/>
                </p:oleObj>
              </mc:Choice>
              <mc:Fallback>
                <p:oleObj name="Equation" r:id="rId12" imgW="863225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502" y="5447210"/>
                        <a:ext cx="2129905" cy="501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252042"/>
              </p:ext>
            </p:extLst>
          </p:nvPr>
        </p:nvGraphicFramePr>
        <p:xfrm>
          <a:off x="6986423" y="5399978"/>
          <a:ext cx="2115636" cy="483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14" imgW="888614" imgH="203112" progId="Equation.DSMT4">
                  <p:embed/>
                </p:oleObj>
              </mc:Choice>
              <mc:Fallback>
                <p:oleObj name="Equation" r:id="rId14" imgW="888614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423" y="5399978"/>
                        <a:ext cx="2115636" cy="483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58881" y="1402466"/>
            <a:ext cx="31357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424956" y="4829553"/>
            <a:ext cx="623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513491" y="4829553"/>
            <a:ext cx="356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B.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424956" y="5399902"/>
            <a:ext cx="603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513491" y="5352773"/>
            <a:ext cx="3586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D.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1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99258" y="412507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26909" y="547993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69784"/>
              </p:ext>
            </p:extLst>
          </p:nvPr>
        </p:nvGraphicFramePr>
        <p:xfrm>
          <a:off x="550607" y="1535869"/>
          <a:ext cx="11179278" cy="3763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278">
                  <a:extLst>
                    <a:ext uri="{9D8B030D-6E8A-4147-A177-3AD203B41FA5}">
                      <a16:colId xmlns:a16="http://schemas.microsoft.com/office/drawing/2014/main" val="1913363219"/>
                    </a:ext>
                  </a:extLst>
                </a:gridCol>
              </a:tblGrid>
              <a:tr h="37637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863459" y="1677664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86 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413836"/>
              </p:ext>
            </p:extLst>
          </p:nvPr>
        </p:nvGraphicFramePr>
        <p:xfrm>
          <a:off x="8258462" y="2201244"/>
          <a:ext cx="415853" cy="41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Equation" r:id="rId6" imgW="126725" imgH="126725" progId="Equation.DSMT4">
                  <p:embed/>
                </p:oleObj>
              </mc:Choice>
              <mc:Fallback>
                <p:oleObj name="Equation" r:id="rId6" imgW="126725" imgH="126725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8462" y="2201244"/>
                        <a:ext cx="415853" cy="415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3070"/>
              </p:ext>
            </p:extLst>
          </p:nvPr>
        </p:nvGraphicFramePr>
        <p:xfrm>
          <a:off x="9065145" y="2157344"/>
          <a:ext cx="431801" cy="5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Equation" r:id="rId8" imgW="126835" imgH="152202" progId="Equation.DSMT4">
                  <p:embed/>
                </p:oleObj>
              </mc:Choice>
              <mc:Fallback>
                <p:oleObj name="Equation" r:id="rId8" imgW="126835" imgH="152202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5145" y="2157344"/>
                        <a:ext cx="431801" cy="51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778115"/>
              </p:ext>
            </p:extLst>
          </p:nvPr>
        </p:nvGraphicFramePr>
        <p:xfrm>
          <a:off x="3456226" y="2667016"/>
          <a:ext cx="39941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Equation" r:id="rId10" imgW="1726920" imgH="203040" progId="Equation.DSMT4">
                  <p:embed/>
                </p:oleObj>
              </mc:Choice>
              <mc:Fallback>
                <p:oleObj name="Equation" r:id="rId10" imgW="1726920" imgH="20304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6226" y="2667016"/>
                        <a:ext cx="3994150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863459" y="2140579"/>
            <a:ext cx="7810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45"/>
          <p:cNvSpPr>
            <a:spLocks noChangeArrowheads="1"/>
          </p:cNvSpPr>
          <p:nvPr/>
        </p:nvSpPr>
        <p:spPr bwMode="auto">
          <a:xfrm>
            <a:off x="8499544" y="2133659"/>
            <a:ext cx="702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46"/>
          <p:cNvSpPr>
            <a:spLocks noChangeArrowheads="1"/>
          </p:cNvSpPr>
          <p:nvPr/>
        </p:nvSpPr>
        <p:spPr bwMode="auto">
          <a:xfrm>
            <a:off x="9414245" y="2140579"/>
            <a:ext cx="16289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63459" y="2640356"/>
            <a:ext cx="285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9508" r="6150" b="14501"/>
          <a:stretch/>
        </p:blipFill>
        <p:spPr bwMode="auto">
          <a:xfrm>
            <a:off x="3240991" y="3268509"/>
            <a:ext cx="5433324" cy="18835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799258" y="5341458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014143"/>
              </p:ext>
            </p:extLst>
          </p:nvPr>
        </p:nvGraphicFramePr>
        <p:xfrm>
          <a:off x="2563813" y="5767444"/>
          <a:ext cx="35321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Equation" r:id="rId13" imgW="1346040" imgH="203040" progId="Equation.DSMT4">
                  <p:embed/>
                </p:oleObj>
              </mc:Choice>
              <mc:Fallback>
                <p:oleObj name="Equation" r:id="rId13" imgW="1346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63813" y="5767444"/>
                        <a:ext cx="3532187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292" y="0"/>
            <a:ext cx="2349708" cy="1321711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3328091" y="607498"/>
            <a:ext cx="5043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47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4" grpId="0" animBg="1"/>
      <p:bldP spid="5" grpId="0"/>
      <p:bldP spid="46" grpId="0"/>
      <p:bldP spid="54" grpId="0"/>
      <p:bldP spid="55" grpId="0"/>
      <p:bldP spid="56" grpId="0"/>
      <p:bldP spid="60" grpId="0"/>
      <p:bldP spid="67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40387" y="372739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8038" y="508225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792153"/>
              </p:ext>
            </p:extLst>
          </p:nvPr>
        </p:nvGraphicFramePr>
        <p:xfrm>
          <a:off x="530942" y="1352256"/>
          <a:ext cx="11179278" cy="306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278">
                  <a:extLst>
                    <a:ext uri="{9D8B030D-6E8A-4147-A177-3AD203B41FA5}">
                      <a16:colId xmlns:a16="http://schemas.microsoft.com/office/drawing/2014/main" val="1913363219"/>
                    </a:ext>
                  </a:extLst>
                </a:gridCol>
              </a:tblGrid>
              <a:tr h="30669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843794" y="1494051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04343"/>
              </p:ext>
            </p:extLst>
          </p:nvPr>
        </p:nvGraphicFramePr>
        <p:xfrm>
          <a:off x="3651516" y="3335416"/>
          <a:ext cx="415853" cy="41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4" imgW="126725" imgH="126725" progId="Equation.DSMT4">
                  <p:embed/>
                </p:oleObj>
              </mc:Choice>
              <mc:Fallback>
                <p:oleObj name="Equation" r:id="rId4" imgW="126725" imgH="126725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516" y="3335416"/>
                        <a:ext cx="415853" cy="415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69575"/>
              </p:ext>
            </p:extLst>
          </p:nvPr>
        </p:nvGraphicFramePr>
        <p:xfrm>
          <a:off x="4487618" y="3293957"/>
          <a:ext cx="431801" cy="5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Equation" r:id="rId6" imgW="126835" imgH="152202" progId="Equation.DSMT4">
                  <p:embed/>
                </p:oleObj>
              </mc:Choice>
              <mc:Fallback>
                <p:oleObj name="Equation" r:id="rId6" imgW="126835" imgH="152202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618" y="3293957"/>
                        <a:ext cx="431801" cy="51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843794" y="1995759"/>
            <a:ext cx="1050237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aseline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b”.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45"/>
          <p:cNvSpPr>
            <a:spLocks noChangeArrowheads="1"/>
          </p:cNvSpPr>
          <p:nvPr/>
        </p:nvSpPr>
        <p:spPr bwMode="auto">
          <a:xfrm>
            <a:off x="3914993" y="3281732"/>
            <a:ext cx="702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799258" y="4485421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87" y="4523820"/>
            <a:ext cx="3277456" cy="14289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301105" y="4485421"/>
            <a:ext cx="1026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b)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948239"/>
              </p:ext>
            </p:extLst>
          </p:nvPr>
        </p:nvGraphicFramePr>
        <p:xfrm>
          <a:off x="2359300" y="6062603"/>
          <a:ext cx="2610360" cy="492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9" imgW="1079280" imgH="203040" progId="Equation.DSMT4">
                  <p:embed/>
                </p:oleObj>
              </mc:Choice>
              <mc:Fallback>
                <p:oleObj name="Equation" r:id="rId9" imgW="107928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300" y="6062603"/>
                        <a:ext cx="2610360" cy="492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9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4" grpId="0"/>
      <p:bldP spid="55" grpId="0"/>
      <p:bldP spid="6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356</TotalTime>
  <Words>1120</Words>
  <Application>Microsoft Office PowerPoint</Application>
  <PresentationFormat>Widescreen</PresentationFormat>
  <Paragraphs>295</Paragraphs>
  <Slides>26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华康海报体W12(P)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Nguyễn Hoàng</cp:lastModifiedBy>
  <cp:revision>60</cp:revision>
  <dcterms:created xsi:type="dcterms:W3CDTF">2020-02-21T15:00:08Z</dcterms:created>
  <dcterms:modified xsi:type="dcterms:W3CDTF">2021-07-18T16:56:19Z</dcterms:modified>
</cp:coreProperties>
</file>