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26" r:id="rId2"/>
    <p:sldId id="327" r:id="rId3"/>
    <p:sldId id="315" r:id="rId4"/>
    <p:sldId id="294" r:id="rId5"/>
    <p:sldId id="278" r:id="rId6"/>
    <p:sldId id="297" r:id="rId7"/>
    <p:sldId id="298" r:id="rId8"/>
    <p:sldId id="272" r:id="rId9"/>
    <p:sldId id="292" r:id="rId10"/>
    <p:sldId id="300" r:id="rId11"/>
    <p:sldId id="271" r:id="rId12"/>
    <p:sldId id="296" r:id="rId13"/>
    <p:sldId id="321" r:id="rId14"/>
    <p:sldId id="322" r:id="rId15"/>
    <p:sldId id="323" r:id="rId16"/>
    <p:sldId id="325" r:id="rId17"/>
    <p:sldId id="320" r:id="rId18"/>
    <p:sldId id="318" r:id="rId19"/>
    <p:sldId id="32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62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8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EDFDC-9CA7-4A42-99F2-35AED3B07360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DD411-9A6B-4F60-AA20-66EC26AF3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DD411-9A6B-4F60-AA20-66EC26AF3FC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DD411-9A6B-4F60-AA20-66EC26AF3F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DD411-9A6B-4F60-AA20-66EC26AF3F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4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4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6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8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3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8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1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B9ECA-CEB6-4622-8928-FEAA79CDB7B7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4AE3-6121-4A01-90B7-A087E0CC8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5.mp3"/><Relationship Id="rId7" Type="http://schemas.microsoft.com/office/2007/relationships/media" Target="../media/media9.mp3"/><Relationship Id="rId12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audio" Target="../media/media10.mp3"/><Relationship Id="rId4" Type="http://schemas.openxmlformats.org/officeDocument/2006/relationships/audio" Target="../media/media5.mp3"/><Relationship Id="rId9" Type="http://schemas.microsoft.com/office/2007/relationships/media" Target="../media/media10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58C0-3EFC-4FE5-ACEA-BE02964A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0E2-2B06-4000-90F4-0B5A4E2DE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6082D-F7D8-4EED-B702-E222CE095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9144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F628AC-57DE-4EFA-B67B-61CFDEEF0241}"/>
              </a:ext>
            </a:extLst>
          </p:cNvPr>
          <p:cNvSpPr/>
          <p:nvPr/>
        </p:nvSpPr>
        <p:spPr>
          <a:xfrm>
            <a:off x="762001" y="1219200"/>
            <a:ext cx="70767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</a:p>
          <a:p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Âm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370609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ladimir Putin net wo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14400"/>
            <a:ext cx="220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Tổng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thống</a:t>
            </a:r>
            <a:r>
              <a:rPr lang="en-US" sz="4400" b="1" dirty="0">
                <a:solidFill>
                  <a:srgbClr val="002060"/>
                </a:solidFill>
              </a:rPr>
              <a:t> Vladimir Putin</a:t>
            </a:r>
          </a:p>
        </p:txBody>
      </p:sp>
    </p:spTree>
    <p:extLst>
      <p:ext uri="{BB962C8B-B14F-4D97-AF65-F5344CB8AC3E}">
        <p14:creationId xmlns:p14="http://schemas.microsoft.com/office/powerpoint/2010/main" val="33271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9600" y="5562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Korin" pitchFamily="2" charset="0"/>
              </a:rPr>
              <a:t>Cung</a:t>
            </a:r>
            <a:r>
              <a:rPr lang="en-US" sz="3600" dirty="0">
                <a:solidFill>
                  <a:srgbClr val="FF0000"/>
                </a:solidFill>
                <a:latin typeface="VNI-Kori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Korin" pitchFamily="2" charset="0"/>
              </a:rPr>
              <a:t>ñieän</a:t>
            </a:r>
            <a:r>
              <a:rPr lang="en-US" sz="3600" dirty="0">
                <a:solidFill>
                  <a:srgbClr val="FF0000"/>
                </a:solidFill>
                <a:latin typeface="VNI-Korin" pitchFamily="2" charset="0"/>
              </a:rPr>
              <a:t> Kremlin</a:t>
            </a:r>
          </a:p>
        </p:txBody>
      </p:sp>
      <p:pic>
        <p:nvPicPr>
          <p:cNvPr id="3076" name="Picture 4" descr="Kết quả hình ảnh cho cung điện krem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2919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kientrucdoisong.com/images/stories/ktds2013/kientrucdoday/50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tanphivan.info/uploads/news/2015_11/quang-truong-do.jpg?1447904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609600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D62C1A"/>
              </a:solidFill>
            </a:endParaRPr>
          </a:p>
          <a:p>
            <a:endParaRPr lang="en-US" sz="3600" b="1" dirty="0">
              <a:solidFill>
                <a:srgbClr val="D62C1A"/>
              </a:solidFill>
            </a:endParaRPr>
          </a:p>
          <a:p>
            <a:endParaRPr lang="en-US" sz="3600" b="1" dirty="0">
              <a:solidFill>
                <a:srgbClr val="D62C1A"/>
              </a:solidFill>
            </a:endParaRPr>
          </a:p>
          <a:p>
            <a:r>
              <a:rPr lang="en-US" sz="3600" b="1" dirty="0">
                <a:solidFill>
                  <a:srgbClr val="D62C1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QUẢNG TRƯỜNG ĐỎ</a:t>
            </a:r>
          </a:p>
        </p:txBody>
      </p:sp>
    </p:spTree>
    <p:extLst>
      <p:ext uri="{BB962C8B-B14F-4D97-AF65-F5344CB8AC3E}">
        <p14:creationId xmlns:p14="http://schemas.microsoft.com/office/powerpoint/2010/main" val="40905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C8B0-B9CC-4D3A-9DD6-799469F2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27E24-60B1-415A-94A6-9C6067712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36443"/>
            <a:ext cx="9220200" cy="6858000"/>
          </a:xfrm>
          <a:prstGeom prst="rect">
            <a:avLst/>
          </a:prstGeom>
        </p:spPr>
      </p:pic>
      <p:sp>
        <p:nvSpPr>
          <p:cNvPr id="4" name="AutoShape 2" descr="Nụ Cười | Remix | Bài 2 | Lớp 9 | Không Lời | ALIN MUSIC SCHOOL - YouTube">
            <a:extLst>
              <a:ext uri="{FF2B5EF4-FFF2-40B4-BE49-F238E27FC236}">
                <a16:creationId xmlns:a16="http://schemas.microsoft.com/office/drawing/2014/main" id="{5EDF2338-D829-42E4-913E-B8F0FAB58C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Nu Cuoi - có lời">
            <a:hlinkClick r:id="" action="ppaction://media"/>
            <a:extLst>
              <a:ext uri="{FF2B5EF4-FFF2-40B4-BE49-F238E27FC236}">
                <a16:creationId xmlns:a16="http://schemas.microsoft.com/office/drawing/2014/main" id="{C727B4D5-9AD3-491E-9819-F7A28B8C6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3" y="396324"/>
            <a:ext cx="406400" cy="406400"/>
          </a:xfrm>
          <a:prstGeom prst="rect">
            <a:avLst/>
          </a:prstGeom>
        </p:spPr>
      </p:pic>
      <p:pic>
        <p:nvPicPr>
          <p:cNvPr id="6" name="Nụ cười - beat 1">
            <a:hlinkClick r:id="" action="ppaction://media"/>
            <a:extLst>
              <a:ext uri="{FF2B5EF4-FFF2-40B4-BE49-F238E27FC236}">
                <a16:creationId xmlns:a16="http://schemas.microsoft.com/office/drawing/2014/main" id="{230A2F75-6DCD-4FD5-AB17-5474AE290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6380162"/>
            <a:ext cx="406400" cy="4064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1EAC284-6ACA-49EA-AE98-45F86E8CD6F6}"/>
              </a:ext>
            </a:extLst>
          </p:cNvPr>
          <p:cNvSpPr/>
          <p:nvPr/>
        </p:nvSpPr>
        <p:spPr>
          <a:xfrm>
            <a:off x="4591878" y="2971800"/>
            <a:ext cx="132522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640AE-43BB-4783-B434-F1F602314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707" y="5458596"/>
            <a:ext cx="282528" cy="573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83D0C-B75A-4FD4-ABBA-EE09A455A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883" y="1524000"/>
            <a:ext cx="213378" cy="4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40F9EC-AC4F-4BE1-89F7-AE5B9A0B3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027" y="3212573"/>
            <a:ext cx="259089" cy="432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CE982-BCBE-4C70-A439-1C4B12D95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6353708"/>
            <a:ext cx="21337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0349DA-EC68-4180-9A41-A5BCDDC2B33E}"/>
              </a:ext>
            </a:extLst>
          </p:cNvPr>
          <p:cNvSpPr/>
          <p:nvPr/>
        </p:nvSpPr>
        <p:spPr>
          <a:xfrm>
            <a:off x="266700" y="1371600"/>
            <a:ext cx="8763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Nụ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chung</a:t>
            </a:r>
            <a:r>
              <a:rPr lang="en-US" sz="3200" dirty="0"/>
              <a:t>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đầm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r>
              <a:rPr lang="en-US" sz="3200" dirty="0"/>
              <a:t> </a:t>
            </a:r>
            <a:r>
              <a:rPr lang="en-US" sz="3200" dirty="0" err="1"/>
              <a:t>yên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ta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cất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67F42E-8F90-4802-A14D-A2DEB771474D}"/>
              </a:ext>
            </a:extLst>
          </p:cNvPr>
          <p:cNvSpPr/>
          <p:nvPr/>
        </p:nvSpPr>
        <p:spPr>
          <a:xfrm>
            <a:off x="57150" y="2590800"/>
            <a:ext cx="9029700" cy="1207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F0"/>
                </a:solidFill>
              </a:rPr>
              <a:t>Để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làn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mây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không</a:t>
            </a:r>
            <a:r>
              <a:rPr lang="en-US" sz="2800" dirty="0">
                <a:solidFill>
                  <a:srgbClr val="00B0F0"/>
                </a:solidFill>
              </a:rPr>
              <a:t> bay </a:t>
            </a:r>
            <a:r>
              <a:rPr lang="en-US" sz="2800" dirty="0" err="1">
                <a:solidFill>
                  <a:srgbClr val="00B0F0"/>
                </a:solidFill>
              </a:rPr>
              <a:t>đi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xa</a:t>
            </a:r>
            <a:r>
              <a:rPr lang="en-US" sz="2800" dirty="0">
                <a:solidFill>
                  <a:srgbClr val="00B0F0"/>
                </a:solidFill>
              </a:rPr>
              <a:t>, </a:t>
            </a:r>
            <a:r>
              <a:rPr lang="en-US" sz="2800" dirty="0" err="1">
                <a:solidFill>
                  <a:srgbClr val="00B0F0"/>
                </a:solidFill>
              </a:rPr>
              <a:t>những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giọt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mưa</a:t>
            </a:r>
            <a:r>
              <a:rPr lang="en-US" sz="2800" dirty="0">
                <a:solidFill>
                  <a:srgbClr val="00B0F0"/>
                </a:solidFill>
              </a:rPr>
              <a:t> bay bay </a:t>
            </a:r>
            <a:r>
              <a:rPr lang="en-US" sz="2800" dirty="0" err="1">
                <a:solidFill>
                  <a:srgbClr val="00B0F0"/>
                </a:solidFill>
              </a:rPr>
              <a:t>bên</a:t>
            </a:r>
            <a:r>
              <a:rPr lang="en-US" sz="2800" dirty="0">
                <a:solidFill>
                  <a:srgbClr val="00B0F0"/>
                </a:solidFill>
              </a:rPr>
              <a:t> ta. </a:t>
            </a:r>
            <a:r>
              <a:rPr lang="en-US" sz="2800" dirty="0" err="1">
                <a:solidFill>
                  <a:srgbClr val="00B0F0"/>
                </a:solidFill>
              </a:rPr>
              <a:t>Để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dòng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nước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từ</a:t>
            </a:r>
            <a:r>
              <a:rPr lang="en-US" sz="2800" dirty="0">
                <a:solidFill>
                  <a:srgbClr val="00B0F0"/>
                </a:solidFill>
              </a:rPr>
              <a:t> con </a:t>
            </a:r>
            <a:r>
              <a:rPr lang="en-US" sz="2800" dirty="0" err="1">
                <a:solidFill>
                  <a:srgbClr val="00B0F0"/>
                </a:solidFill>
              </a:rPr>
              <a:t>suối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xinh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thành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dòng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sông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sóng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xô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C2862F-0AE8-436C-87DB-E1ABD8534D35}"/>
              </a:ext>
            </a:extLst>
          </p:cNvPr>
          <p:cNvSpPr/>
          <p:nvPr/>
        </p:nvSpPr>
        <p:spPr>
          <a:xfrm>
            <a:off x="266700" y="152400"/>
            <a:ext cx="8763000" cy="1066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Cho </a:t>
            </a:r>
            <a:r>
              <a:rPr lang="en-US" sz="3200" dirty="0" err="1">
                <a:solidFill>
                  <a:srgbClr val="7030A0"/>
                </a:solidFill>
              </a:rPr>
              <a:t>trời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sáng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lên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cùng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với</a:t>
            </a:r>
            <a:r>
              <a:rPr lang="en-US" sz="3200" dirty="0">
                <a:solidFill>
                  <a:srgbClr val="7030A0"/>
                </a:solidFill>
              </a:rPr>
              <a:t> bao </a:t>
            </a:r>
            <a:r>
              <a:rPr lang="en-US" sz="3200" dirty="0" err="1">
                <a:solidFill>
                  <a:srgbClr val="7030A0"/>
                </a:solidFill>
              </a:rPr>
              <a:t>nụ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cười</a:t>
            </a:r>
            <a:r>
              <a:rPr lang="en-US" sz="3200" dirty="0">
                <a:solidFill>
                  <a:srgbClr val="7030A0"/>
                </a:solidFill>
              </a:rPr>
              <a:t>. </a:t>
            </a:r>
            <a:r>
              <a:rPr lang="en-US" sz="3200" dirty="0" err="1">
                <a:solidFill>
                  <a:srgbClr val="7030A0"/>
                </a:solidFill>
              </a:rPr>
              <a:t>Cầu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vòng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thêm</a:t>
            </a:r>
            <a:r>
              <a:rPr lang="en-US" sz="3200" dirty="0">
                <a:solidFill>
                  <a:srgbClr val="7030A0"/>
                </a:solidFill>
              </a:rPr>
              <a:t> lung </a:t>
            </a:r>
            <a:r>
              <a:rPr lang="en-US" sz="3200" dirty="0" err="1">
                <a:solidFill>
                  <a:srgbClr val="7030A0"/>
                </a:solidFill>
              </a:rPr>
              <a:t>linh</a:t>
            </a:r>
            <a:r>
              <a:rPr lang="en-US" sz="3200" dirty="0">
                <a:solidFill>
                  <a:srgbClr val="7030A0"/>
                </a:solidFill>
              </a:rPr>
              <a:t> bao </a:t>
            </a:r>
            <a:r>
              <a:rPr lang="en-US" sz="3200" dirty="0" err="1">
                <a:solidFill>
                  <a:srgbClr val="7030A0"/>
                </a:solidFill>
              </a:rPr>
              <a:t>sắc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ánh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lên</a:t>
            </a:r>
            <a:r>
              <a:rPr lang="en-US" sz="3200" dirty="0">
                <a:solidFill>
                  <a:srgbClr val="7030A0"/>
                </a:solidFill>
              </a:rPr>
              <a:t> ở </a:t>
            </a:r>
            <a:r>
              <a:rPr lang="en-US" sz="3200" dirty="0" err="1">
                <a:solidFill>
                  <a:srgbClr val="7030A0"/>
                </a:solidFill>
              </a:rPr>
              <a:t>khắp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trời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81F24B-7702-423B-AEB1-415C3ABFB7C6}"/>
              </a:ext>
            </a:extLst>
          </p:cNvPr>
          <p:cNvSpPr/>
          <p:nvPr/>
        </p:nvSpPr>
        <p:spPr>
          <a:xfrm>
            <a:off x="23622" y="3950208"/>
            <a:ext cx="9120378" cy="10789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ta,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ngân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niên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ta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E926C4-ECAD-430A-97F7-95FFA45887D0}"/>
              </a:ext>
            </a:extLst>
          </p:cNvPr>
          <p:cNvSpPr/>
          <p:nvPr/>
        </p:nvSpPr>
        <p:spPr>
          <a:xfrm>
            <a:off x="57150" y="5181600"/>
            <a:ext cx="9029700" cy="121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bên</a:t>
            </a:r>
            <a:r>
              <a:rPr lang="en-US" sz="2800" dirty="0">
                <a:solidFill>
                  <a:srgbClr val="FF0000"/>
                </a:solidFill>
              </a:rPr>
              <a:t> ta, </a:t>
            </a:r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xa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nhòa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" name="Nu Cuoi - 1">
            <a:hlinkClick r:id="" action="ppaction://media"/>
            <a:extLst>
              <a:ext uri="{FF2B5EF4-FFF2-40B4-BE49-F238E27FC236}">
                <a16:creationId xmlns:a16="http://schemas.microsoft.com/office/drawing/2014/main" id="{784F2661-00D5-4479-8EAA-720605B7C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22" y="50800"/>
            <a:ext cx="330200" cy="330200"/>
          </a:xfrm>
          <a:prstGeom prst="rect">
            <a:avLst/>
          </a:prstGeom>
        </p:spPr>
      </p:pic>
      <p:pic>
        <p:nvPicPr>
          <p:cNvPr id="14" name="Nu Cuoi - 2">
            <a:hlinkClick r:id="" action="ppaction://media"/>
            <a:extLst>
              <a:ext uri="{FF2B5EF4-FFF2-40B4-BE49-F238E27FC236}">
                <a16:creationId xmlns:a16="http://schemas.microsoft.com/office/drawing/2014/main" id="{37F9A0F5-6EDF-42B1-BF8D-BEDC21E23F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89" y="1168400"/>
            <a:ext cx="240411" cy="240411"/>
          </a:xfrm>
          <a:prstGeom prst="rect">
            <a:avLst/>
          </a:prstGeom>
        </p:spPr>
      </p:pic>
      <p:pic>
        <p:nvPicPr>
          <p:cNvPr id="15" name="Nu Cuoi - 3">
            <a:hlinkClick r:id="" action="ppaction://media"/>
            <a:extLst>
              <a:ext uri="{FF2B5EF4-FFF2-40B4-BE49-F238E27FC236}">
                <a16:creationId xmlns:a16="http://schemas.microsoft.com/office/drawing/2014/main" id="{9D235CC6-D9AE-455D-8832-6BB5A5CF18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2" y="2424811"/>
            <a:ext cx="355600" cy="355600"/>
          </a:xfrm>
          <a:prstGeom prst="rect">
            <a:avLst/>
          </a:prstGeom>
        </p:spPr>
      </p:pic>
      <p:pic>
        <p:nvPicPr>
          <p:cNvPr id="16" name="Nu Cuoi - 4">
            <a:hlinkClick r:id="" action="ppaction://media"/>
            <a:extLst>
              <a:ext uri="{FF2B5EF4-FFF2-40B4-BE49-F238E27FC236}">
                <a16:creationId xmlns:a16="http://schemas.microsoft.com/office/drawing/2014/main" id="{B77BB009-5E26-474E-82A2-D8463F99E8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0" y="3810000"/>
            <a:ext cx="382397" cy="382397"/>
          </a:xfrm>
          <a:prstGeom prst="rect">
            <a:avLst/>
          </a:prstGeom>
        </p:spPr>
      </p:pic>
      <p:pic>
        <p:nvPicPr>
          <p:cNvPr id="17" name="Nu Cuoi - 5">
            <a:hlinkClick r:id="" action="ppaction://media"/>
            <a:extLst>
              <a:ext uri="{FF2B5EF4-FFF2-40B4-BE49-F238E27FC236}">
                <a16:creationId xmlns:a16="http://schemas.microsoft.com/office/drawing/2014/main" id="{141215D8-7563-4C28-B51D-D037DEBE5C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750" y="5319903"/>
            <a:ext cx="382397" cy="3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8546E4-E1A9-4634-B890-B488891D26FD}"/>
              </a:ext>
            </a:extLst>
          </p:cNvPr>
          <p:cNvSpPr/>
          <p:nvPr/>
        </p:nvSpPr>
        <p:spPr>
          <a:xfrm>
            <a:off x="266700" y="152400"/>
            <a:ext cx="8763000" cy="1066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Cho </a:t>
            </a:r>
            <a:r>
              <a:rPr lang="en-US" sz="3200" dirty="0" err="1">
                <a:solidFill>
                  <a:srgbClr val="7030A0"/>
                </a:solidFill>
              </a:rPr>
              <a:t>trời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sáng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lên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áng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mây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tươi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hồng</a:t>
            </a:r>
            <a:r>
              <a:rPr lang="en-US" sz="3200" dirty="0">
                <a:solidFill>
                  <a:srgbClr val="7030A0"/>
                </a:solidFill>
              </a:rPr>
              <a:t>. </a:t>
            </a:r>
            <a:r>
              <a:rPr lang="en-US" sz="3200" dirty="0" err="1">
                <a:solidFill>
                  <a:srgbClr val="7030A0"/>
                </a:solidFill>
              </a:rPr>
              <a:t>Đẩy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lùi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xa</a:t>
            </a:r>
            <a:r>
              <a:rPr lang="en-US" sz="3200" dirty="0">
                <a:solidFill>
                  <a:srgbClr val="7030A0"/>
                </a:solidFill>
              </a:rPr>
              <a:t> bao </a:t>
            </a:r>
            <a:r>
              <a:rPr lang="en-US" sz="3200" dirty="0" err="1">
                <a:solidFill>
                  <a:srgbClr val="7030A0"/>
                </a:solidFill>
              </a:rPr>
              <a:t>nhiêu</a:t>
            </a:r>
            <a:r>
              <a:rPr lang="en-US" sz="3200" dirty="0">
                <a:solidFill>
                  <a:srgbClr val="7030A0"/>
                </a:solidFill>
              </a:rPr>
              <a:t> u </a:t>
            </a:r>
            <a:r>
              <a:rPr lang="en-US" sz="3200" dirty="0" err="1">
                <a:solidFill>
                  <a:srgbClr val="7030A0"/>
                </a:solidFill>
              </a:rPr>
              <a:t>ám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gió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mưa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bão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bùng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Nu Cuoi - 1l2">
            <a:hlinkClick r:id="" action="ppaction://media"/>
            <a:extLst>
              <a:ext uri="{FF2B5EF4-FFF2-40B4-BE49-F238E27FC236}">
                <a16:creationId xmlns:a16="http://schemas.microsoft.com/office/drawing/2014/main" id="{60872179-E050-40F1-A0FE-AD42755A1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" y="152400"/>
            <a:ext cx="355600" cy="355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48C31-68C7-4E74-8240-F94C8F75CE98}"/>
              </a:ext>
            </a:extLst>
          </p:cNvPr>
          <p:cNvSpPr/>
          <p:nvPr/>
        </p:nvSpPr>
        <p:spPr>
          <a:xfrm>
            <a:off x="266700" y="1371600"/>
            <a:ext cx="8763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u,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đón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r>
              <a:rPr lang="en-US" sz="3200" dirty="0"/>
              <a:t> </a:t>
            </a:r>
            <a:r>
              <a:rPr lang="en-US" sz="3200" dirty="0" err="1"/>
              <a:t>lộng</a:t>
            </a:r>
            <a:r>
              <a:rPr lang="en-US" sz="3200" dirty="0"/>
              <a:t> </a:t>
            </a:r>
            <a:r>
              <a:rPr lang="en-US" sz="3200" dirty="0" err="1"/>
              <a:t>gió</a:t>
            </a:r>
            <a:r>
              <a:rPr lang="en-US" sz="3200" dirty="0"/>
              <a:t> ban </a:t>
            </a:r>
            <a:r>
              <a:rPr lang="en-US" sz="3200" dirty="0" err="1"/>
              <a:t>mai</a:t>
            </a:r>
            <a:r>
              <a:rPr lang="en-US" sz="3200" dirty="0"/>
              <a:t> vang </a:t>
            </a:r>
            <a:r>
              <a:rPr lang="en-US" sz="3200" dirty="0" err="1"/>
              <a:t>bài</a:t>
            </a:r>
            <a:r>
              <a:rPr lang="en-US" sz="3200" dirty="0"/>
              <a:t> ca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đời</a:t>
            </a:r>
            <a:r>
              <a:rPr lang="en-US" sz="3200" dirty="0"/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5DD84B-3F0C-47FC-BCFF-AD740834B3BE}"/>
              </a:ext>
            </a:extLst>
          </p:cNvPr>
          <p:cNvSpPr/>
          <p:nvPr/>
        </p:nvSpPr>
        <p:spPr>
          <a:xfrm>
            <a:off x="57150" y="2590800"/>
            <a:ext cx="9029700" cy="1207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F0"/>
                </a:solidFill>
              </a:rPr>
              <a:t>Để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làn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mây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không</a:t>
            </a:r>
            <a:r>
              <a:rPr lang="en-US" sz="2800" dirty="0">
                <a:solidFill>
                  <a:srgbClr val="00B0F0"/>
                </a:solidFill>
              </a:rPr>
              <a:t> bay </a:t>
            </a:r>
            <a:r>
              <a:rPr lang="en-US" sz="2800" dirty="0" err="1">
                <a:solidFill>
                  <a:srgbClr val="00B0F0"/>
                </a:solidFill>
              </a:rPr>
              <a:t>đi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xa</a:t>
            </a:r>
            <a:r>
              <a:rPr lang="en-US" sz="2800" dirty="0">
                <a:solidFill>
                  <a:srgbClr val="00B0F0"/>
                </a:solidFill>
              </a:rPr>
              <a:t>, </a:t>
            </a:r>
            <a:r>
              <a:rPr lang="en-US" sz="2800" dirty="0" err="1">
                <a:solidFill>
                  <a:srgbClr val="00B0F0"/>
                </a:solidFill>
              </a:rPr>
              <a:t>những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giọt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mưa</a:t>
            </a:r>
            <a:r>
              <a:rPr lang="en-US" sz="2800" dirty="0">
                <a:solidFill>
                  <a:srgbClr val="00B0F0"/>
                </a:solidFill>
              </a:rPr>
              <a:t> bay bay </a:t>
            </a:r>
            <a:r>
              <a:rPr lang="en-US" sz="2800" dirty="0" err="1">
                <a:solidFill>
                  <a:srgbClr val="00B0F0"/>
                </a:solidFill>
              </a:rPr>
              <a:t>bên</a:t>
            </a:r>
            <a:r>
              <a:rPr lang="en-US" sz="2800" dirty="0">
                <a:solidFill>
                  <a:srgbClr val="00B0F0"/>
                </a:solidFill>
              </a:rPr>
              <a:t> ta. </a:t>
            </a:r>
            <a:r>
              <a:rPr lang="en-US" sz="2800" dirty="0" err="1">
                <a:solidFill>
                  <a:srgbClr val="00B0F0"/>
                </a:solidFill>
              </a:rPr>
              <a:t>Để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dòng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nước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từ</a:t>
            </a:r>
            <a:r>
              <a:rPr lang="en-US" sz="2800" dirty="0">
                <a:solidFill>
                  <a:srgbClr val="00B0F0"/>
                </a:solidFill>
              </a:rPr>
              <a:t> con </a:t>
            </a:r>
            <a:r>
              <a:rPr lang="en-US" sz="2800" dirty="0" err="1">
                <a:solidFill>
                  <a:srgbClr val="00B0F0"/>
                </a:solidFill>
              </a:rPr>
              <a:t>suối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xinh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thành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dòng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sông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sóng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xô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9" name="Nu Cuoi - 3">
            <a:hlinkClick r:id="" action="ppaction://media"/>
            <a:extLst>
              <a:ext uri="{FF2B5EF4-FFF2-40B4-BE49-F238E27FC236}">
                <a16:creationId xmlns:a16="http://schemas.microsoft.com/office/drawing/2014/main" id="{F75A3933-9A75-4959-85FE-8055FBFAF3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150" y="2472944"/>
            <a:ext cx="355600" cy="355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34787F-6E37-4148-9662-5DF63984FAB4}"/>
              </a:ext>
            </a:extLst>
          </p:cNvPr>
          <p:cNvSpPr/>
          <p:nvPr/>
        </p:nvSpPr>
        <p:spPr>
          <a:xfrm>
            <a:off x="23622" y="3950208"/>
            <a:ext cx="9120378" cy="10789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ta,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ngân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niên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ta</a:t>
            </a:r>
          </a:p>
        </p:txBody>
      </p:sp>
      <p:pic>
        <p:nvPicPr>
          <p:cNvPr id="11" name="Nu Cuoi - 4">
            <a:hlinkClick r:id="" action="ppaction://media"/>
            <a:extLst>
              <a:ext uri="{FF2B5EF4-FFF2-40B4-BE49-F238E27FC236}">
                <a16:creationId xmlns:a16="http://schemas.microsoft.com/office/drawing/2014/main" id="{920D57C2-2C51-42F0-B75A-69441431C8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06" y="3797808"/>
            <a:ext cx="355600" cy="355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C44322-44BF-4450-9BB7-9FA796E00080}"/>
              </a:ext>
            </a:extLst>
          </p:cNvPr>
          <p:cNvSpPr/>
          <p:nvPr/>
        </p:nvSpPr>
        <p:spPr>
          <a:xfrm>
            <a:off x="57150" y="5181600"/>
            <a:ext cx="9029700" cy="121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bên</a:t>
            </a:r>
            <a:r>
              <a:rPr lang="en-US" sz="2800" dirty="0">
                <a:solidFill>
                  <a:srgbClr val="FF0000"/>
                </a:solidFill>
              </a:rPr>
              <a:t> ta, </a:t>
            </a:r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xa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tiếng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vẫn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lòng</a:t>
            </a:r>
            <a:r>
              <a:rPr lang="en-US" sz="2800" dirty="0">
                <a:solidFill>
                  <a:srgbClr val="FF0000"/>
                </a:solidFill>
              </a:rPr>
              <a:t> ta</a:t>
            </a:r>
          </a:p>
        </p:txBody>
      </p:sp>
      <p:pic>
        <p:nvPicPr>
          <p:cNvPr id="13" name="Nu Cuoi - kết">
            <a:hlinkClick r:id="" action="ppaction://media"/>
            <a:extLst>
              <a:ext uri="{FF2B5EF4-FFF2-40B4-BE49-F238E27FC236}">
                <a16:creationId xmlns:a16="http://schemas.microsoft.com/office/drawing/2014/main" id="{E471468A-C0AA-48EE-A588-A9ABC3FF5A7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22" y="5791200"/>
            <a:ext cx="648716" cy="648716"/>
          </a:xfrm>
          <a:prstGeom prst="rect">
            <a:avLst/>
          </a:prstGeom>
        </p:spPr>
      </p:pic>
      <p:pic>
        <p:nvPicPr>
          <p:cNvPr id="2" name="Nu Cuoi - 2l2">
            <a:hlinkClick r:id="" action="ppaction://media"/>
            <a:extLst>
              <a:ext uri="{FF2B5EF4-FFF2-40B4-BE49-F238E27FC236}">
                <a16:creationId xmlns:a16="http://schemas.microsoft.com/office/drawing/2014/main" id="{C76CD25F-B0AF-457A-9BD3-A8149496A55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" y="1274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5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C8B0-B9CC-4D3A-9DD6-799469F2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27E24-60B1-415A-94A6-9C6067712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36443"/>
            <a:ext cx="9220200" cy="6858000"/>
          </a:xfrm>
          <a:prstGeom prst="rect">
            <a:avLst/>
          </a:prstGeom>
        </p:spPr>
      </p:pic>
      <p:sp>
        <p:nvSpPr>
          <p:cNvPr id="4" name="AutoShape 2" descr="Nụ Cười | Remix | Bài 2 | Lớp 9 | Không Lời | ALIN MUSIC SCHOOL - YouTube">
            <a:extLst>
              <a:ext uri="{FF2B5EF4-FFF2-40B4-BE49-F238E27FC236}">
                <a16:creationId xmlns:a16="http://schemas.microsoft.com/office/drawing/2014/main" id="{5EDF2338-D829-42E4-913E-B8F0FAB58C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Nu Cuoi - có lời">
            <a:hlinkClick r:id="" action="ppaction://media"/>
            <a:extLst>
              <a:ext uri="{FF2B5EF4-FFF2-40B4-BE49-F238E27FC236}">
                <a16:creationId xmlns:a16="http://schemas.microsoft.com/office/drawing/2014/main" id="{C727B4D5-9AD3-491E-9819-F7A28B8C6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3" y="396324"/>
            <a:ext cx="406400" cy="406400"/>
          </a:xfrm>
          <a:prstGeom prst="rect">
            <a:avLst/>
          </a:prstGeom>
        </p:spPr>
      </p:pic>
      <p:pic>
        <p:nvPicPr>
          <p:cNvPr id="6" name="Nụ cười - beat 1">
            <a:hlinkClick r:id="" action="ppaction://media"/>
            <a:extLst>
              <a:ext uri="{FF2B5EF4-FFF2-40B4-BE49-F238E27FC236}">
                <a16:creationId xmlns:a16="http://schemas.microsoft.com/office/drawing/2014/main" id="{230A2F75-6DCD-4FD5-AB17-5474AE290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6380162"/>
            <a:ext cx="406400" cy="4064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1EAC284-6ACA-49EA-AE98-45F86E8CD6F6}"/>
              </a:ext>
            </a:extLst>
          </p:cNvPr>
          <p:cNvSpPr/>
          <p:nvPr/>
        </p:nvSpPr>
        <p:spPr>
          <a:xfrm>
            <a:off x="4591878" y="2971800"/>
            <a:ext cx="132522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640AE-43BB-4783-B434-F1F602314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707" y="5458596"/>
            <a:ext cx="282528" cy="573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83D0C-B75A-4FD4-ABBA-EE09A455A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883" y="1524000"/>
            <a:ext cx="213378" cy="4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40F9EC-AC4F-4BE1-89F7-AE5B9A0B3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027" y="3212573"/>
            <a:ext cx="259089" cy="432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CE982-BCBE-4C70-A439-1C4B12D95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6353708"/>
            <a:ext cx="21337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0EB7-377F-45C7-A368-B3D36AE2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ụ cười - Karaoke nhạc lớp 9 thcs">
            <a:hlinkClick r:id="" action="ppaction://media"/>
            <a:extLst>
              <a:ext uri="{FF2B5EF4-FFF2-40B4-BE49-F238E27FC236}">
                <a16:creationId xmlns:a16="http://schemas.microsoft.com/office/drawing/2014/main" id="{B604B640-5645-4A35-9B8B-355C4A2CF4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7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317441-3CFA-4617-9F76-CB2D4F4246CC}"/>
              </a:ext>
            </a:extLst>
          </p:cNvPr>
          <p:cNvSpPr txBox="1"/>
          <p:nvPr/>
        </p:nvSpPr>
        <p:spPr>
          <a:xfrm>
            <a:off x="0" y="5410201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</a:rPr>
              <a:t>Mời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en-US" sz="4000" dirty="0" err="1">
                <a:solidFill>
                  <a:srgbClr val="FF0000"/>
                </a:solidFill>
              </a:rPr>
              <a:t>Nụ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Cười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bằng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tiếng</a:t>
            </a:r>
            <a:r>
              <a:rPr lang="en-US" sz="4000" dirty="0">
                <a:solidFill>
                  <a:srgbClr val="FF0000"/>
                </a:solidFill>
              </a:rPr>
              <a:t> Nga</a:t>
            </a:r>
          </a:p>
        </p:txBody>
      </p:sp>
      <p:pic>
        <p:nvPicPr>
          <p:cNvPr id="3080" name="Picture 8" descr="Đắm mình trong điệu nhảy truyền thống Nga">
            <a:extLst>
              <a:ext uri="{FF2B5EF4-FFF2-40B4-BE49-F238E27FC236}">
                <a16:creationId xmlns:a16="http://schemas.microsoft.com/office/drawing/2014/main" id="{4E9935A2-EF7F-4466-909E-D015F031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u cuoi - nhac Nga">
            <a:hlinkClick r:id="" action="ppaction://media"/>
            <a:extLst>
              <a:ext uri="{FF2B5EF4-FFF2-40B4-BE49-F238E27FC236}">
                <a16:creationId xmlns:a16="http://schemas.microsoft.com/office/drawing/2014/main" id="{3720E5DB-636D-41C8-A69E-0A183754C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665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0204-0FEE-4923-89F1-B1042E33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AA597-0FE9-4C36-9246-26D432A33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BB455-E073-4D9D-92EE-1BD96030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0D084DD-964D-49A3-99AF-4FAC7E428B6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solidFill>
                  <a:srgbClr val="FF0000"/>
                </a:solidFill>
              </a:rPr>
              <a:t>Hướng dẫn về nhà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157C062-9477-484F-9900-377A5D36440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2514600"/>
            <a:ext cx="8229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en-US">
                <a:solidFill>
                  <a:srgbClr val="000099"/>
                </a:solidFill>
              </a:rPr>
              <a:t>Học thuộc bài hát.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99"/>
                </a:solidFill>
              </a:rPr>
              <a:t>Tìm</a:t>
            </a:r>
            <a:r>
              <a:rPr lang="vi-VN" altLang="en-US">
                <a:solidFill>
                  <a:srgbClr val="000099"/>
                </a:solidFill>
              </a:rPr>
              <a:t> các bài hát về nước Nga</a:t>
            </a:r>
            <a:r>
              <a:rPr lang="en-US" altLang="en-US">
                <a:solidFill>
                  <a:srgbClr val="000099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99"/>
                </a:solidFill>
              </a:rPr>
              <a:t>chép bài TĐN số 2.</a:t>
            </a:r>
            <a:endParaRPr lang="en-US" alt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F718-7F26-4544-A866-9817B41C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C9E8-482F-495B-9F12-890ED630C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27C05-4976-4668-9497-895CD1C5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78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07569-75D6-4B63-B306-56B49D7569B4}"/>
              </a:ext>
            </a:extLst>
          </p:cNvPr>
          <p:cNvSpPr txBox="1"/>
          <p:nvPr/>
        </p:nvSpPr>
        <p:spPr>
          <a:xfrm>
            <a:off x="457200" y="380812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2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ảnh nụ cười hạnh phúc - hinhanhsieudep.net">
            <a:extLst>
              <a:ext uri="{FF2B5EF4-FFF2-40B4-BE49-F238E27FC236}">
                <a16:creationId xmlns:a16="http://schemas.microsoft.com/office/drawing/2014/main" id="{6E14215B-6299-4CEF-AFA9-55C300A0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úc động những bức ảnh về nụ cười của Mẹ | Xã hội | Báo Nghệ An điện tử">
            <a:extLst>
              <a:ext uri="{FF2B5EF4-FFF2-40B4-BE49-F238E27FC236}">
                <a16:creationId xmlns:a16="http://schemas.microsoft.com/office/drawing/2014/main" id="{97420D99-4F7E-40FE-B1AA-095B4716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ụ cười thanh xuân đi vào tuyến lửa Bắc Giang: Tin tức, clip, video hình ảnh,  tin mới nhất về nụ cười thanh xuân đi vào tuyến lửa Bắc Giang">
            <a:extLst>
              <a:ext uri="{FF2B5EF4-FFF2-40B4-BE49-F238E27FC236}">
                <a16:creationId xmlns:a16="http://schemas.microsoft.com/office/drawing/2014/main" id="{4B4FB18F-97F7-48CC-86C2-13AB02B1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819400" cy="31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những nụ cười đẹp">
            <a:extLst>
              <a:ext uri="{FF2B5EF4-FFF2-40B4-BE49-F238E27FC236}">
                <a16:creationId xmlns:a16="http://schemas.microsoft.com/office/drawing/2014/main" id="{A5033B91-A187-4B2E-A572-3BE04B36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124200" cy="31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ưởng thức những hình ảnh đẹp về nụ cười yên ả hạnh phúc của tuổi già">
            <a:extLst>
              <a:ext uri="{FF2B5EF4-FFF2-40B4-BE49-F238E27FC236}">
                <a16:creationId xmlns:a16="http://schemas.microsoft.com/office/drawing/2014/main" id="{8854FB2F-15BD-49FD-B2F6-55B8A660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0"/>
            <a:ext cx="2895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ất ngây nhan sắc nữ chiến sĩ Đoàn nghi lễ Bộ Công An - Tin Mới Tin tức">
            <a:extLst>
              <a:ext uri="{FF2B5EF4-FFF2-40B4-BE49-F238E27FC236}">
                <a16:creationId xmlns:a16="http://schemas.microsoft.com/office/drawing/2014/main" id="{9593C4DE-8DCE-40AD-8A25-90BB3CB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47440"/>
            <a:ext cx="2895600" cy="31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8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1219200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Quan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saùt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tranh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vaø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ñoaùn</a:t>
            </a:r>
            <a:endParaRPr lang="en-US" sz="1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Korin" pitchFamily="2" charset="0"/>
            </a:endParaRPr>
          </a:p>
          <a:p>
            <a:pPr algn="ctr"/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xem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,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ñaây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laø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nöôùc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 </a:t>
            </a:r>
            <a:r>
              <a:rPr lang="en-US" sz="16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naøo</a:t>
            </a:r>
            <a:r>
              <a:rPr lang="en-US" sz="1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Korin" pitchFamily="2" charset="0"/>
              </a:rPr>
              <a:t>?</a:t>
            </a:r>
          </a:p>
          <a:p>
            <a:pPr algn="ctr"/>
            <a:endParaRPr lang="en-US" sz="1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Korin" pitchFamily="2" charset="0"/>
            </a:endParaRPr>
          </a:p>
        </p:txBody>
      </p:sp>
      <p:pic>
        <p:nvPicPr>
          <p:cNvPr id="5" name="Picture 2" descr="http://www.giacngo.vn/UserImages/2010/06/16/5/WVV%20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77428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NỤ CƯỜI</a:t>
            </a:r>
          </a:p>
          <a:p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Nga</a:t>
            </a:r>
          </a:p>
          <a:p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Phỏng</a:t>
            </a:r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Tuyên</a:t>
            </a:r>
            <a:endParaRPr lang="en-US" sz="28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2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3.gstatic.com/images?q=tbn:ANd9GcSMpcmXlxSQ50S_pUb872w0l92AF6GFh0DGVHsb8Pl0gneglolm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144" y="3455791"/>
            <a:ext cx="4585855" cy="3402209"/>
          </a:xfrm>
          <a:prstGeom prst="rect">
            <a:avLst/>
          </a:prstGeom>
          <a:noFill/>
        </p:spPr>
      </p:pic>
      <p:pic>
        <p:nvPicPr>
          <p:cNvPr id="7" name="Picture 2" descr="http://t3.gstatic.com/images?q=tbn:ANd9GcQ8OOivfhkthwp_uePGYGJdRYrUxImNZhsSPN0MnsNFbIzpK9j2H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6245" y="0"/>
            <a:ext cx="4547755" cy="34557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20345" y="271693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VNI-Korin" pitchFamily="2" charset="0"/>
              </a:rPr>
              <a:t>LEÂNIN</a:t>
            </a:r>
          </a:p>
        </p:txBody>
      </p:sp>
      <p:pic>
        <p:nvPicPr>
          <p:cNvPr id="2050" name="Picture 2" descr="http://dulichviet.com.vn/images/2012/11/du-lich-saint-petersburg_du-lich-vie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791"/>
            <a:ext cx="4558145" cy="34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36938"/>
            <a:ext cx="2725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THỦ ĐÔ MATXCOVA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0" y="44958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 NGA</a:t>
            </a:r>
          </a:p>
        </p:txBody>
      </p:sp>
      <p:pic>
        <p:nvPicPr>
          <p:cNvPr id="2054" name="Picture 6" descr="https://dialyvacuocsong.files.wordpress.com/2014/01/mosk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08" y="0"/>
            <a:ext cx="4662054" cy="346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12412"/>
            <a:ext cx="287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Vôn</a:t>
            </a:r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aonga.com/FileUpload/Images/baongacom__nuoc_nga___resiz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"/>
            <a:ext cx="76962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6200" y="9144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</a:rPr>
              <a:t>MÙA ĐÔNG </a:t>
            </a:r>
          </a:p>
        </p:txBody>
      </p:sp>
    </p:spTree>
    <p:extLst>
      <p:ext uri="{BB962C8B-B14F-4D97-AF65-F5344CB8AC3E}">
        <p14:creationId xmlns:p14="http://schemas.microsoft.com/office/powerpoint/2010/main" val="35408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nnnet.vn/public/news-img-content/images/1%20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6723053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0" y="706582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</a:rPr>
              <a:t>Búp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bê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5600" y="1524000"/>
            <a:ext cx="26844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D62C1A"/>
                </a:solidFill>
              </a:rPr>
              <a:t>Matrioska</a:t>
            </a:r>
            <a:r>
              <a:rPr lang="en-US" sz="4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075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6" y="5103674"/>
            <a:ext cx="9137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Nga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sĩ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Traixcopki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>
                <a:solidFill>
                  <a:srgbClr val="D62C1A"/>
                </a:solidFill>
                <a:latin typeface="Times New Roman" pitchFamily="18" charset="0"/>
                <a:cs typeface="Times New Roman" pitchFamily="18" charset="0"/>
              </a:rPr>
              <a:t> –vi-Tan..</a:t>
            </a:r>
          </a:p>
        </p:txBody>
      </p:sp>
      <p:pic>
        <p:nvPicPr>
          <p:cNvPr id="4098" name="Picture 2" descr="http://www.rulex.ru/portret/31-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5029200" cy="49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e/ef/Isaac_Levitan_selfportrait1880.jpg/240px-Isaac_Levitan_selfportrait1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36" y="0"/>
            <a:ext cx="408016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bu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</TotalTime>
  <Words>408</Words>
  <Application>Microsoft Office PowerPoint</Application>
  <PresentationFormat>On-screen Show (4:3)</PresentationFormat>
  <Paragraphs>42</Paragraphs>
  <Slides>19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VNI-Korin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HOAIAN</dc:creator>
  <cp:lastModifiedBy>dung le</cp:lastModifiedBy>
  <cp:revision>168</cp:revision>
  <dcterms:created xsi:type="dcterms:W3CDTF">2011-02-28T06:17:14Z</dcterms:created>
  <dcterms:modified xsi:type="dcterms:W3CDTF">2021-09-27T02:59:23Z</dcterms:modified>
</cp:coreProperties>
</file>