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6" r:id="rId2"/>
    <p:sldId id="383" r:id="rId3"/>
    <p:sldId id="382" r:id="rId4"/>
    <p:sldId id="384" r:id="rId5"/>
    <p:sldId id="385" r:id="rId6"/>
    <p:sldId id="379" r:id="rId7"/>
    <p:sldId id="380" r:id="rId8"/>
    <p:sldId id="3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00FD7-25AD-48C0-98AB-0E03BE6CD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8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AB662-49A4-498E-9186-4F10F6E21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7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2"/>
            <a:ext cx="804203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5963-0A97-4A71-BE2E-446CBAB0F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5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E03F2-D521-4B45-92D2-CF72EADEE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29992-1B6E-465F-A52E-CCE66A273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3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E8871-CB7C-4612-A9C8-4AE6ED32D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1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5"/>
            <a:ext cx="53926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00205"/>
            <a:ext cx="53926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C92F3-57BD-4BCE-933C-B1D196BE2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9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6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6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CCA7A-5A38-4136-A34B-0CAA27369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4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F0E2A-95F4-434F-84A6-384DD5A29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0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E4F3C-6CF0-4A04-954F-FB7357040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5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4" y="273055"/>
            <a:ext cx="681501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39DAE-4413-4AC6-9836-3161C0005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0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24BCB-1B2D-4C02-9BBA-58117D52D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852DAFF-AE9E-45AD-92B1-B2819F5FA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BAB7-9D93-4AA9-8EE3-860227360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CDF5D-80CB-4925-88A4-9C8D331FC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689976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354F1-11E4-4BA2-9CA5-299454DDB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15798" cy="6858000"/>
          </a:xfrm>
          <a:prstGeom prst="rect">
            <a:avLst/>
          </a:prstGeom>
        </p:spPr>
      </p:pic>
      <p:sp>
        <p:nvSpPr>
          <p:cNvPr id="5" name="WordArt 8">
            <a:extLst>
              <a:ext uri="{FF2B5EF4-FFF2-40B4-BE49-F238E27FC236}">
                <a16:creationId xmlns:a16="http://schemas.microsoft.com/office/drawing/2014/main" id="{58B4FA59-0A12-45AF-A8DD-24090E05C2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1455" y="500062"/>
            <a:ext cx="4192588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TIẾT 8</a:t>
            </a:r>
          </a:p>
        </p:txBody>
      </p:sp>
      <p:sp>
        <p:nvSpPr>
          <p:cNvPr id="6" name="WordArt 6">
            <a:extLst>
              <a:ext uri="{FF2B5EF4-FFF2-40B4-BE49-F238E27FC236}">
                <a16:creationId xmlns:a16="http://schemas.microsoft.com/office/drawing/2014/main" id="{E8E8341F-472C-4D56-8991-1DF87602DF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2330" y="1678921"/>
            <a:ext cx="7970838" cy="2447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0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kern="10" dirty="0" err="1">
                <a:ln w="1905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4000" b="1" kern="10" dirty="0">
                <a:ln w="1905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 giữa kì</a:t>
            </a:r>
          </a:p>
        </p:txBody>
      </p:sp>
    </p:spTree>
    <p:extLst>
      <p:ext uri="{BB962C8B-B14F-4D97-AF65-F5344CB8AC3E}">
        <p14:creationId xmlns:p14="http://schemas.microsoft.com/office/powerpoint/2010/main" val="59131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B16CA-9B26-4B8B-BB50-A40D6495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82141-757D-453B-839A-D1CFF220C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F73A8-91A1-452A-BD7E-721DDA1A4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9" y="0"/>
            <a:ext cx="12124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15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13A7-EBD8-4C58-A7EC-A0C2445C9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2405-974C-40BC-A91D-ABC828DFF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C315F-F746-4B0D-8697-EE6A5EE8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72" y="0"/>
            <a:ext cx="1195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14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1AA6-0533-48EE-9725-6AE5FCECD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17FF-CB04-49FC-99D5-6671D7A09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FE236-A2BE-4000-BBAE-FE0B09FB1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9" y="0"/>
            <a:ext cx="11967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B16F4-6DD7-4AD9-BF7E-35D9235C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ÂN">
            <a:hlinkClick r:id="" action="ppaction://media"/>
            <a:extLst>
              <a:ext uri="{FF2B5EF4-FFF2-40B4-BE49-F238E27FC236}">
                <a16:creationId xmlns:a16="http://schemas.microsoft.com/office/drawing/2014/main" id="{2EF635B0-F3AF-4185-B056-DFEB2A5E1D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41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B651-E70A-4690-B735-D64A7AEC7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1077A-58F5-4C77-A262-51C939004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4DCB4-46B3-41F0-9782-32657B7C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0460B-B367-4F66-BDBE-BFFFECCF5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6200"/>
            <a:ext cx="51054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3051A2-F114-4863-84EF-952A8B53DC82}"/>
              </a:ext>
            </a:extLst>
          </p:cNvPr>
          <p:cNvSpPr txBox="1"/>
          <p:nvPr/>
        </p:nvSpPr>
        <p:spPr>
          <a:xfrm>
            <a:off x="6547597" y="412046"/>
            <a:ext cx="3810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Sau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tải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tệp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bấm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tệp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chạy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thử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bên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gốc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màn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dấu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3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chấm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nhấn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ĐỔI TÊN (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đổi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4507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247538-194E-4A95-850B-1CE99FCF3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48006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96A1E9-EDE5-4821-9BCB-EBE66F7D0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965" y="22412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8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5FF40E-2E0C-44AF-BFB9-3CB8A5320113}"/>
              </a:ext>
            </a:extLst>
          </p:cNvPr>
          <p:cNvSpPr txBox="1"/>
          <p:nvPr/>
        </p:nvSpPr>
        <p:spPr>
          <a:xfrm>
            <a:off x="2819400" y="9144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SAU ĐÓ BẤM GỬI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38C77D-B7D6-47A3-AB16-6C5501531A04}"/>
              </a:ext>
            </a:extLst>
          </p:cNvPr>
          <p:cNvSpPr txBox="1"/>
          <p:nvPr/>
        </p:nvSpPr>
        <p:spPr>
          <a:xfrm>
            <a:off x="394447" y="2805953"/>
            <a:ext cx="1156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MỜI CÁC BẠN THỰC HIỆN NGAY BÂY GIỜ</a:t>
            </a:r>
          </a:p>
        </p:txBody>
      </p:sp>
    </p:spTree>
    <p:extLst>
      <p:ext uri="{BB962C8B-B14F-4D97-AF65-F5344CB8AC3E}">
        <p14:creationId xmlns:p14="http://schemas.microsoft.com/office/powerpoint/2010/main" val="332558140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63</Words>
  <Application>Microsoft Office PowerPoint</Application>
  <PresentationFormat>Widescreen</PresentationFormat>
  <Paragraphs>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 le</dc:creator>
  <cp:lastModifiedBy>dung le</cp:lastModifiedBy>
  <cp:revision>6</cp:revision>
  <dcterms:created xsi:type="dcterms:W3CDTF">2021-10-25T00:12:35Z</dcterms:created>
  <dcterms:modified xsi:type="dcterms:W3CDTF">2021-10-27T06:17:20Z</dcterms:modified>
</cp:coreProperties>
</file>