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 id="263" r:id="rId7"/>
    <p:sldId id="264" r:id="rId8"/>
    <p:sldId id="265" r:id="rId9"/>
    <p:sldId id="266" r:id="rId10"/>
    <p:sldId id="267" r:id="rId11"/>
    <p:sldId id="268" r:id="rId12"/>
    <p:sldId id="270" r:id="rId13"/>
    <p:sldId id="271" r:id="rId14"/>
    <p:sldId id="272" r:id="rId15"/>
    <p:sldId id="269"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9" d="100"/>
          <a:sy n="59" d="100"/>
        </p:scale>
        <p:origin x="8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9F71579-FBB6-41C6-9B18-CEC6579D5530}" type="datetimeFigureOut">
              <a:rPr lang="en-US" smtClean="0"/>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FBB88C-6E1B-4536-99A6-31CE8C901021}" type="slidenum">
              <a:rPr lang="en-US" smtClean="0"/>
              <a:t>‹#›</a:t>
            </a:fld>
            <a:endParaRPr lang="en-US"/>
          </a:p>
        </p:txBody>
      </p:sp>
    </p:spTree>
    <p:extLst>
      <p:ext uri="{BB962C8B-B14F-4D97-AF65-F5344CB8AC3E}">
        <p14:creationId xmlns:p14="http://schemas.microsoft.com/office/powerpoint/2010/main" val="382507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9F71579-FBB6-41C6-9B18-CEC6579D5530}" type="datetimeFigureOut">
              <a:rPr lang="en-US" smtClean="0"/>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FBB88C-6E1B-4536-99A6-31CE8C901021}" type="slidenum">
              <a:rPr lang="en-US" smtClean="0"/>
              <a:t>‹#›</a:t>
            </a:fld>
            <a:endParaRPr lang="en-US"/>
          </a:p>
        </p:txBody>
      </p:sp>
    </p:spTree>
    <p:extLst>
      <p:ext uri="{BB962C8B-B14F-4D97-AF65-F5344CB8AC3E}">
        <p14:creationId xmlns:p14="http://schemas.microsoft.com/office/powerpoint/2010/main" val="2709673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9F71579-FBB6-41C6-9B18-CEC6579D5530}" type="datetimeFigureOut">
              <a:rPr lang="en-US" smtClean="0"/>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FBB88C-6E1B-4536-99A6-31CE8C901021}"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348845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9F71579-FBB6-41C6-9B18-CEC6579D5530}" type="datetimeFigureOut">
              <a:rPr lang="en-US" smtClean="0"/>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FBB88C-6E1B-4536-99A6-31CE8C901021}" type="slidenum">
              <a:rPr lang="en-US" smtClean="0"/>
              <a:t>‹#›</a:t>
            </a:fld>
            <a:endParaRPr lang="en-US"/>
          </a:p>
        </p:txBody>
      </p:sp>
    </p:spTree>
    <p:extLst>
      <p:ext uri="{BB962C8B-B14F-4D97-AF65-F5344CB8AC3E}">
        <p14:creationId xmlns:p14="http://schemas.microsoft.com/office/powerpoint/2010/main" val="850100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9F71579-FBB6-41C6-9B18-CEC6579D5530}" type="datetimeFigureOut">
              <a:rPr lang="en-US" smtClean="0"/>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FBB88C-6E1B-4536-99A6-31CE8C90102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474167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9F71579-FBB6-41C6-9B18-CEC6579D5530}" type="datetimeFigureOut">
              <a:rPr lang="en-US" smtClean="0"/>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FBB88C-6E1B-4536-99A6-31CE8C901021}" type="slidenum">
              <a:rPr lang="en-US" smtClean="0"/>
              <a:t>‹#›</a:t>
            </a:fld>
            <a:endParaRPr lang="en-US"/>
          </a:p>
        </p:txBody>
      </p:sp>
    </p:spTree>
    <p:extLst>
      <p:ext uri="{BB962C8B-B14F-4D97-AF65-F5344CB8AC3E}">
        <p14:creationId xmlns:p14="http://schemas.microsoft.com/office/powerpoint/2010/main" val="19909414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F71579-FBB6-41C6-9B18-CEC6579D5530}" type="datetimeFigureOut">
              <a:rPr lang="en-US" smtClean="0"/>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FBB88C-6E1B-4536-99A6-31CE8C901021}" type="slidenum">
              <a:rPr lang="en-US" smtClean="0"/>
              <a:t>‹#›</a:t>
            </a:fld>
            <a:endParaRPr lang="en-US"/>
          </a:p>
        </p:txBody>
      </p:sp>
    </p:spTree>
    <p:extLst>
      <p:ext uri="{BB962C8B-B14F-4D97-AF65-F5344CB8AC3E}">
        <p14:creationId xmlns:p14="http://schemas.microsoft.com/office/powerpoint/2010/main" val="36711971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F71579-FBB6-41C6-9B18-CEC6579D5530}" type="datetimeFigureOut">
              <a:rPr lang="en-US" smtClean="0"/>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FBB88C-6E1B-4536-99A6-31CE8C901021}" type="slidenum">
              <a:rPr lang="en-US" smtClean="0"/>
              <a:t>‹#›</a:t>
            </a:fld>
            <a:endParaRPr lang="en-US"/>
          </a:p>
        </p:txBody>
      </p:sp>
    </p:spTree>
    <p:extLst>
      <p:ext uri="{BB962C8B-B14F-4D97-AF65-F5344CB8AC3E}">
        <p14:creationId xmlns:p14="http://schemas.microsoft.com/office/powerpoint/2010/main" val="3621380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F71579-FBB6-41C6-9B18-CEC6579D5530}" type="datetimeFigureOut">
              <a:rPr lang="en-US" smtClean="0"/>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FBB88C-6E1B-4536-99A6-31CE8C901021}" type="slidenum">
              <a:rPr lang="en-US" smtClean="0"/>
              <a:t>‹#›</a:t>
            </a:fld>
            <a:endParaRPr lang="en-US"/>
          </a:p>
        </p:txBody>
      </p:sp>
    </p:spTree>
    <p:extLst>
      <p:ext uri="{BB962C8B-B14F-4D97-AF65-F5344CB8AC3E}">
        <p14:creationId xmlns:p14="http://schemas.microsoft.com/office/powerpoint/2010/main" val="914988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9F71579-FBB6-41C6-9B18-CEC6579D5530}" type="datetimeFigureOut">
              <a:rPr lang="en-US" smtClean="0"/>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FBB88C-6E1B-4536-99A6-31CE8C901021}" type="slidenum">
              <a:rPr lang="en-US" smtClean="0"/>
              <a:t>‹#›</a:t>
            </a:fld>
            <a:endParaRPr lang="en-US"/>
          </a:p>
        </p:txBody>
      </p:sp>
    </p:spTree>
    <p:extLst>
      <p:ext uri="{BB962C8B-B14F-4D97-AF65-F5344CB8AC3E}">
        <p14:creationId xmlns:p14="http://schemas.microsoft.com/office/powerpoint/2010/main" val="3580121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F71579-FBB6-41C6-9B18-CEC6579D5530}" type="datetimeFigureOut">
              <a:rPr lang="en-US" smtClean="0"/>
              <a:t>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FBB88C-6E1B-4536-99A6-31CE8C901021}" type="slidenum">
              <a:rPr lang="en-US" smtClean="0"/>
              <a:t>‹#›</a:t>
            </a:fld>
            <a:endParaRPr lang="en-US"/>
          </a:p>
        </p:txBody>
      </p:sp>
    </p:spTree>
    <p:extLst>
      <p:ext uri="{BB962C8B-B14F-4D97-AF65-F5344CB8AC3E}">
        <p14:creationId xmlns:p14="http://schemas.microsoft.com/office/powerpoint/2010/main" val="262299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9F71579-FBB6-41C6-9B18-CEC6579D5530}" type="datetimeFigureOut">
              <a:rPr lang="en-US" smtClean="0"/>
              <a:t>12/2/2021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FBB88C-6E1B-4536-99A6-31CE8C901021}" type="slidenum">
              <a:rPr lang="en-US" smtClean="0"/>
              <a:t>‹#›</a:t>
            </a:fld>
            <a:endParaRPr lang="en-US"/>
          </a:p>
        </p:txBody>
      </p:sp>
    </p:spTree>
    <p:extLst>
      <p:ext uri="{BB962C8B-B14F-4D97-AF65-F5344CB8AC3E}">
        <p14:creationId xmlns:p14="http://schemas.microsoft.com/office/powerpoint/2010/main" val="2036107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9F71579-FBB6-41C6-9B18-CEC6579D5530}" type="datetimeFigureOut">
              <a:rPr lang="en-US" smtClean="0"/>
              <a:t>12/2/2021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FBB88C-6E1B-4536-99A6-31CE8C901021}" type="slidenum">
              <a:rPr lang="en-US" smtClean="0"/>
              <a:t>‹#›</a:t>
            </a:fld>
            <a:endParaRPr lang="en-US"/>
          </a:p>
        </p:txBody>
      </p:sp>
    </p:spTree>
    <p:extLst>
      <p:ext uri="{BB962C8B-B14F-4D97-AF65-F5344CB8AC3E}">
        <p14:creationId xmlns:p14="http://schemas.microsoft.com/office/powerpoint/2010/main" val="1632859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F71579-FBB6-41C6-9B18-CEC6579D5530}" type="datetimeFigureOut">
              <a:rPr lang="en-US" smtClean="0"/>
              <a:t>12/2/2021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FBB88C-6E1B-4536-99A6-31CE8C901021}" type="slidenum">
              <a:rPr lang="en-US" smtClean="0"/>
              <a:t>‹#›</a:t>
            </a:fld>
            <a:endParaRPr lang="en-US"/>
          </a:p>
        </p:txBody>
      </p:sp>
    </p:spTree>
    <p:extLst>
      <p:ext uri="{BB962C8B-B14F-4D97-AF65-F5344CB8AC3E}">
        <p14:creationId xmlns:p14="http://schemas.microsoft.com/office/powerpoint/2010/main" val="2392981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9F71579-FBB6-41C6-9B18-CEC6579D5530}" type="datetimeFigureOut">
              <a:rPr lang="en-US" smtClean="0"/>
              <a:t>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FBB88C-6E1B-4536-99A6-31CE8C901021}" type="slidenum">
              <a:rPr lang="en-US" smtClean="0"/>
              <a:t>‹#›</a:t>
            </a:fld>
            <a:endParaRPr lang="en-US"/>
          </a:p>
        </p:txBody>
      </p:sp>
    </p:spTree>
    <p:extLst>
      <p:ext uri="{BB962C8B-B14F-4D97-AF65-F5344CB8AC3E}">
        <p14:creationId xmlns:p14="http://schemas.microsoft.com/office/powerpoint/2010/main" val="4283679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9F71579-FBB6-41C6-9B18-CEC6579D5530}" type="datetimeFigureOut">
              <a:rPr lang="en-US" smtClean="0"/>
              <a:t>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FBB88C-6E1B-4536-99A6-31CE8C901021}" type="slidenum">
              <a:rPr lang="en-US" smtClean="0"/>
              <a:t>‹#›</a:t>
            </a:fld>
            <a:endParaRPr lang="en-US"/>
          </a:p>
        </p:txBody>
      </p:sp>
    </p:spTree>
    <p:extLst>
      <p:ext uri="{BB962C8B-B14F-4D97-AF65-F5344CB8AC3E}">
        <p14:creationId xmlns:p14="http://schemas.microsoft.com/office/powerpoint/2010/main" val="2630129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9F71579-FBB6-41C6-9B18-CEC6579D5530}" type="datetimeFigureOut">
              <a:rPr lang="en-US" smtClean="0"/>
              <a:t>12/2/2021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0FBB88C-6E1B-4536-99A6-31CE8C901021}" type="slidenum">
              <a:rPr lang="en-US" smtClean="0"/>
              <a:t>‹#›</a:t>
            </a:fld>
            <a:endParaRPr lang="en-US"/>
          </a:p>
        </p:txBody>
      </p:sp>
    </p:spTree>
    <p:extLst>
      <p:ext uri="{BB962C8B-B14F-4D97-AF65-F5344CB8AC3E}">
        <p14:creationId xmlns:p14="http://schemas.microsoft.com/office/powerpoint/2010/main" val="1251344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4.xml"/><Relationship Id="rId1" Type="http://schemas.openxmlformats.org/officeDocument/2006/relationships/vmlDrawing" Target="../drawings/vmlDrawing2.vml"/><Relationship Id="rId6" Type="http://schemas.openxmlformats.org/officeDocument/2006/relationships/image" Target="../media/image9.png"/><Relationship Id="rId5" Type="http://schemas.openxmlformats.org/officeDocument/2006/relationships/image" Target="../media/image7.wmf"/><Relationship Id="rId4" Type="http://schemas.openxmlformats.org/officeDocument/2006/relationships/oleObject" Target="../embeddings/oleObject3.bin"/></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7.xml"/><Relationship Id="rId1" Type="http://schemas.openxmlformats.org/officeDocument/2006/relationships/slideLayout" Target="../slideLayouts/slideLayout7.xml"/><Relationship Id="rId5" Type="http://schemas.openxmlformats.org/officeDocument/2006/relationships/slide" Target="slide5.xml"/><Relationship Id="rId4" Type="http://schemas.openxmlformats.org/officeDocument/2006/relationships/slide" Target="slid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wmf"/><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1"/>
          <p:cNvSpPr txBox="1">
            <a:spLocks noChangeArrowheads="1"/>
          </p:cNvSpPr>
          <p:nvPr/>
        </p:nvSpPr>
        <p:spPr bwMode="auto">
          <a:xfrm>
            <a:off x="1524000" y="0"/>
            <a:ext cx="91440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US" altLang="en-US" sz="4800" b="1" dirty="0" err="1">
                <a:solidFill>
                  <a:schemeClr val="tx1"/>
                </a:solidFill>
                <a:latin typeface="Times New Roman" panose="02020603050405020304" pitchFamily="18" charset="0"/>
              </a:rPr>
              <a:t>Bài</a:t>
            </a:r>
            <a:r>
              <a:rPr lang="en-US" altLang="en-US" sz="4800" b="1" dirty="0">
                <a:solidFill>
                  <a:schemeClr val="tx1"/>
                </a:solidFill>
                <a:latin typeface="Times New Roman" panose="02020603050405020304" pitchFamily="18" charset="0"/>
              </a:rPr>
              <a:t> 7-8:</a:t>
            </a:r>
            <a:r>
              <a:rPr lang="en-US" altLang="en-US" sz="4800" b="1" u="none" dirty="0">
                <a:solidFill>
                  <a:schemeClr val="tx1"/>
                </a:solidFill>
                <a:latin typeface="Times New Roman" panose="02020603050405020304" pitchFamily="18" charset="0"/>
              </a:rPr>
              <a:t>  </a:t>
            </a:r>
            <a:r>
              <a:rPr lang="en-US" altLang="en-US" sz="4800" b="1" u="none" dirty="0">
                <a:solidFill>
                  <a:srgbClr val="FF3300"/>
                </a:solidFill>
                <a:latin typeface="Times New Roman" panose="02020603050405020304" pitchFamily="18" charset="0"/>
              </a:rPr>
              <a:t>VỊ TRÍ TƯƠNG ĐỐI CỦA HAI ĐƯỜNG TRÒN</a:t>
            </a:r>
            <a:endParaRPr lang="en-US" altLang="en-US" sz="4800" b="1" dirty="0">
              <a:solidFill>
                <a:srgbClr val="FF3300"/>
              </a:solidFill>
              <a:latin typeface="Times New Roman" panose="02020603050405020304" pitchFamily="18" charset="0"/>
            </a:endParaRPr>
          </a:p>
        </p:txBody>
      </p:sp>
      <p:sp>
        <p:nvSpPr>
          <p:cNvPr id="3" name="TextBox 2"/>
          <p:cNvSpPr txBox="1"/>
          <p:nvPr/>
        </p:nvSpPr>
        <p:spPr>
          <a:xfrm>
            <a:off x="431074" y="1737360"/>
            <a:ext cx="11099513" cy="2800767"/>
          </a:xfrm>
          <a:prstGeom prst="rect">
            <a:avLst/>
          </a:prstGeom>
          <a:noFill/>
        </p:spPr>
        <p:txBody>
          <a:bodyPr wrap="none" rtlCol="0">
            <a:spAutoFit/>
          </a:bodyPr>
          <a:lstStyle/>
          <a:p>
            <a:pPr algn="just"/>
            <a:r>
              <a:rPr lang="en-US" sz="4400" b="1" dirty="0">
                <a:latin typeface="Times New Roman" panose="02020603050405020304" pitchFamily="18" charset="0"/>
                <a:cs typeface="Times New Roman" panose="02020603050405020304" pitchFamily="18" charset="0"/>
              </a:rPr>
              <a:t>1, Ba </a:t>
            </a:r>
            <a:r>
              <a:rPr lang="en-US" sz="4400" b="1" dirty="0" err="1">
                <a:latin typeface="Times New Roman" panose="02020603050405020304" pitchFamily="18" charset="0"/>
                <a:cs typeface="Times New Roman" panose="02020603050405020304" pitchFamily="18" charset="0"/>
              </a:rPr>
              <a:t>vị</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trí</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tương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đối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của</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hai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đường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tròn</a:t>
            </a:r>
            <a:endParaRPr lang="en-US" sz="4400" b="1" dirty="0">
              <a:latin typeface="Times New Roman" panose="02020603050405020304" pitchFamily="18" charset="0"/>
              <a:cs typeface="Times New Roman" panose="02020603050405020304" pitchFamily="18" charset="0"/>
            </a:endParaRPr>
          </a:p>
          <a:p>
            <a:pPr algn="just"/>
            <a:r>
              <a:rPr lang="en-US" sz="4400" b="1" dirty="0">
                <a:latin typeface="Times New Roman" panose="02020603050405020304" pitchFamily="18" charset="0"/>
                <a:cs typeface="Times New Roman" panose="02020603050405020304" pitchFamily="18" charset="0"/>
              </a:rPr>
              <a:t>2, </a:t>
            </a:r>
            <a:r>
              <a:rPr lang="en-US" sz="4400" b="1" dirty="0" err="1">
                <a:latin typeface="Times New Roman" panose="02020603050405020304" pitchFamily="18" charset="0"/>
                <a:cs typeface="Times New Roman" panose="02020603050405020304" pitchFamily="18" charset="0"/>
              </a:rPr>
              <a:t>Tính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chất</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đường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nối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tâm</a:t>
            </a:r>
            <a:endParaRPr lang="en-US" sz="4400" b="1" dirty="0">
              <a:latin typeface="Times New Roman" panose="02020603050405020304" pitchFamily="18" charset="0"/>
              <a:cs typeface="Times New Roman" panose="02020603050405020304" pitchFamily="18" charset="0"/>
            </a:endParaRPr>
          </a:p>
          <a:p>
            <a:pPr algn="just"/>
            <a:r>
              <a:rPr lang="en-US" sz="4400" b="1" dirty="0">
                <a:latin typeface="Times New Roman" panose="02020603050405020304" pitchFamily="18" charset="0"/>
                <a:cs typeface="Times New Roman" panose="02020603050405020304" pitchFamily="18" charset="0"/>
              </a:rPr>
              <a:t>3, </a:t>
            </a:r>
            <a:r>
              <a:rPr lang="en-US" sz="4400" b="1" dirty="0" err="1">
                <a:latin typeface="Times New Roman" panose="02020603050405020304" pitchFamily="18" charset="0"/>
                <a:cs typeface="Times New Roman" panose="02020603050405020304" pitchFamily="18" charset="0"/>
              </a:rPr>
              <a:t>Hệ</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thức</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giữa</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đoạn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nối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tâm</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và</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các</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bán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kính</a:t>
            </a:r>
            <a:endParaRPr lang="en-US" sz="4400" b="1" dirty="0">
              <a:latin typeface="Times New Roman" panose="02020603050405020304" pitchFamily="18" charset="0"/>
              <a:cs typeface="Times New Roman" panose="02020603050405020304" pitchFamily="18" charset="0"/>
            </a:endParaRPr>
          </a:p>
          <a:p>
            <a:pPr algn="just"/>
            <a:r>
              <a:rPr lang="en-US" sz="4400" b="1" dirty="0">
                <a:latin typeface="Times New Roman" panose="02020603050405020304" pitchFamily="18" charset="0"/>
                <a:cs typeface="Times New Roman" panose="02020603050405020304" pitchFamily="18" charset="0"/>
              </a:rPr>
              <a:t>4, </a:t>
            </a:r>
            <a:r>
              <a:rPr lang="en-US" sz="4400" b="1" dirty="0" err="1">
                <a:latin typeface="Times New Roman" panose="02020603050405020304" pitchFamily="18" charset="0"/>
                <a:cs typeface="Times New Roman" panose="02020603050405020304" pitchFamily="18" charset="0"/>
              </a:rPr>
              <a:t>Tiếp</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tuyến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chung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của</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hai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đường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tròn</a:t>
            </a:r>
            <a:endParaRPr lang="en-U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3181419"/>
      </p:ext>
    </p:extLst>
  </p:cSld>
  <p:clrMapOvr>
    <a:masterClrMapping/>
  </p:clrMapOvr>
  <mc:AlternateContent xmlns:mc="http://schemas.openxmlformats.org/markup-compatibility/2006" xmlns:p14="http://schemas.microsoft.com/office/powerpoint/2010/main">
    <mc:Choice Requires="p14">
      <p:transition spd="slow" p14:dur="2000" advTm="5511"/>
    </mc:Choice>
    <mc:Fallback xmlns="">
      <p:transition spd="slow" advTm="551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152400"/>
            <a:ext cx="838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u="none" dirty="0">
                <a:solidFill>
                  <a:srgbClr val="FF0000"/>
                </a:solidFill>
              </a:rPr>
              <a:t>?3</a:t>
            </a:r>
          </a:p>
        </p:txBody>
      </p:sp>
      <p:pic>
        <p:nvPicPr>
          <p:cNvPr id="7" name="Picture 6"/>
          <p:cNvPicPr>
            <a:picLocks noChangeAspect="1"/>
          </p:cNvPicPr>
          <p:nvPr/>
        </p:nvPicPr>
        <p:blipFill>
          <a:blip r:embed="rId2"/>
          <a:stretch>
            <a:fillRect/>
          </a:stretch>
        </p:blipFill>
        <p:spPr>
          <a:xfrm>
            <a:off x="0" y="798731"/>
            <a:ext cx="5053739" cy="3276600"/>
          </a:xfrm>
          <a:prstGeom prst="rect">
            <a:avLst/>
          </a:prstGeom>
        </p:spPr>
      </p:pic>
      <p:sp>
        <p:nvSpPr>
          <p:cNvPr id="8" name="Text Box 3"/>
          <p:cNvSpPr txBox="1">
            <a:spLocks noChangeArrowheads="1"/>
          </p:cNvSpPr>
          <p:nvPr/>
        </p:nvSpPr>
        <p:spPr bwMode="auto">
          <a:xfrm>
            <a:off x="1371600" y="152400"/>
            <a:ext cx="41148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3600" b="0" u="none" dirty="0">
                <a:solidFill>
                  <a:schemeClr val="tx1"/>
                </a:solidFill>
                <a:latin typeface="Times New Roman" panose="02020603050405020304" pitchFamily="18" charset="0"/>
                <a:cs typeface="Times New Roman" panose="02020603050405020304" pitchFamily="18" charset="0"/>
              </a:rPr>
              <a:t>Cho </a:t>
            </a:r>
            <a:r>
              <a:rPr lang="en-US" altLang="en-US" sz="3600" b="0" u="none" dirty="0" err="1">
                <a:solidFill>
                  <a:schemeClr val="tx1"/>
                </a:solidFill>
                <a:latin typeface="Times New Roman" panose="02020603050405020304" pitchFamily="18" charset="0"/>
                <a:cs typeface="Times New Roman" panose="02020603050405020304" pitchFamily="18" charset="0"/>
              </a:rPr>
              <a:t>hình</a:t>
            </a:r>
            <a:r>
              <a:rPr lang="en-US" altLang="en-US" sz="3600" b="0" u="none" dirty="0">
                <a:solidFill>
                  <a:schemeClr val="tx1"/>
                </a:solidFill>
                <a:latin typeface="Times New Roman" panose="02020603050405020304" pitchFamily="18" charset="0"/>
                <a:cs typeface="Times New Roman" panose="02020603050405020304" pitchFamily="18" charset="0"/>
              </a:rPr>
              <a:t> </a:t>
            </a:r>
            <a:r>
              <a:rPr lang="en-US" altLang="en-US" sz="3600" b="0" u="none" dirty="0" err="1">
                <a:solidFill>
                  <a:schemeClr val="tx1"/>
                </a:solidFill>
                <a:latin typeface="Times New Roman" panose="02020603050405020304" pitchFamily="18" charset="0"/>
                <a:cs typeface="Times New Roman" panose="02020603050405020304" pitchFamily="18" charset="0"/>
              </a:rPr>
              <a:t>vẽ</a:t>
            </a:r>
            <a:endParaRPr lang="en-US" altLang="en-US" sz="3600" b="0" u="none" dirty="0">
              <a:solidFill>
                <a:schemeClr val="tx1"/>
              </a:solidFill>
              <a:latin typeface="Times New Roman" panose="02020603050405020304" pitchFamily="18" charset="0"/>
              <a:cs typeface="Times New Roman" panose="02020603050405020304" pitchFamily="18" charset="0"/>
            </a:endParaRPr>
          </a:p>
        </p:txBody>
      </p:sp>
      <p:sp>
        <p:nvSpPr>
          <p:cNvPr id="6" name="Text Box 3"/>
          <p:cNvSpPr txBox="1">
            <a:spLocks noChangeArrowheads="1"/>
          </p:cNvSpPr>
          <p:nvPr/>
        </p:nvSpPr>
        <p:spPr bwMode="auto">
          <a:xfrm>
            <a:off x="4962299" y="177225"/>
            <a:ext cx="473034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50000"/>
              </a:spcBef>
              <a:buClrTx/>
              <a:buSzTx/>
              <a:buNone/>
            </a:pPr>
            <a:r>
              <a:rPr lang="en-US" altLang="en-US" sz="3200" dirty="0">
                <a:solidFill>
                  <a:schemeClr val="tx1"/>
                </a:solidFill>
                <a:latin typeface="Times New Roman" panose="02020603050405020304" pitchFamily="18" charset="0"/>
                <a:cs typeface="Times New Roman" panose="02020603050405020304" pitchFamily="18" charset="0"/>
              </a:rPr>
              <a:t>C, B , D </a:t>
            </a:r>
            <a:r>
              <a:rPr lang="en-US" altLang="en-US" sz="3200" dirty="0" err="1">
                <a:solidFill>
                  <a:schemeClr val="tx1"/>
                </a:solidFill>
                <a:latin typeface="Times New Roman" panose="02020603050405020304" pitchFamily="18" charset="0"/>
                <a:cs typeface="Times New Roman" panose="02020603050405020304" pitchFamily="18" charset="0"/>
              </a:rPr>
              <a:t>thẳng</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hàng</a:t>
            </a:r>
            <a:endParaRPr lang="en-US" altLang="en-US" sz="3200" u="none" dirty="0">
              <a:solidFill>
                <a:schemeClr val="tx1"/>
              </a:solidFill>
              <a:latin typeface="Times New Roman" panose="02020603050405020304" pitchFamily="18" charset="0"/>
              <a:cs typeface="Times New Roman" panose="02020603050405020304" pitchFamily="18" charset="0"/>
            </a:endParaRPr>
          </a:p>
        </p:txBody>
      </p:sp>
      <p:cxnSp>
        <p:nvCxnSpPr>
          <p:cNvPr id="3" name="Straight Connector 2"/>
          <p:cNvCxnSpPr/>
          <p:nvPr/>
        </p:nvCxnSpPr>
        <p:spPr>
          <a:xfrm>
            <a:off x="3004457" y="1698171"/>
            <a:ext cx="0" cy="1410789"/>
          </a:xfrm>
          <a:prstGeom prst="line">
            <a:avLst/>
          </a:prstGeom>
        </p:spPr>
        <p:style>
          <a:lnRef idx="3">
            <a:schemeClr val="accent5"/>
          </a:lnRef>
          <a:fillRef idx="0">
            <a:schemeClr val="accent5"/>
          </a:fillRef>
          <a:effectRef idx="2">
            <a:schemeClr val="accent5"/>
          </a:effectRef>
          <a:fontRef idx="minor">
            <a:schemeClr val="tx1"/>
          </a:fontRef>
        </p:style>
      </p:cxnSp>
      <p:sp>
        <p:nvSpPr>
          <p:cNvPr id="4" name="Up Arrow 3"/>
          <p:cNvSpPr/>
          <p:nvPr/>
        </p:nvSpPr>
        <p:spPr>
          <a:xfrm>
            <a:off x="5917475" y="762000"/>
            <a:ext cx="235132" cy="6923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Up Arrow 9"/>
          <p:cNvSpPr/>
          <p:nvPr/>
        </p:nvSpPr>
        <p:spPr>
          <a:xfrm>
            <a:off x="8738258" y="762000"/>
            <a:ext cx="235132" cy="6923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Up Arrow 13"/>
          <p:cNvSpPr/>
          <p:nvPr/>
        </p:nvSpPr>
        <p:spPr>
          <a:xfrm>
            <a:off x="5917475" y="2211701"/>
            <a:ext cx="235132" cy="6923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 Box 3"/>
          <p:cNvSpPr txBox="1">
            <a:spLocks noChangeArrowheads="1"/>
          </p:cNvSpPr>
          <p:nvPr/>
        </p:nvSpPr>
        <p:spPr bwMode="auto">
          <a:xfrm>
            <a:off x="5486400" y="3011321"/>
            <a:ext cx="134844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spcBef>
                <a:spcPct val="50000"/>
              </a:spcBef>
              <a:buClrTx/>
              <a:buSzTx/>
              <a:buNone/>
            </a:pPr>
            <a:r>
              <a:rPr lang="en-US" altLang="en-US" sz="3200" u="none" dirty="0" err="1">
                <a:solidFill>
                  <a:schemeClr val="tx1"/>
                </a:solidFill>
                <a:latin typeface="Times New Roman" panose="02020603050405020304" pitchFamily="18" charset="0"/>
                <a:cs typeface="Times New Roman" panose="02020603050405020304" pitchFamily="18" charset="0"/>
              </a:rPr>
              <a:t>Câu</a:t>
            </a:r>
            <a:r>
              <a:rPr lang="en-US" altLang="en-US" sz="3200" u="none" dirty="0">
                <a:solidFill>
                  <a:schemeClr val="tx1"/>
                </a:solidFill>
                <a:latin typeface="Times New Roman" panose="02020603050405020304" pitchFamily="18" charset="0"/>
                <a:cs typeface="Times New Roman" panose="02020603050405020304" pitchFamily="18" charset="0"/>
              </a:rPr>
              <a:t> a</a:t>
            </a:r>
          </a:p>
        </p:txBody>
      </p:sp>
      <p:sp>
        <p:nvSpPr>
          <p:cNvPr id="17" name="Text Box 3"/>
          <p:cNvSpPr txBox="1">
            <a:spLocks noChangeArrowheads="1"/>
          </p:cNvSpPr>
          <p:nvPr/>
        </p:nvSpPr>
        <p:spPr bwMode="auto">
          <a:xfrm>
            <a:off x="7267507" y="3011321"/>
            <a:ext cx="3402286"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50000"/>
              </a:spcBef>
              <a:buClrTx/>
              <a:buSzTx/>
              <a:buNone/>
            </a:pPr>
            <a:r>
              <a:rPr lang="en-US" altLang="en-US" sz="3200" dirty="0" err="1">
                <a:solidFill>
                  <a:schemeClr val="tx1"/>
                </a:solidFill>
                <a:latin typeface="Times New Roman" panose="02020603050405020304" pitchFamily="18" charset="0"/>
                <a:cs typeface="Times New Roman" panose="02020603050405020304" pitchFamily="18" charset="0"/>
              </a:rPr>
              <a:t>Chứng</a:t>
            </a:r>
            <a:r>
              <a:rPr lang="en-US" altLang="en-US" sz="3200" dirty="0">
                <a:solidFill>
                  <a:schemeClr val="tx1"/>
                </a:solidFill>
                <a:latin typeface="Times New Roman" panose="02020603050405020304" pitchFamily="18" charset="0"/>
                <a:cs typeface="Times New Roman" panose="02020603050405020304" pitchFamily="18" charset="0"/>
              </a:rPr>
              <a:t> minh </a:t>
            </a:r>
            <a:r>
              <a:rPr lang="en-US" altLang="en-US" sz="3200" dirty="0" err="1">
                <a:solidFill>
                  <a:schemeClr val="tx1"/>
                </a:solidFill>
                <a:latin typeface="Times New Roman" panose="02020603050405020304" pitchFamily="18" charset="0"/>
                <a:cs typeface="Times New Roman" panose="02020603050405020304" pitchFamily="18" charset="0"/>
              </a:rPr>
              <a:t>tương</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tự</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câu</a:t>
            </a:r>
            <a:r>
              <a:rPr lang="en-US" altLang="en-US" sz="3200" dirty="0">
                <a:solidFill>
                  <a:schemeClr val="tx1"/>
                </a:solidFill>
                <a:latin typeface="Times New Roman" panose="02020603050405020304" pitchFamily="18" charset="0"/>
                <a:cs typeface="Times New Roman" panose="02020603050405020304" pitchFamily="18" charset="0"/>
              </a:rPr>
              <a:t> a</a:t>
            </a:r>
            <a:endParaRPr lang="en-US" altLang="en-US" sz="3200" u="none" dirty="0">
              <a:solidFill>
                <a:schemeClr val="tx1"/>
              </a:solidFill>
              <a:latin typeface="Times New Roman" panose="02020603050405020304" pitchFamily="18" charset="0"/>
              <a:cs typeface="Times New Roman" panose="02020603050405020304" pitchFamily="18" charset="0"/>
            </a:endParaRPr>
          </a:p>
        </p:txBody>
      </p:sp>
      <p:sp>
        <p:nvSpPr>
          <p:cNvPr id="18" name="Up Arrow 17"/>
          <p:cNvSpPr/>
          <p:nvPr/>
        </p:nvSpPr>
        <p:spPr>
          <a:xfrm>
            <a:off x="8738258" y="2156182"/>
            <a:ext cx="235132" cy="6923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p:cNvCxnSpPr/>
          <p:nvPr/>
        </p:nvCxnSpPr>
        <p:spPr>
          <a:xfrm flipH="1">
            <a:off x="3004458" y="3132628"/>
            <a:ext cx="1584167" cy="0"/>
          </a:xfrm>
          <a:prstGeom prst="line">
            <a:avLst/>
          </a:prstGeom>
        </p:spPr>
        <p:style>
          <a:lnRef idx="3">
            <a:schemeClr val="accent5"/>
          </a:lnRef>
          <a:fillRef idx="0">
            <a:schemeClr val="accent5"/>
          </a:fillRef>
          <a:effectRef idx="2">
            <a:schemeClr val="accent5"/>
          </a:effectRef>
          <a:fontRef idx="minor">
            <a:schemeClr val="tx1"/>
          </a:fontRef>
        </p:style>
      </p:cxnSp>
      <p:sp>
        <p:nvSpPr>
          <p:cNvPr id="20" name="Text Box 3"/>
          <p:cNvSpPr txBox="1">
            <a:spLocks noChangeArrowheads="1"/>
          </p:cNvSpPr>
          <p:nvPr/>
        </p:nvSpPr>
        <p:spPr bwMode="auto">
          <a:xfrm>
            <a:off x="4891049" y="1491063"/>
            <a:ext cx="228798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50000"/>
              </a:spcBef>
              <a:buClrTx/>
              <a:buSzTx/>
              <a:buNone/>
            </a:pPr>
            <a:r>
              <a:rPr lang="en-US" altLang="en-US" sz="3200" u="none" dirty="0">
                <a:solidFill>
                  <a:schemeClr val="tx1"/>
                </a:solidFill>
                <a:latin typeface="Times New Roman" panose="02020603050405020304" pitchFamily="18" charset="0"/>
                <a:cs typeface="Times New Roman" panose="02020603050405020304" pitchFamily="18" charset="0"/>
              </a:rPr>
              <a:t>BC // OO’</a:t>
            </a:r>
          </a:p>
        </p:txBody>
      </p:sp>
      <p:sp>
        <p:nvSpPr>
          <p:cNvPr id="21" name="Text Box 3"/>
          <p:cNvSpPr txBox="1">
            <a:spLocks noChangeArrowheads="1"/>
          </p:cNvSpPr>
          <p:nvPr/>
        </p:nvSpPr>
        <p:spPr bwMode="auto">
          <a:xfrm>
            <a:off x="7594266" y="1463850"/>
            <a:ext cx="228798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50000"/>
              </a:spcBef>
              <a:buClrTx/>
              <a:buSzTx/>
              <a:buNone/>
            </a:pPr>
            <a:r>
              <a:rPr lang="en-US" altLang="en-US" sz="3200" u="none" dirty="0">
                <a:solidFill>
                  <a:schemeClr val="tx1"/>
                </a:solidFill>
                <a:latin typeface="Times New Roman" panose="02020603050405020304" pitchFamily="18" charset="0"/>
                <a:cs typeface="Times New Roman" panose="02020603050405020304" pitchFamily="18" charset="0"/>
              </a:rPr>
              <a:t>BD // OO’</a:t>
            </a:r>
          </a:p>
        </p:txBody>
      </p:sp>
      <p:sp>
        <p:nvSpPr>
          <p:cNvPr id="22" name="Text Box 3"/>
          <p:cNvSpPr txBox="1">
            <a:spLocks noChangeArrowheads="1"/>
          </p:cNvSpPr>
          <p:nvPr/>
        </p:nvSpPr>
        <p:spPr bwMode="auto">
          <a:xfrm>
            <a:off x="6204653" y="788963"/>
            <a:ext cx="253360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50000"/>
              </a:spcBef>
              <a:buClrTx/>
              <a:buSzTx/>
              <a:buNone/>
            </a:pPr>
            <a:r>
              <a:rPr lang="en-US" altLang="en-US" sz="3200" dirty="0" err="1">
                <a:solidFill>
                  <a:schemeClr val="tx1"/>
                </a:solidFill>
                <a:latin typeface="Times New Roman" panose="02020603050405020304" pitchFamily="18" charset="0"/>
                <a:cs typeface="Times New Roman" panose="02020603050405020304" pitchFamily="18" charset="0"/>
              </a:rPr>
              <a:t>Tiên</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đề</a:t>
            </a:r>
            <a:r>
              <a:rPr lang="en-US" altLang="en-US" sz="3200" dirty="0">
                <a:solidFill>
                  <a:schemeClr val="tx1"/>
                </a:solidFill>
                <a:latin typeface="Times New Roman" panose="02020603050405020304" pitchFamily="18" charset="0"/>
                <a:cs typeface="Times New Roman" panose="02020603050405020304" pitchFamily="18" charset="0"/>
              </a:rPr>
              <a:t> Ơ-clit</a:t>
            </a:r>
            <a:endParaRPr lang="en-US" altLang="en-US" sz="3200" u="none" dirty="0">
              <a:solidFill>
                <a:schemeClr val="tx1"/>
              </a:solidFill>
              <a:latin typeface="Times New Roman" panose="02020603050405020304" pitchFamily="18" charset="0"/>
              <a:cs typeface="Times New Roman" panose="02020603050405020304" pitchFamily="18" charset="0"/>
            </a:endParaRPr>
          </a:p>
        </p:txBody>
      </p:sp>
      <p:pic>
        <p:nvPicPr>
          <p:cNvPr id="15" name="Picture 14"/>
          <p:cNvPicPr>
            <a:picLocks noChangeAspect="1"/>
          </p:cNvPicPr>
          <p:nvPr/>
        </p:nvPicPr>
        <p:blipFill>
          <a:blip r:embed="rId3"/>
          <a:stretch>
            <a:fillRect/>
          </a:stretch>
        </p:blipFill>
        <p:spPr>
          <a:xfrm>
            <a:off x="5021679" y="177225"/>
            <a:ext cx="7118870" cy="4119716"/>
          </a:xfrm>
          <a:prstGeom prst="rect">
            <a:avLst/>
          </a:prstGeom>
        </p:spPr>
      </p:pic>
    </p:spTree>
    <p:extLst>
      <p:ext uri="{BB962C8B-B14F-4D97-AF65-F5344CB8AC3E}">
        <p14:creationId xmlns:p14="http://schemas.microsoft.com/office/powerpoint/2010/main" val="1320650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fade">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fade">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fade">
                                      <p:cBhvr>
                                        <p:cTn id="31" dur="500"/>
                                        <p:tgtEl>
                                          <p:spTgt spid="21"/>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fade">
                                      <p:cBhvr>
                                        <p:cTn id="34" dur="500"/>
                                        <p:tgtEl>
                                          <p:spTgt spid="22"/>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animEffect transition="in" filter="fade">
                                      <p:cBhvr>
                                        <p:cTn id="39" dur="500"/>
                                        <p:tgtEl>
                                          <p:spTgt spid="18"/>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10" grpId="0" animBg="1"/>
      <p:bldP spid="14" grpId="0" animBg="1"/>
      <p:bldP spid="16" grpId="0"/>
      <p:bldP spid="17" grpId="0"/>
      <p:bldP spid="18" grpId="0" animBg="1"/>
      <p:bldP spid="20" grpId="0"/>
      <p:bldP spid="21" grpId="0"/>
      <p:bldP spid="2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40"/>
          <p:cNvGraphicFramePr>
            <a:graphicFrameLocks noGrp="1"/>
          </p:cNvGraphicFramePr>
          <p:nvPr>
            <p:ph sz="half" idx="1"/>
            <p:extLst>
              <p:ext uri="{D42A27DB-BD31-4B8C-83A1-F6EECF244321}">
                <p14:modId xmlns:p14="http://schemas.microsoft.com/office/powerpoint/2010/main" val="2015041311"/>
              </p:ext>
            </p:extLst>
          </p:nvPr>
        </p:nvGraphicFramePr>
        <p:xfrm>
          <a:off x="136525" y="646331"/>
          <a:ext cx="10065567" cy="5486440"/>
        </p:xfrm>
        <a:graphic>
          <a:graphicData uri="http://schemas.openxmlformats.org/drawingml/2006/table">
            <a:tbl>
              <a:tblPr/>
              <a:tblGrid>
                <a:gridCol w="5116663">
                  <a:extLst>
                    <a:ext uri="{9D8B030D-6E8A-4147-A177-3AD203B41FA5}">
                      <a16:colId xmlns:a16="http://schemas.microsoft.com/office/drawing/2014/main" val="20000"/>
                    </a:ext>
                  </a:extLst>
                </a:gridCol>
                <a:gridCol w="1593714">
                  <a:extLst>
                    <a:ext uri="{9D8B030D-6E8A-4147-A177-3AD203B41FA5}">
                      <a16:colId xmlns:a16="http://schemas.microsoft.com/office/drawing/2014/main" val="20001"/>
                    </a:ext>
                  </a:extLst>
                </a:gridCol>
                <a:gridCol w="3355190">
                  <a:extLst>
                    <a:ext uri="{9D8B030D-6E8A-4147-A177-3AD203B41FA5}">
                      <a16:colId xmlns:a16="http://schemas.microsoft.com/office/drawing/2014/main" val="20002"/>
                    </a:ext>
                  </a:extLst>
                </a:gridCol>
              </a:tblGrid>
              <a:tr h="706373">
                <a:tc>
                  <a:txBody>
                    <a:bodyPr/>
                    <a:lstStyle>
                      <a:lvl1pPr>
                        <a:spcBef>
                          <a:spcPct val="20000"/>
                        </a:spcBef>
                        <a:defRPr sz="2800">
                          <a:solidFill>
                            <a:schemeClr val="tx1"/>
                          </a:solidFill>
                          <a:latin typeface="Arial" charset="0"/>
                        </a:defRPr>
                      </a:lvl1pPr>
                      <a:lvl2pPr marL="344488" indent="112713">
                        <a:spcBef>
                          <a:spcPct val="20000"/>
                        </a:spcBef>
                        <a:defRPr sz="2400">
                          <a:solidFill>
                            <a:schemeClr val="tx1"/>
                          </a:solidFill>
                          <a:latin typeface="Arial" charset="0"/>
                        </a:defRPr>
                      </a:lvl2pPr>
                      <a:lvl3pPr marL="693738" indent="220663">
                        <a:spcBef>
                          <a:spcPct val="20000"/>
                        </a:spcBef>
                        <a:defRPr sz="2000">
                          <a:solidFill>
                            <a:schemeClr val="tx1"/>
                          </a:solidFill>
                          <a:latin typeface="Arial" charset="0"/>
                        </a:defRPr>
                      </a:lvl3pPr>
                      <a:lvl4pPr marL="989013" indent="382588">
                        <a:spcBef>
                          <a:spcPct val="20000"/>
                        </a:spcBef>
                        <a:defRPr>
                          <a:solidFill>
                            <a:schemeClr val="tx1"/>
                          </a:solidFill>
                          <a:latin typeface="Arial" charset="0"/>
                        </a:defRPr>
                      </a:lvl4pPr>
                      <a:lvl5pPr marL="1282700" indent="546100">
                        <a:spcBef>
                          <a:spcPct val="20000"/>
                        </a:spcBef>
                        <a:defRPr>
                          <a:solidFill>
                            <a:schemeClr val="tx1"/>
                          </a:solidFill>
                          <a:latin typeface="Arial" charset="0"/>
                        </a:defRPr>
                      </a:lvl5pPr>
                      <a:lvl6pPr marL="1739900" indent="546100" fontAlgn="base">
                        <a:spcBef>
                          <a:spcPct val="20000"/>
                        </a:spcBef>
                        <a:spcAft>
                          <a:spcPct val="0"/>
                        </a:spcAft>
                        <a:defRPr>
                          <a:solidFill>
                            <a:schemeClr val="tx1"/>
                          </a:solidFill>
                          <a:latin typeface="Arial" charset="0"/>
                        </a:defRPr>
                      </a:lvl6pPr>
                      <a:lvl7pPr marL="2197100" indent="546100" fontAlgn="base">
                        <a:spcBef>
                          <a:spcPct val="20000"/>
                        </a:spcBef>
                        <a:spcAft>
                          <a:spcPct val="0"/>
                        </a:spcAft>
                        <a:defRPr>
                          <a:solidFill>
                            <a:schemeClr val="tx1"/>
                          </a:solidFill>
                          <a:latin typeface="Arial" charset="0"/>
                        </a:defRPr>
                      </a:lvl7pPr>
                      <a:lvl8pPr marL="2654300" indent="546100" fontAlgn="base">
                        <a:spcBef>
                          <a:spcPct val="20000"/>
                        </a:spcBef>
                        <a:spcAft>
                          <a:spcPct val="0"/>
                        </a:spcAft>
                        <a:defRPr>
                          <a:solidFill>
                            <a:schemeClr val="tx1"/>
                          </a:solidFill>
                          <a:latin typeface="Arial" charset="0"/>
                        </a:defRPr>
                      </a:lvl8pPr>
                      <a:lvl9pPr marL="3111500" indent="5461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lang="vi-VN" sz="2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Vị trí tương của hai đường tròn (O;R) và </a:t>
                      </a:r>
                      <a:r>
                        <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r>
                        <a:rPr kumimoji="0" lang="en-US" altLang="en-US" sz="2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O’;r</a:t>
                      </a:r>
                      <a:r>
                        <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(R&gt;r)</a:t>
                      </a:r>
                    </a:p>
                  </a:txBody>
                  <a:tcPr marL="91433" marR="91433"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344488" indent="112713">
                        <a:spcBef>
                          <a:spcPct val="20000"/>
                        </a:spcBef>
                        <a:defRPr sz="2400">
                          <a:solidFill>
                            <a:schemeClr val="tx1"/>
                          </a:solidFill>
                          <a:latin typeface="Arial" charset="0"/>
                        </a:defRPr>
                      </a:lvl2pPr>
                      <a:lvl3pPr marL="693738" indent="220663">
                        <a:spcBef>
                          <a:spcPct val="20000"/>
                        </a:spcBef>
                        <a:defRPr sz="2000">
                          <a:solidFill>
                            <a:schemeClr val="tx1"/>
                          </a:solidFill>
                          <a:latin typeface="Arial" charset="0"/>
                        </a:defRPr>
                      </a:lvl3pPr>
                      <a:lvl4pPr marL="989013" indent="382588">
                        <a:spcBef>
                          <a:spcPct val="20000"/>
                        </a:spcBef>
                        <a:defRPr>
                          <a:solidFill>
                            <a:schemeClr val="tx1"/>
                          </a:solidFill>
                          <a:latin typeface="Arial" charset="0"/>
                        </a:defRPr>
                      </a:lvl4pPr>
                      <a:lvl5pPr marL="1282700" indent="546100">
                        <a:spcBef>
                          <a:spcPct val="20000"/>
                        </a:spcBef>
                        <a:defRPr>
                          <a:solidFill>
                            <a:schemeClr val="tx1"/>
                          </a:solidFill>
                          <a:latin typeface="Arial" charset="0"/>
                        </a:defRPr>
                      </a:lvl5pPr>
                      <a:lvl6pPr marL="1739900" indent="546100" fontAlgn="base">
                        <a:spcBef>
                          <a:spcPct val="20000"/>
                        </a:spcBef>
                        <a:spcAft>
                          <a:spcPct val="0"/>
                        </a:spcAft>
                        <a:defRPr>
                          <a:solidFill>
                            <a:schemeClr val="tx1"/>
                          </a:solidFill>
                          <a:latin typeface="Arial" charset="0"/>
                        </a:defRPr>
                      </a:lvl6pPr>
                      <a:lvl7pPr marL="2197100" indent="546100" fontAlgn="base">
                        <a:spcBef>
                          <a:spcPct val="20000"/>
                        </a:spcBef>
                        <a:spcAft>
                          <a:spcPct val="0"/>
                        </a:spcAft>
                        <a:defRPr>
                          <a:solidFill>
                            <a:schemeClr val="tx1"/>
                          </a:solidFill>
                          <a:latin typeface="Arial" charset="0"/>
                        </a:defRPr>
                      </a:lvl7pPr>
                      <a:lvl8pPr marL="2654300" indent="546100" fontAlgn="base">
                        <a:spcBef>
                          <a:spcPct val="20000"/>
                        </a:spcBef>
                        <a:spcAft>
                          <a:spcPct val="0"/>
                        </a:spcAft>
                        <a:defRPr>
                          <a:solidFill>
                            <a:schemeClr val="tx1"/>
                          </a:solidFill>
                          <a:latin typeface="Arial" charset="0"/>
                        </a:defRPr>
                      </a:lvl8pPr>
                      <a:lvl9pPr marL="3111500" indent="546100" fontAlgn="base">
                        <a:spcBef>
                          <a:spcPct val="20000"/>
                        </a:spcBef>
                        <a:spcAft>
                          <a:spcPct val="0"/>
                        </a:spcAft>
                        <a:defRPr>
                          <a:solidFill>
                            <a:schemeClr val="tx1"/>
                          </a:solidFill>
                          <a:latin typeface="Arial" charset="0"/>
                        </a:defRPr>
                      </a:lvl9pPr>
                    </a:lstStyle>
                    <a:p>
                      <a:pPr rtl="0"/>
                      <a:r>
                        <a:rPr lang="vi-VN" sz="2800" b="0" i="0" u="none" strike="noStrike" kern="1200" baseline="0">
                          <a:solidFill>
                            <a:schemeClr val="tx1"/>
                          </a:solidFill>
                          <a:latin typeface="Times New Roman" panose="02020603050405020304" pitchFamily="18" charset="0"/>
                          <a:ea typeface="+mn-ea"/>
                          <a:cs typeface="Times New Roman" panose="02020603050405020304" pitchFamily="18" charset="0"/>
                        </a:rPr>
                        <a:t>Số điểm chung</a:t>
                      </a:r>
                    </a:p>
                  </a:txBody>
                  <a:tcPr marL="91433" marR="91433"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344488" indent="112713">
                        <a:spcBef>
                          <a:spcPct val="20000"/>
                        </a:spcBef>
                        <a:defRPr sz="2400">
                          <a:solidFill>
                            <a:schemeClr val="tx1"/>
                          </a:solidFill>
                          <a:latin typeface="Arial" charset="0"/>
                        </a:defRPr>
                      </a:lvl2pPr>
                      <a:lvl3pPr marL="693738" indent="220663">
                        <a:spcBef>
                          <a:spcPct val="20000"/>
                        </a:spcBef>
                        <a:defRPr sz="2000">
                          <a:solidFill>
                            <a:schemeClr val="tx1"/>
                          </a:solidFill>
                          <a:latin typeface="Arial" charset="0"/>
                        </a:defRPr>
                      </a:lvl3pPr>
                      <a:lvl4pPr marL="989013" indent="382588">
                        <a:spcBef>
                          <a:spcPct val="20000"/>
                        </a:spcBef>
                        <a:defRPr>
                          <a:solidFill>
                            <a:schemeClr val="tx1"/>
                          </a:solidFill>
                          <a:latin typeface="Arial" charset="0"/>
                        </a:defRPr>
                      </a:lvl4pPr>
                      <a:lvl5pPr marL="1282700" indent="546100">
                        <a:spcBef>
                          <a:spcPct val="20000"/>
                        </a:spcBef>
                        <a:defRPr>
                          <a:solidFill>
                            <a:schemeClr val="tx1"/>
                          </a:solidFill>
                          <a:latin typeface="Arial" charset="0"/>
                        </a:defRPr>
                      </a:lvl5pPr>
                      <a:lvl6pPr marL="1739900" indent="546100" fontAlgn="base">
                        <a:spcBef>
                          <a:spcPct val="20000"/>
                        </a:spcBef>
                        <a:spcAft>
                          <a:spcPct val="0"/>
                        </a:spcAft>
                        <a:defRPr>
                          <a:solidFill>
                            <a:schemeClr val="tx1"/>
                          </a:solidFill>
                          <a:latin typeface="Arial" charset="0"/>
                        </a:defRPr>
                      </a:lvl6pPr>
                      <a:lvl7pPr marL="2197100" indent="546100" fontAlgn="base">
                        <a:spcBef>
                          <a:spcPct val="20000"/>
                        </a:spcBef>
                        <a:spcAft>
                          <a:spcPct val="0"/>
                        </a:spcAft>
                        <a:defRPr>
                          <a:solidFill>
                            <a:schemeClr val="tx1"/>
                          </a:solidFill>
                          <a:latin typeface="Arial" charset="0"/>
                        </a:defRPr>
                      </a:lvl7pPr>
                      <a:lvl8pPr marL="2654300" indent="546100" fontAlgn="base">
                        <a:spcBef>
                          <a:spcPct val="20000"/>
                        </a:spcBef>
                        <a:spcAft>
                          <a:spcPct val="0"/>
                        </a:spcAft>
                        <a:defRPr>
                          <a:solidFill>
                            <a:schemeClr val="tx1"/>
                          </a:solidFill>
                          <a:latin typeface="Arial" charset="0"/>
                        </a:defRPr>
                      </a:lvl8pPr>
                      <a:lvl9pPr marL="3111500" indent="546100" fontAlgn="base">
                        <a:spcBef>
                          <a:spcPct val="20000"/>
                        </a:spcBef>
                        <a:spcAft>
                          <a:spcPct val="0"/>
                        </a:spcAft>
                        <a:defRPr>
                          <a:solidFill>
                            <a:schemeClr val="tx1"/>
                          </a:solidFill>
                          <a:latin typeface="Arial" charset="0"/>
                        </a:defRPr>
                      </a:lvl9pPr>
                    </a:lstStyle>
                    <a:p>
                      <a:pPr rtl="0"/>
                      <a:r>
                        <a:rPr lang="pt-BR" sz="2800" b="0" i="0" u="none" strike="noStrike" kern="1200" baseline="0">
                          <a:solidFill>
                            <a:schemeClr val="tx1"/>
                          </a:solidFill>
                          <a:latin typeface="Times New Roman" panose="02020603050405020304" pitchFamily="18" charset="0"/>
                          <a:ea typeface="+mn-ea"/>
                          <a:cs typeface="Times New Roman" panose="02020603050405020304" pitchFamily="18" charset="0"/>
                        </a:rPr>
                        <a:t>Hệ thức giữa OO’ với R và r</a:t>
                      </a:r>
                    </a:p>
                  </a:txBody>
                  <a:tcPr marL="91433" marR="91433"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08200">
                <a:tc>
                  <a:txBody>
                    <a:bodyPr/>
                    <a:lstStyle>
                      <a:lvl1pPr>
                        <a:spcBef>
                          <a:spcPct val="20000"/>
                        </a:spcBef>
                        <a:defRPr sz="2800">
                          <a:solidFill>
                            <a:schemeClr val="tx1"/>
                          </a:solidFill>
                          <a:latin typeface="Arial" charset="0"/>
                        </a:defRPr>
                      </a:lvl1pPr>
                      <a:lvl2pPr marL="344488" indent="112713">
                        <a:spcBef>
                          <a:spcPct val="20000"/>
                        </a:spcBef>
                        <a:defRPr sz="2400">
                          <a:solidFill>
                            <a:schemeClr val="tx1"/>
                          </a:solidFill>
                          <a:latin typeface="Arial" charset="0"/>
                        </a:defRPr>
                      </a:lvl2pPr>
                      <a:lvl3pPr marL="693738" indent="220663">
                        <a:spcBef>
                          <a:spcPct val="20000"/>
                        </a:spcBef>
                        <a:defRPr sz="2000">
                          <a:solidFill>
                            <a:schemeClr val="tx1"/>
                          </a:solidFill>
                          <a:latin typeface="Arial" charset="0"/>
                        </a:defRPr>
                      </a:lvl3pPr>
                      <a:lvl4pPr marL="989013" indent="382588">
                        <a:spcBef>
                          <a:spcPct val="20000"/>
                        </a:spcBef>
                        <a:defRPr>
                          <a:solidFill>
                            <a:schemeClr val="tx1"/>
                          </a:solidFill>
                          <a:latin typeface="Arial" charset="0"/>
                        </a:defRPr>
                      </a:lvl4pPr>
                      <a:lvl5pPr marL="1282700" indent="546100">
                        <a:spcBef>
                          <a:spcPct val="20000"/>
                        </a:spcBef>
                        <a:defRPr>
                          <a:solidFill>
                            <a:schemeClr val="tx1"/>
                          </a:solidFill>
                          <a:latin typeface="Arial" charset="0"/>
                        </a:defRPr>
                      </a:lvl5pPr>
                      <a:lvl6pPr marL="1739900" indent="546100" fontAlgn="base">
                        <a:spcBef>
                          <a:spcPct val="20000"/>
                        </a:spcBef>
                        <a:spcAft>
                          <a:spcPct val="0"/>
                        </a:spcAft>
                        <a:defRPr>
                          <a:solidFill>
                            <a:schemeClr val="tx1"/>
                          </a:solidFill>
                          <a:latin typeface="Arial" charset="0"/>
                        </a:defRPr>
                      </a:lvl6pPr>
                      <a:lvl7pPr marL="2197100" indent="546100" fontAlgn="base">
                        <a:spcBef>
                          <a:spcPct val="20000"/>
                        </a:spcBef>
                        <a:spcAft>
                          <a:spcPct val="0"/>
                        </a:spcAft>
                        <a:defRPr>
                          <a:solidFill>
                            <a:schemeClr val="tx1"/>
                          </a:solidFill>
                          <a:latin typeface="Arial" charset="0"/>
                        </a:defRPr>
                      </a:lvl7pPr>
                      <a:lvl8pPr marL="2654300" indent="546100" fontAlgn="base">
                        <a:spcBef>
                          <a:spcPct val="20000"/>
                        </a:spcBef>
                        <a:spcAft>
                          <a:spcPct val="0"/>
                        </a:spcAft>
                        <a:defRPr>
                          <a:solidFill>
                            <a:schemeClr val="tx1"/>
                          </a:solidFill>
                          <a:latin typeface="Arial" charset="0"/>
                        </a:defRPr>
                      </a:lvl8pPr>
                      <a:lvl9pPr marL="3111500" indent="5461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Hai </a:t>
                      </a:r>
                      <a:r>
                        <a:rPr lang="vi-VN" sz="2800" b="1" i="0" u="none" strike="noStrike" kern="1200" baseline="0" dirty="0">
                          <a:solidFill>
                            <a:schemeClr val="tx1"/>
                          </a:solidFill>
                          <a:latin typeface="Times New Roman" panose="02020603050405020304" pitchFamily="18" charset="0"/>
                          <a:ea typeface="+mn-ea"/>
                          <a:cs typeface="Times New Roman" panose="02020603050405020304" pitchFamily="18" charset="0"/>
                        </a:rPr>
                        <a:t>đường tròn cắt </a:t>
                      </a:r>
                      <a:r>
                        <a:rPr kumimoji="0" lang="en-US" altLang="en-US" sz="2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nhau</a:t>
                      </a:r>
                      <a:endParaRPr kumimoji="0" lang="en-US" alt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91433" marR="91433"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344488" indent="112713">
                        <a:spcBef>
                          <a:spcPct val="20000"/>
                        </a:spcBef>
                        <a:defRPr sz="2400">
                          <a:solidFill>
                            <a:schemeClr val="tx1"/>
                          </a:solidFill>
                          <a:latin typeface="Arial" charset="0"/>
                        </a:defRPr>
                      </a:lvl2pPr>
                      <a:lvl3pPr marL="693738" indent="220663">
                        <a:spcBef>
                          <a:spcPct val="20000"/>
                        </a:spcBef>
                        <a:defRPr sz="2000">
                          <a:solidFill>
                            <a:schemeClr val="tx1"/>
                          </a:solidFill>
                          <a:latin typeface="Arial" charset="0"/>
                        </a:defRPr>
                      </a:lvl3pPr>
                      <a:lvl4pPr marL="989013" indent="382588">
                        <a:spcBef>
                          <a:spcPct val="20000"/>
                        </a:spcBef>
                        <a:defRPr>
                          <a:solidFill>
                            <a:schemeClr val="tx1"/>
                          </a:solidFill>
                          <a:latin typeface="Arial" charset="0"/>
                        </a:defRPr>
                      </a:lvl4pPr>
                      <a:lvl5pPr marL="1282700" indent="546100">
                        <a:spcBef>
                          <a:spcPct val="20000"/>
                        </a:spcBef>
                        <a:defRPr>
                          <a:solidFill>
                            <a:schemeClr val="tx1"/>
                          </a:solidFill>
                          <a:latin typeface="Arial" charset="0"/>
                        </a:defRPr>
                      </a:lvl5pPr>
                      <a:lvl6pPr marL="1739900" indent="546100" fontAlgn="base">
                        <a:spcBef>
                          <a:spcPct val="20000"/>
                        </a:spcBef>
                        <a:spcAft>
                          <a:spcPct val="0"/>
                        </a:spcAft>
                        <a:defRPr>
                          <a:solidFill>
                            <a:schemeClr val="tx1"/>
                          </a:solidFill>
                          <a:latin typeface="Arial" charset="0"/>
                        </a:defRPr>
                      </a:lvl6pPr>
                      <a:lvl7pPr marL="2197100" indent="546100" fontAlgn="base">
                        <a:spcBef>
                          <a:spcPct val="20000"/>
                        </a:spcBef>
                        <a:spcAft>
                          <a:spcPct val="0"/>
                        </a:spcAft>
                        <a:defRPr>
                          <a:solidFill>
                            <a:schemeClr val="tx1"/>
                          </a:solidFill>
                          <a:latin typeface="Arial" charset="0"/>
                        </a:defRPr>
                      </a:lvl7pPr>
                      <a:lvl8pPr marL="2654300" indent="546100" fontAlgn="base">
                        <a:spcBef>
                          <a:spcPct val="20000"/>
                        </a:spcBef>
                        <a:spcAft>
                          <a:spcPct val="0"/>
                        </a:spcAft>
                        <a:defRPr>
                          <a:solidFill>
                            <a:schemeClr val="tx1"/>
                          </a:solidFill>
                          <a:latin typeface="Arial" charset="0"/>
                        </a:defRPr>
                      </a:lvl8pPr>
                      <a:lvl9pPr marL="3111500" indent="5461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a:t>
                      </a:r>
                    </a:p>
                  </a:txBody>
                  <a:tcPr marL="91433" marR="91433"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344488" indent="112713">
                        <a:spcBef>
                          <a:spcPct val="20000"/>
                        </a:spcBef>
                        <a:defRPr sz="2400">
                          <a:solidFill>
                            <a:schemeClr val="tx1"/>
                          </a:solidFill>
                          <a:latin typeface="Arial" charset="0"/>
                        </a:defRPr>
                      </a:lvl2pPr>
                      <a:lvl3pPr marL="693738" indent="220663">
                        <a:spcBef>
                          <a:spcPct val="20000"/>
                        </a:spcBef>
                        <a:defRPr sz="2000">
                          <a:solidFill>
                            <a:schemeClr val="tx1"/>
                          </a:solidFill>
                          <a:latin typeface="Arial" charset="0"/>
                        </a:defRPr>
                      </a:lvl3pPr>
                      <a:lvl4pPr marL="989013" indent="382588">
                        <a:spcBef>
                          <a:spcPct val="20000"/>
                        </a:spcBef>
                        <a:defRPr>
                          <a:solidFill>
                            <a:schemeClr val="tx1"/>
                          </a:solidFill>
                          <a:latin typeface="Arial" charset="0"/>
                        </a:defRPr>
                      </a:lvl4pPr>
                      <a:lvl5pPr marL="1282700" indent="546100">
                        <a:spcBef>
                          <a:spcPct val="20000"/>
                        </a:spcBef>
                        <a:defRPr>
                          <a:solidFill>
                            <a:schemeClr val="tx1"/>
                          </a:solidFill>
                          <a:latin typeface="Arial" charset="0"/>
                        </a:defRPr>
                      </a:lvl5pPr>
                      <a:lvl6pPr marL="1739900" indent="546100" fontAlgn="base">
                        <a:spcBef>
                          <a:spcPct val="20000"/>
                        </a:spcBef>
                        <a:spcAft>
                          <a:spcPct val="0"/>
                        </a:spcAft>
                        <a:defRPr>
                          <a:solidFill>
                            <a:schemeClr val="tx1"/>
                          </a:solidFill>
                          <a:latin typeface="Arial" charset="0"/>
                        </a:defRPr>
                      </a:lvl6pPr>
                      <a:lvl7pPr marL="2197100" indent="546100" fontAlgn="base">
                        <a:spcBef>
                          <a:spcPct val="20000"/>
                        </a:spcBef>
                        <a:spcAft>
                          <a:spcPct val="0"/>
                        </a:spcAft>
                        <a:defRPr>
                          <a:solidFill>
                            <a:schemeClr val="tx1"/>
                          </a:solidFill>
                          <a:latin typeface="Arial" charset="0"/>
                        </a:defRPr>
                      </a:lvl7pPr>
                      <a:lvl8pPr marL="2654300" indent="546100" fontAlgn="base">
                        <a:spcBef>
                          <a:spcPct val="20000"/>
                        </a:spcBef>
                        <a:spcAft>
                          <a:spcPct val="0"/>
                        </a:spcAft>
                        <a:defRPr>
                          <a:solidFill>
                            <a:schemeClr val="tx1"/>
                          </a:solidFill>
                          <a:latin typeface="Arial" charset="0"/>
                        </a:defRPr>
                      </a:lvl8pPr>
                      <a:lvl9pPr marL="3111500" indent="5461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R-r&lt; OO’&lt; </a:t>
                      </a:r>
                      <a:r>
                        <a:rPr kumimoji="0" lang="en-US" altLang="en-US" sz="2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R+r</a:t>
                      </a:r>
                      <a:endPar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91433" marR="91433"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52979">
                <a:tc>
                  <a:txBody>
                    <a:bodyPr/>
                    <a:lstStyle>
                      <a:lvl1pPr>
                        <a:spcBef>
                          <a:spcPct val="20000"/>
                        </a:spcBef>
                        <a:defRPr sz="2800">
                          <a:solidFill>
                            <a:schemeClr val="tx1"/>
                          </a:solidFill>
                          <a:latin typeface="Arial" charset="0"/>
                        </a:defRPr>
                      </a:lvl1pPr>
                      <a:lvl2pPr marL="344488" indent="112713">
                        <a:spcBef>
                          <a:spcPct val="20000"/>
                        </a:spcBef>
                        <a:defRPr sz="2400">
                          <a:solidFill>
                            <a:schemeClr val="tx1"/>
                          </a:solidFill>
                          <a:latin typeface="Arial" charset="0"/>
                        </a:defRPr>
                      </a:lvl2pPr>
                      <a:lvl3pPr marL="693738" indent="220663">
                        <a:spcBef>
                          <a:spcPct val="20000"/>
                        </a:spcBef>
                        <a:defRPr sz="2000">
                          <a:solidFill>
                            <a:schemeClr val="tx1"/>
                          </a:solidFill>
                          <a:latin typeface="Arial" charset="0"/>
                        </a:defRPr>
                      </a:lvl3pPr>
                      <a:lvl4pPr marL="989013" indent="382588">
                        <a:spcBef>
                          <a:spcPct val="20000"/>
                        </a:spcBef>
                        <a:defRPr>
                          <a:solidFill>
                            <a:schemeClr val="tx1"/>
                          </a:solidFill>
                          <a:latin typeface="Arial" charset="0"/>
                        </a:defRPr>
                      </a:lvl4pPr>
                      <a:lvl5pPr marL="1282700" indent="546100">
                        <a:spcBef>
                          <a:spcPct val="20000"/>
                        </a:spcBef>
                        <a:defRPr>
                          <a:solidFill>
                            <a:schemeClr val="tx1"/>
                          </a:solidFill>
                          <a:latin typeface="Arial" charset="0"/>
                        </a:defRPr>
                      </a:lvl5pPr>
                      <a:lvl6pPr marL="1739900" indent="546100" fontAlgn="base">
                        <a:spcBef>
                          <a:spcPct val="20000"/>
                        </a:spcBef>
                        <a:spcAft>
                          <a:spcPct val="0"/>
                        </a:spcAft>
                        <a:defRPr>
                          <a:solidFill>
                            <a:schemeClr val="tx1"/>
                          </a:solidFill>
                          <a:latin typeface="Arial" charset="0"/>
                        </a:defRPr>
                      </a:lvl6pPr>
                      <a:lvl7pPr marL="2197100" indent="546100" fontAlgn="base">
                        <a:spcBef>
                          <a:spcPct val="20000"/>
                        </a:spcBef>
                        <a:spcAft>
                          <a:spcPct val="0"/>
                        </a:spcAft>
                        <a:defRPr>
                          <a:solidFill>
                            <a:schemeClr val="tx1"/>
                          </a:solidFill>
                          <a:latin typeface="Arial" charset="0"/>
                        </a:defRPr>
                      </a:lvl7pPr>
                      <a:lvl8pPr marL="2654300" indent="546100" fontAlgn="base">
                        <a:spcBef>
                          <a:spcPct val="20000"/>
                        </a:spcBef>
                        <a:spcAft>
                          <a:spcPct val="0"/>
                        </a:spcAft>
                        <a:defRPr>
                          <a:solidFill>
                            <a:schemeClr val="tx1"/>
                          </a:solidFill>
                          <a:latin typeface="Arial" charset="0"/>
                        </a:defRPr>
                      </a:lvl8pPr>
                      <a:lvl9pPr marL="3111500" indent="5461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Hai </a:t>
                      </a:r>
                      <a:r>
                        <a:rPr lang="vi-VN" sz="2800" b="1" i="0" u="none" strike="noStrike" kern="1200" baseline="0" dirty="0">
                          <a:solidFill>
                            <a:schemeClr val="tx1"/>
                          </a:solidFill>
                          <a:latin typeface="Times New Roman" panose="02020603050405020304" pitchFamily="18" charset="0"/>
                          <a:ea typeface="+mn-ea"/>
                          <a:cs typeface="Times New Roman" panose="02020603050405020304" pitchFamily="18" charset="0"/>
                        </a:rPr>
                        <a:t>đường tròn tiếp xúc </a:t>
                      </a:r>
                      <a:r>
                        <a:rPr kumimoji="0" lang="en-US" altLang="en-US" sz="2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nhau</a:t>
                      </a:r>
                      <a:endParaRPr kumimoji="0" lang="en-US" alt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a:t>
                      </a:r>
                      <a:r>
                        <a:rPr lang="vi-VN" sz="2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iếp xúc </a:t>
                      </a:r>
                      <a:r>
                        <a:rPr kumimoji="0" lang="en-US" altLang="en-US" sz="2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ngoài</a:t>
                      </a:r>
                      <a:endPar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lang="en-US" sz="2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T</a:t>
                      </a:r>
                      <a:r>
                        <a:rPr lang="vi-VN" sz="2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iếp xúc </a:t>
                      </a:r>
                      <a:r>
                        <a:rPr kumimoji="0" lang="en-US" altLang="en-US" sz="2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trong</a:t>
                      </a:r>
                      <a:endPar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91433" marR="91433"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344488" indent="112713">
                        <a:spcBef>
                          <a:spcPct val="20000"/>
                        </a:spcBef>
                        <a:defRPr sz="2400">
                          <a:solidFill>
                            <a:schemeClr val="tx1"/>
                          </a:solidFill>
                          <a:latin typeface="Arial" charset="0"/>
                        </a:defRPr>
                      </a:lvl2pPr>
                      <a:lvl3pPr marL="693738" indent="220663">
                        <a:spcBef>
                          <a:spcPct val="20000"/>
                        </a:spcBef>
                        <a:defRPr sz="2000">
                          <a:solidFill>
                            <a:schemeClr val="tx1"/>
                          </a:solidFill>
                          <a:latin typeface="Arial" charset="0"/>
                        </a:defRPr>
                      </a:lvl3pPr>
                      <a:lvl4pPr marL="989013" indent="382588">
                        <a:spcBef>
                          <a:spcPct val="20000"/>
                        </a:spcBef>
                        <a:defRPr>
                          <a:solidFill>
                            <a:schemeClr val="tx1"/>
                          </a:solidFill>
                          <a:latin typeface="Arial" charset="0"/>
                        </a:defRPr>
                      </a:lvl4pPr>
                      <a:lvl5pPr marL="1282700" indent="546100">
                        <a:spcBef>
                          <a:spcPct val="20000"/>
                        </a:spcBef>
                        <a:defRPr>
                          <a:solidFill>
                            <a:schemeClr val="tx1"/>
                          </a:solidFill>
                          <a:latin typeface="Arial" charset="0"/>
                        </a:defRPr>
                      </a:lvl5pPr>
                      <a:lvl6pPr marL="1739900" indent="546100" fontAlgn="base">
                        <a:spcBef>
                          <a:spcPct val="20000"/>
                        </a:spcBef>
                        <a:spcAft>
                          <a:spcPct val="0"/>
                        </a:spcAft>
                        <a:defRPr>
                          <a:solidFill>
                            <a:schemeClr val="tx1"/>
                          </a:solidFill>
                          <a:latin typeface="Arial" charset="0"/>
                        </a:defRPr>
                      </a:lvl6pPr>
                      <a:lvl7pPr marL="2197100" indent="546100" fontAlgn="base">
                        <a:spcBef>
                          <a:spcPct val="20000"/>
                        </a:spcBef>
                        <a:spcAft>
                          <a:spcPct val="0"/>
                        </a:spcAft>
                        <a:defRPr>
                          <a:solidFill>
                            <a:schemeClr val="tx1"/>
                          </a:solidFill>
                          <a:latin typeface="Arial" charset="0"/>
                        </a:defRPr>
                      </a:lvl7pPr>
                      <a:lvl8pPr marL="2654300" indent="546100" fontAlgn="base">
                        <a:spcBef>
                          <a:spcPct val="20000"/>
                        </a:spcBef>
                        <a:spcAft>
                          <a:spcPct val="0"/>
                        </a:spcAft>
                        <a:defRPr>
                          <a:solidFill>
                            <a:schemeClr val="tx1"/>
                          </a:solidFill>
                          <a:latin typeface="Arial" charset="0"/>
                        </a:defRPr>
                      </a:lvl8pPr>
                      <a:lvl9pPr marL="3111500" indent="5461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1</a:t>
                      </a:r>
                    </a:p>
                  </a:txBody>
                  <a:tcPr marL="91433" marR="91433"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344488" indent="112713">
                        <a:spcBef>
                          <a:spcPct val="20000"/>
                        </a:spcBef>
                        <a:defRPr sz="2400">
                          <a:solidFill>
                            <a:schemeClr val="tx1"/>
                          </a:solidFill>
                          <a:latin typeface="Arial" charset="0"/>
                        </a:defRPr>
                      </a:lvl2pPr>
                      <a:lvl3pPr marL="693738" indent="220663">
                        <a:spcBef>
                          <a:spcPct val="20000"/>
                        </a:spcBef>
                        <a:defRPr sz="2000">
                          <a:solidFill>
                            <a:schemeClr val="tx1"/>
                          </a:solidFill>
                          <a:latin typeface="Arial" charset="0"/>
                        </a:defRPr>
                      </a:lvl3pPr>
                      <a:lvl4pPr marL="989013" indent="382588">
                        <a:spcBef>
                          <a:spcPct val="20000"/>
                        </a:spcBef>
                        <a:defRPr>
                          <a:solidFill>
                            <a:schemeClr val="tx1"/>
                          </a:solidFill>
                          <a:latin typeface="Arial" charset="0"/>
                        </a:defRPr>
                      </a:lvl4pPr>
                      <a:lvl5pPr marL="1282700" indent="546100">
                        <a:spcBef>
                          <a:spcPct val="20000"/>
                        </a:spcBef>
                        <a:defRPr>
                          <a:solidFill>
                            <a:schemeClr val="tx1"/>
                          </a:solidFill>
                          <a:latin typeface="Arial" charset="0"/>
                        </a:defRPr>
                      </a:lvl5pPr>
                      <a:lvl6pPr marL="1739900" indent="546100" fontAlgn="base">
                        <a:spcBef>
                          <a:spcPct val="20000"/>
                        </a:spcBef>
                        <a:spcAft>
                          <a:spcPct val="0"/>
                        </a:spcAft>
                        <a:defRPr>
                          <a:solidFill>
                            <a:schemeClr val="tx1"/>
                          </a:solidFill>
                          <a:latin typeface="Arial" charset="0"/>
                        </a:defRPr>
                      </a:lvl6pPr>
                      <a:lvl7pPr marL="2197100" indent="546100" fontAlgn="base">
                        <a:spcBef>
                          <a:spcPct val="20000"/>
                        </a:spcBef>
                        <a:spcAft>
                          <a:spcPct val="0"/>
                        </a:spcAft>
                        <a:defRPr>
                          <a:solidFill>
                            <a:schemeClr val="tx1"/>
                          </a:solidFill>
                          <a:latin typeface="Arial" charset="0"/>
                        </a:defRPr>
                      </a:lvl7pPr>
                      <a:lvl8pPr marL="2654300" indent="546100" fontAlgn="base">
                        <a:spcBef>
                          <a:spcPct val="20000"/>
                        </a:spcBef>
                        <a:spcAft>
                          <a:spcPct val="0"/>
                        </a:spcAft>
                        <a:defRPr>
                          <a:solidFill>
                            <a:schemeClr val="tx1"/>
                          </a:solidFill>
                          <a:latin typeface="Arial" charset="0"/>
                        </a:defRPr>
                      </a:lvl8pPr>
                      <a:lvl9pPr marL="3111500" indent="5461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OO’= </a:t>
                      </a:r>
                      <a:r>
                        <a:rPr kumimoji="0" lang="en-US" altLang="en-US" sz="2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R+r</a:t>
                      </a:r>
                      <a:endPar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OO’= R-r</a:t>
                      </a:r>
                    </a:p>
                  </a:txBody>
                  <a:tcPr marL="91433" marR="91433"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710368">
                <a:tc>
                  <a:txBody>
                    <a:bodyPr/>
                    <a:lstStyle>
                      <a:lvl1pPr>
                        <a:spcBef>
                          <a:spcPct val="20000"/>
                        </a:spcBef>
                        <a:defRPr sz="2800">
                          <a:solidFill>
                            <a:schemeClr val="tx1"/>
                          </a:solidFill>
                          <a:latin typeface="Arial" charset="0"/>
                        </a:defRPr>
                      </a:lvl1pPr>
                      <a:lvl2pPr marL="344488" indent="112713">
                        <a:spcBef>
                          <a:spcPct val="20000"/>
                        </a:spcBef>
                        <a:defRPr sz="2400">
                          <a:solidFill>
                            <a:schemeClr val="tx1"/>
                          </a:solidFill>
                          <a:latin typeface="Arial" charset="0"/>
                        </a:defRPr>
                      </a:lvl2pPr>
                      <a:lvl3pPr marL="693738" indent="220663">
                        <a:spcBef>
                          <a:spcPct val="20000"/>
                        </a:spcBef>
                        <a:defRPr sz="2000">
                          <a:solidFill>
                            <a:schemeClr val="tx1"/>
                          </a:solidFill>
                          <a:latin typeface="Arial" charset="0"/>
                        </a:defRPr>
                      </a:lvl3pPr>
                      <a:lvl4pPr marL="989013" indent="382588">
                        <a:spcBef>
                          <a:spcPct val="20000"/>
                        </a:spcBef>
                        <a:defRPr>
                          <a:solidFill>
                            <a:schemeClr val="tx1"/>
                          </a:solidFill>
                          <a:latin typeface="Arial" charset="0"/>
                        </a:defRPr>
                      </a:lvl4pPr>
                      <a:lvl5pPr marL="1282700" indent="546100">
                        <a:spcBef>
                          <a:spcPct val="20000"/>
                        </a:spcBef>
                        <a:defRPr>
                          <a:solidFill>
                            <a:schemeClr val="tx1"/>
                          </a:solidFill>
                          <a:latin typeface="Arial" charset="0"/>
                        </a:defRPr>
                      </a:lvl5pPr>
                      <a:lvl6pPr marL="1739900" indent="546100" fontAlgn="base">
                        <a:spcBef>
                          <a:spcPct val="20000"/>
                        </a:spcBef>
                        <a:spcAft>
                          <a:spcPct val="0"/>
                        </a:spcAft>
                        <a:defRPr>
                          <a:solidFill>
                            <a:schemeClr val="tx1"/>
                          </a:solidFill>
                          <a:latin typeface="Arial" charset="0"/>
                        </a:defRPr>
                      </a:lvl6pPr>
                      <a:lvl7pPr marL="2197100" indent="546100" fontAlgn="base">
                        <a:spcBef>
                          <a:spcPct val="20000"/>
                        </a:spcBef>
                        <a:spcAft>
                          <a:spcPct val="0"/>
                        </a:spcAft>
                        <a:defRPr>
                          <a:solidFill>
                            <a:schemeClr val="tx1"/>
                          </a:solidFill>
                          <a:latin typeface="Arial" charset="0"/>
                        </a:defRPr>
                      </a:lvl7pPr>
                      <a:lvl8pPr marL="2654300" indent="546100" fontAlgn="base">
                        <a:spcBef>
                          <a:spcPct val="20000"/>
                        </a:spcBef>
                        <a:spcAft>
                          <a:spcPct val="0"/>
                        </a:spcAft>
                        <a:defRPr>
                          <a:solidFill>
                            <a:schemeClr val="tx1"/>
                          </a:solidFill>
                          <a:latin typeface="Arial" charset="0"/>
                        </a:defRPr>
                      </a:lvl8pPr>
                      <a:lvl9pPr marL="3111500" indent="546100" fontAlgn="base">
                        <a:spcBef>
                          <a:spcPct val="20000"/>
                        </a:spcBef>
                        <a:spcAft>
                          <a:spcPct val="0"/>
                        </a:spcAft>
                        <a:defRPr>
                          <a:solidFill>
                            <a:schemeClr val="tx1"/>
                          </a:solidFill>
                          <a:latin typeface="Arial" charset="0"/>
                        </a:defRPr>
                      </a:lvl9pPr>
                    </a:lstStyle>
                    <a:p>
                      <a:pPr rtl="0"/>
                      <a:r>
                        <a:rPr lang="vi-VN" sz="2800" b="1" i="0" u="none" strike="noStrike" kern="1200" baseline="0" dirty="0">
                          <a:solidFill>
                            <a:srgbClr val="000000"/>
                          </a:solidFill>
                          <a:latin typeface="Times New Roman" panose="02020603050405020304" pitchFamily="18" charset="0"/>
                          <a:cs typeface="Times New Roman" panose="02020603050405020304" pitchFamily="18" charset="0"/>
                        </a:rPr>
                        <a:t>Hai đường tròn không giao nhau</a:t>
                      </a:r>
                    </a:p>
                    <a:p>
                      <a:pPr rtl="0"/>
                      <a:r>
                        <a:rPr lang="pt-BR" sz="2800" b="0" i="0" u="none" strike="noStrike" kern="1200" baseline="0" dirty="0">
                          <a:solidFill>
                            <a:srgbClr val="000000"/>
                          </a:solidFill>
                          <a:latin typeface="Times New Roman" panose="02020603050405020304" pitchFamily="18" charset="0"/>
                          <a:cs typeface="Times New Roman" panose="02020603050405020304" pitchFamily="18" charset="0"/>
                        </a:rPr>
                        <a:t>-(O) Và (O’) ngoài nhau</a:t>
                      </a:r>
                    </a:p>
                    <a:p>
                      <a:pPr rtl="0"/>
                      <a:r>
                        <a:rPr lang="vi-VN" sz="2800" b="0" i="0" u="none" strike="noStrike" kern="1200" baseline="0" dirty="0">
                          <a:solidFill>
                            <a:srgbClr val="000000"/>
                          </a:solidFill>
                          <a:latin typeface="Times New Roman" panose="02020603050405020304" pitchFamily="18" charset="0"/>
                          <a:cs typeface="Times New Roman" panose="02020603050405020304" pitchFamily="18" charset="0"/>
                        </a:rPr>
                        <a:t>-(O) đựng (O’)</a:t>
                      </a:r>
                    </a:p>
                    <a:p>
                      <a:pPr rtl="0"/>
                      <a:r>
                        <a:rPr lang="vi-VN" sz="2800" b="0" i="0" u="none" strike="noStrike" kern="1200" baseline="0" dirty="0">
                          <a:solidFill>
                            <a:srgbClr val="000000"/>
                          </a:solidFill>
                          <a:latin typeface="Times New Roman" panose="02020603050405020304" pitchFamily="18" charset="0"/>
                          <a:cs typeface="Times New Roman" panose="02020603050405020304" pitchFamily="18" charset="0"/>
                        </a:rPr>
                        <a:t>đặc biệt (O) và (O’) đồng tâm</a:t>
                      </a:r>
                    </a:p>
                  </a:txBody>
                  <a:tcPr marL="91433" marR="91433"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344488" indent="112713">
                        <a:spcBef>
                          <a:spcPct val="20000"/>
                        </a:spcBef>
                        <a:defRPr sz="2400">
                          <a:solidFill>
                            <a:schemeClr val="tx1"/>
                          </a:solidFill>
                          <a:latin typeface="Arial" charset="0"/>
                        </a:defRPr>
                      </a:lvl2pPr>
                      <a:lvl3pPr marL="693738" indent="220663">
                        <a:spcBef>
                          <a:spcPct val="20000"/>
                        </a:spcBef>
                        <a:defRPr sz="2000">
                          <a:solidFill>
                            <a:schemeClr val="tx1"/>
                          </a:solidFill>
                          <a:latin typeface="Arial" charset="0"/>
                        </a:defRPr>
                      </a:lvl3pPr>
                      <a:lvl4pPr marL="989013" indent="382588">
                        <a:spcBef>
                          <a:spcPct val="20000"/>
                        </a:spcBef>
                        <a:defRPr>
                          <a:solidFill>
                            <a:schemeClr val="tx1"/>
                          </a:solidFill>
                          <a:latin typeface="Arial" charset="0"/>
                        </a:defRPr>
                      </a:lvl4pPr>
                      <a:lvl5pPr marL="1282700" indent="546100">
                        <a:spcBef>
                          <a:spcPct val="20000"/>
                        </a:spcBef>
                        <a:defRPr>
                          <a:solidFill>
                            <a:schemeClr val="tx1"/>
                          </a:solidFill>
                          <a:latin typeface="Arial" charset="0"/>
                        </a:defRPr>
                      </a:lvl5pPr>
                      <a:lvl6pPr marL="1739900" indent="546100" fontAlgn="base">
                        <a:spcBef>
                          <a:spcPct val="20000"/>
                        </a:spcBef>
                        <a:spcAft>
                          <a:spcPct val="0"/>
                        </a:spcAft>
                        <a:defRPr>
                          <a:solidFill>
                            <a:schemeClr val="tx1"/>
                          </a:solidFill>
                          <a:latin typeface="Arial" charset="0"/>
                        </a:defRPr>
                      </a:lvl6pPr>
                      <a:lvl7pPr marL="2197100" indent="546100" fontAlgn="base">
                        <a:spcBef>
                          <a:spcPct val="20000"/>
                        </a:spcBef>
                        <a:spcAft>
                          <a:spcPct val="0"/>
                        </a:spcAft>
                        <a:defRPr>
                          <a:solidFill>
                            <a:schemeClr val="tx1"/>
                          </a:solidFill>
                          <a:latin typeface="Arial" charset="0"/>
                        </a:defRPr>
                      </a:lvl7pPr>
                      <a:lvl8pPr marL="2654300" indent="546100" fontAlgn="base">
                        <a:spcBef>
                          <a:spcPct val="20000"/>
                        </a:spcBef>
                        <a:spcAft>
                          <a:spcPct val="0"/>
                        </a:spcAft>
                        <a:defRPr>
                          <a:solidFill>
                            <a:schemeClr val="tx1"/>
                          </a:solidFill>
                          <a:latin typeface="Arial" charset="0"/>
                        </a:defRPr>
                      </a:lvl8pPr>
                      <a:lvl9pPr marL="3111500" indent="5461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0</a:t>
                      </a:r>
                    </a:p>
                  </a:txBody>
                  <a:tcPr marL="91433" marR="91433"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344488" indent="112713">
                        <a:spcBef>
                          <a:spcPct val="20000"/>
                        </a:spcBef>
                        <a:defRPr sz="2400">
                          <a:solidFill>
                            <a:schemeClr val="tx1"/>
                          </a:solidFill>
                          <a:latin typeface="Arial" charset="0"/>
                        </a:defRPr>
                      </a:lvl2pPr>
                      <a:lvl3pPr marL="693738" indent="220663">
                        <a:spcBef>
                          <a:spcPct val="20000"/>
                        </a:spcBef>
                        <a:defRPr sz="2000">
                          <a:solidFill>
                            <a:schemeClr val="tx1"/>
                          </a:solidFill>
                          <a:latin typeface="Arial" charset="0"/>
                        </a:defRPr>
                      </a:lvl3pPr>
                      <a:lvl4pPr marL="989013" indent="382588">
                        <a:spcBef>
                          <a:spcPct val="20000"/>
                        </a:spcBef>
                        <a:defRPr>
                          <a:solidFill>
                            <a:schemeClr val="tx1"/>
                          </a:solidFill>
                          <a:latin typeface="Arial" charset="0"/>
                        </a:defRPr>
                      </a:lvl4pPr>
                      <a:lvl5pPr marL="1282700" indent="546100">
                        <a:spcBef>
                          <a:spcPct val="20000"/>
                        </a:spcBef>
                        <a:defRPr>
                          <a:solidFill>
                            <a:schemeClr val="tx1"/>
                          </a:solidFill>
                          <a:latin typeface="Arial" charset="0"/>
                        </a:defRPr>
                      </a:lvl5pPr>
                      <a:lvl6pPr marL="1739900" indent="546100" fontAlgn="base">
                        <a:spcBef>
                          <a:spcPct val="20000"/>
                        </a:spcBef>
                        <a:spcAft>
                          <a:spcPct val="0"/>
                        </a:spcAft>
                        <a:defRPr>
                          <a:solidFill>
                            <a:schemeClr val="tx1"/>
                          </a:solidFill>
                          <a:latin typeface="Arial" charset="0"/>
                        </a:defRPr>
                      </a:lvl6pPr>
                      <a:lvl7pPr marL="2197100" indent="546100" fontAlgn="base">
                        <a:spcBef>
                          <a:spcPct val="20000"/>
                        </a:spcBef>
                        <a:spcAft>
                          <a:spcPct val="0"/>
                        </a:spcAft>
                        <a:defRPr>
                          <a:solidFill>
                            <a:schemeClr val="tx1"/>
                          </a:solidFill>
                          <a:latin typeface="Arial" charset="0"/>
                        </a:defRPr>
                      </a:lvl7pPr>
                      <a:lvl8pPr marL="2654300" indent="546100" fontAlgn="base">
                        <a:spcBef>
                          <a:spcPct val="20000"/>
                        </a:spcBef>
                        <a:spcAft>
                          <a:spcPct val="0"/>
                        </a:spcAft>
                        <a:defRPr>
                          <a:solidFill>
                            <a:schemeClr val="tx1"/>
                          </a:solidFill>
                          <a:latin typeface="Arial" charset="0"/>
                        </a:defRPr>
                      </a:lvl8pPr>
                      <a:lvl9pPr marL="3111500" indent="5461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OO’&gt; </a:t>
                      </a:r>
                      <a:r>
                        <a:rPr kumimoji="0" lang="en-US" altLang="en-US" sz="2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R+r</a:t>
                      </a:r>
                      <a:endPar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OO’&lt; R-r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OO’=0</a:t>
                      </a:r>
                    </a:p>
                  </a:txBody>
                  <a:tcPr marL="91433" marR="91433"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 name="Text Box 37"/>
          <p:cNvSpPr txBox="1">
            <a:spLocks noChangeArrowheads="1"/>
          </p:cNvSpPr>
          <p:nvPr/>
        </p:nvSpPr>
        <p:spPr bwMode="auto">
          <a:xfrm>
            <a:off x="136525" y="0"/>
            <a:ext cx="951692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3600" b="1" dirty="0">
                <a:solidFill>
                  <a:schemeClr val="tx1"/>
                </a:solidFill>
                <a:latin typeface="Times New Roman" panose="02020603050405020304" pitchFamily="18" charset="0"/>
              </a:rPr>
              <a:t>3, </a:t>
            </a:r>
            <a:r>
              <a:rPr lang="en-US" altLang="en-US" sz="3600" b="1" dirty="0" err="1">
                <a:solidFill>
                  <a:schemeClr val="tx1"/>
                </a:solidFill>
                <a:latin typeface="Times New Roman" panose="02020603050405020304" pitchFamily="18" charset="0"/>
              </a:rPr>
              <a:t>Hệ</a:t>
            </a:r>
            <a:r>
              <a:rPr lang="en-US" altLang="en-US" sz="3600" b="1" dirty="0">
                <a:solidFill>
                  <a:schemeClr val="tx1"/>
                </a:solidFill>
                <a:latin typeface="Times New Roman" panose="02020603050405020304" pitchFamily="18" charset="0"/>
              </a:rPr>
              <a:t> </a:t>
            </a:r>
            <a:r>
              <a:rPr lang="en-US" altLang="en-US" sz="3600" b="1" dirty="0" err="1">
                <a:solidFill>
                  <a:schemeClr val="tx1"/>
                </a:solidFill>
                <a:latin typeface="Times New Roman" panose="02020603050405020304" pitchFamily="18" charset="0"/>
              </a:rPr>
              <a:t>thức</a:t>
            </a:r>
            <a:r>
              <a:rPr lang="en-US" altLang="en-US" sz="3600" b="1" dirty="0">
                <a:solidFill>
                  <a:schemeClr val="tx1"/>
                </a:solidFill>
                <a:latin typeface="Times New Roman" panose="02020603050405020304" pitchFamily="18" charset="0"/>
              </a:rPr>
              <a:t> </a:t>
            </a:r>
            <a:r>
              <a:rPr lang="en-US" altLang="en-US" sz="3600" b="1" dirty="0" err="1">
                <a:solidFill>
                  <a:schemeClr val="tx1"/>
                </a:solidFill>
                <a:latin typeface="Times New Roman" panose="02020603050405020304" pitchFamily="18" charset="0"/>
              </a:rPr>
              <a:t>giữa</a:t>
            </a:r>
            <a:r>
              <a:rPr lang="en-US" altLang="en-US" sz="3600" b="1" dirty="0">
                <a:solidFill>
                  <a:schemeClr val="tx1"/>
                </a:solidFill>
                <a:latin typeface="Times New Roman" panose="02020603050405020304" pitchFamily="18" charset="0"/>
              </a:rPr>
              <a:t> </a:t>
            </a:r>
            <a:r>
              <a:rPr lang="en-US" altLang="en-US" sz="3600" b="1" dirty="0" err="1">
                <a:solidFill>
                  <a:schemeClr val="tx1"/>
                </a:solidFill>
                <a:latin typeface="Times New Roman" panose="02020603050405020304" pitchFamily="18" charset="0"/>
              </a:rPr>
              <a:t>đoạn</a:t>
            </a:r>
            <a:r>
              <a:rPr lang="en-US" altLang="en-US" sz="3600" b="1" dirty="0">
                <a:solidFill>
                  <a:schemeClr val="tx1"/>
                </a:solidFill>
                <a:latin typeface="Times New Roman" panose="02020603050405020304" pitchFamily="18" charset="0"/>
              </a:rPr>
              <a:t> </a:t>
            </a:r>
            <a:r>
              <a:rPr lang="en-US" altLang="en-US" sz="3600" b="1" dirty="0" err="1">
                <a:solidFill>
                  <a:schemeClr val="tx1"/>
                </a:solidFill>
                <a:latin typeface="Times New Roman" panose="02020603050405020304" pitchFamily="18" charset="0"/>
              </a:rPr>
              <a:t>nối</a:t>
            </a:r>
            <a:r>
              <a:rPr lang="en-US" altLang="en-US" sz="3600" b="1" dirty="0">
                <a:solidFill>
                  <a:schemeClr val="tx1"/>
                </a:solidFill>
                <a:latin typeface="Times New Roman" panose="02020603050405020304" pitchFamily="18" charset="0"/>
              </a:rPr>
              <a:t> </a:t>
            </a:r>
            <a:r>
              <a:rPr lang="en-US" altLang="en-US" sz="3600" b="1" dirty="0" err="1">
                <a:solidFill>
                  <a:schemeClr val="tx1"/>
                </a:solidFill>
                <a:latin typeface="Times New Roman" panose="02020603050405020304" pitchFamily="18" charset="0"/>
              </a:rPr>
              <a:t>tâm</a:t>
            </a:r>
            <a:r>
              <a:rPr lang="en-US" altLang="en-US" sz="3600" b="1" dirty="0">
                <a:solidFill>
                  <a:schemeClr val="tx1"/>
                </a:solidFill>
                <a:latin typeface="Times New Roman" panose="02020603050405020304" pitchFamily="18" charset="0"/>
              </a:rPr>
              <a:t> </a:t>
            </a:r>
            <a:r>
              <a:rPr lang="en-US" altLang="en-US" sz="3600" b="1" dirty="0" err="1">
                <a:solidFill>
                  <a:schemeClr val="tx1"/>
                </a:solidFill>
                <a:latin typeface="Times New Roman" panose="02020603050405020304" pitchFamily="18" charset="0"/>
              </a:rPr>
              <a:t>và</a:t>
            </a:r>
            <a:r>
              <a:rPr lang="en-US" altLang="en-US" sz="3600" b="1" dirty="0">
                <a:solidFill>
                  <a:schemeClr val="tx1"/>
                </a:solidFill>
                <a:latin typeface="Times New Roman" panose="02020603050405020304" pitchFamily="18" charset="0"/>
              </a:rPr>
              <a:t> </a:t>
            </a:r>
            <a:r>
              <a:rPr lang="en-US" altLang="en-US" sz="3600" b="1" dirty="0" err="1">
                <a:solidFill>
                  <a:schemeClr val="tx1"/>
                </a:solidFill>
                <a:latin typeface="Times New Roman" panose="02020603050405020304" pitchFamily="18" charset="0"/>
              </a:rPr>
              <a:t>các</a:t>
            </a:r>
            <a:r>
              <a:rPr lang="en-US" altLang="en-US" sz="3600" b="1" dirty="0">
                <a:solidFill>
                  <a:schemeClr val="tx1"/>
                </a:solidFill>
                <a:latin typeface="Times New Roman" panose="02020603050405020304" pitchFamily="18" charset="0"/>
              </a:rPr>
              <a:t> </a:t>
            </a:r>
            <a:r>
              <a:rPr lang="en-US" altLang="en-US" sz="3600" b="1" dirty="0" err="1">
                <a:solidFill>
                  <a:schemeClr val="tx1"/>
                </a:solidFill>
                <a:latin typeface="Times New Roman" panose="02020603050405020304" pitchFamily="18" charset="0"/>
              </a:rPr>
              <a:t>bán</a:t>
            </a:r>
            <a:r>
              <a:rPr lang="en-US" altLang="en-US" sz="3600" b="1" dirty="0">
                <a:solidFill>
                  <a:schemeClr val="tx1"/>
                </a:solidFill>
                <a:latin typeface="Times New Roman" panose="02020603050405020304" pitchFamily="18" charset="0"/>
              </a:rPr>
              <a:t> </a:t>
            </a:r>
            <a:r>
              <a:rPr lang="en-US" altLang="en-US" sz="3600" b="1" dirty="0" err="1">
                <a:solidFill>
                  <a:schemeClr val="tx1"/>
                </a:solidFill>
                <a:latin typeface="Times New Roman" panose="02020603050405020304" pitchFamily="18" charset="0"/>
              </a:rPr>
              <a:t>kính</a:t>
            </a:r>
            <a:endParaRPr lang="en-US" altLang="en-US" sz="3600" b="1"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8333595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amond(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0800"/>
          </a:xfrm>
        </p:spPr>
        <p:txBody>
          <a:bodyPr>
            <a:normAutofit fontScale="90000"/>
          </a:bodyPr>
          <a:lstStyle/>
          <a:p>
            <a:r>
              <a:rPr lang="en-US" b="1" dirty="0" err="1"/>
              <a:t>Bài</a:t>
            </a:r>
            <a:r>
              <a:rPr lang="en-US" b="1" dirty="0"/>
              <a:t> </a:t>
            </a:r>
            <a:r>
              <a:rPr lang="en-US" b="1" dirty="0" err="1"/>
              <a:t>tập</a:t>
            </a:r>
            <a:r>
              <a:rPr lang="en-US" b="1" dirty="0"/>
              <a:t> 36/SGK/123</a:t>
            </a:r>
            <a:br>
              <a:rPr lang="en-US" b="1" dirty="0"/>
            </a:br>
            <a:r>
              <a:rPr lang="en-US" dirty="0">
                <a:solidFill>
                  <a:schemeClr val="tx1"/>
                </a:solidFill>
                <a:latin typeface="Times New Roman" panose="02020603050405020304" pitchFamily="18" charset="0"/>
                <a:cs typeface="Times New Roman" panose="02020603050405020304" pitchFamily="18" charset="0"/>
              </a:rPr>
              <a:t>Cho </a:t>
            </a:r>
            <a:r>
              <a:rPr lang="en-US" dirty="0" err="1">
                <a:solidFill>
                  <a:schemeClr val="tx1"/>
                </a:solidFill>
                <a:latin typeface="Times New Roman" panose="02020603050405020304" pitchFamily="18" charset="0"/>
                <a:cs typeface="Times New Roman" panose="02020603050405020304" pitchFamily="18" charset="0"/>
              </a:rPr>
              <a:t>đường</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tròn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tâm</a:t>
            </a:r>
            <a:r>
              <a:rPr lang="en-US" dirty="0">
                <a:solidFill>
                  <a:schemeClr val="tx1"/>
                </a:solidFill>
                <a:latin typeface="Times New Roman" panose="02020603050405020304" pitchFamily="18" charset="0"/>
                <a:cs typeface="Times New Roman" panose="02020603050405020304" pitchFamily="18" charset="0"/>
              </a:rPr>
              <a:t> O </a:t>
            </a:r>
            <a:r>
              <a:rPr lang="en-US" dirty="0" err="1">
                <a:solidFill>
                  <a:schemeClr val="tx1"/>
                </a:solidFill>
                <a:latin typeface="Times New Roman" panose="02020603050405020304" pitchFamily="18" charset="0"/>
                <a:cs typeface="Times New Roman" panose="02020603050405020304" pitchFamily="18" charset="0"/>
              </a:rPr>
              <a:t>bán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kính</a:t>
            </a:r>
            <a:r>
              <a:rPr lang="en-US" dirty="0">
                <a:solidFill>
                  <a:schemeClr val="tx1"/>
                </a:solidFill>
                <a:latin typeface="Times New Roman" panose="02020603050405020304" pitchFamily="18" charset="0"/>
                <a:cs typeface="Times New Roman" panose="02020603050405020304" pitchFamily="18" charset="0"/>
              </a:rPr>
              <a:t> OA </a:t>
            </a:r>
            <a:r>
              <a:rPr lang="en-US" dirty="0" err="1">
                <a:solidFill>
                  <a:schemeClr val="tx1"/>
                </a:solidFill>
                <a:latin typeface="Times New Roman" panose="02020603050405020304" pitchFamily="18" charset="0"/>
                <a:cs typeface="Times New Roman" panose="02020603050405020304" pitchFamily="18" charset="0"/>
              </a:rPr>
              <a:t>và</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đường</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tròn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đường</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kính</a:t>
            </a:r>
            <a:r>
              <a:rPr lang="en-US" dirty="0">
                <a:solidFill>
                  <a:schemeClr val="tx1"/>
                </a:solidFill>
                <a:latin typeface="Times New Roman" panose="02020603050405020304" pitchFamily="18" charset="0"/>
                <a:cs typeface="Times New Roman" panose="02020603050405020304" pitchFamily="18" charset="0"/>
              </a:rPr>
              <a:t> OA.</a:t>
            </a:r>
            <a:br>
              <a:rPr lang="en-US" dirty="0">
                <a:solidFill>
                  <a:schemeClr val="tx1"/>
                </a:solidFill>
                <a:latin typeface="Times New Roman" panose="02020603050405020304" pitchFamily="18" charset="0"/>
                <a:cs typeface="Times New Roman" panose="02020603050405020304" pitchFamily="18" charset="0"/>
              </a:rPr>
            </a:br>
            <a:r>
              <a:rPr lang="en-US" dirty="0">
                <a:solidFill>
                  <a:schemeClr val="tx1"/>
                </a:solidFill>
                <a:latin typeface="Times New Roman" panose="02020603050405020304" pitchFamily="18" charset="0"/>
                <a:cs typeface="Times New Roman" panose="02020603050405020304" pitchFamily="18" charset="0"/>
              </a:rPr>
              <a:t>a) </a:t>
            </a:r>
            <a:r>
              <a:rPr lang="en-US" dirty="0" err="1">
                <a:solidFill>
                  <a:schemeClr val="tx1"/>
                </a:solidFill>
                <a:latin typeface="Times New Roman" panose="02020603050405020304" pitchFamily="18" charset="0"/>
                <a:cs typeface="Times New Roman" panose="02020603050405020304" pitchFamily="18" charset="0"/>
              </a:rPr>
              <a:t>Hãy</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xác</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định</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vị</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trí</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tương</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đối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của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hai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đường</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tròn</a:t>
            </a:r>
            <a:br>
              <a:rPr lang="en-US" dirty="0">
                <a:solidFill>
                  <a:schemeClr val="tx1"/>
                </a:solidFill>
                <a:latin typeface="Times New Roman" panose="02020603050405020304" pitchFamily="18" charset="0"/>
                <a:cs typeface="Times New Roman" panose="02020603050405020304" pitchFamily="18" charset="0"/>
              </a:rPr>
            </a:br>
            <a:r>
              <a:rPr lang="en-US" dirty="0">
                <a:solidFill>
                  <a:schemeClr val="tx1"/>
                </a:solidFill>
                <a:latin typeface="Times New Roman" panose="02020603050405020304" pitchFamily="18" charset="0"/>
                <a:cs typeface="Times New Roman" panose="02020603050405020304" pitchFamily="18" charset="0"/>
              </a:rPr>
              <a:t>b) </a:t>
            </a:r>
            <a:r>
              <a:rPr lang="en-US" dirty="0" err="1">
                <a:solidFill>
                  <a:schemeClr val="tx1"/>
                </a:solidFill>
                <a:latin typeface="Times New Roman" panose="02020603050405020304" pitchFamily="18" charset="0"/>
                <a:cs typeface="Times New Roman" panose="02020603050405020304" pitchFamily="18" charset="0"/>
              </a:rPr>
              <a:t>Dây</a:t>
            </a:r>
            <a:r>
              <a:rPr lang="en-US" dirty="0">
                <a:solidFill>
                  <a:schemeClr val="tx1"/>
                </a:solidFill>
                <a:latin typeface="Times New Roman" panose="02020603050405020304" pitchFamily="18" charset="0"/>
                <a:cs typeface="Times New Roman" panose="02020603050405020304" pitchFamily="18" charset="0"/>
              </a:rPr>
              <a:t> AD </a:t>
            </a:r>
            <a:r>
              <a:rPr lang="en-US" dirty="0" err="1">
                <a:solidFill>
                  <a:schemeClr val="tx1"/>
                </a:solidFill>
                <a:latin typeface="Times New Roman" panose="02020603050405020304" pitchFamily="18" charset="0"/>
                <a:cs typeface="Times New Roman" panose="02020603050405020304" pitchFamily="18" charset="0"/>
              </a:rPr>
              <a:t>của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đường</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tròn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lớn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cắt</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đường</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tròn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nhỏ</a:t>
            </a:r>
            <a:r>
              <a:rPr lang="en-US" dirty="0">
                <a:solidFill>
                  <a:schemeClr val="tx1"/>
                </a:solidFill>
                <a:latin typeface="Times New Roman" panose="02020603050405020304" pitchFamily="18" charset="0"/>
                <a:cs typeface="Times New Roman" panose="02020603050405020304" pitchFamily="18" charset="0"/>
              </a:rPr>
              <a:t> ở C. </a:t>
            </a:r>
            <a:r>
              <a:rPr lang="en-US" dirty="0" err="1">
                <a:solidFill>
                  <a:schemeClr val="tx1"/>
                </a:solidFill>
                <a:latin typeface="Times New Roman" panose="02020603050405020304" pitchFamily="18" charset="0"/>
                <a:cs typeface="Times New Roman" panose="02020603050405020304" pitchFamily="18" charset="0"/>
              </a:rPr>
              <a:t>Chứng</a:t>
            </a:r>
            <a:r>
              <a:rPr lang="en-US" dirty="0">
                <a:solidFill>
                  <a:schemeClr val="tx1"/>
                </a:solidFill>
                <a:latin typeface="Times New Roman" panose="02020603050405020304" pitchFamily="18" charset="0"/>
                <a:cs typeface="Times New Roman" panose="02020603050405020304" pitchFamily="18" charset="0"/>
              </a:rPr>
              <a:t> minh </a:t>
            </a:r>
            <a:r>
              <a:rPr lang="en-US" dirty="0" err="1">
                <a:solidFill>
                  <a:schemeClr val="tx1"/>
                </a:solidFill>
                <a:latin typeface="Times New Roman" panose="02020603050405020304" pitchFamily="18" charset="0"/>
                <a:cs typeface="Times New Roman" panose="02020603050405020304" pitchFamily="18" charset="0"/>
              </a:rPr>
              <a:t>rằng</a:t>
            </a:r>
            <a:r>
              <a:rPr lang="en-US" dirty="0">
                <a:solidFill>
                  <a:schemeClr val="tx1"/>
                </a:solidFill>
                <a:latin typeface="Times New Roman" panose="02020603050405020304" pitchFamily="18" charset="0"/>
                <a:cs typeface="Times New Roman" panose="02020603050405020304" pitchFamily="18" charset="0"/>
              </a:rPr>
              <a:t> AC = CD</a:t>
            </a:r>
            <a:endParaRPr lang="en-US" b="1"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stretch>
            <a:fillRect/>
          </a:stretch>
        </p:blipFill>
        <p:spPr>
          <a:xfrm>
            <a:off x="4003951" y="2355997"/>
            <a:ext cx="3191320" cy="3086531"/>
          </a:xfrm>
          <a:prstGeom prst="rect">
            <a:avLst/>
          </a:prstGeom>
        </p:spPr>
      </p:pic>
    </p:spTree>
    <p:extLst>
      <p:ext uri="{BB962C8B-B14F-4D97-AF65-F5344CB8AC3E}">
        <p14:creationId xmlns:p14="http://schemas.microsoft.com/office/powerpoint/2010/main" val="2222876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0800"/>
          </a:xfrm>
        </p:spPr>
        <p:txBody>
          <a:bodyPr>
            <a:normAutofit/>
          </a:bodyPr>
          <a:lstStyle/>
          <a:p>
            <a:r>
              <a:rPr lang="en-US" b="1" dirty="0" err="1"/>
              <a:t>Bài</a:t>
            </a:r>
            <a:r>
              <a:rPr lang="en-US" b="1" dirty="0"/>
              <a:t> </a:t>
            </a:r>
            <a:r>
              <a:rPr lang="en-US" b="1" dirty="0" err="1"/>
              <a:t>tập</a:t>
            </a:r>
            <a:r>
              <a:rPr lang="en-US" b="1" dirty="0"/>
              <a:t> 36/SGK/123</a:t>
            </a:r>
            <a:br>
              <a:rPr lang="en-US" b="1" dirty="0"/>
            </a:br>
            <a:endParaRPr lang="en-US" b="1" dirty="0"/>
          </a:p>
        </p:txBody>
      </p:sp>
      <p:pic>
        <p:nvPicPr>
          <p:cNvPr id="4" name="Picture 3"/>
          <p:cNvPicPr>
            <a:picLocks noChangeAspect="1"/>
          </p:cNvPicPr>
          <p:nvPr/>
        </p:nvPicPr>
        <p:blipFill>
          <a:blip r:embed="rId2"/>
          <a:stretch>
            <a:fillRect/>
          </a:stretch>
        </p:blipFill>
        <p:spPr>
          <a:xfrm>
            <a:off x="0" y="787717"/>
            <a:ext cx="4626565" cy="4479690"/>
          </a:xfrm>
          <a:prstGeom prst="rect">
            <a:avLst/>
          </a:prstGeom>
        </p:spPr>
      </p:pic>
      <p:sp>
        <p:nvSpPr>
          <p:cNvPr id="6" name="Rectangle 3"/>
          <p:cNvSpPr txBox="1">
            <a:spLocks noChangeArrowheads="1"/>
          </p:cNvSpPr>
          <p:nvPr/>
        </p:nvSpPr>
        <p:spPr bwMode="auto">
          <a:xfrm>
            <a:off x="4626565" y="787717"/>
            <a:ext cx="6383383" cy="1284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1800">
                <a:solidFill>
                  <a:schemeClr val="tx1"/>
                </a:solidFill>
                <a:latin typeface="+mn-lt"/>
              </a:defRPr>
            </a:lvl4pPr>
            <a:lvl5pPr marL="2057400" indent="-228600" algn="l" rtl="0" eaLnBrk="0" fontAlgn="base" hangingPunct="0">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sz="1800">
                <a:solidFill>
                  <a:schemeClr val="tx1"/>
                </a:solidFill>
                <a:latin typeface="+mn-lt"/>
              </a:defRPr>
            </a:lvl6pPr>
            <a:lvl7pPr marL="2971800" indent="-228600" algn="l" rtl="0" fontAlgn="base">
              <a:spcBef>
                <a:spcPct val="20000"/>
              </a:spcBef>
              <a:spcAft>
                <a:spcPct val="0"/>
              </a:spcAft>
              <a:buChar char="»"/>
              <a:defRPr sz="1800">
                <a:solidFill>
                  <a:schemeClr val="tx1"/>
                </a:solidFill>
                <a:latin typeface="+mn-lt"/>
              </a:defRPr>
            </a:lvl7pPr>
            <a:lvl8pPr marL="3429000" indent="-228600" algn="l" rtl="0" fontAlgn="base">
              <a:spcBef>
                <a:spcPct val="20000"/>
              </a:spcBef>
              <a:spcAft>
                <a:spcPct val="0"/>
              </a:spcAft>
              <a:buChar char="»"/>
              <a:defRPr sz="1800">
                <a:solidFill>
                  <a:schemeClr val="tx1"/>
                </a:solidFill>
                <a:latin typeface="+mn-lt"/>
              </a:defRPr>
            </a:lvl8pPr>
            <a:lvl9pPr marL="3886200" indent="-228600" algn="l" rtl="0" fontAlgn="base">
              <a:spcBef>
                <a:spcPct val="20000"/>
              </a:spcBef>
              <a:spcAft>
                <a:spcPct val="0"/>
              </a:spcAft>
              <a:buChar char="»"/>
              <a:defRPr sz="1800">
                <a:solidFill>
                  <a:schemeClr val="tx1"/>
                </a:solidFill>
                <a:latin typeface="+mn-lt"/>
              </a:defRPr>
            </a:lvl9pPr>
          </a:lstStyle>
          <a:p>
            <a:pPr eaLnBrk="1" hangingPunct="1">
              <a:buFontTx/>
              <a:buNone/>
              <a:defRPr/>
            </a:pPr>
            <a:endParaRPr lang="en-US" altLang="en-US" sz="3600" b="0" u="none" kern="0" dirty="0">
              <a:latin typeface="Times New Roman" panose="02020603050405020304" pitchFamily="18" charset="0"/>
              <a:cs typeface="Times New Roman" panose="02020603050405020304" pitchFamily="18" charset="0"/>
            </a:endParaRPr>
          </a:p>
        </p:txBody>
      </p:sp>
      <p:sp>
        <p:nvSpPr>
          <p:cNvPr id="7" name="Text Box 37"/>
          <p:cNvSpPr txBox="1">
            <a:spLocks noChangeArrowheads="1"/>
          </p:cNvSpPr>
          <p:nvPr/>
        </p:nvSpPr>
        <p:spPr bwMode="auto">
          <a:xfrm>
            <a:off x="4624254" y="726906"/>
            <a:ext cx="7537268"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3600" dirty="0">
                <a:solidFill>
                  <a:schemeClr val="tx1"/>
                </a:solidFill>
                <a:latin typeface="Times New Roman" panose="02020603050405020304" pitchFamily="18" charset="0"/>
              </a:rPr>
              <a:t>a) </a:t>
            </a:r>
            <a:r>
              <a:rPr lang="en-US" altLang="en-US" sz="3600" dirty="0" err="1">
                <a:solidFill>
                  <a:schemeClr val="tx1"/>
                </a:solidFill>
                <a:latin typeface="Times New Roman" panose="02020603050405020304" pitchFamily="18" charset="0"/>
              </a:rPr>
              <a:t>Gọi</a:t>
            </a:r>
            <a:r>
              <a:rPr lang="en-US" altLang="en-US" sz="3600" dirty="0">
                <a:solidFill>
                  <a:schemeClr val="tx1"/>
                </a:solidFill>
                <a:latin typeface="Times New Roman" panose="02020603050405020304" pitchFamily="18" charset="0"/>
              </a:rPr>
              <a:t> I </a:t>
            </a:r>
            <a:r>
              <a:rPr lang="en-US" altLang="en-US" sz="3600" dirty="0" err="1">
                <a:solidFill>
                  <a:schemeClr val="tx1"/>
                </a:solidFill>
                <a:latin typeface="Times New Roman" panose="02020603050405020304" pitchFamily="18" charset="0"/>
              </a:rPr>
              <a:t>là</a:t>
            </a:r>
            <a:r>
              <a:rPr lang="en-US" altLang="en-US" sz="3600" dirty="0">
                <a:solidFill>
                  <a:schemeClr val="tx1"/>
                </a:solidFill>
                <a:latin typeface="Times New Roman" panose="02020603050405020304" pitchFamily="18" charset="0"/>
              </a:rPr>
              <a:t> </a:t>
            </a:r>
            <a:r>
              <a:rPr lang="en-US" altLang="en-US" sz="3600" dirty="0" err="1">
                <a:solidFill>
                  <a:schemeClr val="tx1"/>
                </a:solidFill>
                <a:latin typeface="Times New Roman" panose="02020603050405020304" pitchFamily="18" charset="0"/>
              </a:rPr>
              <a:t>tâm</a:t>
            </a:r>
            <a:r>
              <a:rPr lang="en-US" altLang="en-US" sz="3600" dirty="0">
                <a:solidFill>
                  <a:schemeClr val="tx1"/>
                </a:solidFill>
                <a:latin typeface="Times New Roman" panose="02020603050405020304" pitchFamily="18" charset="0"/>
              </a:rPr>
              <a:t> </a:t>
            </a:r>
            <a:r>
              <a:rPr lang="en-US" altLang="en-US" sz="3600" dirty="0" err="1">
                <a:solidFill>
                  <a:schemeClr val="tx1"/>
                </a:solidFill>
                <a:latin typeface="Times New Roman" panose="02020603050405020304" pitchFamily="18" charset="0"/>
              </a:rPr>
              <a:t>đường</a:t>
            </a:r>
            <a:r>
              <a:rPr lang="en-US" altLang="en-US" sz="3600" dirty="0">
                <a:solidFill>
                  <a:schemeClr val="tx1"/>
                </a:solidFill>
                <a:latin typeface="Times New Roman" panose="02020603050405020304" pitchFamily="18" charset="0"/>
              </a:rPr>
              <a:t> </a:t>
            </a:r>
            <a:r>
              <a:rPr lang="en-US" altLang="en-US" sz="3600" dirty="0" err="1">
                <a:solidFill>
                  <a:schemeClr val="tx1"/>
                </a:solidFill>
                <a:latin typeface="Times New Roman" panose="02020603050405020304" pitchFamily="18" charset="0"/>
              </a:rPr>
              <a:t>tròn</a:t>
            </a:r>
            <a:r>
              <a:rPr lang="en-US" altLang="en-US" sz="3600" dirty="0">
                <a:solidFill>
                  <a:schemeClr val="tx1"/>
                </a:solidFill>
                <a:latin typeface="Times New Roman" panose="02020603050405020304" pitchFamily="18" charset="0"/>
              </a:rPr>
              <a:t> </a:t>
            </a:r>
            <a:r>
              <a:rPr lang="en-US" altLang="en-US" sz="3600" dirty="0" err="1">
                <a:solidFill>
                  <a:schemeClr val="tx1"/>
                </a:solidFill>
                <a:latin typeface="Times New Roman" panose="02020603050405020304" pitchFamily="18" charset="0"/>
              </a:rPr>
              <a:t>đường</a:t>
            </a:r>
            <a:r>
              <a:rPr lang="en-US" altLang="en-US" sz="3600" dirty="0">
                <a:solidFill>
                  <a:schemeClr val="tx1"/>
                </a:solidFill>
                <a:latin typeface="Times New Roman" panose="02020603050405020304" pitchFamily="18" charset="0"/>
              </a:rPr>
              <a:t> </a:t>
            </a:r>
            <a:r>
              <a:rPr lang="en-US" altLang="en-US" sz="3600" dirty="0" err="1">
                <a:solidFill>
                  <a:schemeClr val="tx1"/>
                </a:solidFill>
                <a:latin typeface="Times New Roman" panose="02020603050405020304" pitchFamily="18" charset="0"/>
              </a:rPr>
              <a:t>kính</a:t>
            </a:r>
            <a:r>
              <a:rPr lang="en-US" altLang="en-US" sz="3600" dirty="0">
                <a:solidFill>
                  <a:schemeClr val="tx1"/>
                </a:solidFill>
                <a:latin typeface="Times New Roman" panose="02020603050405020304" pitchFamily="18" charset="0"/>
              </a:rPr>
              <a:t> OA</a:t>
            </a:r>
          </a:p>
          <a:p>
            <a:pPr marL="571500" indent="-571500" eaLnBrk="1" hangingPunct="1">
              <a:spcBef>
                <a:spcPct val="50000"/>
              </a:spcBef>
              <a:buClrTx/>
              <a:buSzTx/>
              <a:buFont typeface="Symbol" panose="05050102010706020507" pitchFamily="18" charset="2"/>
              <a:buChar char="Þ"/>
            </a:pPr>
            <a:r>
              <a:rPr lang="en-US" altLang="en-US" sz="3600" dirty="0">
                <a:solidFill>
                  <a:schemeClr val="tx1"/>
                </a:solidFill>
                <a:latin typeface="Times New Roman" panose="02020603050405020304" pitchFamily="18" charset="0"/>
              </a:rPr>
              <a:t>IA </a:t>
            </a:r>
            <a:r>
              <a:rPr lang="en-US" altLang="en-US" sz="3600" dirty="0" err="1">
                <a:solidFill>
                  <a:schemeClr val="tx1"/>
                </a:solidFill>
                <a:latin typeface="Times New Roman" panose="02020603050405020304" pitchFamily="18" charset="0"/>
              </a:rPr>
              <a:t>là</a:t>
            </a:r>
            <a:r>
              <a:rPr lang="en-US" altLang="en-US" sz="3600" dirty="0">
                <a:solidFill>
                  <a:schemeClr val="tx1"/>
                </a:solidFill>
                <a:latin typeface="Times New Roman" panose="02020603050405020304" pitchFamily="18" charset="0"/>
              </a:rPr>
              <a:t> </a:t>
            </a:r>
            <a:r>
              <a:rPr lang="en-US" altLang="en-US" sz="3600" dirty="0" err="1">
                <a:solidFill>
                  <a:schemeClr val="tx1"/>
                </a:solidFill>
                <a:latin typeface="Times New Roman" panose="02020603050405020304" pitchFamily="18" charset="0"/>
              </a:rPr>
              <a:t>bán</a:t>
            </a:r>
            <a:r>
              <a:rPr lang="en-US" altLang="en-US" sz="3600" dirty="0">
                <a:solidFill>
                  <a:schemeClr val="tx1"/>
                </a:solidFill>
                <a:latin typeface="Times New Roman" panose="02020603050405020304" pitchFamily="18" charset="0"/>
              </a:rPr>
              <a:t> </a:t>
            </a:r>
            <a:r>
              <a:rPr lang="en-US" altLang="en-US" sz="3600" dirty="0" err="1">
                <a:solidFill>
                  <a:schemeClr val="tx1"/>
                </a:solidFill>
                <a:latin typeface="Times New Roman" panose="02020603050405020304" pitchFamily="18" charset="0"/>
              </a:rPr>
              <a:t>kính</a:t>
            </a:r>
            <a:r>
              <a:rPr lang="en-US" altLang="en-US" sz="3600" dirty="0">
                <a:solidFill>
                  <a:schemeClr val="tx1"/>
                </a:solidFill>
                <a:latin typeface="Times New Roman" panose="02020603050405020304" pitchFamily="18" charset="0"/>
              </a:rPr>
              <a:t> </a:t>
            </a:r>
            <a:r>
              <a:rPr lang="en-US" altLang="en-US" sz="3600" dirty="0" err="1">
                <a:solidFill>
                  <a:schemeClr val="tx1"/>
                </a:solidFill>
                <a:latin typeface="Times New Roman" panose="02020603050405020304" pitchFamily="18" charset="0"/>
              </a:rPr>
              <a:t>của</a:t>
            </a:r>
            <a:r>
              <a:rPr lang="en-US" altLang="en-US" sz="3600" dirty="0">
                <a:solidFill>
                  <a:schemeClr val="tx1"/>
                </a:solidFill>
                <a:latin typeface="Times New Roman" panose="02020603050405020304" pitchFamily="18" charset="0"/>
              </a:rPr>
              <a:t> (I)</a:t>
            </a:r>
          </a:p>
          <a:p>
            <a:pPr eaLnBrk="1" hangingPunct="1">
              <a:spcBef>
                <a:spcPct val="50000"/>
              </a:spcBef>
              <a:buClrTx/>
              <a:buSzTx/>
              <a:buNone/>
            </a:pPr>
            <a:r>
              <a:rPr lang="en-US" altLang="en-US" sz="3600" dirty="0">
                <a:solidFill>
                  <a:schemeClr val="tx1"/>
                </a:solidFill>
                <a:latin typeface="Times New Roman" panose="02020603050405020304" pitchFamily="18" charset="0"/>
              </a:rPr>
              <a:t>Ta </a:t>
            </a:r>
            <a:r>
              <a:rPr lang="en-US" altLang="en-US" sz="3600" dirty="0" err="1">
                <a:solidFill>
                  <a:schemeClr val="tx1"/>
                </a:solidFill>
                <a:latin typeface="Times New Roman" panose="02020603050405020304" pitchFamily="18" charset="0"/>
              </a:rPr>
              <a:t>có</a:t>
            </a:r>
            <a:r>
              <a:rPr lang="en-US" altLang="en-US" sz="3600" dirty="0">
                <a:solidFill>
                  <a:schemeClr val="tx1"/>
                </a:solidFill>
                <a:latin typeface="Times New Roman" panose="02020603050405020304" pitchFamily="18" charset="0"/>
              </a:rPr>
              <a:t>: OI = OA – IA</a:t>
            </a:r>
          </a:p>
          <a:p>
            <a:pPr marL="571500" indent="-571500" eaLnBrk="1" hangingPunct="1">
              <a:spcBef>
                <a:spcPct val="50000"/>
              </a:spcBef>
              <a:buClrTx/>
              <a:buSzTx/>
              <a:buFont typeface="Symbol" panose="05050102010706020507" pitchFamily="18" charset="2"/>
              <a:buChar char="Þ"/>
            </a:pPr>
            <a:r>
              <a:rPr lang="en-US" altLang="en-US" sz="3600" dirty="0">
                <a:solidFill>
                  <a:schemeClr val="tx1"/>
                </a:solidFill>
                <a:latin typeface="Times New Roman" panose="02020603050405020304" pitchFamily="18" charset="0"/>
              </a:rPr>
              <a:t>(O) </a:t>
            </a:r>
            <a:r>
              <a:rPr lang="en-US" altLang="en-US" sz="3600" dirty="0" err="1">
                <a:solidFill>
                  <a:schemeClr val="tx1"/>
                </a:solidFill>
                <a:latin typeface="Times New Roman" panose="02020603050405020304" pitchFamily="18" charset="0"/>
              </a:rPr>
              <a:t>và</a:t>
            </a:r>
            <a:r>
              <a:rPr lang="en-US" altLang="en-US" sz="3600" dirty="0">
                <a:solidFill>
                  <a:schemeClr val="tx1"/>
                </a:solidFill>
                <a:latin typeface="Times New Roman" panose="02020603050405020304" pitchFamily="18" charset="0"/>
              </a:rPr>
              <a:t> (I) </a:t>
            </a:r>
            <a:r>
              <a:rPr lang="en-US" altLang="en-US" sz="3600" dirty="0" err="1">
                <a:solidFill>
                  <a:schemeClr val="tx1"/>
                </a:solidFill>
                <a:latin typeface="Times New Roman" panose="02020603050405020304" pitchFamily="18" charset="0"/>
              </a:rPr>
              <a:t>tiếp</a:t>
            </a:r>
            <a:r>
              <a:rPr lang="en-US" altLang="en-US" sz="3600" dirty="0">
                <a:solidFill>
                  <a:schemeClr val="tx1"/>
                </a:solidFill>
                <a:latin typeface="Times New Roman" panose="02020603050405020304" pitchFamily="18" charset="0"/>
              </a:rPr>
              <a:t> </a:t>
            </a:r>
            <a:r>
              <a:rPr lang="en-US" altLang="en-US" sz="3600" dirty="0" err="1">
                <a:solidFill>
                  <a:schemeClr val="tx1"/>
                </a:solidFill>
                <a:latin typeface="Times New Roman" panose="02020603050405020304" pitchFamily="18" charset="0"/>
              </a:rPr>
              <a:t>xúc</a:t>
            </a:r>
            <a:r>
              <a:rPr lang="en-US" altLang="en-US" sz="3600" dirty="0">
                <a:solidFill>
                  <a:schemeClr val="tx1"/>
                </a:solidFill>
                <a:latin typeface="Times New Roman" panose="02020603050405020304" pitchFamily="18" charset="0"/>
              </a:rPr>
              <a:t> </a:t>
            </a:r>
            <a:r>
              <a:rPr lang="en-US" altLang="en-US" sz="3600" dirty="0" err="1">
                <a:solidFill>
                  <a:schemeClr val="tx1"/>
                </a:solidFill>
                <a:latin typeface="Times New Roman" panose="02020603050405020304" pitchFamily="18" charset="0"/>
              </a:rPr>
              <a:t>trong</a:t>
            </a:r>
            <a:endParaRPr lang="en-US" altLang="en-US" sz="36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3111421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5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fade">
                                      <p:cBhvr>
                                        <p:cTn id="22" dur="500"/>
                                        <p:tgtEl>
                                          <p:spTgt spid="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Effect transition="in" filter="fade">
                                      <p:cBhvr>
                                        <p:cTn id="27"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0800"/>
          </a:xfrm>
        </p:spPr>
        <p:txBody>
          <a:bodyPr>
            <a:normAutofit/>
          </a:bodyPr>
          <a:lstStyle/>
          <a:p>
            <a:r>
              <a:rPr lang="en-US" b="1" dirty="0" err="1"/>
              <a:t>Bài</a:t>
            </a:r>
            <a:r>
              <a:rPr lang="en-US" b="1" dirty="0"/>
              <a:t> </a:t>
            </a:r>
            <a:r>
              <a:rPr lang="en-US" b="1" dirty="0" err="1"/>
              <a:t>tập</a:t>
            </a:r>
            <a:r>
              <a:rPr lang="en-US" b="1" dirty="0"/>
              <a:t> 36/SGK/123</a:t>
            </a:r>
            <a:br>
              <a:rPr lang="en-US" b="1" dirty="0"/>
            </a:br>
            <a:endParaRPr lang="en-US" b="1" dirty="0"/>
          </a:p>
        </p:txBody>
      </p:sp>
      <p:sp>
        <p:nvSpPr>
          <p:cNvPr id="6" name="Rectangle 3"/>
          <p:cNvSpPr txBox="1">
            <a:spLocks noChangeArrowheads="1"/>
          </p:cNvSpPr>
          <p:nvPr/>
        </p:nvSpPr>
        <p:spPr bwMode="auto">
          <a:xfrm>
            <a:off x="4626565" y="787717"/>
            <a:ext cx="6383383" cy="1284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1800">
                <a:solidFill>
                  <a:schemeClr val="tx1"/>
                </a:solidFill>
                <a:latin typeface="+mn-lt"/>
              </a:defRPr>
            </a:lvl4pPr>
            <a:lvl5pPr marL="2057400" indent="-228600" algn="l" rtl="0" eaLnBrk="0" fontAlgn="base" hangingPunct="0">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sz="1800">
                <a:solidFill>
                  <a:schemeClr val="tx1"/>
                </a:solidFill>
                <a:latin typeface="+mn-lt"/>
              </a:defRPr>
            </a:lvl6pPr>
            <a:lvl7pPr marL="2971800" indent="-228600" algn="l" rtl="0" fontAlgn="base">
              <a:spcBef>
                <a:spcPct val="20000"/>
              </a:spcBef>
              <a:spcAft>
                <a:spcPct val="0"/>
              </a:spcAft>
              <a:buChar char="»"/>
              <a:defRPr sz="1800">
                <a:solidFill>
                  <a:schemeClr val="tx1"/>
                </a:solidFill>
                <a:latin typeface="+mn-lt"/>
              </a:defRPr>
            </a:lvl7pPr>
            <a:lvl8pPr marL="3429000" indent="-228600" algn="l" rtl="0" fontAlgn="base">
              <a:spcBef>
                <a:spcPct val="20000"/>
              </a:spcBef>
              <a:spcAft>
                <a:spcPct val="0"/>
              </a:spcAft>
              <a:buChar char="»"/>
              <a:defRPr sz="1800">
                <a:solidFill>
                  <a:schemeClr val="tx1"/>
                </a:solidFill>
                <a:latin typeface="+mn-lt"/>
              </a:defRPr>
            </a:lvl8pPr>
            <a:lvl9pPr marL="3886200" indent="-228600" algn="l" rtl="0" fontAlgn="base">
              <a:spcBef>
                <a:spcPct val="20000"/>
              </a:spcBef>
              <a:spcAft>
                <a:spcPct val="0"/>
              </a:spcAft>
              <a:buChar char="»"/>
              <a:defRPr sz="1800">
                <a:solidFill>
                  <a:schemeClr val="tx1"/>
                </a:solidFill>
                <a:latin typeface="+mn-lt"/>
              </a:defRPr>
            </a:lvl9pPr>
          </a:lstStyle>
          <a:p>
            <a:pPr eaLnBrk="1" hangingPunct="1">
              <a:buFontTx/>
              <a:buNone/>
              <a:defRPr/>
            </a:pPr>
            <a:endParaRPr lang="en-US" altLang="en-US" sz="3600" b="0" u="none" kern="0" dirty="0">
              <a:latin typeface="Times New Roman" panose="02020603050405020304" pitchFamily="18" charset="0"/>
              <a:cs typeface="Times New Roman" panose="02020603050405020304" pitchFamily="18" charset="0"/>
            </a:endParaRPr>
          </a:p>
        </p:txBody>
      </p:sp>
      <p:sp>
        <p:nvSpPr>
          <p:cNvPr id="7" name="Text Box 37"/>
          <p:cNvSpPr txBox="1">
            <a:spLocks noChangeArrowheads="1"/>
          </p:cNvSpPr>
          <p:nvPr/>
        </p:nvSpPr>
        <p:spPr bwMode="auto">
          <a:xfrm>
            <a:off x="5029200" y="726906"/>
            <a:ext cx="506838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None/>
            </a:pPr>
            <a:r>
              <a:rPr lang="en-US" altLang="en-US" sz="3600" dirty="0">
                <a:solidFill>
                  <a:schemeClr val="tx1"/>
                </a:solidFill>
                <a:latin typeface="Times New Roman" panose="02020603050405020304" pitchFamily="18" charset="0"/>
              </a:rPr>
              <a:t>b) </a:t>
            </a:r>
            <a:r>
              <a:rPr lang="en-US" altLang="en-US" sz="3600" dirty="0" err="1">
                <a:solidFill>
                  <a:schemeClr val="tx1"/>
                </a:solidFill>
                <a:latin typeface="Times New Roman" panose="02020603050405020304" pitchFamily="18" charset="0"/>
              </a:rPr>
              <a:t>Chứng</a:t>
            </a:r>
            <a:r>
              <a:rPr lang="en-US" altLang="en-US" sz="3600" dirty="0">
                <a:solidFill>
                  <a:schemeClr val="tx1"/>
                </a:solidFill>
                <a:latin typeface="Times New Roman" panose="02020603050405020304" pitchFamily="18" charset="0"/>
              </a:rPr>
              <a:t> minh: AC = CD</a:t>
            </a:r>
          </a:p>
        </p:txBody>
      </p:sp>
      <p:sp>
        <p:nvSpPr>
          <p:cNvPr id="9" name="Up Arrow 8"/>
          <p:cNvSpPr/>
          <p:nvPr/>
        </p:nvSpPr>
        <p:spPr>
          <a:xfrm>
            <a:off x="7445828" y="1432565"/>
            <a:ext cx="235132" cy="6923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Box 3"/>
          <p:cNvSpPr txBox="1">
            <a:spLocks noChangeArrowheads="1"/>
          </p:cNvSpPr>
          <p:nvPr/>
        </p:nvSpPr>
        <p:spPr bwMode="auto">
          <a:xfrm>
            <a:off x="4790307" y="2191942"/>
            <a:ext cx="554617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50000"/>
              </a:spcBef>
              <a:buClrTx/>
              <a:buSzTx/>
              <a:buNone/>
            </a:pPr>
            <a:r>
              <a:rPr lang="en-US" altLang="en-US" sz="3200" u="none" dirty="0">
                <a:solidFill>
                  <a:schemeClr val="tx1"/>
                </a:solidFill>
                <a:latin typeface="Times New Roman" panose="02020603050405020304" pitchFamily="18" charset="0"/>
                <a:cs typeface="Times New Roman" panose="02020603050405020304" pitchFamily="18" charset="0"/>
              </a:rPr>
              <a:t>C </a:t>
            </a:r>
            <a:r>
              <a:rPr lang="en-US" altLang="en-US" sz="3200" u="none" dirty="0" err="1">
                <a:solidFill>
                  <a:schemeClr val="tx1"/>
                </a:solidFill>
                <a:latin typeface="Times New Roman" panose="02020603050405020304" pitchFamily="18" charset="0"/>
                <a:cs typeface="Times New Roman" panose="02020603050405020304" pitchFamily="18" charset="0"/>
              </a:rPr>
              <a:t>là</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trung</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điểm</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của</a:t>
            </a:r>
            <a:r>
              <a:rPr lang="en-US" altLang="en-US" sz="3200" dirty="0">
                <a:solidFill>
                  <a:schemeClr val="tx1"/>
                </a:solidFill>
                <a:latin typeface="Times New Roman" panose="02020603050405020304" pitchFamily="18" charset="0"/>
                <a:cs typeface="Times New Roman" panose="02020603050405020304" pitchFamily="18" charset="0"/>
              </a:rPr>
              <a:t> AD</a:t>
            </a:r>
            <a:endParaRPr lang="en-US" altLang="en-US" sz="3200" u="none" dirty="0">
              <a:solidFill>
                <a:schemeClr val="tx1"/>
              </a:solidFill>
              <a:latin typeface="Times New Roman" panose="02020603050405020304" pitchFamily="18" charset="0"/>
              <a:cs typeface="Times New Roman" panose="02020603050405020304" pitchFamily="18" charset="0"/>
            </a:endParaRPr>
          </a:p>
        </p:txBody>
      </p:sp>
      <p:sp>
        <p:nvSpPr>
          <p:cNvPr id="13" name="Up Arrow 12"/>
          <p:cNvSpPr/>
          <p:nvPr/>
        </p:nvSpPr>
        <p:spPr>
          <a:xfrm>
            <a:off x="7445828" y="2794335"/>
            <a:ext cx="235132" cy="6923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p:cNvPicPr>
            <a:picLocks noChangeAspect="1"/>
          </p:cNvPicPr>
          <p:nvPr/>
        </p:nvPicPr>
        <p:blipFill>
          <a:blip r:embed="rId3"/>
          <a:stretch>
            <a:fillRect/>
          </a:stretch>
        </p:blipFill>
        <p:spPr>
          <a:xfrm>
            <a:off x="0" y="595423"/>
            <a:ext cx="5029200" cy="4753207"/>
          </a:xfrm>
          <a:prstGeom prst="rect">
            <a:avLst/>
          </a:prstGeom>
        </p:spPr>
      </p:pic>
      <p:cxnSp>
        <p:nvCxnSpPr>
          <p:cNvPr id="16" name="Straight Connector 15"/>
          <p:cNvCxnSpPr/>
          <p:nvPr/>
        </p:nvCxnSpPr>
        <p:spPr>
          <a:xfrm flipV="1">
            <a:off x="2327502" y="2081848"/>
            <a:ext cx="600892" cy="971000"/>
          </a:xfrm>
          <a:prstGeom prst="line">
            <a:avLst/>
          </a:prstGeom>
        </p:spPr>
        <p:style>
          <a:lnRef idx="3">
            <a:schemeClr val="accent5"/>
          </a:lnRef>
          <a:fillRef idx="0">
            <a:schemeClr val="accent5"/>
          </a:fillRef>
          <a:effectRef idx="2">
            <a:schemeClr val="accent5"/>
          </a:effectRef>
          <a:fontRef idx="minor">
            <a:schemeClr val="tx1"/>
          </a:fontRef>
        </p:style>
      </p:cxnSp>
      <p:graphicFrame>
        <p:nvGraphicFramePr>
          <p:cNvPr id="17" name="Object 16"/>
          <p:cNvGraphicFramePr>
            <a:graphicFrameLocks noChangeAspect="1"/>
          </p:cNvGraphicFramePr>
          <p:nvPr/>
        </p:nvGraphicFramePr>
        <p:xfrm>
          <a:off x="6412976" y="3611393"/>
          <a:ext cx="2352202" cy="598018"/>
        </p:xfrm>
        <a:graphic>
          <a:graphicData uri="http://schemas.openxmlformats.org/presentationml/2006/ole">
            <mc:AlternateContent xmlns:mc="http://schemas.openxmlformats.org/markup-compatibility/2006">
              <mc:Choice xmlns:v="urn:schemas-microsoft-com:vml" Requires="v">
                <p:oleObj spid="_x0000_s4105" name="Equation" r:id="rId4" imgW="749160" imgH="190440" progId="Equation.DSMT4">
                  <p:embed/>
                </p:oleObj>
              </mc:Choice>
              <mc:Fallback>
                <p:oleObj name="Equation" r:id="rId4" imgW="749160" imgH="190440" progId="Equation.DSMT4">
                  <p:embed/>
                  <p:pic>
                    <p:nvPicPr>
                      <p:cNvPr id="17" name="Object 16"/>
                      <p:cNvPicPr/>
                      <p:nvPr/>
                    </p:nvPicPr>
                    <p:blipFill>
                      <a:blip r:embed="rId5"/>
                      <a:stretch>
                        <a:fillRect/>
                      </a:stretch>
                    </p:blipFill>
                    <p:spPr>
                      <a:xfrm>
                        <a:off x="6412976" y="3611393"/>
                        <a:ext cx="2352202" cy="598018"/>
                      </a:xfrm>
                      <a:prstGeom prst="rect">
                        <a:avLst/>
                      </a:prstGeom>
                    </p:spPr>
                  </p:pic>
                </p:oleObj>
              </mc:Fallback>
            </mc:AlternateContent>
          </a:graphicData>
        </a:graphic>
      </p:graphicFrame>
      <p:sp>
        <p:nvSpPr>
          <p:cNvPr id="18" name="Up Arrow 17"/>
          <p:cNvSpPr/>
          <p:nvPr/>
        </p:nvSpPr>
        <p:spPr>
          <a:xfrm>
            <a:off x="7445828" y="4266561"/>
            <a:ext cx="235132" cy="6923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Box 3"/>
          <p:cNvSpPr txBox="1">
            <a:spLocks noChangeArrowheads="1"/>
          </p:cNvSpPr>
          <p:nvPr/>
        </p:nvSpPr>
        <p:spPr bwMode="auto">
          <a:xfrm>
            <a:off x="4790307" y="5025938"/>
            <a:ext cx="5546173"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50000"/>
              </a:spcBef>
              <a:buClrTx/>
              <a:buSzTx/>
              <a:buNone/>
            </a:pPr>
            <a:r>
              <a:rPr lang="en-US" altLang="en-US" sz="3200" u="none" dirty="0">
                <a:solidFill>
                  <a:schemeClr val="tx1"/>
                </a:solidFill>
                <a:latin typeface="Times New Roman" panose="02020603050405020304" pitchFamily="18" charset="0"/>
                <a:cs typeface="Times New Roman" panose="02020603050405020304" pitchFamily="18" charset="0"/>
              </a:rPr>
              <a:t>Tam </a:t>
            </a:r>
            <a:r>
              <a:rPr lang="en-US" altLang="en-US" sz="3200" u="none" dirty="0" err="1">
                <a:solidFill>
                  <a:schemeClr val="tx1"/>
                </a:solidFill>
                <a:latin typeface="Times New Roman" panose="02020603050405020304" pitchFamily="18" charset="0"/>
                <a:cs typeface="Times New Roman" panose="02020603050405020304" pitchFamily="18" charset="0"/>
              </a:rPr>
              <a:t>giác</a:t>
            </a:r>
            <a:r>
              <a:rPr lang="en-US" altLang="en-US" sz="3200" u="none" dirty="0">
                <a:solidFill>
                  <a:schemeClr val="tx1"/>
                </a:solidFill>
                <a:latin typeface="Times New Roman" panose="02020603050405020304" pitchFamily="18" charset="0"/>
                <a:cs typeface="Times New Roman" panose="02020603050405020304" pitchFamily="18" charset="0"/>
              </a:rPr>
              <a:t> OCA </a:t>
            </a:r>
            <a:r>
              <a:rPr lang="en-US" altLang="en-US" sz="3200" u="none" dirty="0" err="1">
                <a:solidFill>
                  <a:schemeClr val="tx1"/>
                </a:solidFill>
                <a:latin typeface="Times New Roman" panose="02020603050405020304" pitchFamily="18" charset="0"/>
                <a:cs typeface="Times New Roman" panose="02020603050405020304" pitchFamily="18" charset="0"/>
              </a:rPr>
              <a:t>nội</a:t>
            </a:r>
            <a:r>
              <a:rPr lang="en-US" altLang="en-US" sz="3200" u="none" dirty="0">
                <a:solidFill>
                  <a:schemeClr val="tx1"/>
                </a:solidFill>
                <a:latin typeface="Times New Roman" panose="02020603050405020304" pitchFamily="18" charset="0"/>
                <a:cs typeface="Times New Roman" panose="02020603050405020304" pitchFamily="18" charset="0"/>
              </a:rPr>
              <a:t> </a:t>
            </a:r>
            <a:r>
              <a:rPr lang="en-US" altLang="en-US" sz="3200" u="none" dirty="0" err="1">
                <a:solidFill>
                  <a:schemeClr val="tx1"/>
                </a:solidFill>
                <a:latin typeface="Times New Roman" panose="02020603050405020304" pitchFamily="18" charset="0"/>
                <a:cs typeface="Times New Roman" panose="02020603050405020304" pitchFamily="18" charset="0"/>
              </a:rPr>
              <a:t>tiếp</a:t>
            </a:r>
            <a:r>
              <a:rPr lang="en-US" altLang="en-US" sz="3200" u="none" dirty="0">
                <a:solidFill>
                  <a:schemeClr val="tx1"/>
                </a:solidFill>
                <a:latin typeface="Times New Roman" panose="02020603050405020304" pitchFamily="18" charset="0"/>
                <a:cs typeface="Times New Roman" panose="02020603050405020304" pitchFamily="18" charset="0"/>
              </a:rPr>
              <a:t> </a:t>
            </a:r>
            <a:r>
              <a:rPr lang="en-US" altLang="en-US" sz="3200" u="none" dirty="0" err="1">
                <a:solidFill>
                  <a:schemeClr val="tx1"/>
                </a:solidFill>
                <a:latin typeface="Times New Roman" panose="02020603050405020304" pitchFamily="18" charset="0"/>
                <a:cs typeface="Times New Roman" panose="02020603050405020304" pitchFamily="18" charset="0"/>
              </a:rPr>
              <a:t>đường</a:t>
            </a:r>
            <a:r>
              <a:rPr lang="en-US" altLang="en-US" sz="3200" u="none" dirty="0">
                <a:solidFill>
                  <a:schemeClr val="tx1"/>
                </a:solidFill>
                <a:latin typeface="Times New Roman" panose="02020603050405020304" pitchFamily="18" charset="0"/>
                <a:cs typeface="Times New Roman" panose="02020603050405020304" pitchFamily="18" charset="0"/>
              </a:rPr>
              <a:t> </a:t>
            </a:r>
            <a:r>
              <a:rPr lang="en-US" altLang="en-US" sz="3200" u="none" dirty="0" err="1">
                <a:solidFill>
                  <a:schemeClr val="tx1"/>
                </a:solidFill>
                <a:latin typeface="Times New Roman" panose="02020603050405020304" pitchFamily="18" charset="0"/>
                <a:cs typeface="Times New Roman" panose="02020603050405020304" pitchFamily="18" charset="0"/>
              </a:rPr>
              <a:t>tròn</a:t>
            </a:r>
            <a:r>
              <a:rPr lang="en-US" altLang="en-US" sz="3200" u="none" dirty="0">
                <a:solidFill>
                  <a:schemeClr val="tx1"/>
                </a:solidFill>
                <a:latin typeface="Times New Roman" panose="02020603050405020304" pitchFamily="18" charset="0"/>
                <a:cs typeface="Times New Roman" panose="02020603050405020304" pitchFamily="18" charset="0"/>
              </a:rPr>
              <a:t> (I) </a:t>
            </a:r>
            <a:r>
              <a:rPr lang="en-US" altLang="en-US" sz="3200" u="none" dirty="0" err="1">
                <a:solidFill>
                  <a:schemeClr val="tx1"/>
                </a:solidFill>
                <a:latin typeface="Times New Roman" panose="02020603050405020304" pitchFamily="18" charset="0"/>
                <a:cs typeface="Times New Roman" panose="02020603050405020304" pitchFamily="18" charset="0"/>
              </a:rPr>
              <a:t>đường</a:t>
            </a:r>
            <a:r>
              <a:rPr lang="en-US" altLang="en-US" sz="3200" u="none" dirty="0">
                <a:solidFill>
                  <a:schemeClr val="tx1"/>
                </a:solidFill>
                <a:latin typeface="Times New Roman" panose="02020603050405020304" pitchFamily="18" charset="0"/>
                <a:cs typeface="Times New Roman" panose="02020603050405020304" pitchFamily="18" charset="0"/>
              </a:rPr>
              <a:t> </a:t>
            </a:r>
            <a:r>
              <a:rPr lang="en-US" altLang="en-US" sz="3200" u="none" dirty="0" err="1">
                <a:solidFill>
                  <a:schemeClr val="tx1"/>
                </a:solidFill>
                <a:latin typeface="Times New Roman" panose="02020603050405020304" pitchFamily="18" charset="0"/>
                <a:cs typeface="Times New Roman" panose="02020603050405020304" pitchFamily="18" charset="0"/>
              </a:rPr>
              <a:t>kính</a:t>
            </a:r>
            <a:r>
              <a:rPr lang="en-US" altLang="en-US" sz="3200" u="none" dirty="0">
                <a:solidFill>
                  <a:schemeClr val="tx1"/>
                </a:solidFill>
                <a:latin typeface="Times New Roman" panose="02020603050405020304" pitchFamily="18" charset="0"/>
                <a:cs typeface="Times New Roman" panose="02020603050405020304" pitchFamily="18" charset="0"/>
              </a:rPr>
              <a:t> AO</a:t>
            </a:r>
          </a:p>
        </p:txBody>
      </p:sp>
      <p:sp>
        <p:nvSpPr>
          <p:cNvPr id="20" name="Text Box 3"/>
          <p:cNvSpPr txBox="1">
            <a:spLocks noChangeArrowheads="1"/>
          </p:cNvSpPr>
          <p:nvPr/>
        </p:nvSpPr>
        <p:spPr bwMode="auto">
          <a:xfrm>
            <a:off x="7680960" y="2831037"/>
            <a:ext cx="267101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50000"/>
              </a:spcBef>
              <a:buClrTx/>
              <a:buSzTx/>
              <a:buNone/>
            </a:pPr>
            <a:r>
              <a:rPr lang="en-US" altLang="en-US" sz="2000" u="none" dirty="0" err="1">
                <a:solidFill>
                  <a:schemeClr val="tx1"/>
                </a:solidFill>
                <a:latin typeface="Times New Roman" panose="02020603050405020304" pitchFamily="18" charset="0"/>
                <a:cs typeface="Times New Roman" panose="02020603050405020304" pitchFamily="18" charset="0"/>
              </a:rPr>
              <a:t>Quan</a:t>
            </a:r>
            <a:r>
              <a:rPr lang="en-US" altLang="en-US" sz="2000" u="none" dirty="0">
                <a:solidFill>
                  <a:schemeClr val="tx1"/>
                </a:solidFill>
                <a:latin typeface="Times New Roman" panose="02020603050405020304" pitchFamily="18" charset="0"/>
                <a:cs typeface="Times New Roman" panose="02020603050405020304" pitchFamily="18" charset="0"/>
              </a:rPr>
              <a:t> </a:t>
            </a:r>
            <a:r>
              <a:rPr lang="en-US" altLang="en-US" sz="2000" u="none" dirty="0" err="1">
                <a:solidFill>
                  <a:schemeClr val="tx1"/>
                </a:solidFill>
                <a:latin typeface="Times New Roman" panose="02020603050405020304" pitchFamily="18" charset="0"/>
                <a:cs typeface="Times New Roman" panose="02020603050405020304" pitchFamily="18" charset="0"/>
              </a:rPr>
              <a:t>hệ</a:t>
            </a:r>
            <a:r>
              <a:rPr lang="en-US" altLang="en-US" sz="2000" u="none" dirty="0">
                <a:solidFill>
                  <a:schemeClr val="tx1"/>
                </a:solidFill>
                <a:latin typeface="Times New Roman" panose="02020603050405020304" pitchFamily="18" charset="0"/>
                <a:cs typeface="Times New Roman" panose="02020603050405020304" pitchFamily="18" charset="0"/>
              </a:rPr>
              <a:t> </a:t>
            </a:r>
            <a:r>
              <a:rPr lang="en-US" altLang="en-US" sz="2000" u="none" dirty="0" err="1">
                <a:solidFill>
                  <a:schemeClr val="tx1"/>
                </a:solidFill>
                <a:latin typeface="Times New Roman" panose="02020603050405020304" pitchFamily="18" charset="0"/>
                <a:cs typeface="Times New Roman" panose="02020603050405020304" pitchFamily="18" charset="0"/>
              </a:rPr>
              <a:t>vuông</a:t>
            </a:r>
            <a:r>
              <a:rPr lang="en-US" altLang="en-US" sz="2000" u="none" dirty="0">
                <a:solidFill>
                  <a:schemeClr val="tx1"/>
                </a:solidFill>
                <a:latin typeface="Times New Roman" panose="02020603050405020304" pitchFamily="18" charset="0"/>
                <a:cs typeface="Times New Roman" panose="02020603050405020304" pitchFamily="18" charset="0"/>
              </a:rPr>
              <a:t> </a:t>
            </a:r>
            <a:r>
              <a:rPr lang="en-US" altLang="en-US" sz="2000" u="none" dirty="0" err="1">
                <a:solidFill>
                  <a:schemeClr val="tx1"/>
                </a:solidFill>
                <a:latin typeface="Times New Roman" panose="02020603050405020304" pitchFamily="18" charset="0"/>
                <a:cs typeface="Times New Roman" panose="02020603050405020304" pitchFamily="18" charset="0"/>
              </a:rPr>
              <a:t>góc</a:t>
            </a:r>
            <a:r>
              <a:rPr lang="en-US" altLang="en-US" sz="2000" u="none" dirty="0">
                <a:solidFill>
                  <a:schemeClr val="tx1"/>
                </a:solidFill>
                <a:latin typeface="Times New Roman" panose="02020603050405020304" pitchFamily="18" charset="0"/>
                <a:cs typeface="Times New Roman" panose="02020603050405020304" pitchFamily="18" charset="0"/>
              </a:rPr>
              <a:t> </a:t>
            </a:r>
            <a:r>
              <a:rPr lang="en-US" altLang="en-US" sz="2000" u="none" dirty="0" err="1">
                <a:solidFill>
                  <a:schemeClr val="tx1"/>
                </a:solidFill>
                <a:latin typeface="Times New Roman" panose="02020603050405020304" pitchFamily="18" charset="0"/>
                <a:cs typeface="Times New Roman" panose="02020603050405020304" pitchFamily="18" charset="0"/>
              </a:rPr>
              <a:t>giữa</a:t>
            </a:r>
            <a:r>
              <a:rPr lang="en-US" altLang="en-US" sz="2000" u="none" dirty="0">
                <a:solidFill>
                  <a:schemeClr val="tx1"/>
                </a:solidFill>
                <a:latin typeface="Times New Roman" panose="02020603050405020304" pitchFamily="18" charset="0"/>
                <a:cs typeface="Times New Roman" panose="02020603050405020304" pitchFamily="18" charset="0"/>
              </a:rPr>
              <a:t> </a:t>
            </a:r>
            <a:r>
              <a:rPr lang="en-US" altLang="en-US" sz="2000" u="none" dirty="0" err="1">
                <a:solidFill>
                  <a:schemeClr val="tx1"/>
                </a:solidFill>
                <a:latin typeface="Times New Roman" panose="02020603050405020304" pitchFamily="18" charset="0"/>
                <a:cs typeface="Times New Roman" panose="02020603050405020304" pitchFamily="18" charset="0"/>
              </a:rPr>
              <a:t>đường</a:t>
            </a:r>
            <a:r>
              <a:rPr lang="en-US" altLang="en-US" sz="2000" u="none" dirty="0">
                <a:solidFill>
                  <a:schemeClr val="tx1"/>
                </a:solidFill>
                <a:latin typeface="Times New Roman" panose="02020603050405020304" pitchFamily="18" charset="0"/>
                <a:cs typeface="Times New Roman" panose="02020603050405020304" pitchFamily="18" charset="0"/>
              </a:rPr>
              <a:t> </a:t>
            </a:r>
            <a:r>
              <a:rPr lang="en-US" altLang="en-US" sz="2000" u="none" dirty="0" err="1">
                <a:solidFill>
                  <a:schemeClr val="tx1"/>
                </a:solidFill>
                <a:latin typeface="Times New Roman" panose="02020603050405020304" pitchFamily="18" charset="0"/>
                <a:cs typeface="Times New Roman" panose="02020603050405020304" pitchFamily="18" charset="0"/>
              </a:rPr>
              <a:t>kính</a:t>
            </a:r>
            <a:r>
              <a:rPr lang="en-US" altLang="en-US" sz="2000" u="none" dirty="0">
                <a:solidFill>
                  <a:schemeClr val="tx1"/>
                </a:solidFill>
                <a:latin typeface="Times New Roman" panose="02020603050405020304" pitchFamily="18" charset="0"/>
                <a:cs typeface="Times New Roman" panose="02020603050405020304" pitchFamily="18" charset="0"/>
              </a:rPr>
              <a:t> </a:t>
            </a:r>
            <a:r>
              <a:rPr lang="en-US" altLang="en-US" sz="2000" u="none" dirty="0" err="1">
                <a:solidFill>
                  <a:schemeClr val="tx1"/>
                </a:solidFill>
                <a:latin typeface="Times New Roman" panose="02020603050405020304" pitchFamily="18" charset="0"/>
                <a:cs typeface="Times New Roman" panose="02020603050405020304" pitchFamily="18" charset="0"/>
              </a:rPr>
              <a:t>và</a:t>
            </a:r>
            <a:r>
              <a:rPr lang="en-US" altLang="en-US" sz="2000" u="none" dirty="0">
                <a:solidFill>
                  <a:schemeClr val="tx1"/>
                </a:solidFill>
                <a:latin typeface="Times New Roman" panose="02020603050405020304" pitchFamily="18" charset="0"/>
                <a:cs typeface="Times New Roman" panose="02020603050405020304" pitchFamily="18" charset="0"/>
              </a:rPr>
              <a:t> </a:t>
            </a:r>
            <a:r>
              <a:rPr lang="en-US" altLang="en-US" sz="2000" u="none" dirty="0" err="1">
                <a:solidFill>
                  <a:schemeClr val="tx1"/>
                </a:solidFill>
                <a:latin typeface="Times New Roman" panose="02020603050405020304" pitchFamily="18" charset="0"/>
                <a:cs typeface="Times New Roman" panose="02020603050405020304" pitchFamily="18" charset="0"/>
              </a:rPr>
              <a:t>dây</a:t>
            </a:r>
            <a:endParaRPr lang="en-US" altLang="en-US" sz="2000" u="none" dirty="0">
              <a:solidFill>
                <a:schemeClr val="tx1"/>
              </a:solidFill>
              <a:latin typeface="Times New Roman" panose="02020603050405020304" pitchFamily="18" charset="0"/>
              <a:cs typeface="Times New Roman" panose="02020603050405020304" pitchFamily="18" charset="0"/>
            </a:endParaRPr>
          </a:p>
        </p:txBody>
      </p:sp>
      <p:pic>
        <p:nvPicPr>
          <p:cNvPr id="21" name="Picture 20"/>
          <p:cNvPicPr>
            <a:picLocks noChangeAspect="1"/>
          </p:cNvPicPr>
          <p:nvPr/>
        </p:nvPicPr>
        <p:blipFill>
          <a:blip r:embed="rId6"/>
          <a:stretch>
            <a:fillRect/>
          </a:stretch>
        </p:blipFill>
        <p:spPr>
          <a:xfrm>
            <a:off x="4626565" y="787717"/>
            <a:ext cx="7204983" cy="5283653"/>
          </a:xfrm>
          <a:prstGeom prst="rect">
            <a:avLst/>
          </a:prstGeom>
        </p:spPr>
      </p:pic>
    </p:spTree>
    <p:extLst>
      <p:ext uri="{BB962C8B-B14F-4D97-AF65-F5344CB8AC3E}">
        <p14:creationId xmlns:p14="http://schemas.microsoft.com/office/powerpoint/2010/main" val="2219004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500"/>
                                        <p:tgtEl>
                                          <p:spTgt spid="1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fade">
                                      <p:cBhvr>
                                        <p:cTn id="23" dur="500"/>
                                        <p:tgtEl>
                                          <p:spTgt spid="20"/>
                                        </p:tgtEl>
                                      </p:cBhvr>
                                    </p:animEffect>
                                  </p:childTnLst>
                                </p:cTn>
                              </p:par>
                              <p:par>
                                <p:cTn id="24" presetID="10" presetClass="entr" presetSubtype="0" fill="hold" nodeType="with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500"/>
                                        <p:tgtEl>
                                          <p:spTgt spid="1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fade">
                                      <p:cBhvr>
                                        <p:cTn id="31" dur="500"/>
                                        <p:tgtEl>
                                          <p:spTgt spid="18"/>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fade">
                                      <p:cBhvr>
                                        <p:cTn id="34" dur="500"/>
                                        <p:tgtEl>
                                          <p:spTgt spid="19"/>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fade">
                                      <p:cBhvr>
                                        <p:cTn id="3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animBg="1"/>
      <p:bldP spid="10" grpId="0"/>
      <p:bldP spid="13" grpId="0" animBg="1"/>
      <p:bldP spid="18" grpId="0" animBg="1"/>
      <p:bldP spid="19" grpId="0"/>
      <p:bldP spid="2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461963" y="238125"/>
            <a:ext cx="8229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1800">
                <a:solidFill>
                  <a:schemeClr val="tx1"/>
                </a:solidFill>
                <a:latin typeface="+mn-lt"/>
              </a:defRPr>
            </a:lvl4pPr>
            <a:lvl5pPr marL="2057400" indent="-228600" algn="l" rtl="0" eaLnBrk="0" fontAlgn="base" hangingPunct="0">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sz="1800">
                <a:solidFill>
                  <a:schemeClr val="tx1"/>
                </a:solidFill>
                <a:latin typeface="+mn-lt"/>
              </a:defRPr>
            </a:lvl6pPr>
            <a:lvl7pPr marL="2971800" indent="-228600" algn="l" rtl="0" fontAlgn="base">
              <a:spcBef>
                <a:spcPct val="20000"/>
              </a:spcBef>
              <a:spcAft>
                <a:spcPct val="0"/>
              </a:spcAft>
              <a:buChar char="»"/>
              <a:defRPr sz="1800">
                <a:solidFill>
                  <a:schemeClr val="tx1"/>
                </a:solidFill>
                <a:latin typeface="+mn-lt"/>
              </a:defRPr>
            </a:lvl7pPr>
            <a:lvl8pPr marL="3429000" indent="-228600" algn="l" rtl="0" fontAlgn="base">
              <a:spcBef>
                <a:spcPct val="20000"/>
              </a:spcBef>
              <a:spcAft>
                <a:spcPct val="0"/>
              </a:spcAft>
              <a:buChar char="»"/>
              <a:defRPr sz="1800">
                <a:solidFill>
                  <a:schemeClr val="tx1"/>
                </a:solidFill>
                <a:latin typeface="+mn-lt"/>
              </a:defRPr>
            </a:lvl8pPr>
            <a:lvl9pPr marL="3886200" indent="-228600" algn="l" rtl="0" fontAlgn="base">
              <a:spcBef>
                <a:spcPct val="20000"/>
              </a:spcBef>
              <a:spcAft>
                <a:spcPct val="0"/>
              </a:spcAft>
              <a:buChar char="»"/>
              <a:defRPr sz="1800">
                <a:solidFill>
                  <a:schemeClr val="tx1"/>
                </a:solidFill>
                <a:latin typeface="+mn-lt"/>
              </a:defRPr>
            </a:lvl9pPr>
          </a:lstStyle>
          <a:p>
            <a:pPr eaLnBrk="1" hangingPunct="1">
              <a:buFontTx/>
              <a:buNone/>
              <a:defRPr/>
            </a:pPr>
            <a:r>
              <a:rPr lang="vi-VN" altLang="en-US" sz="3200" kern="0" dirty="0">
                <a:latin typeface="Times New Roman" panose="02020603050405020304" pitchFamily="18" charset="0"/>
                <a:cs typeface="Times New Roman" panose="02020603050405020304" pitchFamily="18" charset="0"/>
              </a:rPr>
              <a:t>2, Tiếp tuyến chung của hai đường tròn</a:t>
            </a:r>
            <a:endParaRPr lang="en-US" altLang="en-US" sz="3200" kern="0" dirty="0">
              <a:latin typeface="Times New Roman" panose="02020603050405020304" pitchFamily="18" charset="0"/>
              <a:cs typeface="Times New Roman" panose="02020603050405020304" pitchFamily="18" charset="0"/>
            </a:endParaRPr>
          </a:p>
          <a:p>
            <a:pPr eaLnBrk="1" hangingPunct="1">
              <a:buFontTx/>
              <a:buNone/>
              <a:defRPr/>
            </a:pPr>
            <a:endParaRPr lang="en-US" altLang="en-US" sz="3200" kern="0" dirty="0">
              <a:latin typeface="Times New Roman" panose="02020603050405020304" pitchFamily="18" charset="0"/>
              <a:cs typeface="Times New Roman" panose="02020603050405020304" pitchFamily="18" charset="0"/>
            </a:endParaRPr>
          </a:p>
        </p:txBody>
      </p:sp>
      <p:pic>
        <p:nvPicPr>
          <p:cNvPr id="22531"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909638"/>
            <a:ext cx="5394325"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2"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952500"/>
            <a:ext cx="4911725"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3"/>
          <p:cNvSpPr txBox="1">
            <a:spLocks noChangeArrowheads="1"/>
          </p:cNvSpPr>
          <p:nvPr/>
        </p:nvSpPr>
        <p:spPr bwMode="auto">
          <a:xfrm>
            <a:off x="0" y="4343400"/>
            <a:ext cx="11125200" cy="1284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1800">
                <a:solidFill>
                  <a:schemeClr val="tx1"/>
                </a:solidFill>
                <a:latin typeface="+mn-lt"/>
              </a:defRPr>
            </a:lvl4pPr>
            <a:lvl5pPr marL="2057400" indent="-228600" algn="l" rtl="0" eaLnBrk="0" fontAlgn="base" hangingPunct="0">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sz="1800">
                <a:solidFill>
                  <a:schemeClr val="tx1"/>
                </a:solidFill>
                <a:latin typeface="+mn-lt"/>
              </a:defRPr>
            </a:lvl6pPr>
            <a:lvl7pPr marL="2971800" indent="-228600" algn="l" rtl="0" fontAlgn="base">
              <a:spcBef>
                <a:spcPct val="20000"/>
              </a:spcBef>
              <a:spcAft>
                <a:spcPct val="0"/>
              </a:spcAft>
              <a:buChar char="»"/>
              <a:defRPr sz="1800">
                <a:solidFill>
                  <a:schemeClr val="tx1"/>
                </a:solidFill>
                <a:latin typeface="+mn-lt"/>
              </a:defRPr>
            </a:lvl7pPr>
            <a:lvl8pPr marL="3429000" indent="-228600" algn="l" rtl="0" fontAlgn="base">
              <a:spcBef>
                <a:spcPct val="20000"/>
              </a:spcBef>
              <a:spcAft>
                <a:spcPct val="0"/>
              </a:spcAft>
              <a:buChar char="»"/>
              <a:defRPr sz="1800">
                <a:solidFill>
                  <a:schemeClr val="tx1"/>
                </a:solidFill>
                <a:latin typeface="+mn-lt"/>
              </a:defRPr>
            </a:lvl8pPr>
            <a:lvl9pPr marL="3886200" indent="-228600" algn="l" rtl="0" fontAlgn="base">
              <a:spcBef>
                <a:spcPct val="20000"/>
              </a:spcBef>
              <a:spcAft>
                <a:spcPct val="0"/>
              </a:spcAft>
              <a:buChar char="»"/>
              <a:defRPr sz="1800">
                <a:solidFill>
                  <a:schemeClr val="tx1"/>
                </a:solidFill>
                <a:latin typeface="+mn-lt"/>
              </a:defRPr>
            </a:lvl9pPr>
          </a:lstStyle>
          <a:p>
            <a:pPr eaLnBrk="1" hangingPunct="1">
              <a:buFontTx/>
              <a:buNone/>
              <a:defRPr/>
            </a:pPr>
            <a:r>
              <a:rPr lang="en-US" altLang="en-US" sz="3600" u="none" kern="0" dirty="0" err="1">
                <a:latin typeface="Times New Roman" panose="02020603050405020304" pitchFamily="18" charset="0"/>
                <a:cs typeface="Times New Roman" panose="02020603050405020304" pitchFamily="18" charset="0"/>
              </a:rPr>
              <a:t>Định</a:t>
            </a:r>
            <a:r>
              <a:rPr lang="en-US" altLang="en-US" sz="3600" u="none" kern="0" dirty="0">
                <a:latin typeface="Times New Roman" panose="02020603050405020304" pitchFamily="18" charset="0"/>
                <a:cs typeface="Times New Roman" panose="02020603050405020304" pitchFamily="18" charset="0"/>
              </a:rPr>
              <a:t> </a:t>
            </a:r>
            <a:r>
              <a:rPr lang="en-US" altLang="en-US" sz="3600" u="none" kern="0" dirty="0" err="1">
                <a:latin typeface="Times New Roman" panose="02020603050405020304" pitchFamily="18" charset="0"/>
                <a:cs typeface="Times New Roman" panose="02020603050405020304" pitchFamily="18" charset="0"/>
              </a:rPr>
              <a:t>nghĩa</a:t>
            </a:r>
            <a:r>
              <a:rPr lang="en-US" altLang="en-US" sz="360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Tiếp</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tuyến</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chung</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của</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hai</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đường</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tròn</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là</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đường</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thẳng</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tiếp</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xúc</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với</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cả</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hai</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đường</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tròn</a:t>
            </a:r>
            <a:r>
              <a:rPr lang="en-US" altLang="en-US" sz="3600" b="0" u="none" kern="0" dirty="0">
                <a:latin typeface="Times New Roman" panose="02020603050405020304" pitchFamily="18" charset="0"/>
                <a:cs typeface="Times New Roman" panose="02020603050405020304" pitchFamily="18" charset="0"/>
              </a:rPr>
              <a:t> </a:t>
            </a:r>
            <a:r>
              <a:rPr lang="en-US" altLang="en-US" sz="3600" b="0" u="none" kern="0" dirty="0" err="1">
                <a:latin typeface="Times New Roman" panose="02020603050405020304" pitchFamily="18" charset="0"/>
                <a:cs typeface="Times New Roman" panose="02020603050405020304" pitchFamily="18" charset="0"/>
              </a:rPr>
              <a:t>đó</a:t>
            </a:r>
            <a:r>
              <a:rPr lang="en-US" altLang="en-US" sz="3600" b="0" u="none" kern="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505916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581" y="313764"/>
            <a:ext cx="11088842" cy="1320800"/>
          </a:xfrm>
        </p:spPr>
        <p:txBody>
          <a:bodyPr>
            <a:noAutofit/>
          </a:bodyPr>
          <a:lstStyle/>
          <a:p>
            <a:r>
              <a:rPr lang="en-US" sz="4400" dirty="0" err="1"/>
              <a:t>Hướng</a:t>
            </a:r>
            <a:r>
              <a:rPr lang="en-US" sz="4400" dirty="0"/>
              <a:t> </a:t>
            </a:r>
            <a:r>
              <a:rPr lang="en-US" sz="4400" dirty="0" err="1"/>
              <a:t>dẫn</a:t>
            </a:r>
            <a:r>
              <a:rPr lang="en-US" sz="4400" dirty="0"/>
              <a:t> </a:t>
            </a:r>
            <a:r>
              <a:rPr lang="en-US" sz="4400" dirty="0" err="1"/>
              <a:t>về</a:t>
            </a:r>
            <a:r>
              <a:rPr lang="en-US" sz="4400" dirty="0"/>
              <a:t> </a:t>
            </a:r>
            <a:r>
              <a:rPr lang="en-US" sz="4400" dirty="0" err="1"/>
              <a:t>nhà</a:t>
            </a:r>
            <a:r>
              <a:rPr lang="en-US" sz="4400" dirty="0"/>
              <a:t>:</a:t>
            </a:r>
            <a:br>
              <a:rPr lang="en-US" sz="4400" dirty="0"/>
            </a:br>
            <a:r>
              <a:rPr lang="en-US" sz="4400" dirty="0">
                <a:solidFill>
                  <a:schemeClr val="tx1"/>
                </a:solidFill>
              </a:rPr>
              <a:t>- </a:t>
            </a:r>
            <a:r>
              <a:rPr lang="en-US" sz="4400" dirty="0" err="1">
                <a:solidFill>
                  <a:schemeClr val="tx1"/>
                </a:solidFill>
              </a:rPr>
              <a:t>Học</a:t>
            </a:r>
            <a:r>
              <a:rPr lang="en-US" sz="4400" dirty="0">
                <a:solidFill>
                  <a:schemeClr val="tx1"/>
                </a:solidFill>
              </a:rPr>
              <a:t> </a:t>
            </a:r>
            <a:r>
              <a:rPr lang="en-US" sz="4400" dirty="0" err="1">
                <a:solidFill>
                  <a:schemeClr val="tx1"/>
                </a:solidFill>
              </a:rPr>
              <a:t>ba</a:t>
            </a:r>
            <a:r>
              <a:rPr lang="en-US" sz="4400" dirty="0">
                <a:solidFill>
                  <a:schemeClr val="tx1"/>
                </a:solidFill>
              </a:rPr>
              <a:t> </a:t>
            </a:r>
            <a:r>
              <a:rPr lang="en-US" sz="4400" dirty="0" err="1">
                <a:solidFill>
                  <a:schemeClr val="tx1"/>
                </a:solidFill>
              </a:rPr>
              <a:t>vị</a:t>
            </a:r>
            <a:r>
              <a:rPr lang="en-US" sz="4400" dirty="0">
                <a:solidFill>
                  <a:schemeClr val="tx1"/>
                </a:solidFill>
              </a:rPr>
              <a:t> </a:t>
            </a:r>
            <a:r>
              <a:rPr lang="en-US" sz="4400" dirty="0" err="1">
                <a:solidFill>
                  <a:schemeClr val="tx1"/>
                </a:solidFill>
              </a:rPr>
              <a:t>trí</a:t>
            </a:r>
            <a:r>
              <a:rPr lang="en-US" sz="4400" dirty="0">
                <a:solidFill>
                  <a:schemeClr val="tx1"/>
                </a:solidFill>
              </a:rPr>
              <a:t> </a:t>
            </a:r>
            <a:r>
              <a:rPr lang="en-US" sz="4400" dirty="0" err="1">
                <a:solidFill>
                  <a:schemeClr val="tx1"/>
                </a:solidFill>
              </a:rPr>
              <a:t>tương</a:t>
            </a:r>
            <a:r>
              <a:rPr lang="en-US" sz="4400" dirty="0">
                <a:solidFill>
                  <a:schemeClr val="tx1"/>
                </a:solidFill>
              </a:rPr>
              <a:t> </a:t>
            </a:r>
            <a:r>
              <a:rPr lang="en-US" sz="4400" dirty="0" err="1">
                <a:solidFill>
                  <a:schemeClr val="tx1"/>
                </a:solidFill>
              </a:rPr>
              <a:t>đối</a:t>
            </a:r>
            <a:r>
              <a:rPr lang="en-US" sz="4400" dirty="0">
                <a:solidFill>
                  <a:schemeClr val="tx1"/>
                </a:solidFill>
              </a:rPr>
              <a:t> </a:t>
            </a:r>
            <a:r>
              <a:rPr lang="en-US" sz="4400" dirty="0" err="1">
                <a:solidFill>
                  <a:schemeClr val="tx1"/>
                </a:solidFill>
              </a:rPr>
              <a:t>của</a:t>
            </a:r>
            <a:r>
              <a:rPr lang="en-US" sz="4400" dirty="0">
                <a:solidFill>
                  <a:schemeClr val="tx1"/>
                </a:solidFill>
              </a:rPr>
              <a:t> </a:t>
            </a:r>
            <a:r>
              <a:rPr lang="en-US" sz="4400" dirty="0" err="1">
                <a:solidFill>
                  <a:schemeClr val="tx1"/>
                </a:solidFill>
              </a:rPr>
              <a:t>đường</a:t>
            </a:r>
            <a:r>
              <a:rPr lang="en-US" sz="4400" dirty="0">
                <a:solidFill>
                  <a:schemeClr val="tx1"/>
                </a:solidFill>
              </a:rPr>
              <a:t> </a:t>
            </a:r>
            <a:r>
              <a:rPr lang="en-US" sz="4400" dirty="0" err="1">
                <a:solidFill>
                  <a:schemeClr val="tx1"/>
                </a:solidFill>
              </a:rPr>
              <a:t>tròn</a:t>
            </a:r>
            <a:r>
              <a:rPr lang="en-US" sz="4400" dirty="0">
                <a:solidFill>
                  <a:schemeClr val="tx1"/>
                </a:solidFill>
              </a:rPr>
              <a:t>, </a:t>
            </a:r>
            <a:r>
              <a:rPr lang="en-US" sz="4400" dirty="0" err="1">
                <a:solidFill>
                  <a:schemeClr val="tx1"/>
                </a:solidFill>
              </a:rPr>
              <a:t>các</a:t>
            </a:r>
            <a:r>
              <a:rPr lang="en-US" sz="4400" dirty="0">
                <a:solidFill>
                  <a:schemeClr val="tx1"/>
                </a:solidFill>
              </a:rPr>
              <a:t> </a:t>
            </a:r>
            <a:r>
              <a:rPr lang="en-US" sz="4400" dirty="0" err="1">
                <a:solidFill>
                  <a:schemeClr val="tx1"/>
                </a:solidFill>
              </a:rPr>
              <a:t>hệ</a:t>
            </a:r>
            <a:r>
              <a:rPr lang="en-US" sz="4400" dirty="0">
                <a:solidFill>
                  <a:schemeClr val="tx1"/>
                </a:solidFill>
              </a:rPr>
              <a:t> </a:t>
            </a:r>
            <a:r>
              <a:rPr lang="en-US" sz="4400" dirty="0" err="1">
                <a:solidFill>
                  <a:schemeClr val="tx1"/>
                </a:solidFill>
              </a:rPr>
              <a:t>thức</a:t>
            </a:r>
            <a:r>
              <a:rPr lang="en-US" sz="4400" dirty="0">
                <a:solidFill>
                  <a:schemeClr val="tx1"/>
                </a:solidFill>
              </a:rPr>
              <a:t> </a:t>
            </a:r>
            <a:r>
              <a:rPr lang="en-US" sz="4400" dirty="0" err="1">
                <a:solidFill>
                  <a:schemeClr val="tx1"/>
                </a:solidFill>
              </a:rPr>
              <a:t>giữa</a:t>
            </a:r>
            <a:r>
              <a:rPr lang="en-US" sz="4400" dirty="0">
                <a:solidFill>
                  <a:schemeClr val="tx1"/>
                </a:solidFill>
              </a:rPr>
              <a:t> </a:t>
            </a:r>
            <a:r>
              <a:rPr lang="en-US" sz="4400" dirty="0" err="1">
                <a:solidFill>
                  <a:schemeClr val="tx1"/>
                </a:solidFill>
              </a:rPr>
              <a:t>đoạn</a:t>
            </a:r>
            <a:r>
              <a:rPr lang="en-US" sz="4400" dirty="0">
                <a:solidFill>
                  <a:schemeClr val="tx1"/>
                </a:solidFill>
              </a:rPr>
              <a:t> </a:t>
            </a:r>
            <a:r>
              <a:rPr lang="en-US" sz="4400" dirty="0" err="1">
                <a:solidFill>
                  <a:schemeClr val="tx1"/>
                </a:solidFill>
              </a:rPr>
              <a:t>nối</a:t>
            </a:r>
            <a:r>
              <a:rPr lang="en-US" sz="4400" dirty="0">
                <a:solidFill>
                  <a:schemeClr val="tx1"/>
                </a:solidFill>
              </a:rPr>
              <a:t> </a:t>
            </a:r>
            <a:r>
              <a:rPr lang="en-US" sz="4400" dirty="0" err="1">
                <a:solidFill>
                  <a:schemeClr val="tx1"/>
                </a:solidFill>
              </a:rPr>
              <a:t>tâm</a:t>
            </a:r>
            <a:r>
              <a:rPr lang="en-US" sz="4400" dirty="0">
                <a:solidFill>
                  <a:schemeClr val="tx1"/>
                </a:solidFill>
              </a:rPr>
              <a:t> </a:t>
            </a:r>
            <a:r>
              <a:rPr lang="en-US" sz="4400" dirty="0" err="1">
                <a:solidFill>
                  <a:schemeClr val="tx1"/>
                </a:solidFill>
              </a:rPr>
              <a:t>và</a:t>
            </a:r>
            <a:r>
              <a:rPr lang="en-US" sz="4400" dirty="0">
                <a:solidFill>
                  <a:schemeClr val="tx1"/>
                </a:solidFill>
              </a:rPr>
              <a:t> </a:t>
            </a:r>
            <a:r>
              <a:rPr lang="en-US" sz="4400" dirty="0" err="1">
                <a:solidFill>
                  <a:schemeClr val="tx1"/>
                </a:solidFill>
              </a:rPr>
              <a:t>bán</a:t>
            </a:r>
            <a:r>
              <a:rPr lang="en-US" sz="4400" dirty="0">
                <a:solidFill>
                  <a:schemeClr val="tx1"/>
                </a:solidFill>
              </a:rPr>
              <a:t> </a:t>
            </a:r>
            <a:r>
              <a:rPr lang="en-US" sz="4400" dirty="0" err="1">
                <a:solidFill>
                  <a:schemeClr val="tx1"/>
                </a:solidFill>
              </a:rPr>
              <a:t>kính</a:t>
            </a:r>
            <a:r>
              <a:rPr lang="en-US" sz="4400" dirty="0">
                <a:solidFill>
                  <a:schemeClr val="tx1"/>
                </a:solidFill>
              </a:rPr>
              <a:t>, </a:t>
            </a:r>
            <a:r>
              <a:rPr lang="en-US" sz="4400" dirty="0" err="1">
                <a:solidFill>
                  <a:schemeClr val="tx1"/>
                </a:solidFill>
              </a:rPr>
              <a:t>tính</a:t>
            </a:r>
            <a:r>
              <a:rPr lang="en-US" sz="4400" dirty="0">
                <a:solidFill>
                  <a:schemeClr val="tx1"/>
                </a:solidFill>
              </a:rPr>
              <a:t> </a:t>
            </a:r>
            <a:r>
              <a:rPr lang="en-US" sz="4400" dirty="0" err="1">
                <a:solidFill>
                  <a:schemeClr val="tx1"/>
                </a:solidFill>
              </a:rPr>
              <a:t>chất</a:t>
            </a:r>
            <a:r>
              <a:rPr lang="en-US" sz="4400" dirty="0">
                <a:solidFill>
                  <a:schemeClr val="tx1"/>
                </a:solidFill>
              </a:rPr>
              <a:t> </a:t>
            </a:r>
            <a:r>
              <a:rPr lang="en-US" sz="4400" dirty="0" err="1">
                <a:solidFill>
                  <a:schemeClr val="tx1"/>
                </a:solidFill>
              </a:rPr>
              <a:t>đường</a:t>
            </a:r>
            <a:r>
              <a:rPr lang="en-US" sz="4400" dirty="0">
                <a:solidFill>
                  <a:schemeClr val="tx1"/>
                </a:solidFill>
              </a:rPr>
              <a:t> </a:t>
            </a:r>
            <a:r>
              <a:rPr lang="en-US" sz="4400" dirty="0" err="1">
                <a:solidFill>
                  <a:schemeClr val="tx1"/>
                </a:solidFill>
              </a:rPr>
              <a:t>nối</a:t>
            </a:r>
            <a:r>
              <a:rPr lang="en-US" sz="4400" dirty="0">
                <a:solidFill>
                  <a:schemeClr val="tx1"/>
                </a:solidFill>
              </a:rPr>
              <a:t> </a:t>
            </a:r>
            <a:r>
              <a:rPr lang="en-US" sz="4400" dirty="0" err="1">
                <a:solidFill>
                  <a:schemeClr val="tx1"/>
                </a:solidFill>
              </a:rPr>
              <a:t>tâm</a:t>
            </a:r>
            <a:r>
              <a:rPr lang="en-US" sz="4400" dirty="0">
                <a:solidFill>
                  <a:schemeClr val="tx1"/>
                </a:solidFill>
              </a:rPr>
              <a:t>. </a:t>
            </a:r>
            <a:r>
              <a:rPr lang="en-US" sz="4400" dirty="0" err="1">
                <a:solidFill>
                  <a:schemeClr val="tx1"/>
                </a:solidFill>
              </a:rPr>
              <a:t>Định</a:t>
            </a:r>
            <a:r>
              <a:rPr lang="en-US" sz="4400" dirty="0">
                <a:solidFill>
                  <a:schemeClr val="tx1"/>
                </a:solidFill>
              </a:rPr>
              <a:t> </a:t>
            </a:r>
            <a:r>
              <a:rPr lang="en-US" sz="4400" dirty="0" err="1">
                <a:solidFill>
                  <a:schemeClr val="tx1"/>
                </a:solidFill>
              </a:rPr>
              <a:t>nghĩa</a:t>
            </a:r>
            <a:r>
              <a:rPr lang="en-US" sz="4400" dirty="0">
                <a:solidFill>
                  <a:schemeClr val="tx1"/>
                </a:solidFill>
              </a:rPr>
              <a:t> </a:t>
            </a:r>
            <a:r>
              <a:rPr lang="en-US" sz="4400" dirty="0" err="1">
                <a:solidFill>
                  <a:schemeClr val="tx1"/>
                </a:solidFill>
              </a:rPr>
              <a:t>tiếp</a:t>
            </a:r>
            <a:r>
              <a:rPr lang="en-US" sz="4400" dirty="0">
                <a:solidFill>
                  <a:schemeClr val="tx1"/>
                </a:solidFill>
              </a:rPr>
              <a:t> </a:t>
            </a:r>
            <a:r>
              <a:rPr lang="en-US" sz="4400" dirty="0" err="1">
                <a:solidFill>
                  <a:schemeClr val="tx1"/>
                </a:solidFill>
              </a:rPr>
              <a:t>tuyến</a:t>
            </a:r>
            <a:r>
              <a:rPr lang="en-US" sz="4400" dirty="0">
                <a:solidFill>
                  <a:schemeClr val="tx1"/>
                </a:solidFill>
              </a:rPr>
              <a:t> </a:t>
            </a:r>
            <a:r>
              <a:rPr lang="en-US" sz="4400" dirty="0" err="1">
                <a:solidFill>
                  <a:schemeClr val="tx1"/>
                </a:solidFill>
              </a:rPr>
              <a:t>chung</a:t>
            </a:r>
            <a:br>
              <a:rPr lang="en-US" sz="4400" dirty="0">
                <a:solidFill>
                  <a:schemeClr val="tx1"/>
                </a:solidFill>
              </a:rPr>
            </a:br>
            <a:r>
              <a:rPr lang="en-US" sz="4400" dirty="0">
                <a:solidFill>
                  <a:schemeClr val="tx1"/>
                </a:solidFill>
              </a:rPr>
              <a:t>- </a:t>
            </a:r>
            <a:r>
              <a:rPr lang="en-US" sz="4400" dirty="0" err="1">
                <a:solidFill>
                  <a:schemeClr val="tx1"/>
                </a:solidFill>
              </a:rPr>
              <a:t>Làm</a:t>
            </a:r>
            <a:r>
              <a:rPr lang="en-US" sz="4400" dirty="0">
                <a:solidFill>
                  <a:schemeClr val="tx1"/>
                </a:solidFill>
              </a:rPr>
              <a:t> </a:t>
            </a:r>
            <a:r>
              <a:rPr lang="en-US" sz="4400" dirty="0" err="1">
                <a:solidFill>
                  <a:schemeClr val="tx1"/>
                </a:solidFill>
              </a:rPr>
              <a:t>bài</a:t>
            </a:r>
            <a:r>
              <a:rPr lang="en-US" sz="4400" dirty="0">
                <a:solidFill>
                  <a:schemeClr val="tx1"/>
                </a:solidFill>
              </a:rPr>
              <a:t> </a:t>
            </a:r>
            <a:r>
              <a:rPr lang="en-US" sz="4400" dirty="0" err="1">
                <a:solidFill>
                  <a:schemeClr val="tx1"/>
                </a:solidFill>
              </a:rPr>
              <a:t>tập</a:t>
            </a:r>
            <a:r>
              <a:rPr lang="en-US" sz="4400" dirty="0">
                <a:solidFill>
                  <a:schemeClr val="tx1"/>
                </a:solidFill>
              </a:rPr>
              <a:t> 37/SGK/123</a:t>
            </a:r>
            <a:br>
              <a:rPr lang="en-US" sz="4400" dirty="0">
                <a:solidFill>
                  <a:schemeClr val="tx1"/>
                </a:solidFill>
              </a:rPr>
            </a:br>
            <a:r>
              <a:rPr lang="en-US" sz="4400" dirty="0">
                <a:solidFill>
                  <a:schemeClr val="tx1"/>
                </a:solidFill>
              </a:rPr>
              <a:t>- </a:t>
            </a:r>
            <a:r>
              <a:rPr lang="en-US" sz="4400" dirty="0" err="1">
                <a:solidFill>
                  <a:schemeClr val="tx1"/>
                </a:solidFill>
              </a:rPr>
              <a:t>Ôn</a:t>
            </a:r>
            <a:r>
              <a:rPr lang="en-US" sz="4400" dirty="0">
                <a:solidFill>
                  <a:schemeClr val="tx1"/>
                </a:solidFill>
              </a:rPr>
              <a:t> </a:t>
            </a:r>
            <a:r>
              <a:rPr lang="en-US" sz="4400" dirty="0" err="1">
                <a:solidFill>
                  <a:schemeClr val="tx1"/>
                </a:solidFill>
              </a:rPr>
              <a:t>lại</a:t>
            </a:r>
            <a:r>
              <a:rPr lang="en-US" sz="4400" dirty="0">
                <a:solidFill>
                  <a:schemeClr val="tx1"/>
                </a:solidFill>
              </a:rPr>
              <a:t> </a:t>
            </a:r>
            <a:r>
              <a:rPr lang="en-US" sz="4400" dirty="0" err="1">
                <a:solidFill>
                  <a:schemeClr val="tx1"/>
                </a:solidFill>
              </a:rPr>
              <a:t>tất</a:t>
            </a:r>
            <a:r>
              <a:rPr lang="en-US" sz="4400" dirty="0">
                <a:solidFill>
                  <a:schemeClr val="tx1"/>
                </a:solidFill>
              </a:rPr>
              <a:t> </a:t>
            </a:r>
            <a:r>
              <a:rPr lang="en-US" sz="4400" dirty="0" err="1">
                <a:solidFill>
                  <a:schemeClr val="tx1"/>
                </a:solidFill>
              </a:rPr>
              <a:t>cả</a:t>
            </a:r>
            <a:r>
              <a:rPr lang="en-US" sz="4400" dirty="0">
                <a:solidFill>
                  <a:schemeClr val="tx1"/>
                </a:solidFill>
              </a:rPr>
              <a:t> </a:t>
            </a:r>
            <a:r>
              <a:rPr lang="en-US" sz="4400" dirty="0" err="1">
                <a:solidFill>
                  <a:schemeClr val="tx1"/>
                </a:solidFill>
              </a:rPr>
              <a:t>kiến</a:t>
            </a:r>
            <a:r>
              <a:rPr lang="en-US" sz="4400" dirty="0">
                <a:solidFill>
                  <a:schemeClr val="tx1"/>
                </a:solidFill>
              </a:rPr>
              <a:t> </a:t>
            </a:r>
            <a:r>
              <a:rPr lang="en-US" sz="4400" dirty="0" err="1">
                <a:solidFill>
                  <a:schemeClr val="tx1"/>
                </a:solidFill>
              </a:rPr>
              <a:t>thức</a:t>
            </a:r>
            <a:r>
              <a:rPr lang="en-US" sz="4400" dirty="0">
                <a:solidFill>
                  <a:schemeClr val="tx1"/>
                </a:solidFill>
              </a:rPr>
              <a:t> </a:t>
            </a:r>
            <a:r>
              <a:rPr lang="en-US" sz="4400" dirty="0" err="1">
                <a:solidFill>
                  <a:schemeClr val="tx1"/>
                </a:solidFill>
              </a:rPr>
              <a:t>của</a:t>
            </a:r>
            <a:r>
              <a:rPr lang="en-US" sz="4400" dirty="0">
                <a:solidFill>
                  <a:schemeClr val="tx1"/>
                </a:solidFill>
              </a:rPr>
              <a:t> </a:t>
            </a:r>
            <a:r>
              <a:rPr lang="en-US" sz="4400" dirty="0" err="1">
                <a:solidFill>
                  <a:schemeClr val="tx1"/>
                </a:solidFill>
              </a:rPr>
              <a:t>chương</a:t>
            </a:r>
            <a:r>
              <a:rPr lang="en-US" sz="4400" dirty="0">
                <a:solidFill>
                  <a:schemeClr val="tx1"/>
                </a:solidFill>
              </a:rPr>
              <a:t> 2 </a:t>
            </a:r>
            <a:r>
              <a:rPr lang="en-US" sz="4400" dirty="0" err="1">
                <a:solidFill>
                  <a:schemeClr val="tx1"/>
                </a:solidFill>
              </a:rPr>
              <a:t>chuẩn</a:t>
            </a:r>
            <a:r>
              <a:rPr lang="en-US" sz="4400" dirty="0">
                <a:solidFill>
                  <a:schemeClr val="tx1"/>
                </a:solidFill>
              </a:rPr>
              <a:t> </a:t>
            </a:r>
            <a:r>
              <a:rPr lang="en-US" sz="4400" dirty="0" err="1">
                <a:solidFill>
                  <a:schemeClr val="tx1"/>
                </a:solidFill>
              </a:rPr>
              <a:t>bị</a:t>
            </a:r>
            <a:r>
              <a:rPr lang="en-US" sz="4400" dirty="0">
                <a:solidFill>
                  <a:schemeClr val="tx1"/>
                </a:solidFill>
              </a:rPr>
              <a:t> </a:t>
            </a:r>
            <a:r>
              <a:rPr lang="en-US" sz="4400" dirty="0" err="1">
                <a:solidFill>
                  <a:schemeClr val="tx1"/>
                </a:solidFill>
              </a:rPr>
              <a:t>cho</a:t>
            </a:r>
            <a:r>
              <a:rPr lang="en-US" sz="4400" dirty="0">
                <a:solidFill>
                  <a:schemeClr val="tx1"/>
                </a:solidFill>
              </a:rPr>
              <a:t> </a:t>
            </a:r>
            <a:r>
              <a:rPr lang="en-US" sz="4400" dirty="0" err="1">
                <a:solidFill>
                  <a:schemeClr val="tx1"/>
                </a:solidFill>
              </a:rPr>
              <a:t>tiết</a:t>
            </a:r>
            <a:r>
              <a:rPr lang="en-US" sz="4400" dirty="0">
                <a:solidFill>
                  <a:schemeClr val="tx1"/>
                </a:solidFill>
              </a:rPr>
              <a:t> </a:t>
            </a:r>
            <a:r>
              <a:rPr lang="en-US" sz="4400" dirty="0" err="1">
                <a:solidFill>
                  <a:schemeClr val="tx1"/>
                </a:solidFill>
              </a:rPr>
              <a:t>ôn</a:t>
            </a:r>
            <a:r>
              <a:rPr lang="en-US" sz="4400" dirty="0">
                <a:solidFill>
                  <a:schemeClr val="tx1"/>
                </a:solidFill>
              </a:rPr>
              <a:t> </a:t>
            </a:r>
            <a:r>
              <a:rPr lang="en-US" sz="4400" dirty="0" err="1">
                <a:solidFill>
                  <a:schemeClr val="tx1"/>
                </a:solidFill>
              </a:rPr>
              <a:t>tập</a:t>
            </a:r>
            <a:r>
              <a:rPr lang="en-US" sz="4400" dirty="0">
                <a:solidFill>
                  <a:schemeClr val="tx1"/>
                </a:solidFill>
              </a:rPr>
              <a:t> </a:t>
            </a:r>
            <a:r>
              <a:rPr lang="en-US" sz="4400" dirty="0" err="1">
                <a:solidFill>
                  <a:schemeClr val="tx1"/>
                </a:solidFill>
              </a:rPr>
              <a:t>chương</a:t>
            </a:r>
            <a:endParaRPr lang="en-US" sz="4400" dirty="0"/>
          </a:p>
        </p:txBody>
      </p:sp>
    </p:spTree>
    <p:extLst>
      <p:ext uri="{BB962C8B-B14F-4D97-AF65-F5344CB8AC3E}">
        <p14:creationId xmlns:p14="http://schemas.microsoft.com/office/powerpoint/2010/main" val="3294903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6200" y="2286000"/>
            <a:ext cx="10767498" cy="1200329"/>
          </a:xfrm>
          <a:prstGeom prst="rect">
            <a:avLst/>
          </a:prstGeom>
          <a:noFill/>
        </p:spPr>
        <p:txBody>
          <a:bodyPr>
            <a:spAutoFit/>
          </a:bodyPr>
          <a:lstStyle/>
          <a:p>
            <a:pPr algn="ctr">
              <a:defRPr/>
            </a:pPr>
            <a:r>
              <a:rPr lang="en-AU" sz="7200" u="none"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Chúc</a:t>
            </a:r>
            <a:r>
              <a:rPr lang="en-AU" sz="7200" u="none"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r>
              <a:rPr lang="en-AU" sz="7200" u="none"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các</a:t>
            </a:r>
            <a:r>
              <a:rPr lang="en-AU" sz="7200" u="none"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r>
              <a:rPr lang="en-AU" sz="7200" u="none"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em</a:t>
            </a:r>
            <a:r>
              <a:rPr lang="en-AU" sz="7200" u="none"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r>
              <a:rPr lang="en-AU" sz="7200" u="none"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học</a:t>
            </a:r>
            <a:r>
              <a:rPr lang="en-AU" sz="7200" u="none"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r>
              <a:rPr lang="en-AU" sz="7200" u="none"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tốt</a:t>
            </a:r>
            <a:endParaRPr lang="en-AU" sz="7200" u="none"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extLst>
      <p:ext uri="{BB962C8B-B14F-4D97-AF65-F5344CB8AC3E}">
        <p14:creationId xmlns:p14="http://schemas.microsoft.com/office/powerpoint/2010/main" val="3684622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8" name="Text Box 8">
            <a:hlinkClick r:id="rId2" action="ppaction://hlinksldjump"/>
          </p:cNvPr>
          <p:cNvSpPr txBox="1">
            <a:spLocks noChangeArrowheads="1"/>
          </p:cNvSpPr>
          <p:nvPr/>
        </p:nvSpPr>
        <p:spPr bwMode="auto">
          <a:xfrm>
            <a:off x="1524000" y="0"/>
            <a:ext cx="95250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vi-VN" altLang="en-US" sz="4000" b="1" u="none" dirty="0">
                <a:solidFill>
                  <a:schemeClr val="tx1"/>
                </a:solidFill>
                <a:latin typeface="Times New Roman" panose="02020603050405020304" pitchFamily="18" charset="0"/>
                <a:cs typeface="Times New Roman" panose="02020603050405020304" pitchFamily="18" charset="0"/>
              </a:rPr>
              <a:t>1, </a:t>
            </a:r>
            <a:r>
              <a:rPr lang="vi-VN" altLang="en-US" sz="4000" b="1" dirty="0">
                <a:solidFill>
                  <a:schemeClr val="tx1"/>
                </a:solidFill>
                <a:latin typeface="Times New Roman" panose="02020603050405020304" pitchFamily="18" charset="0"/>
                <a:cs typeface="Times New Roman" panose="02020603050405020304" pitchFamily="18" charset="0"/>
              </a:rPr>
              <a:t>Ba vị trí tương đối của hai đường tròn</a:t>
            </a:r>
            <a:endParaRPr lang="vi-VN" altLang="en-US" sz="4000" b="1" u="none" dirty="0">
              <a:solidFill>
                <a:schemeClr val="tx1"/>
              </a:solidFill>
              <a:latin typeface="Times New Roman" panose="02020603050405020304" pitchFamily="18" charset="0"/>
              <a:cs typeface="Times New Roman" panose="02020603050405020304" pitchFamily="18" charset="0"/>
            </a:endParaRPr>
          </a:p>
        </p:txBody>
      </p:sp>
      <p:grpSp>
        <p:nvGrpSpPr>
          <p:cNvPr id="56384" name="Group 64"/>
          <p:cNvGrpSpPr>
            <a:grpSpLocks/>
          </p:cNvGrpSpPr>
          <p:nvPr/>
        </p:nvGrpSpPr>
        <p:grpSpPr bwMode="auto">
          <a:xfrm>
            <a:off x="6332038" y="4594225"/>
            <a:ext cx="1166813" cy="1166813"/>
            <a:chOff x="3867" y="3030"/>
            <a:chExt cx="735" cy="735"/>
          </a:xfrm>
        </p:grpSpPr>
        <p:sp>
          <p:nvSpPr>
            <p:cNvPr id="8232" name="Oval 5"/>
            <p:cNvSpPr>
              <a:spLocks noChangeArrowheads="1"/>
            </p:cNvSpPr>
            <p:nvPr/>
          </p:nvSpPr>
          <p:spPr bwMode="auto">
            <a:xfrm>
              <a:off x="3867" y="3030"/>
              <a:ext cx="735" cy="735"/>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8233" name="Oval 6"/>
            <p:cNvSpPr>
              <a:spLocks noChangeArrowheads="1"/>
            </p:cNvSpPr>
            <p:nvPr/>
          </p:nvSpPr>
          <p:spPr bwMode="auto">
            <a:xfrm>
              <a:off x="4212" y="3375"/>
              <a:ext cx="45" cy="45"/>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grpSp>
          <p:nvGrpSpPr>
            <p:cNvPr id="8234" name="Group 19"/>
            <p:cNvGrpSpPr>
              <a:grpSpLocks/>
            </p:cNvGrpSpPr>
            <p:nvPr/>
          </p:nvGrpSpPr>
          <p:grpSpPr bwMode="auto">
            <a:xfrm>
              <a:off x="4080" y="3147"/>
              <a:ext cx="481" cy="481"/>
              <a:chOff x="2249" y="1968"/>
              <a:chExt cx="481" cy="481"/>
            </a:xfrm>
          </p:grpSpPr>
          <p:sp>
            <p:nvSpPr>
              <p:cNvPr id="8235" name="Oval 20"/>
              <p:cNvSpPr>
                <a:spLocks noChangeArrowheads="1"/>
              </p:cNvSpPr>
              <p:nvPr/>
            </p:nvSpPr>
            <p:spPr bwMode="auto">
              <a:xfrm>
                <a:off x="2249" y="1968"/>
                <a:ext cx="481" cy="481"/>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8236" name="Oval 21"/>
              <p:cNvSpPr>
                <a:spLocks noChangeArrowheads="1"/>
              </p:cNvSpPr>
              <p:nvPr/>
            </p:nvSpPr>
            <p:spPr bwMode="auto">
              <a:xfrm>
                <a:off x="2467" y="2186"/>
                <a:ext cx="45" cy="45"/>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grpSp>
      </p:grpSp>
      <p:grpSp>
        <p:nvGrpSpPr>
          <p:cNvPr id="56383" name="Group 63"/>
          <p:cNvGrpSpPr>
            <a:grpSpLocks/>
          </p:cNvGrpSpPr>
          <p:nvPr/>
        </p:nvGrpSpPr>
        <p:grpSpPr bwMode="auto">
          <a:xfrm>
            <a:off x="3010988" y="4594225"/>
            <a:ext cx="2047875" cy="1166813"/>
            <a:chOff x="1776" y="3030"/>
            <a:chExt cx="1290" cy="735"/>
          </a:xfrm>
        </p:grpSpPr>
        <p:grpSp>
          <p:nvGrpSpPr>
            <p:cNvPr id="8227" name="Group 16"/>
            <p:cNvGrpSpPr>
              <a:grpSpLocks/>
            </p:cNvGrpSpPr>
            <p:nvPr/>
          </p:nvGrpSpPr>
          <p:grpSpPr bwMode="auto">
            <a:xfrm>
              <a:off x="1776" y="3168"/>
              <a:ext cx="481" cy="481"/>
              <a:chOff x="2249" y="1968"/>
              <a:chExt cx="481" cy="481"/>
            </a:xfrm>
          </p:grpSpPr>
          <p:sp>
            <p:nvSpPr>
              <p:cNvPr id="8230" name="Oval 17"/>
              <p:cNvSpPr>
                <a:spLocks noChangeArrowheads="1"/>
              </p:cNvSpPr>
              <p:nvPr/>
            </p:nvSpPr>
            <p:spPr bwMode="auto">
              <a:xfrm>
                <a:off x="2249" y="1968"/>
                <a:ext cx="481" cy="481"/>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8231" name="Oval 18"/>
              <p:cNvSpPr>
                <a:spLocks noChangeArrowheads="1"/>
              </p:cNvSpPr>
              <p:nvPr/>
            </p:nvSpPr>
            <p:spPr bwMode="auto">
              <a:xfrm>
                <a:off x="2467" y="2186"/>
                <a:ext cx="45" cy="45"/>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grpSp>
        <p:sp>
          <p:nvSpPr>
            <p:cNvPr id="8228" name="Oval 24"/>
            <p:cNvSpPr>
              <a:spLocks noChangeArrowheads="1"/>
            </p:cNvSpPr>
            <p:nvPr/>
          </p:nvSpPr>
          <p:spPr bwMode="auto">
            <a:xfrm>
              <a:off x="2331" y="3030"/>
              <a:ext cx="735" cy="735"/>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8229" name="Oval 25"/>
            <p:cNvSpPr>
              <a:spLocks noChangeArrowheads="1"/>
            </p:cNvSpPr>
            <p:nvPr/>
          </p:nvSpPr>
          <p:spPr bwMode="auto">
            <a:xfrm>
              <a:off x="2676" y="3375"/>
              <a:ext cx="45" cy="45"/>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grpSp>
      <p:sp>
        <p:nvSpPr>
          <p:cNvPr id="56346" name="Text Box 26">
            <a:hlinkClick r:id="rId3" action="ppaction://hlinksldjump"/>
          </p:cNvPr>
          <p:cNvSpPr txBox="1">
            <a:spLocks noChangeArrowheads="1"/>
          </p:cNvSpPr>
          <p:nvPr/>
        </p:nvSpPr>
        <p:spPr bwMode="auto">
          <a:xfrm>
            <a:off x="2858588" y="5727700"/>
            <a:ext cx="6553200" cy="61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vi-VN" altLang="en-US" sz="3400" u="none">
                <a:solidFill>
                  <a:schemeClr val="tx1"/>
                </a:solidFill>
                <a:latin typeface="Times New Roman" panose="02020603050405020304" pitchFamily="18" charset="0"/>
                <a:cs typeface="Times New Roman" panose="02020603050405020304" pitchFamily="18" charset="0"/>
              </a:rPr>
              <a:t>Hai đường tròn không giao nhau</a:t>
            </a:r>
          </a:p>
        </p:txBody>
      </p:sp>
      <p:grpSp>
        <p:nvGrpSpPr>
          <p:cNvPr id="56381" name="Group 61"/>
          <p:cNvGrpSpPr>
            <a:grpSpLocks/>
          </p:cNvGrpSpPr>
          <p:nvPr/>
        </p:nvGrpSpPr>
        <p:grpSpPr bwMode="auto">
          <a:xfrm>
            <a:off x="3130051" y="2613025"/>
            <a:ext cx="1939925" cy="1166813"/>
            <a:chOff x="1851" y="1782"/>
            <a:chExt cx="1222" cy="735"/>
          </a:xfrm>
        </p:grpSpPr>
        <p:sp>
          <p:nvSpPr>
            <p:cNvPr id="8220" name="Oval 40"/>
            <p:cNvSpPr>
              <a:spLocks noChangeArrowheads="1"/>
            </p:cNvSpPr>
            <p:nvPr/>
          </p:nvSpPr>
          <p:spPr bwMode="auto">
            <a:xfrm>
              <a:off x="1851" y="1782"/>
              <a:ext cx="735" cy="735"/>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8221" name="Oval 41"/>
            <p:cNvSpPr>
              <a:spLocks noChangeArrowheads="1"/>
            </p:cNvSpPr>
            <p:nvPr/>
          </p:nvSpPr>
          <p:spPr bwMode="auto">
            <a:xfrm>
              <a:off x="2196" y="2127"/>
              <a:ext cx="45" cy="45"/>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grpSp>
          <p:nvGrpSpPr>
            <p:cNvPr id="8222" name="Group 42"/>
            <p:cNvGrpSpPr>
              <a:grpSpLocks/>
            </p:cNvGrpSpPr>
            <p:nvPr/>
          </p:nvGrpSpPr>
          <p:grpSpPr bwMode="auto">
            <a:xfrm>
              <a:off x="2592" y="1947"/>
              <a:ext cx="481" cy="481"/>
              <a:chOff x="2249" y="1968"/>
              <a:chExt cx="481" cy="481"/>
            </a:xfrm>
          </p:grpSpPr>
          <p:sp>
            <p:nvSpPr>
              <p:cNvPr id="8223" name="Oval 43"/>
              <p:cNvSpPr>
                <a:spLocks noChangeArrowheads="1"/>
              </p:cNvSpPr>
              <p:nvPr/>
            </p:nvSpPr>
            <p:spPr bwMode="auto">
              <a:xfrm>
                <a:off x="2249" y="1968"/>
                <a:ext cx="481" cy="481"/>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8224" name="Oval 44"/>
              <p:cNvSpPr>
                <a:spLocks noChangeArrowheads="1"/>
              </p:cNvSpPr>
              <p:nvPr/>
            </p:nvSpPr>
            <p:spPr bwMode="auto">
              <a:xfrm>
                <a:off x="2467" y="2186"/>
                <a:ext cx="45" cy="45"/>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grpSp>
      </p:grpSp>
      <p:grpSp>
        <p:nvGrpSpPr>
          <p:cNvPr id="56382" name="Group 62"/>
          <p:cNvGrpSpPr>
            <a:grpSpLocks/>
          </p:cNvGrpSpPr>
          <p:nvPr/>
        </p:nvGrpSpPr>
        <p:grpSpPr bwMode="auto">
          <a:xfrm>
            <a:off x="6025651" y="2613025"/>
            <a:ext cx="1179512" cy="1166813"/>
            <a:chOff x="3675" y="1782"/>
            <a:chExt cx="742" cy="735"/>
          </a:xfrm>
        </p:grpSpPr>
        <p:sp>
          <p:nvSpPr>
            <p:cNvPr id="8215" name="Oval 47"/>
            <p:cNvSpPr>
              <a:spLocks noChangeArrowheads="1"/>
            </p:cNvSpPr>
            <p:nvPr/>
          </p:nvSpPr>
          <p:spPr bwMode="auto">
            <a:xfrm>
              <a:off x="3675" y="1782"/>
              <a:ext cx="735" cy="735"/>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8216" name="Oval 48"/>
            <p:cNvSpPr>
              <a:spLocks noChangeArrowheads="1"/>
            </p:cNvSpPr>
            <p:nvPr/>
          </p:nvSpPr>
          <p:spPr bwMode="auto">
            <a:xfrm>
              <a:off x="4020" y="2127"/>
              <a:ext cx="45" cy="45"/>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grpSp>
          <p:nvGrpSpPr>
            <p:cNvPr id="8217" name="Group 49"/>
            <p:cNvGrpSpPr>
              <a:grpSpLocks/>
            </p:cNvGrpSpPr>
            <p:nvPr/>
          </p:nvGrpSpPr>
          <p:grpSpPr bwMode="auto">
            <a:xfrm>
              <a:off x="3936" y="1911"/>
              <a:ext cx="481" cy="481"/>
              <a:chOff x="2249" y="1968"/>
              <a:chExt cx="481" cy="481"/>
            </a:xfrm>
          </p:grpSpPr>
          <p:sp>
            <p:nvSpPr>
              <p:cNvPr id="8218" name="Oval 50"/>
              <p:cNvSpPr>
                <a:spLocks noChangeArrowheads="1"/>
              </p:cNvSpPr>
              <p:nvPr/>
            </p:nvSpPr>
            <p:spPr bwMode="auto">
              <a:xfrm>
                <a:off x="2249" y="1968"/>
                <a:ext cx="481" cy="481"/>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8219" name="Oval 51"/>
              <p:cNvSpPr>
                <a:spLocks noChangeArrowheads="1"/>
              </p:cNvSpPr>
              <p:nvPr/>
            </p:nvSpPr>
            <p:spPr bwMode="auto">
              <a:xfrm>
                <a:off x="2467" y="2186"/>
                <a:ext cx="45" cy="45"/>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grpSp>
      </p:grpSp>
      <p:sp>
        <p:nvSpPr>
          <p:cNvPr id="56372" name="Text Box 52">
            <a:hlinkClick r:id="rId4" action="ppaction://hlinksldjump"/>
          </p:cNvPr>
          <p:cNvSpPr txBox="1">
            <a:spLocks noChangeArrowheads="1"/>
          </p:cNvSpPr>
          <p:nvPr/>
        </p:nvSpPr>
        <p:spPr bwMode="auto">
          <a:xfrm>
            <a:off x="3087188" y="1797050"/>
            <a:ext cx="5943600"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vi-VN" altLang="en-US" sz="3600" u="none">
                <a:solidFill>
                  <a:schemeClr val="tx1"/>
                </a:solidFill>
                <a:latin typeface="Times New Roman" panose="02020603050405020304" pitchFamily="18" charset="0"/>
                <a:cs typeface="Times New Roman" panose="02020603050405020304" pitchFamily="18" charset="0"/>
              </a:rPr>
              <a:t>Hai đường tròn cắt nhau</a:t>
            </a:r>
          </a:p>
        </p:txBody>
      </p:sp>
      <p:sp>
        <p:nvSpPr>
          <p:cNvPr id="56373" name="Text Box 53">
            <a:hlinkClick r:id="rId5" action="ppaction://hlinksldjump"/>
          </p:cNvPr>
          <p:cNvSpPr txBox="1">
            <a:spLocks noChangeArrowheads="1"/>
          </p:cNvSpPr>
          <p:nvPr/>
        </p:nvSpPr>
        <p:spPr bwMode="auto">
          <a:xfrm>
            <a:off x="3087188" y="3778250"/>
            <a:ext cx="6248400"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vi-VN" altLang="en-US" sz="3600" u="none">
                <a:solidFill>
                  <a:schemeClr val="tx1"/>
                </a:solidFill>
                <a:latin typeface="Times New Roman" panose="02020603050405020304" pitchFamily="18" charset="0"/>
                <a:cs typeface="Times New Roman" panose="02020603050405020304" pitchFamily="18" charset="0"/>
              </a:rPr>
              <a:t>Hai đường tròn tiếp xúc nhau</a:t>
            </a:r>
          </a:p>
        </p:txBody>
      </p:sp>
      <p:sp>
        <p:nvSpPr>
          <p:cNvPr id="56353" name="Oval 33"/>
          <p:cNvSpPr>
            <a:spLocks noChangeArrowheads="1"/>
          </p:cNvSpPr>
          <p:nvPr/>
        </p:nvSpPr>
        <p:spPr bwMode="auto">
          <a:xfrm>
            <a:off x="4196851" y="708025"/>
            <a:ext cx="1166812" cy="1166813"/>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56354" name="Oval 34"/>
          <p:cNvSpPr>
            <a:spLocks noChangeArrowheads="1"/>
          </p:cNvSpPr>
          <p:nvPr/>
        </p:nvSpPr>
        <p:spPr bwMode="auto">
          <a:xfrm>
            <a:off x="4744538" y="1255713"/>
            <a:ext cx="71438" cy="71437"/>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grpSp>
        <p:nvGrpSpPr>
          <p:cNvPr id="56355" name="Group 35"/>
          <p:cNvGrpSpPr>
            <a:grpSpLocks/>
          </p:cNvGrpSpPr>
          <p:nvPr/>
        </p:nvGrpSpPr>
        <p:grpSpPr bwMode="auto">
          <a:xfrm>
            <a:off x="5143001" y="893763"/>
            <a:ext cx="763587" cy="765175"/>
            <a:chOff x="2249" y="1968"/>
            <a:chExt cx="481" cy="481"/>
          </a:xfrm>
        </p:grpSpPr>
        <p:sp>
          <p:nvSpPr>
            <p:cNvPr id="8213" name="Oval 36"/>
            <p:cNvSpPr>
              <a:spLocks noChangeArrowheads="1"/>
            </p:cNvSpPr>
            <p:nvPr/>
          </p:nvSpPr>
          <p:spPr bwMode="auto">
            <a:xfrm>
              <a:off x="2249" y="1968"/>
              <a:ext cx="481" cy="481"/>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8214" name="Oval 37"/>
            <p:cNvSpPr>
              <a:spLocks noChangeArrowheads="1"/>
            </p:cNvSpPr>
            <p:nvPr/>
          </p:nvSpPr>
          <p:spPr bwMode="auto">
            <a:xfrm>
              <a:off x="2467" y="2186"/>
              <a:ext cx="45" cy="45"/>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32688397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35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635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35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56372"/>
                                        </p:tgtEl>
                                        <p:attrNameLst>
                                          <p:attrName>style.visibility</p:attrName>
                                        </p:attrNameLst>
                                      </p:cBhvr>
                                      <p:to>
                                        <p:strVal val="visible"/>
                                      </p:to>
                                    </p:set>
                                    <p:animEffect transition="in" filter="checkerboard(across)">
                                      <p:cBhvr>
                                        <p:cTn id="15" dur="500"/>
                                        <p:tgtEl>
                                          <p:spTgt spid="5637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nodeType="clickEffect">
                                  <p:stCondLst>
                                    <p:cond delay="0"/>
                                  </p:stCondLst>
                                  <p:childTnLst>
                                    <p:set>
                                      <p:cBhvr>
                                        <p:cTn id="19" dur="1" fill="hold">
                                          <p:stCondLst>
                                            <p:cond delay="0"/>
                                          </p:stCondLst>
                                        </p:cTn>
                                        <p:tgtEl>
                                          <p:spTgt spid="56381"/>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nodeType="clickEffect">
                                  <p:stCondLst>
                                    <p:cond delay="0"/>
                                  </p:stCondLst>
                                  <p:childTnLst>
                                    <p:set>
                                      <p:cBhvr>
                                        <p:cTn id="23" dur="1" fill="hold">
                                          <p:stCondLst>
                                            <p:cond delay="0"/>
                                          </p:stCondLst>
                                        </p:cTn>
                                        <p:tgtEl>
                                          <p:spTgt spid="56382"/>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56373"/>
                                        </p:tgtEl>
                                        <p:attrNameLst>
                                          <p:attrName>style.visibility</p:attrName>
                                        </p:attrNameLst>
                                      </p:cBhvr>
                                      <p:to>
                                        <p:strVal val="visible"/>
                                      </p:to>
                                    </p:set>
                                    <p:anim calcmode="lin" valueType="num">
                                      <p:cBhvr>
                                        <p:cTn id="28" dur="500" fill="hold"/>
                                        <p:tgtEl>
                                          <p:spTgt spid="56373"/>
                                        </p:tgtEl>
                                        <p:attrNameLst>
                                          <p:attrName>ppt_w</p:attrName>
                                        </p:attrNameLst>
                                      </p:cBhvr>
                                      <p:tavLst>
                                        <p:tav tm="0">
                                          <p:val>
                                            <p:fltVal val="0"/>
                                          </p:val>
                                        </p:tav>
                                        <p:tav tm="100000">
                                          <p:val>
                                            <p:strVal val="#ppt_w"/>
                                          </p:val>
                                        </p:tav>
                                      </p:tavLst>
                                    </p:anim>
                                    <p:anim calcmode="lin" valueType="num">
                                      <p:cBhvr>
                                        <p:cTn id="29" dur="500" fill="hold"/>
                                        <p:tgtEl>
                                          <p:spTgt spid="56373"/>
                                        </p:tgtEl>
                                        <p:attrNameLst>
                                          <p:attrName>ppt_h</p:attrName>
                                        </p:attrNameLst>
                                      </p:cBhvr>
                                      <p:tavLst>
                                        <p:tav tm="0">
                                          <p:val>
                                            <p:fltVal val="0"/>
                                          </p:val>
                                        </p:tav>
                                        <p:tav tm="100000">
                                          <p:val>
                                            <p:strVal val="#ppt_h"/>
                                          </p:val>
                                        </p:tav>
                                      </p:tavLst>
                                    </p:anim>
                                    <p:animEffect transition="in" filter="fade">
                                      <p:cBhvr>
                                        <p:cTn id="30" dur="500"/>
                                        <p:tgtEl>
                                          <p:spTgt spid="5637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56383"/>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56384"/>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53" presetClass="entr" presetSubtype="0" fill="hold" grpId="0" nodeType="clickEffect">
                                  <p:stCondLst>
                                    <p:cond delay="0"/>
                                  </p:stCondLst>
                                  <p:childTnLst>
                                    <p:set>
                                      <p:cBhvr>
                                        <p:cTn id="42" dur="1" fill="hold">
                                          <p:stCondLst>
                                            <p:cond delay="0"/>
                                          </p:stCondLst>
                                        </p:cTn>
                                        <p:tgtEl>
                                          <p:spTgt spid="56346"/>
                                        </p:tgtEl>
                                        <p:attrNameLst>
                                          <p:attrName>style.visibility</p:attrName>
                                        </p:attrNameLst>
                                      </p:cBhvr>
                                      <p:to>
                                        <p:strVal val="visible"/>
                                      </p:to>
                                    </p:set>
                                    <p:anim calcmode="lin" valueType="num">
                                      <p:cBhvr>
                                        <p:cTn id="43" dur="500" fill="hold"/>
                                        <p:tgtEl>
                                          <p:spTgt spid="56346"/>
                                        </p:tgtEl>
                                        <p:attrNameLst>
                                          <p:attrName>ppt_w</p:attrName>
                                        </p:attrNameLst>
                                      </p:cBhvr>
                                      <p:tavLst>
                                        <p:tav tm="0">
                                          <p:val>
                                            <p:fltVal val="0"/>
                                          </p:val>
                                        </p:tav>
                                        <p:tav tm="100000">
                                          <p:val>
                                            <p:strVal val="#ppt_w"/>
                                          </p:val>
                                        </p:tav>
                                      </p:tavLst>
                                    </p:anim>
                                    <p:anim calcmode="lin" valueType="num">
                                      <p:cBhvr>
                                        <p:cTn id="44" dur="500" fill="hold"/>
                                        <p:tgtEl>
                                          <p:spTgt spid="56346"/>
                                        </p:tgtEl>
                                        <p:attrNameLst>
                                          <p:attrName>ppt_h</p:attrName>
                                        </p:attrNameLst>
                                      </p:cBhvr>
                                      <p:tavLst>
                                        <p:tav tm="0">
                                          <p:val>
                                            <p:fltVal val="0"/>
                                          </p:val>
                                        </p:tav>
                                        <p:tav tm="100000">
                                          <p:val>
                                            <p:strVal val="#ppt_h"/>
                                          </p:val>
                                        </p:tav>
                                      </p:tavLst>
                                    </p:anim>
                                    <p:animEffect transition="in" filter="fade">
                                      <p:cBhvr>
                                        <p:cTn id="45" dur="500"/>
                                        <p:tgtEl>
                                          <p:spTgt spid="56346"/>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56328"/>
                                        </p:tgtEl>
                                        <p:attrNameLst>
                                          <p:attrName>style.visibility</p:attrName>
                                        </p:attrNameLst>
                                      </p:cBhvr>
                                      <p:to>
                                        <p:strVal val="visible"/>
                                      </p:to>
                                    </p:set>
                                    <p:animEffect transition="in" filter="box(in)">
                                      <p:cBhvr>
                                        <p:cTn id="50" dur="500"/>
                                        <p:tgtEl>
                                          <p:spTgt spid="563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8" grpId="0"/>
      <p:bldP spid="56346" grpId="0"/>
      <p:bldP spid="56372" grpId="0"/>
      <p:bldP spid="56373" grpId="0"/>
      <p:bldP spid="56353" grpId="0" animBg="1"/>
      <p:bldP spid="5635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Oval 3"/>
          <p:cNvSpPr>
            <a:spLocks noChangeArrowheads="1"/>
          </p:cNvSpPr>
          <p:nvPr/>
        </p:nvSpPr>
        <p:spPr bwMode="auto">
          <a:xfrm>
            <a:off x="1968500" y="1084263"/>
            <a:ext cx="2116138" cy="2116137"/>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9219" name="Oval 4"/>
          <p:cNvSpPr>
            <a:spLocks noChangeArrowheads="1"/>
          </p:cNvSpPr>
          <p:nvPr/>
        </p:nvSpPr>
        <p:spPr bwMode="auto">
          <a:xfrm>
            <a:off x="3609975" y="1560513"/>
            <a:ext cx="1166813" cy="1163637"/>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9220" name="Oval 5"/>
          <p:cNvSpPr>
            <a:spLocks noChangeArrowheads="1"/>
          </p:cNvSpPr>
          <p:nvPr/>
        </p:nvSpPr>
        <p:spPr bwMode="auto">
          <a:xfrm>
            <a:off x="2990850" y="2105025"/>
            <a:ext cx="73025" cy="74613"/>
          </a:xfrm>
          <a:prstGeom prst="ellipse">
            <a:avLst/>
          </a:prstGeom>
          <a:solidFill>
            <a:srgbClr val="FFFFFF"/>
          </a:solidFill>
          <a:ln w="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9221" name="Oval 6"/>
          <p:cNvSpPr>
            <a:spLocks noChangeArrowheads="1"/>
          </p:cNvSpPr>
          <p:nvPr/>
        </p:nvSpPr>
        <p:spPr bwMode="auto">
          <a:xfrm>
            <a:off x="4157663" y="2105025"/>
            <a:ext cx="71437" cy="74613"/>
          </a:xfrm>
          <a:prstGeom prst="ellipse">
            <a:avLst/>
          </a:prstGeom>
          <a:solidFill>
            <a:srgbClr val="FFFFFF"/>
          </a:solidFill>
          <a:ln w="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55303" name="Text Box 7"/>
          <p:cNvSpPr txBox="1">
            <a:spLocks noChangeArrowheads="1"/>
          </p:cNvSpPr>
          <p:nvPr/>
        </p:nvSpPr>
        <p:spPr bwMode="auto">
          <a:xfrm>
            <a:off x="3754438" y="1041400"/>
            <a:ext cx="381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2800" u="none">
                <a:solidFill>
                  <a:schemeClr val="tx1"/>
                </a:solidFill>
                <a:latin typeface="Times New Roman" panose="02020603050405020304" pitchFamily="18" charset="0"/>
                <a:cs typeface="Times New Roman" panose="02020603050405020304" pitchFamily="18" charset="0"/>
              </a:rPr>
              <a:t>A</a:t>
            </a:r>
          </a:p>
        </p:txBody>
      </p:sp>
      <p:sp>
        <p:nvSpPr>
          <p:cNvPr id="55304" name="Text Box 8"/>
          <p:cNvSpPr txBox="1">
            <a:spLocks noChangeArrowheads="1"/>
          </p:cNvSpPr>
          <p:nvPr/>
        </p:nvSpPr>
        <p:spPr bwMode="auto">
          <a:xfrm>
            <a:off x="3830638" y="2641600"/>
            <a:ext cx="533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2800" u="none">
                <a:solidFill>
                  <a:schemeClr val="tx1"/>
                </a:solidFill>
                <a:latin typeface="Times New Roman" panose="02020603050405020304" pitchFamily="18" charset="0"/>
                <a:cs typeface="Times New Roman" panose="02020603050405020304" pitchFamily="18" charset="0"/>
              </a:rPr>
              <a:t>B</a:t>
            </a:r>
          </a:p>
        </p:txBody>
      </p:sp>
      <p:sp>
        <p:nvSpPr>
          <p:cNvPr id="9224" name="Text Box 9"/>
          <p:cNvSpPr txBox="1">
            <a:spLocks noChangeArrowheads="1"/>
          </p:cNvSpPr>
          <p:nvPr/>
        </p:nvSpPr>
        <p:spPr bwMode="auto">
          <a:xfrm>
            <a:off x="4191000" y="18796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2800" u="none">
                <a:solidFill>
                  <a:schemeClr val="tx1"/>
                </a:solidFill>
                <a:latin typeface="Times New Roman" panose="02020603050405020304" pitchFamily="18" charset="0"/>
                <a:cs typeface="Times New Roman" panose="02020603050405020304" pitchFamily="18" charset="0"/>
              </a:rPr>
              <a:t>O’</a:t>
            </a:r>
          </a:p>
        </p:txBody>
      </p:sp>
      <p:sp>
        <p:nvSpPr>
          <p:cNvPr id="9225" name="Text Box 10"/>
          <p:cNvSpPr txBox="1">
            <a:spLocks noChangeArrowheads="1"/>
          </p:cNvSpPr>
          <p:nvPr/>
        </p:nvSpPr>
        <p:spPr bwMode="auto">
          <a:xfrm>
            <a:off x="2611438" y="1879600"/>
            <a:ext cx="381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2800" u="none">
                <a:solidFill>
                  <a:schemeClr val="tx1"/>
                </a:solidFill>
                <a:latin typeface="Times New Roman" panose="02020603050405020304" pitchFamily="18" charset="0"/>
                <a:cs typeface="Times New Roman" panose="02020603050405020304" pitchFamily="18" charset="0"/>
              </a:rPr>
              <a:t>O</a:t>
            </a:r>
          </a:p>
        </p:txBody>
      </p:sp>
      <p:sp>
        <p:nvSpPr>
          <p:cNvPr id="55307" name="Text Box 11"/>
          <p:cNvSpPr txBox="1">
            <a:spLocks noChangeArrowheads="1"/>
          </p:cNvSpPr>
          <p:nvPr/>
        </p:nvSpPr>
        <p:spPr bwMode="auto">
          <a:xfrm>
            <a:off x="1752600" y="3124200"/>
            <a:ext cx="5410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400" u="none">
                <a:solidFill>
                  <a:schemeClr val="tx1"/>
                </a:solidFill>
                <a:latin typeface="Times New Roman" panose="02020603050405020304" pitchFamily="18" charset="0"/>
                <a:cs typeface="Times New Roman" panose="02020603050405020304" pitchFamily="18" charset="0"/>
              </a:rPr>
              <a:t>(O) và (O’) cắt nhau</a:t>
            </a:r>
          </a:p>
        </p:txBody>
      </p:sp>
      <p:sp>
        <p:nvSpPr>
          <p:cNvPr id="55308" name="Text Box 12"/>
          <p:cNvSpPr txBox="1">
            <a:spLocks noChangeArrowheads="1"/>
          </p:cNvSpPr>
          <p:nvPr/>
        </p:nvSpPr>
        <p:spPr bwMode="auto">
          <a:xfrm>
            <a:off x="1751806" y="4068762"/>
            <a:ext cx="8154988"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400" u="none" dirty="0">
                <a:solidFill>
                  <a:schemeClr val="tx1"/>
                </a:solidFill>
                <a:latin typeface="Times New Roman" panose="02020603050405020304" pitchFamily="18" charset="0"/>
                <a:cs typeface="Times New Roman" panose="02020603050405020304" pitchFamily="18" charset="0"/>
              </a:rPr>
              <a:t>-</a:t>
            </a:r>
            <a:r>
              <a:rPr lang="en-US" altLang="en-US" sz="4400" u="none" dirty="0">
                <a:solidFill>
                  <a:srgbClr val="FF3300"/>
                </a:solidFill>
                <a:latin typeface="Times New Roman" panose="02020603050405020304" pitchFamily="18" charset="0"/>
                <a:cs typeface="Times New Roman" panose="02020603050405020304" pitchFamily="18" charset="0"/>
              </a:rPr>
              <a:t> A, B</a:t>
            </a:r>
            <a:r>
              <a:rPr lang="en-US" altLang="en-US" sz="4400" u="none" dirty="0">
                <a:solidFill>
                  <a:schemeClr val="tx1"/>
                </a:solidFill>
                <a:latin typeface="Times New Roman" panose="02020603050405020304" pitchFamily="18" charset="0"/>
                <a:cs typeface="Times New Roman" panose="02020603050405020304" pitchFamily="18" charset="0"/>
              </a:rPr>
              <a:t> </a:t>
            </a:r>
            <a:r>
              <a:rPr lang="vi-VN" altLang="en-US" sz="4400" u="none" dirty="0">
                <a:solidFill>
                  <a:srgbClr val="000000"/>
                </a:solidFill>
                <a:latin typeface="Times New Roman" panose="02020603050405020304" pitchFamily="18" charset="0"/>
                <a:cs typeface="Times New Roman" panose="02020603050405020304" pitchFamily="18" charset="0"/>
              </a:rPr>
              <a:t>gọi là </a:t>
            </a:r>
            <a:r>
              <a:rPr lang="vi-VN" altLang="en-US" sz="4400" u="none" dirty="0">
                <a:solidFill>
                  <a:srgbClr val="FF3300"/>
                </a:solidFill>
                <a:latin typeface="Times New Roman" panose="02020603050405020304" pitchFamily="18" charset="0"/>
                <a:cs typeface="Times New Roman" panose="02020603050405020304" pitchFamily="18" charset="0"/>
              </a:rPr>
              <a:t>hai giao điểm</a:t>
            </a:r>
            <a:endParaRPr lang="en-US" altLang="en-US" sz="4400" u="none" dirty="0">
              <a:solidFill>
                <a:srgbClr val="FF3300"/>
              </a:solidFill>
              <a:latin typeface="Times New Roman" panose="02020603050405020304" pitchFamily="18" charset="0"/>
              <a:cs typeface="Times New Roman" panose="02020603050405020304" pitchFamily="18" charset="0"/>
            </a:endParaRPr>
          </a:p>
        </p:txBody>
      </p:sp>
      <p:sp>
        <p:nvSpPr>
          <p:cNvPr id="55309" name="Text Box 13"/>
          <p:cNvSpPr txBox="1">
            <a:spLocks noChangeArrowheads="1"/>
          </p:cNvSpPr>
          <p:nvPr/>
        </p:nvSpPr>
        <p:spPr bwMode="auto">
          <a:xfrm>
            <a:off x="1751806" y="4995862"/>
            <a:ext cx="5408613"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400" u="none" dirty="0">
                <a:solidFill>
                  <a:schemeClr val="tx1"/>
                </a:solidFill>
                <a:latin typeface="Times New Roman" panose="02020603050405020304" pitchFamily="18" charset="0"/>
                <a:cs typeface="Times New Roman" panose="02020603050405020304" pitchFamily="18" charset="0"/>
              </a:rPr>
              <a:t>-</a:t>
            </a:r>
            <a:r>
              <a:rPr lang="en-US" altLang="en-US" sz="4400" u="none" dirty="0">
                <a:solidFill>
                  <a:srgbClr val="FF3300"/>
                </a:solidFill>
                <a:latin typeface="Times New Roman" panose="02020603050405020304" pitchFamily="18" charset="0"/>
                <a:cs typeface="Times New Roman" panose="02020603050405020304" pitchFamily="18" charset="0"/>
              </a:rPr>
              <a:t> AB</a:t>
            </a:r>
            <a:r>
              <a:rPr lang="en-US" altLang="en-US" sz="4400" u="none" dirty="0">
                <a:solidFill>
                  <a:schemeClr val="tx1"/>
                </a:solidFill>
                <a:latin typeface="Times New Roman" panose="02020603050405020304" pitchFamily="18" charset="0"/>
                <a:cs typeface="Times New Roman" panose="02020603050405020304" pitchFamily="18" charset="0"/>
              </a:rPr>
              <a:t> </a:t>
            </a:r>
            <a:r>
              <a:rPr lang="en-US" altLang="en-US" sz="4400" u="none" dirty="0" err="1">
                <a:solidFill>
                  <a:srgbClr val="000000"/>
                </a:solidFill>
                <a:latin typeface="Times New Roman" panose="02020603050405020304" pitchFamily="18" charset="0"/>
                <a:cs typeface="Times New Roman" panose="02020603050405020304" pitchFamily="18" charset="0"/>
              </a:rPr>
              <a:t>gọi</a:t>
            </a:r>
            <a:r>
              <a:rPr lang="en-US" altLang="en-US" sz="4400" u="none" dirty="0">
                <a:solidFill>
                  <a:srgbClr val="000000"/>
                </a:solidFill>
                <a:latin typeface="Times New Roman" panose="02020603050405020304" pitchFamily="18" charset="0"/>
                <a:cs typeface="Times New Roman" panose="02020603050405020304" pitchFamily="18" charset="0"/>
              </a:rPr>
              <a:t> </a:t>
            </a:r>
            <a:r>
              <a:rPr lang="en-US" altLang="en-US" sz="4400" u="none" dirty="0" err="1">
                <a:solidFill>
                  <a:srgbClr val="000000"/>
                </a:solidFill>
                <a:latin typeface="Times New Roman" panose="02020603050405020304" pitchFamily="18" charset="0"/>
                <a:cs typeface="Times New Roman" panose="02020603050405020304" pitchFamily="18" charset="0"/>
              </a:rPr>
              <a:t>là</a:t>
            </a:r>
            <a:r>
              <a:rPr lang="en-US" altLang="en-US" sz="4400" u="none" dirty="0">
                <a:solidFill>
                  <a:srgbClr val="000000"/>
                </a:solidFill>
                <a:latin typeface="Times New Roman" panose="02020603050405020304" pitchFamily="18" charset="0"/>
                <a:cs typeface="Times New Roman" panose="02020603050405020304" pitchFamily="18" charset="0"/>
              </a:rPr>
              <a:t> </a:t>
            </a:r>
            <a:r>
              <a:rPr lang="en-US" altLang="en-US" sz="4400" u="none" dirty="0" err="1">
                <a:solidFill>
                  <a:srgbClr val="FF3300"/>
                </a:solidFill>
                <a:latin typeface="Times New Roman" panose="02020603050405020304" pitchFamily="18" charset="0"/>
                <a:cs typeface="Times New Roman" panose="02020603050405020304" pitchFamily="18" charset="0"/>
              </a:rPr>
              <a:t>dây</a:t>
            </a:r>
            <a:r>
              <a:rPr lang="en-US" altLang="en-US" sz="4400" u="none" dirty="0">
                <a:solidFill>
                  <a:srgbClr val="FF3300"/>
                </a:solidFill>
                <a:latin typeface="Times New Roman" panose="02020603050405020304" pitchFamily="18" charset="0"/>
                <a:cs typeface="Times New Roman" panose="02020603050405020304" pitchFamily="18" charset="0"/>
              </a:rPr>
              <a:t> </a:t>
            </a:r>
            <a:r>
              <a:rPr lang="en-US" altLang="en-US" sz="4400" u="none" dirty="0" err="1">
                <a:solidFill>
                  <a:srgbClr val="FF3300"/>
                </a:solidFill>
                <a:latin typeface="Times New Roman" panose="02020603050405020304" pitchFamily="18" charset="0"/>
                <a:cs typeface="Times New Roman" panose="02020603050405020304" pitchFamily="18" charset="0"/>
              </a:rPr>
              <a:t>chung</a:t>
            </a:r>
            <a:endParaRPr lang="en-US" altLang="en-US" sz="4400" u="none" dirty="0">
              <a:solidFill>
                <a:srgbClr val="FF3300"/>
              </a:solidFill>
              <a:latin typeface="Times New Roman" panose="02020603050405020304" pitchFamily="18" charset="0"/>
              <a:cs typeface="Times New Roman" panose="02020603050405020304" pitchFamily="18" charset="0"/>
            </a:endParaRPr>
          </a:p>
        </p:txBody>
      </p:sp>
      <p:sp>
        <p:nvSpPr>
          <p:cNvPr id="55310" name="Line 14"/>
          <p:cNvSpPr>
            <a:spLocks noChangeShapeType="1"/>
          </p:cNvSpPr>
          <p:nvPr/>
        </p:nvSpPr>
        <p:spPr bwMode="auto">
          <a:xfrm>
            <a:off x="3941763" y="1593850"/>
            <a:ext cx="0" cy="1066800"/>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320" name="Oval 24"/>
          <p:cNvSpPr>
            <a:spLocks noChangeArrowheads="1"/>
          </p:cNvSpPr>
          <p:nvPr/>
        </p:nvSpPr>
        <p:spPr bwMode="auto">
          <a:xfrm>
            <a:off x="3906838" y="1574800"/>
            <a:ext cx="76200" cy="76200"/>
          </a:xfrm>
          <a:prstGeom prst="ellipse">
            <a:avLst/>
          </a:prstGeom>
          <a:solidFill>
            <a:srgbClr val="FF3300"/>
          </a:solidFill>
          <a:ln w="9525">
            <a:solidFill>
              <a:srgbClr val="FF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55321" name="Oval 25"/>
          <p:cNvSpPr>
            <a:spLocks noChangeArrowheads="1"/>
          </p:cNvSpPr>
          <p:nvPr/>
        </p:nvSpPr>
        <p:spPr bwMode="auto">
          <a:xfrm>
            <a:off x="3906838" y="2619375"/>
            <a:ext cx="76200" cy="76200"/>
          </a:xfrm>
          <a:prstGeom prst="ellipse">
            <a:avLst/>
          </a:prstGeom>
          <a:solidFill>
            <a:srgbClr val="FF3300"/>
          </a:solidFill>
          <a:ln w="9525">
            <a:solidFill>
              <a:srgbClr val="FF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9232" name="Text Box 26"/>
          <p:cNvSpPr txBox="1">
            <a:spLocks noChangeArrowheads="1"/>
          </p:cNvSpPr>
          <p:nvPr/>
        </p:nvSpPr>
        <p:spPr bwMode="auto">
          <a:xfrm>
            <a:off x="1524000" y="0"/>
            <a:ext cx="86106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800">
                <a:solidFill>
                  <a:schemeClr val="tx1"/>
                </a:solidFill>
                <a:latin typeface="Times New Roman" panose="02020603050405020304" pitchFamily="18" charset="0"/>
                <a:cs typeface="Times New Roman" panose="02020603050405020304" pitchFamily="18" charset="0"/>
              </a:rPr>
              <a:t>a. </a:t>
            </a:r>
            <a:r>
              <a:rPr lang="vi-VN" altLang="en-US" sz="4800">
                <a:solidFill>
                  <a:schemeClr val="tx1"/>
                </a:solidFill>
                <a:latin typeface="Times New Roman" panose="02020603050405020304" pitchFamily="18" charset="0"/>
                <a:cs typeface="Times New Roman" panose="02020603050405020304" pitchFamily="18" charset="0"/>
              </a:rPr>
              <a:t>Hai đường tròn cắt nhau</a:t>
            </a:r>
          </a:p>
        </p:txBody>
      </p:sp>
    </p:spTree>
    <p:extLst>
      <p:ext uri="{BB962C8B-B14F-4D97-AF65-F5344CB8AC3E}">
        <p14:creationId xmlns:p14="http://schemas.microsoft.com/office/powerpoint/2010/main" val="19353227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5307"/>
                                        </p:tgtEl>
                                        <p:attrNameLst>
                                          <p:attrName>style.visibility</p:attrName>
                                        </p:attrNameLst>
                                      </p:cBhvr>
                                      <p:to>
                                        <p:strVal val="visible"/>
                                      </p:to>
                                    </p:set>
                                    <p:animEffect transition="in" filter="checkerboard(across)">
                                      <p:cBhvr>
                                        <p:cTn id="7" dur="500"/>
                                        <p:tgtEl>
                                          <p:spTgt spid="553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5320"/>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55321"/>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55303"/>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55304"/>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53" presetClass="entr" presetSubtype="0" fill="hold" grpId="0" nodeType="clickEffect">
                                  <p:stCondLst>
                                    <p:cond delay="0"/>
                                  </p:stCondLst>
                                  <p:childTnLst>
                                    <p:set>
                                      <p:cBhvr>
                                        <p:cTn id="23" dur="1" fill="hold">
                                          <p:stCondLst>
                                            <p:cond delay="0"/>
                                          </p:stCondLst>
                                        </p:cTn>
                                        <p:tgtEl>
                                          <p:spTgt spid="55308"/>
                                        </p:tgtEl>
                                        <p:attrNameLst>
                                          <p:attrName>style.visibility</p:attrName>
                                        </p:attrNameLst>
                                      </p:cBhvr>
                                      <p:to>
                                        <p:strVal val="visible"/>
                                      </p:to>
                                    </p:set>
                                    <p:anim calcmode="lin" valueType="num">
                                      <p:cBhvr>
                                        <p:cTn id="24" dur="500" fill="hold"/>
                                        <p:tgtEl>
                                          <p:spTgt spid="55308"/>
                                        </p:tgtEl>
                                        <p:attrNameLst>
                                          <p:attrName>ppt_w</p:attrName>
                                        </p:attrNameLst>
                                      </p:cBhvr>
                                      <p:tavLst>
                                        <p:tav tm="0">
                                          <p:val>
                                            <p:fltVal val="0"/>
                                          </p:val>
                                        </p:tav>
                                        <p:tav tm="100000">
                                          <p:val>
                                            <p:strVal val="#ppt_w"/>
                                          </p:val>
                                        </p:tav>
                                      </p:tavLst>
                                    </p:anim>
                                    <p:anim calcmode="lin" valueType="num">
                                      <p:cBhvr>
                                        <p:cTn id="25" dur="500" fill="hold"/>
                                        <p:tgtEl>
                                          <p:spTgt spid="55308"/>
                                        </p:tgtEl>
                                        <p:attrNameLst>
                                          <p:attrName>ppt_h</p:attrName>
                                        </p:attrNameLst>
                                      </p:cBhvr>
                                      <p:tavLst>
                                        <p:tav tm="0">
                                          <p:val>
                                            <p:fltVal val="0"/>
                                          </p:val>
                                        </p:tav>
                                        <p:tav tm="100000">
                                          <p:val>
                                            <p:strVal val="#ppt_h"/>
                                          </p:val>
                                        </p:tav>
                                      </p:tavLst>
                                    </p:anim>
                                    <p:animEffect transition="in" filter="fade">
                                      <p:cBhvr>
                                        <p:cTn id="26" dur="500"/>
                                        <p:tgtEl>
                                          <p:spTgt spid="5530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8" presetClass="entr" presetSubtype="12" fill="hold" nodeType="clickEffect">
                                  <p:stCondLst>
                                    <p:cond delay="0"/>
                                  </p:stCondLst>
                                  <p:childTnLst>
                                    <p:set>
                                      <p:cBhvr>
                                        <p:cTn id="30" dur="1" fill="hold">
                                          <p:stCondLst>
                                            <p:cond delay="0"/>
                                          </p:stCondLst>
                                        </p:cTn>
                                        <p:tgtEl>
                                          <p:spTgt spid="55310"/>
                                        </p:tgtEl>
                                        <p:attrNameLst>
                                          <p:attrName>style.visibility</p:attrName>
                                        </p:attrNameLst>
                                      </p:cBhvr>
                                      <p:to>
                                        <p:strVal val="visible"/>
                                      </p:to>
                                    </p:set>
                                    <p:animEffect transition="in" filter="strips(downLeft)">
                                      <p:cBhvr>
                                        <p:cTn id="31" dur="500"/>
                                        <p:tgtEl>
                                          <p:spTgt spid="55310"/>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55309"/>
                                        </p:tgtEl>
                                        <p:attrNameLst>
                                          <p:attrName>style.visibility</p:attrName>
                                        </p:attrNameLst>
                                      </p:cBhvr>
                                      <p:to>
                                        <p:strVal val="visible"/>
                                      </p:to>
                                    </p:set>
                                    <p:animEffect transition="in" filter="box(in)">
                                      <p:cBhvr>
                                        <p:cTn id="36" dur="500"/>
                                        <p:tgtEl>
                                          <p:spTgt spid="553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3" grpId="0"/>
      <p:bldP spid="55304" grpId="0"/>
      <p:bldP spid="55307" grpId="0"/>
      <p:bldP spid="55308" grpId="0"/>
      <p:bldP spid="55309" grpId="0"/>
      <p:bldP spid="55320" grpId="0" animBg="1"/>
      <p:bldP spid="5532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9"/>
          <p:cNvSpPr txBox="1">
            <a:spLocks noChangeArrowheads="1"/>
          </p:cNvSpPr>
          <p:nvPr/>
        </p:nvSpPr>
        <p:spPr bwMode="auto">
          <a:xfrm>
            <a:off x="7848600" y="213360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2400" u="none">
                <a:solidFill>
                  <a:schemeClr val="tx1"/>
                </a:solidFill>
                <a:latin typeface="Times New Roman" panose="02020603050405020304" pitchFamily="18" charset="0"/>
                <a:cs typeface="Times New Roman" panose="02020603050405020304" pitchFamily="18" charset="0"/>
              </a:rPr>
              <a:t>O</a:t>
            </a:r>
          </a:p>
        </p:txBody>
      </p:sp>
      <p:sp>
        <p:nvSpPr>
          <p:cNvPr id="10243" name="Text Box 20"/>
          <p:cNvSpPr txBox="1">
            <a:spLocks noChangeArrowheads="1"/>
          </p:cNvSpPr>
          <p:nvPr/>
        </p:nvSpPr>
        <p:spPr bwMode="auto">
          <a:xfrm>
            <a:off x="8229600" y="21336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2400" u="none">
                <a:solidFill>
                  <a:schemeClr val="tx1"/>
                </a:solidFill>
                <a:latin typeface="Times New Roman" panose="02020603050405020304" pitchFamily="18" charset="0"/>
                <a:cs typeface="Times New Roman" panose="02020603050405020304" pitchFamily="18" charset="0"/>
              </a:rPr>
              <a:t>O’</a:t>
            </a:r>
          </a:p>
        </p:txBody>
      </p:sp>
      <p:sp>
        <p:nvSpPr>
          <p:cNvPr id="10244" name="Oval 4"/>
          <p:cNvSpPr>
            <a:spLocks noChangeArrowheads="1"/>
          </p:cNvSpPr>
          <p:nvPr/>
        </p:nvSpPr>
        <p:spPr bwMode="auto">
          <a:xfrm>
            <a:off x="2481263" y="1341438"/>
            <a:ext cx="1858962" cy="1858962"/>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0245" name="Oval 6"/>
          <p:cNvSpPr>
            <a:spLocks noChangeArrowheads="1"/>
          </p:cNvSpPr>
          <p:nvPr/>
        </p:nvSpPr>
        <p:spPr bwMode="auto">
          <a:xfrm>
            <a:off x="4330700" y="1689100"/>
            <a:ext cx="1166813" cy="1166813"/>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0246" name="Oval 7"/>
          <p:cNvSpPr>
            <a:spLocks noChangeArrowheads="1"/>
          </p:cNvSpPr>
          <p:nvPr/>
        </p:nvSpPr>
        <p:spPr bwMode="auto">
          <a:xfrm>
            <a:off x="3375025" y="2236788"/>
            <a:ext cx="71438" cy="71437"/>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0247" name="Oval 8"/>
          <p:cNvSpPr>
            <a:spLocks noChangeArrowheads="1"/>
          </p:cNvSpPr>
          <p:nvPr/>
        </p:nvSpPr>
        <p:spPr bwMode="auto">
          <a:xfrm>
            <a:off x="4857750" y="2236788"/>
            <a:ext cx="71438" cy="71437"/>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0248" name="Oval 10"/>
          <p:cNvSpPr>
            <a:spLocks noChangeArrowheads="1"/>
          </p:cNvSpPr>
          <p:nvPr/>
        </p:nvSpPr>
        <p:spPr bwMode="auto">
          <a:xfrm>
            <a:off x="7164388" y="1255713"/>
            <a:ext cx="1741487" cy="1743075"/>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0249" name="Oval 12"/>
          <p:cNvSpPr>
            <a:spLocks noChangeArrowheads="1"/>
          </p:cNvSpPr>
          <p:nvPr/>
        </p:nvSpPr>
        <p:spPr bwMode="auto">
          <a:xfrm>
            <a:off x="7824788" y="1589088"/>
            <a:ext cx="1081087" cy="1077912"/>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0250" name="Oval 13"/>
          <p:cNvSpPr>
            <a:spLocks noChangeArrowheads="1"/>
          </p:cNvSpPr>
          <p:nvPr/>
        </p:nvSpPr>
        <p:spPr bwMode="auto">
          <a:xfrm>
            <a:off x="7997825" y="2090738"/>
            <a:ext cx="71438" cy="74612"/>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0251" name="Oval 14"/>
          <p:cNvSpPr>
            <a:spLocks noChangeArrowheads="1"/>
          </p:cNvSpPr>
          <p:nvPr/>
        </p:nvSpPr>
        <p:spPr bwMode="auto">
          <a:xfrm>
            <a:off x="8331200" y="2090738"/>
            <a:ext cx="71438" cy="74612"/>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54287" name="Text Box 15"/>
          <p:cNvSpPr txBox="1">
            <a:spLocks noChangeArrowheads="1"/>
          </p:cNvSpPr>
          <p:nvPr/>
        </p:nvSpPr>
        <p:spPr bwMode="auto">
          <a:xfrm>
            <a:off x="3941763" y="2151063"/>
            <a:ext cx="5334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2800" b="0" u="none">
                <a:solidFill>
                  <a:schemeClr val="tx1"/>
                </a:solidFill>
                <a:latin typeface="Times New Roman" panose="02020603050405020304" pitchFamily="18" charset="0"/>
                <a:cs typeface="Times New Roman" panose="02020603050405020304" pitchFamily="18" charset="0"/>
              </a:rPr>
              <a:t>A</a:t>
            </a:r>
          </a:p>
        </p:txBody>
      </p:sp>
      <p:sp>
        <p:nvSpPr>
          <p:cNvPr id="54288" name="Text Box 16"/>
          <p:cNvSpPr txBox="1">
            <a:spLocks noChangeArrowheads="1"/>
          </p:cNvSpPr>
          <p:nvPr/>
        </p:nvSpPr>
        <p:spPr bwMode="auto">
          <a:xfrm>
            <a:off x="8839200" y="1865313"/>
            <a:ext cx="5334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2800" b="0" u="none">
                <a:solidFill>
                  <a:schemeClr val="tx1"/>
                </a:solidFill>
                <a:latin typeface="Times New Roman" panose="02020603050405020304" pitchFamily="18" charset="0"/>
                <a:cs typeface="Times New Roman" panose="02020603050405020304" pitchFamily="18" charset="0"/>
              </a:rPr>
              <a:t>A</a:t>
            </a:r>
          </a:p>
        </p:txBody>
      </p:sp>
      <p:sp>
        <p:nvSpPr>
          <p:cNvPr id="10254" name="Text Box 17"/>
          <p:cNvSpPr txBox="1">
            <a:spLocks noChangeArrowheads="1"/>
          </p:cNvSpPr>
          <p:nvPr/>
        </p:nvSpPr>
        <p:spPr bwMode="auto">
          <a:xfrm>
            <a:off x="4878388" y="2032000"/>
            <a:ext cx="68421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2800" b="0" u="none">
                <a:solidFill>
                  <a:schemeClr val="tx1"/>
                </a:solidFill>
                <a:latin typeface="Times New Roman" panose="02020603050405020304" pitchFamily="18" charset="0"/>
                <a:cs typeface="Times New Roman" panose="02020603050405020304" pitchFamily="18" charset="0"/>
              </a:rPr>
              <a:t>O’</a:t>
            </a:r>
          </a:p>
        </p:txBody>
      </p:sp>
      <p:sp>
        <p:nvSpPr>
          <p:cNvPr id="10255" name="Text Box 18"/>
          <p:cNvSpPr txBox="1">
            <a:spLocks noChangeArrowheads="1"/>
          </p:cNvSpPr>
          <p:nvPr/>
        </p:nvSpPr>
        <p:spPr bwMode="auto">
          <a:xfrm>
            <a:off x="2973388" y="2017713"/>
            <a:ext cx="53181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2800" b="0" u="none">
                <a:solidFill>
                  <a:schemeClr val="tx1"/>
                </a:solidFill>
                <a:latin typeface="Times New Roman" panose="02020603050405020304" pitchFamily="18" charset="0"/>
                <a:cs typeface="Times New Roman" panose="02020603050405020304" pitchFamily="18" charset="0"/>
              </a:rPr>
              <a:t>O</a:t>
            </a:r>
          </a:p>
        </p:txBody>
      </p:sp>
      <p:sp>
        <p:nvSpPr>
          <p:cNvPr id="54293" name="Text Box 21"/>
          <p:cNvSpPr txBox="1">
            <a:spLocks noChangeArrowheads="1"/>
          </p:cNvSpPr>
          <p:nvPr/>
        </p:nvSpPr>
        <p:spPr bwMode="auto">
          <a:xfrm>
            <a:off x="2667000" y="4038600"/>
            <a:ext cx="7620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400" u="none">
                <a:solidFill>
                  <a:schemeClr val="tx1"/>
                </a:solidFill>
                <a:latin typeface="Times New Roman" panose="02020603050405020304" pitchFamily="18" charset="0"/>
                <a:cs typeface="Times New Roman" panose="02020603050405020304" pitchFamily="18" charset="0"/>
              </a:rPr>
              <a:t>(O) và (O’) tiếp xúc nhau</a:t>
            </a:r>
          </a:p>
        </p:txBody>
      </p:sp>
      <p:sp>
        <p:nvSpPr>
          <p:cNvPr id="54294" name="Text Box 22"/>
          <p:cNvSpPr txBox="1">
            <a:spLocks noChangeArrowheads="1"/>
          </p:cNvSpPr>
          <p:nvPr/>
        </p:nvSpPr>
        <p:spPr bwMode="auto">
          <a:xfrm>
            <a:off x="5867400" y="5029200"/>
            <a:ext cx="44196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fr-FR" altLang="en-US" sz="4400" u="none">
                <a:solidFill>
                  <a:srgbClr val="FF3300"/>
                </a:solidFill>
                <a:latin typeface="Times New Roman" panose="02020603050405020304" pitchFamily="18" charset="0"/>
                <a:cs typeface="Times New Roman" panose="02020603050405020304" pitchFamily="18" charset="0"/>
              </a:rPr>
              <a:t>A</a:t>
            </a:r>
            <a:r>
              <a:rPr lang="fr-FR" altLang="en-US" sz="4400" u="none">
                <a:solidFill>
                  <a:srgbClr val="000000"/>
                </a:solidFill>
                <a:latin typeface="Times New Roman" panose="02020603050405020304" pitchFamily="18" charset="0"/>
                <a:cs typeface="Times New Roman" panose="02020603050405020304" pitchFamily="18" charset="0"/>
              </a:rPr>
              <a:t> gọi là </a:t>
            </a:r>
            <a:r>
              <a:rPr lang="fr-FR" altLang="en-US" sz="4400" u="none">
                <a:solidFill>
                  <a:srgbClr val="FF3300"/>
                </a:solidFill>
                <a:latin typeface="Times New Roman" panose="02020603050405020304" pitchFamily="18" charset="0"/>
                <a:cs typeface="Times New Roman" panose="02020603050405020304" pitchFamily="18" charset="0"/>
              </a:rPr>
              <a:t>tiếp điểm</a:t>
            </a:r>
          </a:p>
        </p:txBody>
      </p:sp>
      <p:sp>
        <p:nvSpPr>
          <p:cNvPr id="54296" name="Oval 24"/>
          <p:cNvSpPr>
            <a:spLocks noChangeArrowheads="1"/>
          </p:cNvSpPr>
          <p:nvPr/>
        </p:nvSpPr>
        <p:spPr bwMode="auto">
          <a:xfrm>
            <a:off x="4267200" y="2209800"/>
            <a:ext cx="76200" cy="76200"/>
          </a:xfrm>
          <a:prstGeom prst="ellipse">
            <a:avLst/>
          </a:prstGeom>
          <a:solidFill>
            <a:srgbClr val="FF3300"/>
          </a:solidFill>
          <a:ln w="9525">
            <a:solidFill>
              <a:srgbClr val="FF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54297" name="Oval 25"/>
          <p:cNvSpPr>
            <a:spLocks noChangeArrowheads="1"/>
          </p:cNvSpPr>
          <p:nvPr/>
        </p:nvSpPr>
        <p:spPr bwMode="auto">
          <a:xfrm>
            <a:off x="8839200" y="2057400"/>
            <a:ext cx="76200" cy="76200"/>
          </a:xfrm>
          <a:prstGeom prst="ellipse">
            <a:avLst/>
          </a:prstGeom>
          <a:solidFill>
            <a:srgbClr val="FF3300"/>
          </a:solidFill>
          <a:ln w="9525">
            <a:solidFill>
              <a:srgbClr val="FF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0260" name="Text Box 26"/>
          <p:cNvSpPr txBox="1">
            <a:spLocks noChangeArrowheads="1"/>
          </p:cNvSpPr>
          <p:nvPr/>
        </p:nvSpPr>
        <p:spPr bwMode="auto">
          <a:xfrm>
            <a:off x="1524000" y="0"/>
            <a:ext cx="86106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800">
                <a:solidFill>
                  <a:schemeClr val="tx1"/>
                </a:solidFill>
                <a:latin typeface="Times New Roman" panose="02020603050405020304" pitchFamily="18" charset="0"/>
                <a:cs typeface="Times New Roman" panose="02020603050405020304" pitchFamily="18" charset="0"/>
              </a:rPr>
              <a:t>b. </a:t>
            </a:r>
            <a:r>
              <a:rPr lang="vi-VN" altLang="en-US" sz="4800">
                <a:solidFill>
                  <a:schemeClr val="tx1"/>
                </a:solidFill>
                <a:latin typeface="Times New Roman" panose="02020603050405020304" pitchFamily="18" charset="0"/>
                <a:cs typeface="Times New Roman" panose="02020603050405020304" pitchFamily="18" charset="0"/>
              </a:rPr>
              <a:t>Hai đường tròn tiếp xúc nhau</a:t>
            </a:r>
          </a:p>
        </p:txBody>
      </p:sp>
      <p:sp>
        <p:nvSpPr>
          <p:cNvPr id="54300" name="Text Box 28"/>
          <p:cNvSpPr txBox="1">
            <a:spLocks noChangeArrowheads="1"/>
          </p:cNvSpPr>
          <p:nvPr/>
        </p:nvSpPr>
        <p:spPr bwMode="auto">
          <a:xfrm>
            <a:off x="1524000" y="5029200"/>
            <a:ext cx="42672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400" u="none" dirty="0" err="1">
                <a:solidFill>
                  <a:schemeClr val="tx1"/>
                </a:solidFill>
                <a:latin typeface="Times New Roman" panose="02020603050405020304" pitchFamily="18" charset="0"/>
                <a:cs typeface="Times New Roman" panose="02020603050405020304" pitchFamily="18" charset="0"/>
              </a:rPr>
              <a:t>Có</a:t>
            </a:r>
            <a:r>
              <a:rPr lang="en-US" altLang="en-US" sz="4400" u="none" dirty="0">
                <a:solidFill>
                  <a:schemeClr val="tx1"/>
                </a:solidFill>
                <a:latin typeface="Times New Roman" panose="02020603050405020304" pitchFamily="18" charset="0"/>
                <a:cs typeface="Times New Roman" panose="02020603050405020304" pitchFamily="18" charset="0"/>
              </a:rPr>
              <a:t> </a:t>
            </a:r>
            <a:r>
              <a:rPr lang="en-US" altLang="en-US" sz="4400" u="none" dirty="0">
                <a:solidFill>
                  <a:srgbClr val="FF3300"/>
                </a:solidFill>
                <a:latin typeface="Times New Roman" panose="02020603050405020304" pitchFamily="18" charset="0"/>
                <a:cs typeface="Times New Roman" panose="02020603050405020304" pitchFamily="18" charset="0"/>
              </a:rPr>
              <a:t>1</a:t>
            </a:r>
            <a:r>
              <a:rPr lang="en-US" altLang="en-US" sz="4400" u="none" dirty="0">
                <a:solidFill>
                  <a:schemeClr val="tx1"/>
                </a:solidFill>
                <a:latin typeface="Times New Roman" panose="02020603050405020304" pitchFamily="18" charset="0"/>
                <a:cs typeface="Times New Roman" panose="02020603050405020304" pitchFamily="18" charset="0"/>
              </a:rPr>
              <a:t> </a:t>
            </a:r>
            <a:r>
              <a:rPr lang="en-US" altLang="en-US" sz="4400" u="none" dirty="0" err="1">
                <a:solidFill>
                  <a:schemeClr val="tx1"/>
                </a:solidFill>
                <a:latin typeface="Times New Roman" panose="02020603050405020304" pitchFamily="18" charset="0"/>
                <a:cs typeface="Times New Roman" panose="02020603050405020304" pitchFamily="18" charset="0"/>
              </a:rPr>
              <a:t>điểm</a:t>
            </a:r>
            <a:r>
              <a:rPr lang="en-US" altLang="en-US" sz="4400" u="none" dirty="0">
                <a:solidFill>
                  <a:schemeClr val="tx1"/>
                </a:solidFill>
                <a:latin typeface="Times New Roman" panose="02020603050405020304" pitchFamily="18" charset="0"/>
                <a:cs typeface="Times New Roman" panose="02020603050405020304" pitchFamily="18" charset="0"/>
              </a:rPr>
              <a:t> </a:t>
            </a:r>
            <a:r>
              <a:rPr lang="en-US" altLang="en-US" sz="4400" u="none" dirty="0" err="1">
                <a:solidFill>
                  <a:schemeClr val="tx1"/>
                </a:solidFill>
                <a:latin typeface="Times New Roman" panose="02020603050405020304" pitchFamily="18" charset="0"/>
                <a:cs typeface="Times New Roman" panose="02020603050405020304" pitchFamily="18" charset="0"/>
              </a:rPr>
              <a:t>chung</a:t>
            </a:r>
            <a:r>
              <a:rPr lang="en-US" altLang="en-US" sz="4400" u="none" dirty="0">
                <a:solidFill>
                  <a:schemeClr val="tx1"/>
                </a:solidFill>
                <a:latin typeface="Times New Roman" panose="02020603050405020304" pitchFamily="18" charset="0"/>
                <a:cs typeface="Times New Roman" panose="02020603050405020304" pitchFamily="18" charset="0"/>
              </a:rPr>
              <a:t>:</a:t>
            </a:r>
          </a:p>
        </p:txBody>
      </p:sp>
      <p:sp>
        <p:nvSpPr>
          <p:cNvPr id="54302" name="Text Box 30"/>
          <p:cNvSpPr txBox="1">
            <a:spLocks noChangeArrowheads="1"/>
          </p:cNvSpPr>
          <p:nvPr/>
        </p:nvSpPr>
        <p:spPr bwMode="auto">
          <a:xfrm>
            <a:off x="1752600" y="3200400"/>
            <a:ext cx="37338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400" u="none" dirty="0" err="1">
                <a:solidFill>
                  <a:srgbClr val="FF00FF"/>
                </a:solidFill>
                <a:latin typeface="Times New Roman" panose="02020603050405020304" pitchFamily="18" charset="0"/>
                <a:cs typeface="Times New Roman" panose="02020603050405020304" pitchFamily="18" charset="0"/>
              </a:rPr>
              <a:t>Tiếp</a:t>
            </a:r>
            <a:r>
              <a:rPr lang="en-US" altLang="en-US" sz="4400" u="none" dirty="0">
                <a:solidFill>
                  <a:srgbClr val="FF00FF"/>
                </a:solidFill>
                <a:latin typeface="Times New Roman" panose="02020603050405020304" pitchFamily="18" charset="0"/>
                <a:cs typeface="Times New Roman" panose="02020603050405020304" pitchFamily="18" charset="0"/>
              </a:rPr>
              <a:t> </a:t>
            </a:r>
            <a:r>
              <a:rPr lang="en-US" altLang="en-US" sz="4400" u="none" dirty="0" err="1">
                <a:solidFill>
                  <a:srgbClr val="FF00FF"/>
                </a:solidFill>
                <a:latin typeface="Times New Roman" panose="02020603050405020304" pitchFamily="18" charset="0"/>
                <a:cs typeface="Times New Roman" panose="02020603050405020304" pitchFamily="18" charset="0"/>
              </a:rPr>
              <a:t>xúc</a:t>
            </a:r>
            <a:r>
              <a:rPr lang="en-US" altLang="en-US" sz="4400" u="none" dirty="0">
                <a:solidFill>
                  <a:srgbClr val="FF00FF"/>
                </a:solidFill>
                <a:latin typeface="Times New Roman" panose="02020603050405020304" pitchFamily="18" charset="0"/>
                <a:cs typeface="Times New Roman" panose="02020603050405020304" pitchFamily="18" charset="0"/>
              </a:rPr>
              <a:t> </a:t>
            </a:r>
            <a:r>
              <a:rPr lang="en-US" altLang="en-US" sz="4400" u="none" dirty="0" err="1">
                <a:solidFill>
                  <a:srgbClr val="FF00FF"/>
                </a:solidFill>
                <a:latin typeface="Times New Roman" panose="02020603050405020304" pitchFamily="18" charset="0"/>
                <a:cs typeface="Times New Roman" panose="02020603050405020304" pitchFamily="18" charset="0"/>
              </a:rPr>
              <a:t>ngoài</a:t>
            </a:r>
            <a:endParaRPr lang="en-US" altLang="en-US" sz="4400" u="none" dirty="0">
              <a:solidFill>
                <a:srgbClr val="FF00FF"/>
              </a:solidFill>
              <a:latin typeface="Times New Roman" panose="02020603050405020304" pitchFamily="18" charset="0"/>
              <a:cs typeface="Times New Roman" panose="02020603050405020304" pitchFamily="18" charset="0"/>
            </a:endParaRPr>
          </a:p>
        </p:txBody>
      </p:sp>
      <p:sp>
        <p:nvSpPr>
          <p:cNvPr id="54303" name="Text Box 31"/>
          <p:cNvSpPr txBox="1">
            <a:spLocks noChangeArrowheads="1"/>
          </p:cNvSpPr>
          <p:nvPr/>
        </p:nvSpPr>
        <p:spPr bwMode="auto">
          <a:xfrm>
            <a:off x="6248400" y="3200400"/>
            <a:ext cx="38862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400" u="none" dirty="0" err="1">
                <a:solidFill>
                  <a:srgbClr val="FF00FF"/>
                </a:solidFill>
                <a:latin typeface="Times New Roman" panose="02020603050405020304" pitchFamily="18" charset="0"/>
                <a:cs typeface="Times New Roman" panose="02020603050405020304" pitchFamily="18" charset="0"/>
              </a:rPr>
              <a:t>Tiếp</a:t>
            </a:r>
            <a:r>
              <a:rPr lang="en-US" altLang="en-US" sz="4400" u="none" dirty="0">
                <a:solidFill>
                  <a:srgbClr val="FF00FF"/>
                </a:solidFill>
                <a:latin typeface="Times New Roman" panose="02020603050405020304" pitchFamily="18" charset="0"/>
                <a:cs typeface="Times New Roman" panose="02020603050405020304" pitchFamily="18" charset="0"/>
              </a:rPr>
              <a:t> </a:t>
            </a:r>
            <a:r>
              <a:rPr lang="en-US" altLang="en-US" sz="4400" u="none" dirty="0" err="1">
                <a:solidFill>
                  <a:srgbClr val="FF00FF"/>
                </a:solidFill>
                <a:latin typeface="Times New Roman" panose="02020603050405020304" pitchFamily="18" charset="0"/>
                <a:cs typeface="Times New Roman" panose="02020603050405020304" pitchFamily="18" charset="0"/>
              </a:rPr>
              <a:t>xúc</a:t>
            </a:r>
            <a:r>
              <a:rPr lang="en-US" altLang="en-US" sz="4400" u="none" dirty="0">
                <a:solidFill>
                  <a:srgbClr val="FF00FF"/>
                </a:solidFill>
                <a:latin typeface="Times New Roman" panose="02020603050405020304" pitchFamily="18" charset="0"/>
                <a:cs typeface="Times New Roman" panose="02020603050405020304" pitchFamily="18" charset="0"/>
              </a:rPr>
              <a:t> </a:t>
            </a:r>
            <a:r>
              <a:rPr lang="en-US" altLang="en-US" sz="4400" u="none" dirty="0" err="1">
                <a:solidFill>
                  <a:srgbClr val="FF00FF"/>
                </a:solidFill>
                <a:latin typeface="Times New Roman" panose="02020603050405020304" pitchFamily="18" charset="0"/>
                <a:cs typeface="Times New Roman" panose="02020603050405020304" pitchFamily="18" charset="0"/>
              </a:rPr>
              <a:t>trong</a:t>
            </a:r>
            <a:endParaRPr lang="en-US" altLang="en-US" sz="4400" u="none" dirty="0">
              <a:solidFill>
                <a:srgbClr val="FF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45999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4293"/>
                                        </p:tgtEl>
                                        <p:attrNameLst>
                                          <p:attrName>style.visibility</p:attrName>
                                        </p:attrNameLst>
                                      </p:cBhvr>
                                      <p:to>
                                        <p:strVal val="visible"/>
                                      </p:to>
                                    </p:set>
                                    <p:animEffect transition="in" filter="checkerboard(across)">
                                      <p:cBhvr>
                                        <p:cTn id="7" dur="500"/>
                                        <p:tgtEl>
                                          <p:spTgt spid="5429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4302"/>
                                        </p:tgtEl>
                                        <p:attrNameLst>
                                          <p:attrName>style.visibility</p:attrName>
                                        </p:attrNameLst>
                                      </p:cBhvr>
                                      <p:to>
                                        <p:strVal val="visible"/>
                                      </p:to>
                                    </p:set>
                                    <p:animEffect transition="in" filter="diamond(in)">
                                      <p:cBhvr>
                                        <p:cTn id="12" dur="2000"/>
                                        <p:tgtEl>
                                          <p:spTgt spid="5430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4303"/>
                                        </p:tgtEl>
                                        <p:attrNameLst>
                                          <p:attrName>style.visibility</p:attrName>
                                        </p:attrNameLst>
                                      </p:cBhvr>
                                      <p:to>
                                        <p:strVal val="visible"/>
                                      </p:to>
                                    </p:set>
                                    <p:animEffect transition="in" filter="checkerboard(across)">
                                      <p:cBhvr>
                                        <p:cTn id="17" dur="500"/>
                                        <p:tgtEl>
                                          <p:spTgt spid="5430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54296"/>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54297"/>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54300"/>
                                        </p:tgtEl>
                                        <p:attrNameLst>
                                          <p:attrName>style.visibility</p:attrName>
                                        </p:attrNameLst>
                                      </p:cBhvr>
                                      <p:to>
                                        <p:strVal val="visible"/>
                                      </p:to>
                                    </p:set>
                                    <p:animEffect transition="in" filter="box(in)">
                                      <p:cBhvr>
                                        <p:cTn id="28" dur="500"/>
                                        <p:tgtEl>
                                          <p:spTgt spid="5430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54287"/>
                                        </p:tgtEl>
                                        <p:attrNameLst>
                                          <p:attrName>style.visibility</p:attrName>
                                        </p:attrNameLst>
                                      </p:cBhvr>
                                      <p:to>
                                        <p:strVal val="visible"/>
                                      </p:to>
                                    </p:set>
                                    <p:animEffect transition="in" filter="box(in)">
                                      <p:cBhvr>
                                        <p:cTn id="33" dur="500"/>
                                        <p:tgtEl>
                                          <p:spTgt spid="54287"/>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54288"/>
                                        </p:tgtEl>
                                        <p:attrNameLst>
                                          <p:attrName>style.visibility</p:attrName>
                                        </p:attrNameLst>
                                      </p:cBhvr>
                                      <p:to>
                                        <p:strVal val="visible"/>
                                      </p:to>
                                    </p:set>
                                    <p:animEffect transition="in" filter="box(in)">
                                      <p:cBhvr>
                                        <p:cTn id="38" dur="500"/>
                                        <p:tgtEl>
                                          <p:spTgt spid="54288"/>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3" presetClass="entr" presetSubtype="0" fill="hold" grpId="0" nodeType="clickEffect">
                                  <p:stCondLst>
                                    <p:cond delay="0"/>
                                  </p:stCondLst>
                                  <p:childTnLst>
                                    <p:set>
                                      <p:cBhvr>
                                        <p:cTn id="42" dur="1" fill="hold">
                                          <p:stCondLst>
                                            <p:cond delay="0"/>
                                          </p:stCondLst>
                                        </p:cTn>
                                        <p:tgtEl>
                                          <p:spTgt spid="54294"/>
                                        </p:tgtEl>
                                        <p:attrNameLst>
                                          <p:attrName>style.visibility</p:attrName>
                                        </p:attrNameLst>
                                      </p:cBhvr>
                                      <p:to>
                                        <p:strVal val="visible"/>
                                      </p:to>
                                    </p:set>
                                    <p:anim calcmode="lin" valueType="num">
                                      <p:cBhvr>
                                        <p:cTn id="43" dur="500" fill="hold"/>
                                        <p:tgtEl>
                                          <p:spTgt spid="54294"/>
                                        </p:tgtEl>
                                        <p:attrNameLst>
                                          <p:attrName>ppt_w</p:attrName>
                                        </p:attrNameLst>
                                      </p:cBhvr>
                                      <p:tavLst>
                                        <p:tav tm="0">
                                          <p:val>
                                            <p:fltVal val="0"/>
                                          </p:val>
                                        </p:tav>
                                        <p:tav tm="100000">
                                          <p:val>
                                            <p:strVal val="#ppt_w"/>
                                          </p:val>
                                        </p:tav>
                                      </p:tavLst>
                                    </p:anim>
                                    <p:anim calcmode="lin" valueType="num">
                                      <p:cBhvr>
                                        <p:cTn id="44" dur="500" fill="hold"/>
                                        <p:tgtEl>
                                          <p:spTgt spid="54294"/>
                                        </p:tgtEl>
                                        <p:attrNameLst>
                                          <p:attrName>ppt_h</p:attrName>
                                        </p:attrNameLst>
                                      </p:cBhvr>
                                      <p:tavLst>
                                        <p:tav tm="0">
                                          <p:val>
                                            <p:fltVal val="0"/>
                                          </p:val>
                                        </p:tav>
                                        <p:tav tm="100000">
                                          <p:val>
                                            <p:strVal val="#ppt_h"/>
                                          </p:val>
                                        </p:tav>
                                      </p:tavLst>
                                    </p:anim>
                                    <p:animEffect transition="in" filter="fade">
                                      <p:cBhvr>
                                        <p:cTn id="45" dur="500"/>
                                        <p:tgtEl>
                                          <p:spTgt spid="542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87" grpId="0"/>
      <p:bldP spid="54288" grpId="0"/>
      <p:bldP spid="54293" grpId="0"/>
      <p:bldP spid="54294" grpId="0"/>
      <p:bldP spid="54296" grpId="0" animBg="1"/>
      <p:bldP spid="54297" grpId="0" animBg="1"/>
      <p:bldP spid="54300" grpId="0"/>
      <p:bldP spid="54302" grpId="0"/>
      <p:bldP spid="5430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15"/>
          <p:cNvSpPr txBox="1">
            <a:spLocks noChangeArrowheads="1"/>
          </p:cNvSpPr>
          <p:nvPr/>
        </p:nvSpPr>
        <p:spPr bwMode="auto">
          <a:xfrm>
            <a:off x="3429000" y="2209800"/>
            <a:ext cx="533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2800" b="0" u="none">
                <a:solidFill>
                  <a:schemeClr val="tx1"/>
                </a:solidFill>
                <a:latin typeface="Times New Roman" panose="02020603050405020304" pitchFamily="18" charset="0"/>
                <a:cs typeface="Times New Roman" panose="02020603050405020304" pitchFamily="18" charset="0"/>
              </a:rPr>
              <a:t>O</a:t>
            </a:r>
          </a:p>
        </p:txBody>
      </p:sp>
      <p:sp>
        <p:nvSpPr>
          <p:cNvPr id="11267" name="Text Box 17"/>
          <p:cNvSpPr txBox="1">
            <a:spLocks noChangeArrowheads="1"/>
          </p:cNvSpPr>
          <p:nvPr/>
        </p:nvSpPr>
        <p:spPr bwMode="auto">
          <a:xfrm>
            <a:off x="5867400" y="2209800"/>
            <a:ext cx="685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2800" b="0" u="none">
                <a:solidFill>
                  <a:schemeClr val="tx1"/>
                </a:solidFill>
                <a:latin typeface="Times New Roman" panose="02020603050405020304" pitchFamily="18" charset="0"/>
                <a:cs typeface="Times New Roman" panose="02020603050405020304" pitchFamily="18" charset="0"/>
              </a:rPr>
              <a:t>O’</a:t>
            </a:r>
          </a:p>
        </p:txBody>
      </p:sp>
      <p:sp>
        <p:nvSpPr>
          <p:cNvPr id="11268" name="Text Box 18"/>
          <p:cNvSpPr txBox="1">
            <a:spLocks noChangeArrowheads="1"/>
          </p:cNvSpPr>
          <p:nvPr/>
        </p:nvSpPr>
        <p:spPr bwMode="auto">
          <a:xfrm>
            <a:off x="8763000" y="2438400"/>
            <a:ext cx="6873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2800" b="0" u="none">
                <a:solidFill>
                  <a:schemeClr val="tx1"/>
                </a:solidFill>
                <a:latin typeface="Times New Roman" panose="02020603050405020304" pitchFamily="18" charset="0"/>
                <a:cs typeface="Times New Roman" panose="02020603050405020304" pitchFamily="18" charset="0"/>
              </a:rPr>
              <a:t>O’</a:t>
            </a:r>
          </a:p>
        </p:txBody>
      </p:sp>
      <p:sp>
        <p:nvSpPr>
          <p:cNvPr id="11269" name="Text Box 16"/>
          <p:cNvSpPr txBox="1">
            <a:spLocks noChangeArrowheads="1"/>
          </p:cNvSpPr>
          <p:nvPr/>
        </p:nvSpPr>
        <p:spPr bwMode="auto">
          <a:xfrm>
            <a:off x="8307388" y="2452688"/>
            <a:ext cx="53181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2800" b="0" u="none">
                <a:solidFill>
                  <a:schemeClr val="tx1"/>
                </a:solidFill>
                <a:latin typeface="Times New Roman" panose="02020603050405020304" pitchFamily="18" charset="0"/>
                <a:cs typeface="Times New Roman" panose="02020603050405020304" pitchFamily="18" charset="0"/>
              </a:rPr>
              <a:t>O</a:t>
            </a:r>
          </a:p>
        </p:txBody>
      </p:sp>
      <p:sp>
        <p:nvSpPr>
          <p:cNvPr id="11270" name="AutoShape 4"/>
          <p:cNvSpPr>
            <a:spLocks noChangeAspect="1" noChangeArrowheads="1" noTextEdit="1"/>
          </p:cNvSpPr>
          <p:nvPr/>
        </p:nvSpPr>
        <p:spPr bwMode="auto">
          <a:xfrm>
            <a:off x="3813175" y="685800"/>
            <a:ext cx="6854825" cy="233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1271" name="Oval 5"/>
          <p:cNvSpPr>
            <a:spLocks noChangeArrowheads="1"/>
          </p:cNvSpPr>
          <p:nvPr/>
        </p:nvSpPr>
        <p:spPr bwMode="auto">
          <a:xfrm>
            <a:off x="2711450" y="1622425"/>
            <a:ext cx="2116138" cy="2114550"/>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1272" name="Oval 7"/>
          <p:cNvSpPr>
            <a:spLocks noChangeArrowheads="1"/>
          </p:cNvSpPr>
          <p:nvPr/>
        </p:nvSpPr>
        <p:spPr bwMode="auto">
          <a:xfrm>
            <a:off x="5287963" y="2009775"/>
            <a:ext cx="1339850" cy="1338263"/>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1273" name="Oval 8"/>
          <p:cNvSpPr>
            <a:spLocks noChangeArrowheads="1"/>
          </p:cNvSpPr>
          <p:nvPr/>
        </p:nvSpPr>
        <p:spPr bwMode="auto">
          <a:xfrm>
            <a:off x="7505700" y="1490663"/>
            <a:ext cx="1973263" cy="1974850"/>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1274" name="Oval 10"/>
          <p:cNvSpPr>
            <a:spLocks noChangeArrowheads="1"/>
          </p:cNvSpPr>
          <p:nvPr/>
        </p:nvSpPr>
        <p:spPr bwMode="auto">
          <a:xfrm>
            <a:off x="8305800" y="1905000"/>
            <a:ext cx="1079500" cy="1081088"/>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1275" name="Oval 11"/>
          <p:cNvSpPr>
            <a:spLocks noChangeArrowheads="1"/>
          </p:cNvSpPr>
          <p:nvPr/>
        </p:nvSpPr>
        <p:spPr bwMode="auto">
          <a:xfrm>
            <a:off x="3732213" y="2643188"/>
            <a:ext cx="74612" cy="71437"/>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1276" name="Oval 12"/>
          <p:cNvSpPr>
            <a:spLocks noChangeArrowheads="1"/>
          </p:cNvSpPr>
          <p:nvPr/>
        </p:nvSpPr>
        <p:spPr bwMode="auto">
          <a:xfrm>
            <a:off x="5921375" y="2643188"/>
            <a:ext cx="73025" cy="71437"/>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1277" name="Oval 13"/>
          <p:cNvSpPr>
            <a:spLocks noChangeArrowheads="1"/>
          </p:cNvSpPr>
          <p:nvPr/>
        </p:nvSpPr>
        <p:spPr bwMode="auto">
          <a:xfrm>
            <a:off x="8458200" y="2438400"/>
            <a:ext cx="71438" cy="71438"/>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1278" name="Oval 14"/>
          <p:cNvSpPr>
            <a:spLocks noChangeArrowheads="1"/>
          </p:cNvSpPr>
          <p:nvPr/>
        </p:nvSpPr>
        <p:spPr bwMode="auto">
          <a:xfrm>
            <a:off x="8786813" y="2441575"/>
            <a:ext cx="73025" cy="71438"/>
          </a:xfrm>
          <a:prstGeom prst="ellipse">
            <a:avLst/>
          </a:prstGeom>
          <a:solidFill>
            <a:srgbClr val="FFFFFF"/>
          </a:solidFill>
          <a:ln w="3810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53267" name="Text Box 19"/>
          <p:cNvSpPr txBox="1">
            <a:spLocks noChangeArrowheads="1"/>
          </p:cNvSpPr>
          <p:nvPr/>
        </p:nvSpPr>
        <p:spPr bwMode="auto">
          <a:xfrm>
            <a:off x="2035175" y="4841875"/>
            <a:ext cx="7772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400" u="none" dirty="0">
                <a:solidFill>
                  <a:schemeClr val="tx1"/>
                </a:solidFill>
                <a:latin typeface="Times New Roman" panose="02020603050405020304" pitchFamily="18" charset="0"/>
                <a:cs typeface="Times New Roman" panose="02020603050405020304" pitchFamily="18" charset="0"/>
              </a:rPr>
              <a:t>(O) </a:t>
            </a:r>
            <a:r>
              <a:rPr lang="en-US" altLang="en-US" sz="4400" u="none" dirty="0" err="1">
                <a:solidFill>
                  <a:schemeClr val="tx1"/>
                </a:solidFill>
                <a:latin typeface="Times New Roman" panose="02020603050405020304" pitchFamily="18" charset="0"/>
                <a:cs typeface="Times New Roman" panose="02020603050405020304" pitchFamily="18" charset="0"/>
              </a:rPr>
              <a:t>và</a:t>
            </a:r>
            <a:r>
              <a:rPr lang="en-US" altLang="en-US" sz="4400" u="none" dirty="0">
                <a:solidFill>
                  <a:schemeClr val="tx1"/>
                </a:solidFill>
                <a:latin typeface="Times New Roman" panose="02020603050405020304" pitchFamily="18" charset="0"/>
                <a:cs typeface="Times New Roman" panose="02020603050405020304" pitchFamily="18" charset="0"/>
              </a:rPr>
              <a:t> (O’) </a:t>
            </a:r>
            <a:r>
              <a:rPr lang="en-US" altLang="en-US" sz="4400" u="none" dirty="0" err="1">
                <a:solidFill>
                  <a:schemeClr val="tx1"/>
                </a:solidFill>
                <a:latin typeface="Times New Roman" panose="02020603050405020304" pitchFamily="18" charset="0"/>
                <a:cs typeface="Times New Roman" panose="02020603050405020304" pitchFamily="18" charset="0"/>
              </a:rPr>
              <a:t>không</a:t>
            </a:r>
            <a:r>
              <a:rPr lang="en-US" altLang="en-US" sz="4400" u="none" dirty="0">
                <a:solidFill>
                  <a:schemeClr val="tx1"/>
                </a:solidFill>
                <a:latin typeface="Times New Roman" panose="02020603050405020304" pitchFamily="18" charset="0"/>
                <a:cs typeface="Times New Roman" panose="02020603050405020304" pitchFamily="18" charset="0"/>
              </a:rPr>
              <a:t> </a:t>
            </a:r>
            <a:r>
              <a:rPr lang="en-US" altLang="en-US" sz="4400" u="none" dirty="0" err="1">
                <a:solidFill>
                  <a:schemeClr val="tx1"/>
                </a:solidFill>
                <a:latin typeface="Times New Roman" panose="02020603050405020304" pitchFamily="18" charset="0"/>
                <a:cs typeface="Times New Roman" panose="02020603050405020304" pitchFamily="18" charset="0"/>
              </a:rPr>
              <a:t>giao</a:t>
            </a:r>
            <a:r>
              <a:rPr lang="en-US" altLang="en-US" sz="4400" u="none" dirty="0">
                <a:solidFill>
                  <a:schemeClr val="tx1"/>
                </a:solidFill>
                <a:latin typeface="Times New Roman" panose="02020603050405020304" pitchFamily="18" charset="0"/>
                <a:cs typeface="Times New Roman" panose="02020603050405020304" pitchFamily="18" charset="0"/>
              </a:rPr>
              <a:t> </a:t>
            </a:r>
            <a:r>
              <a:rPr lang="en-US" altLang="en-US" sz="4400" u="none" dirty="0" err="1">
                <a:solidFill>
                  <a:schemeClr val="tx1"/>
                </a:solidFill>
                <a:latin typeface="Times New Roman" panose="02020603050405020304" pitchFamily="18" charset="0"/>
                <a:cs typeface="Times New Roman" panose="02020603050405020304" pitchFamily="18" charset="0"/>
              </a:rPr>
              <a:t>nhau</a:t>
            </a:r>
            <a:endParaRPr lang="en-US" altLang="en-US" sz="4400" u="none" dirty="0">
              <a:solidFill>
                <a:schemeClr val="tx1"/>
              </a:solidFill>
              <a:latin typeface="Times New Roman" panose="02020603050405020304" pitchFamily="18" charset="0"/>
              <a:cs typeface="Times New Roman" panose="02020603050405020304" pitchFamily="18" charset="0"/>
            </a:endParaRPr>
          </a:p>
        </p:txBody>
      </p:sp>
      <p:sp>
        <p:nvSpPr>
          <p:cNvPr id="11280" name="Text Box 21"/>
          <p:cNvSpPr txBox="1">
            <a:spLocks noChangeArrowheads="1"/>
          </p:cNvSpPr>
          <p:nvPr/>
        </p:nvSpPr>
        <p:spPr bwMode="auto">
          <a:xfrm>
            <a:off x="1447800" y="0"/>
            <a:ext cx="93726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800" dirty="0">
                <a:solidFill>
                  <a:schemeClr val="tx1"/>
                </a:solidFill>
                <a:latin typeface="Times New Roman" panose="02020603050405020304" pitchFamily="18" charset="0"/>
                <a:cs typeface="Times New Roman" panose="02020603050405020304" pitchFamily="18" charset="0"/>
              </a:rPr>
              <a:t>c. </a:t>
            </a:r>
            <a:r>
              <a:rPr lang="vi-VN" altLang="en-US" sz="4800" dirty="0">
                <a:solidFill>
                  <a:schemeClr val="tx1"/>
                </a:solidFill>
                <a:latin typeface="Times New Roman" panose="02020603050405020304" pitchFamily="18" charset="0"/>
                <a:cs typeface="Times New Roman" panose="02020603050405020304" pitchFamily="18" charset="0"/>
              </a:rPr>
              <a:t>Hai đường tròn không giao nhau</a:t>
            </a:r>
          </a:p>
        </p:txBody>
      </p:sp>
      <p:sp>
        <p:nvSpPr>
          <p:cNvPr id="53271" name="Text Box 23"/>
          <p:cNvSpPr txBox="1">
            <a:spLocks noChangeArrowheads="1"/>
          </p:cNvSpPr>
          <p:nvPr/>
        </p:nvSpPr>
        <p:spPr bwMode="auto">
          <a:xfrm>
            <a:off x="2286000" y="5486400"/>
            <a:ext cx="67056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400" u="none" dirty="0" err="1">
                <a:solidFill>
                  <a:srgbClr val="FF3300"/>
                </a:solidFill>
                <a:latin typeface="Times New Roman" panose="02020603050405020304" pitchFamily="18" charset="0"/>
                <a:cs typeface="Times New Roman" panose="02020603050405020304" pitchFamily="18" charset="0"/>
              </a:rPr>
              <a:t>Không</a:t>
            </a:r>
            <a:r>
              <a:rPr lang="en-US" altLang="en-US" sz="4400" u="none" dirty="0">
                <a:solidFill>
                  <a:schemeClr val="tx1"/>
                </a:solidFill>
                <a:latin typeface="Times New Roman" panose="02020603050405020304" pitchFamily="18" charset="0"/>
                <a:cs typeface="Times New Roman" panose="02020603050405020304" pitchFamily="18" charset="0"/>
              </a:rPr>
              <a:t> </a:t>
            </a:r>
            <a:r>
              <a:rPr lang="en-US" altLang="en-US" sz="4400" u="none" dirty="0" err="1">
                <a:solidFill>
                  <a:schemeClr val="tx1"/>
                </a:solidFill>
                <a:latin typeface="Times New Roman" panose="02020603050405020304" pitchFamily="18" charset="0"/>
                <a:cs typeface="Times New Roman" panose="02020603050405020304" pitchFamily="18" charset="0"/>
              </a:rPr>
              <a:t>có</a:t>
            </a:r>
            <a:r>
              <a:rPr lang="en-US" altLang="en-US" sz="4400" u="none" dirty="0">
                <a:solidFill>
                  <a:schemeClr val="tx1"/>
                </a:solidFill>
                <a:latin typeface="Times New Roman" panose="02020603050405020304" pitchFamily="18" charset="0"/>
                <a:cs typeface="Times New Roman" panose="02020603050405020304" pitchFamily="18" charset="0"/>
              </a:rPr>
              <a:t> </a:t>
            </a:r>
            <a:r>
              <a:rPr lang="en-US" altLang="en-US" sz="4400" u="none" dirty="0" err="1">
                <a:solidFill>
                  <a:schemeClr val="tx1"/>
                </a:solidFill>
                <a:latin typeface="Times New Roman" panose="02020603050405020304" pitchFamily="18" charset="0"/>
                <a:cs typeface="Times New Roman" panose="02020603050405020304" pitchFamily="18" charset="0"/>
              </a:rPr>
              <a:t>điểm</a:t>
            </a:r>
            <a:r>
              <a:rPr lang="en-US" altLang="en-US" sz="4400" u="none" dirty="0">
                <a:solidFill>
                  <a:schemeClr val="tx1"/>
                </a:solidFill>
                <a:latin typeface="Times New Roman" panose="02020603050405020304" pitchFamily="18" charset="0"/>
                <a:cs typeface="Times New Roman" panose="02020603050405020304" pitchFamily="18" charset="0"/>
              </a:rPr>
              <a:t> </a:t>
            </a:r>
            <a:r>
              <a:rPr lang="en-US" altLang="en-US" sz="4400" u="none" dirty="0" err="1">
                <a:solidFill>
                  <a:schemeClr val="tx1"/>
                </a:solidFill>
                <a:latin typeface="Times New Roman" panose="02020603050405020304" pitchFamily="18" charset="0"/>
                <a:cs typeface="Times New Roman" panose="02020603050405020304" pitchFamily="18" charset="0"/>
              </a:rPr>
              <a:t>chung</a:t>
            </a:r>
            <a:endParaRPr lang="en-US" altLang="en-US" sz="4400" u="none" dirty="0">
              <a:solidFill>
                <a:schemeClr val="tx1"/>
              </a:solidFill>
              <a:latin typeface="Times New Roman" panose="02020603050405020304" pitchFamily="18" charset="0"/>
              <a:cs typeface="Times New Roman" panose="02020603050405020304" pitchFamily="18" charset="0"/>
            </a:endParaRPr>
          </a:p>
        </p:txBody>
      </p:sp>
      <p:sp>
        <p:nvSpPr>
          <p:cNvPr id="53274" name="Text Box 26"/>
          <p:cNvSpPr txBox="1">
            <a:spLocks noChangeArrowheads="1"/>
          </p:cNvSpPr>
          <p:nvPr/>
        </p:nvSpPr>
        <p:spPr bwMode="auto">
          <a:xfrm>
            <a:off x="2667000" y="3733800"/>
            <a:ext cx="34290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400" u="none" dirty="0">
                <a:solidFill>
                  <a:srgbClr val="FF00FF"/>
                </a:solidFill>
                <a:latin typeface="Times New Roman" panose="02020603050405020304" pitchFamily="18" charset="0"/>
                <a:cs typeface="Times New Roman" panose="02020603050405020304" pitchFamily="18" charset="0"/>
              </a:rPr>
              <a:t>Ở </a:t>
            </a:r>
            <a:r>
              <a:rPr lang="en-US" altLang="en-US" sz="4400" u="none" dirty="0" err="1">
                <a:solidFill>
                  <a:srgbClr val="FF00FF"/>
                </a:solidFill>
                <a:latin typeface="Times New Roman" panose="02020603050405020304" pitchFamily="18" charset="0"/>
                <a:cs typeface="Times New Roman" panose="02020603050405020304" pitchFamily="18" charset="0"/>
              </a:rPr>
              <a:t>ngoài</a:t>
            </a:r>
            <a:r>
              <a:rPr lang="en-US" altLang="en-US" sz="4400" u="none" dirty="0">
                <a:solidFill>
                  <a:srgbClr val="FF00FF"/>
                </a:solidFill>
                <a:latin typeface="Times New Roman" panose="02020603050405020304" pitchFamily="18" charset="0"/>
                <a:cs typeface="Times New Roman" panose="02020603050405020304" pitchFamily="18" charset="0"/>
              </a:rPr>
              <a:t> </a:t>
            </a:r>
            <a:r>
              <a:rPr lang="en-US" altLang="en-US" sz="4400" u="none" dirty="0" err="1">
                <a:solidFill>
                  <a:srgbClr val="FF00FF"/>
                </a:solidFill>
                <a:latin typeface="Times New Roman" panose="02020603050405020304" pitchFamily="18" charset="0"/>
                <a:cs typeface="Times New Roman" panose="02020603050405020304" pitchFamily="18" charset="0"/>
              </a:rPr>
              <a:t>nhau</a:t>
            </a:r>
            <a:endParaRPr lang="en-US" altLang="en-US" sz="4400" u="none" dirty="0">
              <a:solidFill>
                <a:srgbClr val="FF00FF"/>
              </a:solidFill>
              <a:latin typeface="Times New Roman" panose="02020603050405020304" pitchFamily="18" charset="0"/>
              <a:cs typeface="Times New Roman" panose="02020603050405020304" pitchFamily="18" charset="0"/>
            </a:endParaRPr>
          </a:p>
        </p:txBody>
      </p:sp>
      <p:sp>
        <p:nvSpPr>
          <p:cNvPr id="53275" name="Text Box 27"/>
          <p:cNvSpPr txBox="1">
            <a:spLocks noChangeArrowheads="1"/>
          </p:cNvSpPr>
          <p:nvPr/>
        </p:nvSpPr>
        <p:spPr bwMode="auto">
          <a:xfrm>
            <a:off x="7162800" y="3657600"/>
            <a:ext cx="28956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400" u="none">
                <a:solidFill>
                  <a:srgbClr val="FF00FF"/>
                </a:solidFill>
                <a:latin typeface="Times New Roman" panose="02020603050405020304" pitchFamily="18" charset="0"/>
                <a:cs typeface="Times New Roman" panose="02020603050405020304" pitchFamily="18" charset="0"/>
              </a:rPr>
              <a:t>Đựng nhau</a:t>
            </a:r>
          </a:p>
        </p:txBody>
      </p:sp>
    </p:spTree>
    <p:extLst>
      <p:ext uri="{BB962C8B-B14F-4D97-AF65-F5344CB8AC3E}">
        <p14:creationId xmlns:p14="http://schemas.microsoft.com/office/powerpoint/2010/main" val="12227766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3267"/>
                                        </p:tgtEl>
                                        <p:attrNameLst>
                                          <p:attrName>style.visibility</p:attrName>
                                        </p:attrNameLst>
                                      </p:cBhvr>
                                      <p:to>
                                        <p:strVal val="visible"/>
                                      </p:to>
                                    </p:set>
                                    <p:animEffect transition="in" filter="strips(downLeft)">
                                      <p:cBhvr>
                                        <p:cTn id="7" dur="500"/>
                                        <p:tgtEl>
                                          <p:spTgt spid="532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53274">
                                            <p:txEl>
                                              <p:pRg st="0" end="0"/>
                                            </p:txEl>
                                          </p:spTgt>
                                        </p:tgtEl>
                                        <p:attrNameLst>
                                          <p:attrName>style.visibility</p:attrName>
                                        </p:attrNameLst>
                                      </p:cBhvr>
                                      <p:to>
                                        <p:strVal val="visible"/>
                                      </p:to>
                                    </p:set>
                                    <p:anim calcmode="lin" valueType="num">
                                      <p:cBhvr additive="base">
                                        <p:cTn id="12" dur="500" fill="hold"/>
                                        <p:tgtEl>
                                          <p:spTgt spid="5327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327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3275"/>
                                        </p:tgtEl>
                                        <p:attrNameLst>
                                          <p:attrName>style.visibility</p:attrName>
                                        </p:attrNameLst>
                                      </p:cBhvr>
                                      <p:to>
                                        <p:strVal val="visible"/>
                                      </p:to>
                                    </p:set>
                                    <p:anim calcmode="lin" valueType="num">
                                      <p:cBhvr additive="base">
                                        <p:cTn id="18" dur="500" fill="hold"/>
                                        <p:tgtEl>
                                          <p:spTgt spid="53275"/>
                                        </p:tgtEl>
                                        <p:attrNameLst>
                                          <p:attrName>ppt_x</p:attrName>
                                        </p:attrNameLst>
                                      </p:cBhvr>
                                      <p:tavLst>
                                        <p:tav tm="0">
                                          <p:val>
                                            <p:strVal val="#ppt_x"/>
                                          </p:val>
                                        </p:tav>
                                        <p:tav tm="100000">
                                          <p:val>
                                            <p:strVal val="#ppt_x"/>
                                          </p:val>
                                        </p:tav>
                                      </p:tavLst>
                                    </p:anim>
                                    <p:anim calcmode="lin" valueType="num">
                                      <p:cBhvr additive="base">
                                        <p:cTn id="19" dur="500" fill="hold"/>
                                        <p:tgtEl>
                                          <p:spTgt spid="53275"/>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53271"/>
                                        </p:tgtEl>
                                        <p:attrNameLst>
                                          <p:attrName>style.visibility</p:attrName>
                                        </p:attrNameLst>
                                      </p:cBhvr>
                                      <p:to>
                                        <p:strVal val="visible"/>
                                      </p:to>
                                    </p:set>
                                    <p:animEffect transition="in" filter="box(in)">
                                      <p:cBhvr>
                                        <p:cTn id="24" dur="500"/>
                                        <p:tgtEl>
                                          <p:spTgt spid="53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67" grpId="0"/>
      <p:bldP spid="53271" grpId="0"/>
      <p:bldP spid="5327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val 5"/>
          <p:cNvSpPr>
            <a:spLocks noChangeArrowheads="1"/>
          </p:cNvSpPr>
          <p:nvPr/>
        </p:nvSpPr>
        <p:spPr bwMode="auto">
          <a:xfrm>
            <a:off x="1979023" y="907530"/>
            <a:ext cx="2116138" cy="2116138"/>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3315" name="Oval 6"/>
          <p:cNvSpPr>
            <a:spLocks noChangeArrowheads="1"/>
          </p:cNvSpPr>
          <p:nvPr/>
        </p:nvSpPr>
        <p:spPr bwMode="auto">
          <a:xfrm>
            <a:off x="3731623" y="1288530"/>
            <a:ext cx="1166813" cy="1163638"/>
          </a:xfrm>
          <a:prstGeom prst="ellipse">
            <a:avLst/>
          </a:prstGeom>
          <a:noFill/>
          <a:ln w="38100">
            <a:solidFill>
              <a:srgbClr val="01010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3316" name="Oval 7"/>
          <p:cNvSpPr>
            <a:spLocks noChangeArrowheads="1"/>
          </p:cNvSpPr>
          <p:nvPr/>
        </p:nvSpPr>
        <p:spPr bwMode="auto">
          <a:xfrm>
            <a:off x="2969623" y="1898130"/>
            <a:ext cx="73025" cy="74613"/>
          </a:xfrm>
          <a:prstGeom prst="ellipse">
            <a:avLst/>
          </a:prstGeom>
          <a:solidFill>
            <a:srgbClr val="FFFFFF"/>
          </a:solidFill>
          <a:ln w="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3317" name="Oval 8"/>
          <p:cNvSpPr>
            <a:spLocks noChangeArrowheads="1"/>
          </p:cNvSpPr>
          <p:nvPr/>
        </p:nvSpPr>
        <p:spPr bwMode="auto">
          <a:xfrm>
            <a:off x="4265023" y="1898130"/>
            <a:ext cx="76200" cy="74613"/>
          </a:xfrm>
          <a:prstGeom prst="ellipse">
            <a:avLst/>
          </a:prstGeom>
          <a:solidFill>
            <a:srgbClr val="FFFFFF"/>
          </a:solidFill>
          <a:ln w="0">
            <a:solidFill>
              <a:srgbClr val="010101"/>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13318" name="Line 9"/>
          <p:cNvSpPr>
            <a:spLocks noChangeShapeType="1"/>
          </p:cNvSpPr>
          <p:nvPr/>
        </p:nvSpPr>
        <p:spPr bwMode="auto">
          <a:xfrm>
            <a:off x="3045823" y="1898130"/>
            <a:ext cx="12192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13319" name="Text Box 13"/>
          <p:cNvSpPr txBox="1">
            <a:spLocks noChangeArrowheads="1"/>
          </p:cNvSpPr>
          <p:nvPr/>
        </p:nvSpPr>
        <p:spPr bwMode="auto">
          <a:xfrm>
            <a:off x="2817223" y="1517130"/>
            <a:ext cx="38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2400" u="none">
                <a:solidFill>
                  <a:schemeClr val="tx1"/>
                </a:solidFill>
                <a:latin typeface="Times New Roman" panose="02020603050405020304" pitchFamily="18" charset="0"/>
                <a:cs typeface="Times New Roman" panose="02020603050405020304" pitchFamily="18" charset="0"/>
              </a:rPr>
              <a:t>O</a:t>
            </a:r>
          </a:p>
        </p:txBody>
      </p:sp>
      <p:sp>
        <p:nvSpPr>
          <p:cNvPr id="13320" name="Text Box 14"/>
          <p:cNvSpPr txBox="1">
            <a:spLocks noChangeArrowheads="1"/>
          </p:cNvSpPr>
          <p:nvPr/>
        </p:nvSpPr>
        <p:spPr bwMode="auto">
          <a:xfrm>
            <a:off x="4188823" y="151713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2400" u="none">
                <a:solidFill>
                  <a:schemeClr val="tx1"/>
                </a:solidFill>
                <a:latin typeface="Times New Roman" panose="02020603050405020304" pitchFamily="18" charset="0"/>
                <a:cs typeface="Times New Roman" panose="02020603050405020304" pitchFamily="18" charset="0"/>
              </a:rPr>
              <a:t>O</a:t>
            </a:r>
            <a:r>
              <a:rPr lang="en-US" altLang="en-US" sz="2400" u="none" baseline="30000">
                <a:solidFill>
                  <a:schemeClr val="tx1"/>
                </a:solidFill>
                <a:latin typeface="Times New Roman" panose="02020603050405020304" pitchFamily="18" charset="0"/>
                <a:cs typeface="Times New Roman" panose="02020603050405020304" pitchFamily="18" charset="0"/>
              </a:rPr>
              <a:t>’</a:t>
            </a:r>
            <a:endParaRPr lang="en-US" altLang="en-US" sz="2400" u="none">
              <a:solidFill>
                <a:schemeClr val="tx1"/>
              </a:solidFill>
              <a:latin typeface="Times New Roman" panose="02020603050405020304" pitchFamily="18" charset="0"/>
              <a:cs typeface="Times New Roman" panose="02020603050405020304" pitchFamily="18" charset="0"/>
            </a:endParaRPr>
          </a:p>
        </p:txBody>
      </p:sp>
      <p:sp>
        <p:nvSpPr>
          <p:cNvPr id="75791" name="Text Box 15"/>
          <p:cNvSpPr txBox="1">
            <a:spLocks noChangeArrowheads="1"/>
          </p:cNvSpPr>
          <p:nvPr/>
        </p:nvSpPr>
        <p:spPr bwMode="auto">
          <a:xfrm>
            <a:off x="1752600" y="2993575"/>
            <a:ext cx="3657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000" dirty="0" err="1">
                <a:solidFill>
                  <a:schemeClr val="tx1"/>
                </a:solidFill>
                <a:latin typeface="Times New Roman" panose="02020603050405020304" pitchFamily="18" charset="0"/>
                <a:cs typeface="Times New Roman" panose="02020603050405020304" pitchFamily="18" charset="0"/>
              </a:rPr>
              <a:t>Định</a:t>
            </a:r>
            <a:r>
              <a:rPr lang="en-US" altLang="en-US" sz="4000" dirty="0">
                <a:solidFill>
                  <a:schemeClr val="tx1"/>
                </a:solidFill>
                <a:latin typeface="Times New Roman" panose="02020603050405020304" pitchFamily="18" charset="0"/>
                <a:cs typeface="Times New Roman" panose="02020603050405020304" pitchFamily="18" charset="0"/>
              </a:rPr>
              <a:t> </a:t>
            </a:r>
            <a:r>
              <a:rPr lang="en-US" altLang="en-US" sz="4000" dirty="0" err="1">
                <a:solidFill>
                  <a:schemeClr val="tx1"/>
                </a:solidFill>
                <a:latin typeface="Times New Roman" panose="02020603050405020304" pitchFamily="18" charset="0"/>
                <a:cs typeface="Times New Roman" panose="02020603050405020304" pitchFamily="18" charset="0"/>
              </a:rPr>
              <a:t>nghĩa</a:t>
            </a:r>
            <a:r>
              <a:rPr lang="en-US" altLang="en-US" sz="4000" dirty="0">
                <a:solidFill>
                  <a:schemeClr val="tx1"/>
                </a:solidFill>
                <a:latin typeface="Times New Roman" panose="02020603050405020304" pitchFamily="18" charset="0"/>
                <a:cs typeface="Times New Roman" panose="02020603050405020304" pitchFamily="18" charset="0"/>
              </a:rPr>
              <a:t>:</a:t>
            </a:r>
          </a:p>
        </p:txBody>
      </p:sp>
      <p:sp>
        <p:nvSpPr>
          <p:cNvPr id="75792" name="Text Box 16"/>
          <p:cNvSpPr txBox="1">
            <a:spLocks noChangeArrowheads="1"/>
          </p:cNvSpPr>
          <p:nvPr/>
        </p:nvSpPr>
        <p:spPr bwMode="auto">
          <a:xfrm>
            <a:off x="1524000" y="3831775"/>
            <a:ext cx="91440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000" b="0" u="none" dirty="0" err="1">
                <a:solidFill>
                  <a:srgbClr val="FF3300"/>
                </a:solidFill>
                <a:latin typeface="Times New Roman" panose="02020603050405020304" pitchFamily="18" charset="0"/>
                <a:cs typeface="Times New Roman" panose="02020603050405020304" pitchFamily="18" charset="0"/>
              </a:rPr>
              <a:t>Đoạn</a:t>
            </a:r>
            <a:r>
              <a:rPr lang="en-US" altLang="en-US" sz="4000" b="0" u="none" dirty="0">
                <a:solidFill>
                  <a:srgbClr val="FF3300"/>
                </a:solidFill>
                <a:latin typeface="Times New Roman" panose="02020603050405020304" pitchFamily="18" charset="0"/>
                <a:cs typeface="Times New Roman" panose="02020603050405020304" pitchFamily="18" charset="0"/>
              </a:rPr>
              <a:t> </a:t>
            </a:r>
            <a:r>
              <a:rPr lang="en-US" altLang="en-US" sz="4000" b="0" u="none" dirty="0" err="1">
                <a:solidFill>
                  <a:srgbClr val="FF3300"/>
                </a:solidFill>
                <a:latin typeface="Times New Roman" panose="02020603050405020304" pitchFamily="18" charset="0"/>
                <a:cs typeface="Times New Roman" panose="02020603050405020304" pitchFamily="18" charset="0"/>
              </a:rPr>
              <a:t>nối</a:t>
            </a:r>
            <a:r>
              <a:rPr lang="en-US" altLang="en-US" sz="4000" b="0" u="none" dirty="0">
                <a:solidFill>
                  <a:srgbClr val="FF3300"/>
                </a:solidFill>
                <a:latin typeface="Times New Roman" panose="02020603050405020304" pitchFamily="18" charset="0"/>
                <a:cs typeface="Times New Roman" panose="02020603050405020304" pitchFamily="18" charset="0"/>
              </a:rPr>
              <a:t> </a:t>
            </a:r>
            <a:r>
              <a:rPr lang="en-US" altLang="en-US" sz="4000" b="0" u="none" dirty="0" err="1">
                <a:solidFill>
                  <a:srgbClr val="FF3300"/>
                </a:solidFill>
                <a:latin typeface="Times New Roman" panose="02020603050405020304" pitchFamily="18" charset="0"/>
                <a:cs typeface="Times New Roman" panose="02020603050405020304" pitchFamily="18" charset="0"/>
              </a:rPr>
              <a:t>tâm</a:t>
            </a:r>
            <a:r>
              <a:rPr lang="en-US" altLang="en-US" sz="4000" b="0" u="none" dirty="0">
                <a:solidFill>
                  <a:srgbClr val="FF3300"/>
                </a:solidFill>
                <a:latin typeface="Times New Roman" panose="02020603050405020304" pitchFamily="18" charset="0"/>
                <a:cs typeface="Times New Roman" panose="02020603050405020304" pitchFamily="18" charset="0"/>
              </a:rPr>
              <a:t> </a:t>
            </a:r>
            <a:r>
              <a:rPr lang="en-US" altLang="en-US" sz="4000" b="0" u="none" dirty="0" err="1">
                <a:solidFill>
                  <a:srgbClr val="FF3300"/>
                </a:solidFill>
                <a:latin typeface="Times New Roman" panose="02020603050405020304" pitchFamily="18" charset="0"/>
                <a:cs typeface="Times New Roman" panose="02020603050405020304" pitchFamily="18" charset="0"/>
              </a:rPr>
              <a:t>là</a:t>
            </a:r>
            <a:r>
              <a:rPr lang="en-US" altLang="en-US" sz="4000" b="0" u="none" dirty="0">
                <a:solidFill>
                  <a:srgbClr val="FF3300"/>
                </a:solidFill>
                <a:latin typeface="Times New Roman" panose="02020603050405020304" pitchFamily="18" charset="0"/>
                <a:cs typeface="Times New Roman" panose="02020603050405020304" pitchFamily="18" charset="0"/>
              </a:rPr>
              <a:t>:</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đoạn</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thẳng</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nối</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từ</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tâm</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này</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đến</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tâm</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khác</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của</a:t>
            </a:r>
            <a:r>
              <a:rPr lang="en-US" altLang="en-US" sz="4000" b="0" u="none" dirty="0">
                <a:solidFill>
                  <a:schemeClr val="tx1"/>
                </a:solidFill>
                <a:latin typeface="Times New Roman" panose="02020603050405020304" pitchFamily="18" charset="0"/>
                <a:cs typeface="Times New Roman" panose="02020603050405020304" pitchFamily="18" charset="0"/>
              </a:rPr>
              <a:t> 2 </a:t>
            </a:r>
            <a:r>
              <a:rPr lang="en-US" altLang="en-US" sz="4000" b="0" u="none" dirty="0" err="1">
                <a:solidFill>
                  <a:schemeClr val="tx1"/>
                </a:solidFill>
                <a:latin typeface="Times New Roman" panose="02020603050405020304" pitchFamily="18" charset="0"/>
                <a:cs typeface="Times New Roman" panose="02020603050405020304" pitchFamily="18" charset="0"/>
              </a:rPr>
              <a:t>đường</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tròn</a:t>
            </a:r>
            <a:endParaRPr lang="en-US" altLang="en-US" sz="4000" b="0" u="none" dirty="0">
              <a:solidFill>
                <a:schemeClr val="tx1"/>
              </a:solidFill>
              <a:latin typeface="Times New Roman" panose="02020603050405020304" pitchFamily="18" charset="0"/>
              <a:cs typeface="Times New Roman" panose="02020603050405020304" pitchFamily="18" charset="0"/>
            </a:endParaRPr>
          </a:p>
        </p:txBody>
      </p:sp>
      <p:sp>
        <p:nvSpPr>
          <p:cNvPr id="75796" name="Text Box 20"/>
          <p:cNvSpPr txBox="1">
            <a:spLocks noChangeArrowheads="1"/>
          </p:cNvSpPr>
          <p:nvPr/>
        </p:nvSpPr>
        <p:spPr bwMode="auto">
          <a:xfrm>
            <a:off x="1524000" y="5355775"/>
            <a:ext cx="91440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000" b="0" u="none" dirty="0" err="1">
                <a:solidFill>
                  <a:srgbClr val="FF3300"/>
                </a:solidFill>
                <a:latin typeface="Times New Roman" panose="02020603050405020304" pitchFamily="18" charset="0"/>
                <a:cs typeface="Times New Roman" panose="02020603050405020304" pitchFamily="18" charset="0"/>
              </a:rPr>
              <a:t>Đường</a:t>
            </a:r>
            <a:r>
              <a:rPr lang="en-US" altLang="en-US" sz="4000" b="0" u="none" dirty="0">
                <a:solidFill>
                  <a:srgbClr val="FF3300"/>
                </a:solidFill>
                <a:latin typeface="Times New Roman" panose="02020603050405020304" pitchFamily="18" charset="0"/>
                <a:cs typeface="Times New Roman" panose="02020603050405020304" pitchFamily="18" charset="0"/>
              </a:rPr>
              <a:t> </a:t>
            </a:r>
            <a:r>
              <a:rPr lang="en-US" altLang="en-US" sz="4000" b="0" u="none" dirty="0" err="1">
                <a:solidFill>
                  <a:srgbClr val="FF3300"/>
                </a:solidFill>
                <a:latin typeface="Times New Roman" panose="02020603050405020304" pitchFamily="18" charset="0"/>
                <a:cs typeface="Times New Roman" panose="02020603050405020304" pitchFamily="18" charset="0"/>
              </a:rPr>
              <a:t>nối</a:t>
            </a:r>
            <a:r>
              <a:rPr lang="en-US" altLang="en-US" sz="4000" b="0" u="none" dirty="0">
                <a:solidFill>
                  <a:srgbClr val="FF3300"/>
                </a:solidFill>
                <a:latin typeface="Times New Roman" panose="02020603050405020304" pitchFamily="18" charset="0"/>
                <a:cs typeface="Times New Roman" panose="02020603050405020304" pitchFamily="18" charset="0"/>
              </a:rPr>
              <a:t> </a:t>
            </a:r>
            <a:r>
              <a:rPr lang="en-US" altLang="en-US" sz="4000" b="0" u="none" dirty="0" err="1">
                <a:solidFill>
                  <a:srgbClr val="FF3300"/>
                </a:solidFill>
                <a:latin typeface="Times New Roman" panose="02020603050405020304" pitchFamily="18" charset="0"/>
                <a:cs typeface="Times New Roman" panose="02020603050405020304" pitchFamily="18" charset="0"/>
              </a:rPr>
              <a:t>tâm</a:t>
            </a:r>
            <a:r>
              <a:rPr lang="en-US" altLang="en-US" sz="4000" b="0" u="none" dirty="0">
                <a:solidFill>
                  <a:srgbClr val="FF3300"/>
                </a:solidFill>
                <a:latin typeface="Times New Roman" panose="02020603050405020304" pitchFamily="18" charset="0"/>
                <a:cs typeface="Times New Roman" panose="02020603050405020304" pitchFamily="18" charset="0"/>
              </a:rPr>
              <a:t> </a:t>
            </a:r>
            <a:r>
              <a:rPr lang="en-US" altLang="en-US" sz="4000" b="0" u="none" dirty="0" err="1">
                <a:solidFill>
                  <a:srgbClr val="FF3300"/>
                </a:solidFill>
                <a:latin typeface="Times New Roman" panose="02020603050405020304" pitchFamily="18" charset="0"/>
                <a:cs typeface="Times New Roman" panose="02020603050405020304" pitchFamily="18" charset="0"/>
              </a:rPr>
              <a:t>là</a:t>
            </a:r>
            <a:r>
              <a:rPr lang="en-US" altLang="en-US" sz="4000" b="0" u="none" dirty="0">
                <a:solidFill>
                  <a:srgbClr val="FF3300"/>
                </a:solidFill>
                <a:latin typeface="Times New Roman" panose="02020603050405020304" pitchFamily="18" charset="0"/>
                <a:cs typeface="Times New Roman" panose="02020603050405020304" pitchFamily="18" charset="0"/>
              </a:rPr>
              <a:t>:</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đường</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thẳng</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chứa</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đoạn</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nối</a:t>
            </a:r>
            <a:r>
              <a:rPr lang="en-US" altLang="en-US" sz="4000" b="0" u="none" dirty="0">
                <a:solidFill>
                  <a:schemeClr val="tx1"/>
                </a:solidFill>
                <a:latin typeface="Times New Roman" panose="02020603050405020304" pitchFamily="18" charset="0"/>
                <a:cs typeface="Times New Roman" panose="02020603050405020304" pitchFamily="18" charset="0"/>
              </a:rPr>
              <a:t> </a:t>
            </a:r>
            <a:r>
              <a:rPr lang="en-US" altLang="en-US" sz="4000" b="0" u="none" dirty="0" err="1">
                <a:solidFill>
                  <a:schemeClr val="tx1"/>
                </a:solidFill>
                <a:latin typeface="Times New Roman" panose="02020603050405020304" pitchFamily="18" charset="0"/>
                <a:cs typeface="Times New Roman" panose="02020603050405020304" pitchFamily="18" charset="0"/>
              </a:rPr>
              <a:t>tâm</a:t>
            </a:r>
            <a:endParaRPr lang="en-US" altLang="en-US" sz="4000" b="0" u="none" dirty="0">
              <a:solidFill>
                <a:schemeClr val="tx1"/>
              </a:solidFill>
              <a:latin typeface="Times New Roman" panose="02020603050405020304" pitchFamily="18" charset="0"/>
              <a:cs typeface="Times New Roman" panose="02020603050405020304" pitchFamily="18" charset="0"/>
            </a:endParaRPr>
          </a:p>
        </p:txBody>
      </p:sp>
      <p:sp>
        <p:nvSpPr>
          <p:cNvPr id="75800" name="Line 24"/>
          <p:cNvSpPr>
            <a:spLocks noChangeShapeType="1"/>
          </p:cNvSpPr>
          <p:nvPr/>
        </p:nvSpPr>
        <p:spPr bwMode="auto">
          <a:xfrm>
            <a:off x="1750423" y="1898130"/>
            <a:ext cx="3276600" cy="0"/>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15" name="Text Box 21"/>
          <p:cNvSpPr txBox="1">
            <a:spLocks noChangeArrowheads="1"/>
          </p:cNvSpPr>
          <p:nvPr/>
        </p:nvSpPr>
        <p:spPr bwMode="auto">
          <a:xfrm>
            <a:off x="1447800" y="0"/>
            <a:ext cx="93726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800" b="1" dirty="0">
                <a:solidFill>
                  <a:schemeClr val="tx1"/>
                </a:solidFill>
                <a:latin typeface="Times New Roman" panose="02020603050405020304" pitchFamily="18" charset="0"/>
                <a:cs typeface="Times New Roman" panose="02020603050405020304" pitchFamily="18" charset="0"/>
              </a:rPr>
              <a:t>2, </a:t>
            </a:r>
            <a:r>
              <a:rPr lang="en-US" altLang="en-US" sz="4800" b="1" dirty="0" err="1">
                <a:solidFill>
                  <a:schemeClr val="tx1"/>
                </a:solidFill>
                <a:latin typeface="Times New Roman" panose="02020603050405020304" pitchFamily="18" charset="0"/>
                <a:cs typeface="Times New Roman" panose="02020603050405020304" pitchFamily="18" charset="0"/>
              </a:rPr>
              <a:t>Tính</a:t>
            </a:r>
            <a:r>
              <a:rPr lang="en-US" altLang="en-US" sz="4800" b="1" dirty="0">
                <a:solidFill>
                  <a:schemeClr val="tx1"/>
                </a:solidFill>
                <a:latin typeface="Times New Roman" panose="02020603050405020304" pitchFamily="18" charset="0"/>
                <a:cs typeface="Times New Roman" panose="02020603050405020304" pitchFamily="18" charset="0"/>
              </a:rPr>
              <a:t> </a:t>
            </a:r>
            <a:r>
              <a:rPr lang="en-US" altLang="en-US" sz="4800" b="1" dirty="0" err="1">
                <a:solidFill>
                  <a:schemeClr val="tx1"/>
                </a:solidFill>
                <a:latin typeface="Times New Roman" panose="02020603050405020304" pitchFamily="18" charset="0"/>
                <a:cs typeface="Times New Roman" panose="02020603050405020304" pitchFamily="18" charset="0"/>
              </a:rPr>
              <a:t>chất</a:t>
            </a:r>
            <a:r>
              <a:rPr lang="en-US" altLang="en-US" sz="4800" b="1" dirty="0">
                <a:solidFill>
                  <a:schemeClr val="tx1"/>
                </a:solidFill>
                <a:latin typeface="Times New Roman" panose="02020603050405020304" pitchFamily="18" charset="0"/>
                <a:cs typeface="Times New Roman" panose="02020603050405020304" pitchFamily="18" charset="0"/>
              </a:rPr>
              <a:t> </a:t>
            </a:r>
            <a:r>
              <a:rPr lang="en-US" altLang="en-US" sz="4800" b="1" dirty="0" err="1">
                <a:solidFill>
                  <a:schemeClr val="tx1"/>
                </a:solidFill>
                <a:latin typeface="Times New Roman" panose="02020603050405020304" pitchFamily="18" charset="0"/>
                <a:cs typeface="Times New Roman" panose="02020603050405020304" pitchFamily="18" charset="0"/>
              </a:rPr>
              <a:t>đường</a:t>
            </a:r>
            <a:r>
              <a:rPr lang="en-US" altLang="en-US" sz="4800" b="1" dirty="0">
                <a:solidFill>
                  <a:schemeClr val="tx1"/>
                </a:solidFill>
                <a:latin typeface="Times New Roman" panose="02020603050405020304" pitchFamily="18" charset="0"/>
                <a:cs typeface="Times New Roman" panose="02020603050405020304" pitchFamily="18" charset="0"/>
              </a:rPr>
              <a:t> </a:t>
            </a:r>
            <a:r>
              <a:rPr lang="en-US" altLang="en-US" sz="4800" b="1" dirty="0" err="1">
                <a:solidFill>
                  <a:schemeClr val="tx1"/>
                </a:solidFill>
                <a:latin typeface="Times New Roman" panose="02020603050405020304" pitchFamily="18" charset="0"/>
                <a:cs typeface="Times New Roman" panose="02020603050405020304" pitchFamily="18" charset="0"/>
              </a:rPr>
              <a:t>nối</a:t>
            </a:r>
            <a:r>
              <a:rPr lang="en-US" altLang="en-US" sz="4800" b="1" dirty="0">
                <a:solidFill>
                  <a:schemeClr val="tx1"/>
                </a:solidFill>
                <a:latin typeface="Times New Roman" panose="02020603050405020304" pitchFamily="18" charset="0"/>
                <a:cs typeface="Times New Roman" panose="02020603050405020304" pitchFamily="18" charset="0"/>
              </a:rPr>
              <a:t> </a:t>
            </a:r>
            <a:r>
              <a:rPr lang="en-US" altLang="en-US" sz="4800" b="1" dirty="0" err="1">
                <a:solidFill>
                  <a:schemeClr val="tx1"/>
                </a:solidFill>
                <a:latin typeface="Times New Roman" panose="02020603050405020304" pitchFamily="18" charset="0"/>
                <a:cs typeface="Times New Roman" panose="02020603050405020304" pitchFamily="18" charset="0"/>
              </a:rPr>
              <a:t>tâm</a:t>
            </a:r>
            <a:endParaRPr lang="vi-VN" altLang="en-US" sz="4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87452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5791"/>
                                        </p:tgtEl>
                                        <p:attrNameLst>
                                          <p:attrName>style.visibility</p:attrName>
                                        </p:attrNameLst>
                                      </p:cBhvr>
                                      <p:to>
                                        <p:strVal val="visible"/>
                                      </p:to>
                                    </p:set>
                                    <p:animEffect transition="in" filter="checkerboard(across)">
                                      <p:cBhvr>
                                        <p:cTn id="7" dur="500"/>
                                        <p:tgtEl>
                                          <p:spTgt spid="7579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5792"/>
                                        </p:tgtEl>
                                        <p:attrNameLst>
                                          <p:attrName>style.visibility</p:attrName>
                                        </p:attrNameLst>
                                      </p:cBhvr>
                                      <p:to>
                                        <p:strVal val="visible"/>
                                      </p:to>
                                    </p:set>
                                    <p:animEffect transition="in" filter="checkerboard(across)">
                                      <p:cBhvr>
                                        <p:cTn id="12" dur="500"/>
                                        <p:tgtEl>
                                          <p:spTgt spid="7579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75800"/>
                                        </p:tgtEl>
                                        <p:attrNameLst>
                                          <p:attrName>style.visibility</p:attrName>
                                        </p:attrNameLst>
                                      </p:cBhvr>
                                      <p:to>
                                        <p:strVal val="visible"/>
                                      </p:to>
                                    </p:set>
                                    <p:animEffect transition="in" filter="box(in)">
                                      <p:cBhvr>
                                        <p:cTn id="17" dur="500"/>
                                        <p:tgtEl>
                                          <p:spTgt spid="7580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5796"/>
                                        </p:tgtEl>
                                        <p:attrNameLst>
                                          <p:attrName>style.visibility</p:attrName>
                                        </p:attrNameLst>
                                      </p:cBhvr>
                                      <p:to>
                                        <p:strVal val="visible"/>
                                      </p:to>
                                    </p:set>
                                    <p:animEffect transition="in" filter="checkerboard(across)">
                                      <p:cBhvr>
                                        <p:cTn id="22" dur="500"/>
                                        <p:tgtEl>
                                          <p:spTgt spid="757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91" grpId="0"/>
      <p:bldP spid="75792" grpId="0"/>
      <p:bldP spid="7579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Text Box 3"/>
          <p:cNvSpPr txBox="1">
            <a:spLocks noChangeArrowheads="1"/>
          </p:cNvSpPr>
          <p:nvPr/>
        </p:nvSpPr>
        <p:spPr bwMode="auto">
          <a:xfrm>
            <a:off x="428898" y="228600"/>
            <a:ext cx="41148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4400" b="1" dirty="0" err="1">
                <a:solidFill>
                  <a:schemeClr val="tx1"/>
                </a:solidFill>
                <a:latin typeface="Times New Roman" panose="02020603050405020304" pitchFamily="18" charset="0"/>
                <a:cs typeface="Times New Roman" panose="02020603050405020304" pitchFamily="18" charset="0"/>
              </a:rPr>
              <a:t>Tính</a:t>
            </a:r>
            <a:r>
              <a:rPr lang="en-US" altLang="en-US" sz="4400" b="1" dirty="0">
                <a:solidFill>
                  <a:schemeClr val="tx1"/>
                </a:solidFill>
                <a:latin typeface="Times New Roman" panose="02020603050405020304" pitchFamily="18" charset="0"/>
                <a:cs typeface="Times New Roman" panose="02020603050405020304" pitchFamily="18" charset="0"/>
              </a:rPr>
              <a:t> </a:t>
            </a:r>
            <a:r>
              <a:rPr lang="en-US" altLang="en-US" sz="4400" b="1" dirty="0" err="1">
                <a:solidFill>
                  <a:schemeClr val="tx1"/>
                </a:solidFill>
                <a:latin typeface="Times New Roman" panose="02020603050405020304" pitchFamily="18" charset="0"/>
                <a:cs typeface="Times New Roman" panose="02020603050405020304" pitchFamily="18" charset="0"/>
              </a:rPr>
              <a:t>chất</a:t>
            </a:r>
            <a:r>
              <a:rPr lang="en-US" altLang="en-US" sz="4400" b="1" dirty="0">
                <a:solidFill>
                  <a:schemeClr val="tx1"/>
                </a:solidFill>
                <a:latin typeface="Times New Roman" panose="02020603050405020304" pitchFamily="18" charset="0"/>
                <a:cs typeface="Times New Roman" panose="02020603050405020304" pitchFamily="18" charset="0"/>
              </a:rPr>
              <a:t>:</a:t>
            </a:r>
          </a:p>
        </p:txBody>
      </p:sp>
      <p:sp>
        <p:nvSpPr>
          <p:cNvPr id="77828" name="Text Box 4"/>
          <p:cNvSpPr txBox="1">
            <a:spLocks noChangeArrowheads="1"/>
          </p:cNvSpPr>
          <p:nvPr/>
        </p:nvSpPr>
        <p:spPr bwMode="auto">
          <a:xfrm>
            <a:off x="401911" y="969963"/>
            <a:ext cx="8763000"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eaLnBrk="1" hangingPunct="1">
              <a:spcBef>
                <a:spcPct val="50000"/>
              </a:spcBef>
              <a:buClrTx/>
              <a:buSzTx/>
              <a:buFontTx/>
              <a:buNone/>
            </a:pPr>
            <a:r>
              <a:rPr lang="en-US" altLang="en-US" sz="4400" b="0" u="none" dirty="0">
                <a:solidFill>
                  <a:srgbClr val="FF3300"/>
                </a:solidFill>
                <a:latin typeface="Times New Roman" panose="02020603050405020304" pitchFamily="18" charset="0"/>
                <a:cs typeface="Times New Roman" panose="02020603050405020304" pitchFamily="18" charset="0"/>
              </a:rPr>
              <a:t>a) </a:t>
            </a:r>
            <a:r>
              <a:rPr lang="en-US" altLang="en-US" sz="4400" b="0" u="none" dirty="0" err="1">
                <a:solidFill>
                  <a:srgbClr val="FF3300"/>
                </a:solidFill>
                <a:latin typeface="Times New Roman" panose="02020603050405020304" pitchFamily="18" charset="0"/>
                <a:cs typeface="Times New Roman" panose="02020603050405020304" pitchFamily="18" charset="0"/>
              </a:rPr>
              <a:t>Nếu</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hai</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đường</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tròn</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cắt</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nhau</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thì</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hai</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giao</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điểm</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đối</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xứng</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nhau</a:t>
            </a:r>
            <a:r>
              <a:rPr lang="en-US" altLang="en-US" sz="4400" b="0" u="none" dirty="0">
                <a:solidFill>
                  <a:srgbClr val="FF3300"/>
                </a:solidFill>
                <a:latin typeface="Times New Roman" panose="02020603050405020304" pitchFamily="18" charset="0"/>
                <a:cs typeface="Times New Roman" panose="02020603050405020304" pitchFamily="18" charset="0"/>
              </a:rPr>
              <a:t> qua </a:t>
            </a:r>
            <a:r>
              <a:rPr lang="en-US" altLang="en-US" sz="4400" b="0" u="none" dirty="0" err="1">
                <a:solidFill>
                  <a:srgbClr val="FF3300"/>
                </a:solidFill>
                <a:latin typeface="Times New Roman" panose="02020603050405020304" pitchFamily="18" charset="0"/>
                <a:cs typeface="Times New Roman" panose="02020603050405020304" pitchFamily="18" charset="0"/>
              </a:rPr>
              <a:t>đường</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nối</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tâm</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tức</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là</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đường</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nối</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tâm</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là</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đường</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trung</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trực</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của</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dây</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chung</a:t>
            </a:r>
            <a:endParaRPr lang="en-US" altLang="en-US" sz="4400" b="0" u="none" dirty="0">
              <a:solidFill>
                <a:srgbClr val="FF3300"/>
              </a:solidFill>
              <a:latin typeface="Times New Roman" panose="02020603050405020304" pitchFamily="18" charset="0"/>
              <a:cs typeface="Times New Roman" panose="02020603050405020304" pitchFamily="18" charset="0"/>
            </a:endParaRPr>
          </a:p>
        </p:txBody>
      </p:sp>
      <p:sp>
        <p:nvSpPr>
          <p:cNvPr id="77830" name="Text Box 6"/>
          <p:cNvSpPr txBox="1">
            <a:spLocks noChangeArrowheads="1"/>
          </p:cNvSpPr>
          <p:nvPr/>
        </p:nvSpPr>
        <p:spPr bwMode="auto">
          <a:xfrm>
            <a:off x="428898" y="3770730"/>
            <a:ext cx="8763000"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eaLnBrk="1" hangingPunct="1">
              <a:spcBef>
                <a:spcPct val="50000"/>
              </a:spcBef>
              <a:buClrTx/>
              <a:buSzTx/>
              <a:buFontTx/>
              <a:buNone/>
            </a:pPr>
            <a:r>
              <a:rPr lang="en-US" altLang="en-US" sz="4400" b="0" u="none" dirty="0">
                <a:solidFill>
                  <a:srgbClr val="FF3300"/>
                </a:solidFill>
                <a:latin typeface="Times New Roman" panose="02020603050405020304" pitchFamily="18" charset="0"/>
                <a:cs typeface="Times New Roman" panose="02020603050405020304" pitchFamily="18" charset="0"/>
              </a:rPr>
              <a:t>b) </a:t>
            </a:r>
            <a:r>
              <a:rPr lang="en-US" altLang="en-US" sz="4400" b="0" u="none" dirty="0" err="1">
                <a:solidFill>
                  <a:srgbClr val="FF3300"/>
                </a:solidFill>
                <a:latin typeface="Times New Roman" panose="02020603050405020304" pitchFamily="18" charset="0"/>
                <a:cs typeface="Times New Roman" panose="02020603050405020304" pitchFamily="18" charset="0"/>
              </a:rPr>
              <a:t>Nếu</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hai</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đường</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tròn</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tiếp</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xúc</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nhau</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thì</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tiếp</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điểm</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nằm</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trên</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đường</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nối</a:t>
            </a:r>
            <a:r>
              <a:rPr lang="en-US" altLang="en-US" sz="4400" b="0" u="none" dirty="0">
                <a:solidFill>
                  <a:srgbClr val="FF3300"/>
                </a:solidFill>
                <a:latin typeface="Times New Roman" panose="02020603050405020304" pitchFamily="18" charset="0"/>
                <a:cs typeface="Times New Roman" panose="02020603050405020304" pitchFamily="18" charset="0"/>
              </a:rPr>
              <a:t> </a:t>
            </a:r>
            <a:r>
              <a:rPr lang="en-US" altLang="en-US" sz="4400" b="0" u="none" dirty="0" err="1">
                <a:solidFill>
                  <a:srgbClr val="FF3300"/>
                </a:solidFill>
                <a:latin typeface="Times New Roman" panose="02020603050405020304" pitchFamily="18" charset="0"/>
                <a:cs typeface="Times New Roman" panose="02020603050405020304" pitchFamily="18" charset="0"/>
              </a:rPr>
              <a:t>tâm</a:t>
            </a:r>
            <a:endParaRPr lang="en-US" altLang="en-US" sz="4400" b="0" u="none" dirty="0">
              <a:solidFill>
                <a:srgbClr val="FF33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38259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7827"/>
                                        </p:tgtEl>
                                        <p:attrNameLst>
                                          <p:attrName>style.visibility</p:attrName>
                                        </p:attrNameLst>
                                      </p:cBhvr>
                                      <p:to>
                                        <p:strVal val="visible"/>
                                      </p:to>
                                    </p:set>
                                    <p:animEffect transition="in" filter="diamond(in)">
                                      <p:cBhvr>
                                        <p:cTn id="7" dur="2000"/>
                                        <p:tgtEl>
                                          <p:spTgt spid="778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77828">
                                            <p:txEl>
                                              <p:pRg st="0" end="0"/>
                                            </p:txEl>
                                          </p:spTgt>
                                        </p:tgtEl>
                                        <p:attrNameLst>
                                          <p:attrName>style.visibility</p:attrName>
                                        </p:attrNameLst>
                                      </p:cBhvr>
                                      <p:to>
                                        <p:strVal val="visible"/>
                                      </p:to>
                                    </p:set>
                                    <p:animEffect transition="in" filter="box(in)">
                                      <p:cBhvr>
                                        <p:cTn id="12" dur="500"/>
                                        <p:tgtEl>
                                          <p:spTgt spid="77828">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7830">
                                            <p:txEl>
                                              <p:pRg st="0" end="0"/>
                                            </p:txEl>
                                          </p:spTgt>
                                        </p:tgtEl>
                                        <p:attrNameLst>
                                          <p:attrName>style.visibility</p:attrName>
                                        </p:attrNameLst>
                                      </p:cBhvr>
                                      <p:to>
                                        <p:strVal val="visible"/>
                                      </p:to>
                                    </p:set>
                                    <p:animEffect transition="in" filter="box(in)">
                                      <p:cBhvr>
                                        <p:cTn id="17" dur="500"/>
                                        <p:tgtEl>
                                          <p:spTgt spid="77830">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xit" presetSubtype="16" fill="hold" grpId="0" nodeType="clickEffect">
                                  <p:stCondLst>
                                    <p:cond delay="0"/>
                                  </p:stCondLst>
                                  <p:childTnLst>
                                    <p:animEffect transition="out" filter="box(in)">
                                      <p:cBhvr>
                                        <p:cTn id="21" dur="500"/>
                                        <p:tgtEl>
                                          <p:spTgt spid="77828">
                                            <p:txEl>
                                              <p:pRg st="0" end="0"/>
                                            </p:txEl>
                                          </p:spTgt>
                                        </p:tgtEl>
                                      </p:cBhvr>
                                    </p:animEffect>
                                    <p:set>
                                      <p:cBhvr>
                                        <p:cTn id="22" dur="1" fill="hold">
                                          <p:stCondLst>
                                            <p:cond delay="499"/>
                                          </p:stCondLst>
                                        </p:cTn>
                                        <p:tgtEl>
                                          <p:spTgt spid="77828">
                                            <p:txEl>
                                              <p:pRg st="0" end="0"/>
                                            </p:txEl>
                                          </p:spTgt>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xit" presetSubtype="16" fill="hold" grpId="1" nodeType="clickEffect">
                                  <p:stCondLst>
                                    <p:cond delay="0"/>
                                  </p:stCondLst>
                                  <p:childTnLst>
                                    <p:animEffect transition="out" filter="box(in)">
                                      <p:cBhvr>
                                        <p:cTn id="26" dur="500"/>
                                        <p:tgtEl>
                                          <p:spTgt spid="77830">
                                            <p:txEl>
                                              <p:pRg st="0" end="0"/>
                                            </p:txEl>
                                          </p:spTgt>
                                        </p:tgtEl>
                                      </p:cBhvr>
                                    </p:animEffect>
                                    <p:set>
                                      <p:cBhvr>
                                        <p:cTn id="27" dur="1" fill="hold">
                                          <p:stCondLst>
                                            <p:cond delay="499"/>
                                          </p:stCondLst>
                                        </p:cTn>
                                        <p:tgtEl>
                                          <p:spTgt spid="77830">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p:bldP spid="77828" grpId="0" build="allAtOnce"/>
      <p:bldP spid="77830" grpId="0" build="allAtOnce"/>
      <p:bldP spid="77830" grpId="1"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152400"/>
            <a:ext cx="838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u="none" dirty="0">
                <a:solidFill>
                  <a:srgbClr val="FF0000"/>
                </a:solidFill>
              </a:rPr>
              <a:t>?3</a:t>
            </a:r>
          </a:p>
        </p:txBody>
      </p:sp>
      <p:pic>
        <p:nvPicPr>
          <p:cNvPr id="7" name="Picture 6"/>
          <p:cNvPicPr>
            <a:picLocks noChangeAspect="1"/>
          </p:cNvPicPr>
          <p:nvPr/>
        </p:nvPicPr>
        <p:blipFill>
          <a:blip r:embed="rId2"/>
          <a:stretch>
            <a:fillRect/>
          </a:stretch>
        </p:blipFill>
        <p:spPr>
          <a:xfrm>
            <a:off x="4397829" y="1295400"/>
            <a:ext cx="5053739" cy="3276600"/>
          </a:xfrm>
          <a:prstGeom prst="rect">
            <a:avLst/>
          </a:prstGeom>
        </p:spPr>
      </p:pic>
      <p:sp>
        <p:nvSpPr>
          <p:cNvPr id="8" name="Text Box 3"/>
          <p:cNvSpPr txBox="1">
            <a:spLocks noChangeArrowheads="1"/>
          </p:cNvSpPr>
          <p:nvPr/>
        </p:nvSpPr>
        <p:spPr bwMode="auto">
          <a:xfrm>
            <a:off x="1371600" y="152400"/>
            <a:ext cx="41148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3600" b="0" u="none" dirty="0">
                <a:solidFill>
                  <a:schemeClr val="tx1"/>
                </a:solidFill>
                <a:latin typeface="Times New Roman" panose="02020603050405020304" pitchFamily="18" charset="0"/>
                <a:cs typeface="Times New Roman" panose="02020603050405020304" pitchFamily="18" charset="0"/>
              </a:rPr>
              <a:t>Cho </a:t>
            </a:r>
            <a:r>
              <a:rPr lang="en-US" altLang="en-US" sz="3600" b="0" u="none" dirty="0" err="1">
                <a:solidFill>
                  <a:schemeClr val="tx1"/>
                </a:solidFill>
                <a:latin typeface="Times New Roman" panose="02020603050405020304" pitchFamily="18" charset="0"/>
                <a:cs typeface="Times New Roman" panose="02020603050405020304" pitchFamily="18" charset="0"/>
              </a:rPr>
              <a:t>hình</a:t>
            </a:r>
            <a:r>
              <a:rPr lang="en-US" altLang="en-US" sz="3600" b="0" u="none" dirty="0">
                <a:solidFill>
                  <a:schemeClr val="tx1"/>
                </a:solidFill>
                <a:latin typeface="Times New Roman" panose="02020603050405020304" pitchFamily="18" charset="0"/>
                <a:cs typeface="Times New Roman" panose="02020603050405020304" pitchFamily="18" charset="0"/>
              </a:rPr>
              <a:t> </a:t>
            </a:r>
            <a:r>
              <a:rPr lang="en-US" altLang="en-US" sz="3600" b="0" u="none" dirty="0" err="1">
                <a:solidFill>
                  <a:schemeClr val="tx1"/>
                </a:solidFill>
                <a:latin typeface="Times New Roman" panose="02020603050405020304" pitchFamily="18" charset="0"/>
                <a:cs typeface="Times New Roman" panose="02020603050405020304" pitchFamily="18" charset="0"/>
              </a:rPr>
              <a:t>vẽ</a:t>
            </a:r>
            <a:endParaRPr lang="en-US" altLang="en-US" sz="3600" b="0" u="none" dirty="0">
              <a:solidFill>
                <a:schemeClr val="tx1"/>
              </a:solidFill>
              <a:latin typeface="Times New Roman" panose="02020603050405020304" pitchFamily="18" charset="0"/>
              <a:cs typeface="Times New Roman" panose="02020603050405020304" pitchFamily="18" charset="0"/>
            </a:endParaRPr>
          </a:p>
        </p:txBody>
      </p:sp>
      <p:sp>
        <p:nvSpPr>
          <p:cNvPr id="9" name="Text Box 3"/>
          <p:cNvSpPr txBox="1">
            <a:spLocks noChangeArrowheads="1"/>
          </p:cNvSpPr>
          <p:nvPr/>
        </p:nvSpPr>
        <p:spPr bwMode="auto">
          <a:xfrm>
            <a:off x="283029" y="900777"/>
            <a:ext cx="4114800"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742950" indent="-742950" algn="just" eaLnBrk="1" hangingPunct="1">
              <a:spcBef>
                <a:spcPct val="50000"/>
              </a:spcBef>
              <a:buClrTx/>
              <a:buSzTx/>
              <a:buFontTx/>
              <a:buAutoNum type="alphaLcParenR"/>
            </a:pPr>
            <a:r>
              <a:rPr lang="en-US" altLang="en-US" sz="3600" b="0" u="none" dirty="0" err="1">
                <a:solidFill>
                  <a:schemeClr val="tx1"/>
                </a:solidFill>
                <a:latin typeface="Times New Roman" panose="02020603050405020304" pitchFamily="18" charset="0"/>
                <a:cs typeface="Times New Roman" panose="02020603050405020304" pitchFamily="18" charset="0"/>
              </a:rPr>
              <a:t>Hãy</a:t>
            </a:r>
            <a:r>
              <a:rPr lang="en-US" altLang="en-US" sz="3600" b="0" u="none" dirty="0">
                <a:solidFill>
                  <a:schemeClr val="tx1"/>
                </a:solidFill>
                <a:latin typeface="Times New Roman" panose="02020603050405020304" pitchFamily="18" charset="0"/>
                <a:cs typeface="Times New Roman" panose="02020603050405020304" pitchFamily="18" charset="0"/>
              </a:rPr>
              <a:t> </a:t>
            </a:r>
            <a:r>
              <a:rPr lang="en-US" altLang="en-US" sz="3600" b="0" u="none" dirty="0" err="1">
                <a:solidFill>
                  <a:schemeClr val="tx1"/>
                </a:solidFill>
                <a:latin typeface="Times New Roman" panose="02020603050405020304" pitchFamily="18" charset="0"/>
                <a:cs typeface="Times New Roman" panose="02020603050405020304" pitchFamily="18" charset="0"/>
              </a:rPr>
              <a:t>xác</a:t>
            </a:r>
            <a:r>
              <a:rPr lang="en-US" altLang="en-US" sz="3600" b="0" u="none" dirty="0">
                <a:solidFill>
                  <a:schemeClr val="tx1"/>
                </a:solidFill>
                <a:latin typeface="Times New Roman" panose="02020603050405020304" pitchFamily="18" charset="0"/>
                <a:cs typeface="Times New Roman" panose="02020603050405020304" pitchFamily="18" charset="0"/>
              </a:rPr>
              <a:t> </a:t>
            </a:r>
            <a:r>
              <a:rPr lang="en-US" altLang="en-US" sz="3600" b="0" u="none" dirty="0" err="1">
                <a:solidFill>
                  <a:schemeClr val="tx1"/>
                </a:solidFill>
                <a:latin typeface="Times New Roman" panose="02020603050405020304" pitchFamily="18" charset="0"/>
                <a:cs typeface="Times New Roman" panose="02020603050405020304" pitchFamily="18" charset="0"/>
              </a:rPr>
              <a:t>định</a:t>
            </a:r>
            <a:r>
              <a:rPr lang="en-US" altLang="en-US" sz="3600" b="0" u="none" dirty="0">
                <a:solidFill>
                  <a:schemeClr val="tx1"/>
                </a:solidFill>
                <a:latin typeface="Times New Roman" panose="02020603050405020304" pitchFamily="18" charset="0"/>
                <a:cs typeface="Times New Roman" panose="02020603050405020304" pitchFamily="18" charset="0"/>
              </a:rPr>
              <a:t> </a:t>
            </a:r>
            <a:r>
              <a:rPr lang="en-US" altLang="en-US" sz="3600" b="0" u="none" dirty="0" err="1">
                <a:solidFill>
                  <a:schemeClr val="tx1"/>
                </a:solidFill>
                <a:latin typeface="Times New Roman" panose="02020603050405020304" pitchFamily="18" charset="0"/>
                <a:cs typeface="Times New Roman" panose="02020603050405020304" pitchFamily="18" charset="0"/>
              </a:rPr>
              <a:t>vị</a:t>
            </a:r>
            <a:r>
              <a:rPr lang="en-US" altLang="en-US" sz="3600" b="0" u="none" dirty="0">
                <a:solidFill>
                  <a:schemeClr val="tx1"/>
                </a:solidFill>
                <a:latin typeface="Times New Roman" panose="02020603050405020304" pitchFamily="18" charset="0"/>
                <a:cs typeface="Times New Roman" panose="02020603050405020304" pitchFamily="18" charset="0"/>
              </a:rPr>
              <a:t> </a:t>
            </a:r>
            <a:r>
              <a:rPr lang="en-US" altLang="en-US" sz="3600" b="0" u="none" dirty="0" err="1">
                <a:solidFill>
                  <a:schemeClr val="tx1"/>
                </a:solidFill>
                <a:latin typeface="Times New Roman" panose="02020603050405020304" pitchFamily="18" charset="0"/>
                <a:cs typeface="Times New Roman" panose="02020603050405020304" pitchFamily="18" charset="0"/>
              </a:rPr>
              <a:t>trí</a:t>
            </a:r>
            <a:r>
              <a:rPr lang="en-US" altLang="en-US" sz="3600" b="0" u="none" dirty="0">
                <a:solidFill>
                  <a:schemeClr val="tx1"/>
                </a:solidFill>
                <a:latin typeface="Times New Roman" panose="02020603050405020304" pitchFamily="18" charset="0"/>
                <a:cs typeface="Times New Roman" panose="02020603050405020304" pitchFamily="18" charset="0"/>
              </a:rPr>
              <a:t> </a:t>
            </a:r>
            <a:r>
              <a:rPr lang="en-US" altLang="en-US" sz="3600" b="0" u="none" dirty="0" err="1">
                <a:solidFill>
                  <a:schemeClr val="tx1"/>
                </a:solidFill>
                <a:latin typeface="Times New Roman" panose="02020603050405020304" pitchFamily="18" charset="0"/>
                <a:cs typeface="Times New Roman" panose="02020603050405020304" pitchFamily="18" charset="0"/>
              </a:rPr>
              <a:t>tương</a:t>
            </a:r>
            <a:r>
              <a:rPr lang="en-US" altLang="en-US" sz="3600" b="0" u="none" dirty="0">
                <a:solidFill>
                  <a:schemeClr val="tx1"/>
                </a:solidFill>
                <a:latin typeface="Times New Roman" panose="02020603050405020304" pitchFamily="18" charset="0"/>
                <a:cs typeface="Times New Roman" panose="02020603050405020304" pitchFamily="18" charset="0"/>
              </a:rPr>
              <a:t> </a:t>
            </a:r>
            <a:r>
              <a:rPr lang="en-US" altLang="en-US" sz="3600" b="0" u="none" dirty="0" err="1">
                <a:solidFill>
                  <a:schemeClr val="tx1"/>
                </a:solidFill>
                <a:latin typeface="Times New Roman" panose="02020603050405020304" pitchFamily="18" charset="0"/>
                <a:cs typeface="Times New Roman" panose="02020603050405020304" pitchFamily="18" charset="0"/>
              </a:rPr>
              <a:t>đối</a:t>
            </a:r>
            <a:r>
              <a:rPr lang="en-US" altLang="en-US" sz="3600" b="0" u="none" dirty="0">
                <a:solidFill>
                  <a:schemeClr val="tx1"/>
                </a:solidFill>
                <a:latin typeface="Times New Roman" panose="02020603050405020304" pitchFamily="18" charset="0"/>
                <a:cs typeface="Times New Roman" panose="02020603050405020304" pitchFamily="18" charset="0"/>
              </a:rPr>
              <a:t> </a:t>
            </a:r>
            <a:r>
              <a:rPr lang="en-US" altLang="en-US" sz="3600" b="0" u="none" dirty="0" err="1">
                <a:solidFill>
                  <a:schemeClr val="tx1"/>
                </a:solidFill>
                <a:latin typeface="Times New Roman" panose="02020603050405020304" pitchFamily="18" charset="0"/>
                <a:cs typeface="Times New Roman" panose="02020603050405020304" pitchFamily="18" charset="0"/>
              </a:rPr>
              <a:t>của</a:t>
            </a:r>
            <a:r>
              <a:rPr lang="en-US" altLang="en-US" sz="3600" b="0" u="none" dirty="0">
                <a:solidFill>
                  <a:schemeClr val="tx1"/>
                </a:solidFill>
                <a:latin typeface="Times New Roman" panose="02020603050405020304" pitchFamily="18" charset="0"/>
                <a:cs typeface="Times New Roman" panose="02020603050405020304" pitchFamily="18" charset="0"/>
              </a:rPr>
              <a:t> </a:t>
            </a:r>
            <a:r>
              <a:rPr lang="en-US" altLang="en-US" sz="3600" b="0" u="none" dirty="0" err="1">
                <a:solidFill>
                  <a:schemeClr val="tx1"/>
                </a:solidFill>
                <a:latin typeface="Times New Roman" panose="02020603050405020304" pitchFamily="18" charset="0"/>
                <a:cs typeface="Times New Roman" panose="02020603050405020304" pitchFamily="18" charset="0"/>
              </a:rPr>
              <a:t>hai</a:t>
            </a:r>
            <a:r>
              <a:rPr lang="en-US" altLang="en-US" sz="3600" b="0" u="none" dirty="0">
                <a:solidFill>
                  <a:schemeClr val="tx1"/>
                </a:solidFill>
                <a:latin typeface="Times New Roman" panose="02020603050405020304" pitchFamily="18" charset="0"/>
                <a:cs typeface="Times New Roman" panose="02020603050405020304" pitchFamily="18" charset="0"/>
              </a:rPr>
              <a:t> </a:t>
            </a:r>
            <a:r>
              <a:rPr lang="en-US" altLang="en-US" sz="3600" b="0" u="none" dirty="0" err="1">
                <a:solidFill>
                  <a:schemeClr val="tx1"/>
                </a:solidFill>
                <a:latin typeface="Times New Roman" panose="02020603050405020304" pitchFamily="18" charset="0"/>
                <a:cs typeface="Times New Roman" panose="02020603050405020304" pitchFamily="18" charset="0"/>
              </a:rPr>
              <a:t>đường</a:t>
            </a:r>
            <a:r>
              <a:rPr lang="en-US" altLang="en-US" sz="3600" b="0" u="none" dirty="0">
                <a:solidFill>
                  <a:schemeClr val="tx1"/>
                </a:solidFill>
                <a:latin typeface="Times New Roman" panose="02020603050405020304" pitchFamily="18" charset="0"/>
                <a:cs typeface="Times New Roman" panose="02020603050405020304" pitchFamily="18" charset="0"/>
              </a:rPr>
              <a:t> </a:t>
            </a:r>
            <a:r>
              <a:rPr lang="en-US" altLang="en-US" sz="3600" b="0" u="none" dirty="0" err="1">
                <a:solidFill>
                  <a:schemeClr val="tx1"/>
                </a:solidFill>
                <a:latin typeface="Times New Roman" panose="02020603050405020304" pitchFamily="18" charset="0"/>
                <a:cs typeface="Times New Roman" panose="02020603050405020304" pitchFamily="18" charset="0"/>
              </a:rPr>
              <a:t>tròn</a:t>
            </a:r>
            <a:r>
              <a:rPr lang="en-US" altLang="en-US" sz="3600" b="0" u="none" dirty="0">
                <a:solidFill>
                  <a:schemeClr val="tx1"/>
                </a:solidFill>
                <a:latin typeface="Times New Roman" panose="02020603050405020304" pitchFamily="18" charset="0"/>
                <a:cs typeface="Times New Roman" panose="02020603050405020304" pitchFamily="18" charset="0"/>
              </a:rPr>
              <a:t> (O) </a:t>
            </a:r>
            <a:r>
              <a:rPr lang="en-US" altLang="en-US" sz="3600" b="0" u="none" dirty="0" err="1">
                <a:solidFill>
                  <a:schemeClr val="tx1"/>
                </a:solidFill>
                <a:latin typeface="Times New Roman" panose="02020603050405020304" pitchFamily="18" charset="0"/>
                <a:cs typeface="Times New Roman" panose="02020603050405020304" pitchFamily="18" charset="0"/>
              </a:rPr>
              <a:t>và</a:t>
            </a:r>
            <a:r>
              <a:rPr lang="en-US" altLang="en-US" sz="3600" b="0" u="none" dirty="0">
                <a:solidFill>
                  <a:schemeClr val="tx1"/>
                </a:solidFill>
                <a:latin typeface="Times New Roman" panose="02020603050405020304" pitchFamily="18" charset="0"/>
                <a:cs typeface="Times New Roman" panose="02020603050405020304" pitchFamily="18" charset="0"/>
              </a:rPr>
              <a:t> (O’)</a:t>
            </a:r>
          </a:p>
          <a:p>
            <a:pPr marL="742950" indent="-742950" algn="just" eaLnBrk="1" hangingPunct="1">
              <a:spcBef>
                <a:spcPct val="50000"/>
              </a:spcBef>
              <a:buClrTx/>
              <a:buSzTx/>
              <a:buFontTx/>
              <a:buAutoNum type="alphaLcParenR"/>
            </a:pPr>
            <a:r>
              <a:rPr lang="en-US" altLang="en-US" sz="3600" b="0" u="none" dirty="0" err="1">
                <a:solidFill>
                  <a:schemeClr val="tx1"/>
                </a:solidFill>
                <a:latin typeface="Times New Roman" panose="02020603050405020304" pitchFamily="18" charset="0"/>
                <a:cs typeface="Times New Roman" panose="02020603050405020304" pitchFamily="18" charset="0"/>
              </a:rPr>
              <a:t>Chứng</a:t>
            </a:r>
            <a:r>
              <a:rPr lang="en-US" altLang="en-US" sz="3600" b="0" u="none" dirty="0">
                <a:solidFill>
                  <a:schemeClr val="tx1"/>
                </a:solidFill>
                <a:latin typeface="Times New Roman" panose="02020603050405020304" pitchFamily="18" charset="0"/>
                <a:cs typeface="Times New Roman" panose="02020603050405020304" pitchFamily="18" charset="0"/>
              </a:rPr>
              <a:t> minh </a:t>
            </a:r>
            <a:r>
              <a:rPr lang="en-US" altLang="en-US" sz="3600" b="0" u="none" dirty="0" err="1">
                <a:solidFill>
                  <a:schemeClr val="tx1"/>
                </a:solidFill>
                <a:latin typeface="Times New Roman" panose="02020603050405020304" pitchFamily="18" charset="0"/>
                <a:cs typeface="Times New Roman" panose="02020603050405020304" pitchFamily="18" charset="0"/>
              </a:rPr>
              <a:t>rằng</a:t>
            </a:r>
            <a:r>
              <a:rPr lang="en-US" altLang="en-US" sz="3600" b="0" u="none" dirty="0">
                <a:solidFill>
                  <a:schemeClr val="tx1"/>
                </a:solidFill>
                <a:latin typeface="Times New Roman" panose="02020603050405020304" pitchFamily="18" charset="0"/>
                <a:cs typeface="Times New Roman" panose="02020603050405020304" pitchFamily="18" charset="0"/>
              </a:rPr>
              <a:t>: BC // OO’ </a:t>
            </a:r>
            <a:r>
              <a:rPr lang="en-US" altLang="en-US" sz="3600" b="0" u="none" dirty="0" err="1">
                <a:solidFill>
                  <a:schemeClr val="tx1"/>
                </a:solidFill>
                <a:latin typeface="Times New Roman" panose="02020603050405020304" pitchFamily="18" charset="0"/>
                <a:cs typeface="Times New Roman" panose="02020603050405020304" pitchFamily="18" charset="0"/>
              </a:rPr>
              <a:t>và</a:t>
            </a:r>
            <a:r>
              <a:rPr lang="en-US" altLang="en-US" sz="3600" b="0" u="none" dirty="0">
                <a:solidFill>
                  <a:schemeClr val="tx1"/>
                </a:solidFill>
                <a:latin typeface="Times New Roman" panose="02020603050405020304" pitchFamily="18" charset="0"/>
                <a:cs typeface="Times New Roman" panose="02020603050405020304" pitchFamily="18" charset="0"/>
              </a:rPr>
              <a:t> C, B, D </a:t>
            </a:r>
            <a:r>
              <a:rPr lang="en-US" altLang="en-US" sz="3600" b="0" u="none" dirty="0" err="1">
                <a:solidFill>
                  <a:schemeClr val="tx1"/>
                </a:solidFill>
                <a:latin typeface="Times New Roman" panose="02020603050405020304" pitchFamily="18" charset="0"/>
                <a:cs typeface="Times New Roman" panose="02020603050405020304" pitchFamily="18" charset="0"/>
              </a:rPr>
              <a:t>thẳng</a:t>
            </a:r>
            <a:r>
              <a:rPr lang="en-US" altLang="en-US" sz="3600" b="0" u="none" dirty="0">
                <a:solidFill>
                  <a:schemeClr val="tx1"/>
                </a:solidFill>
                <a:latin typeface="Times New Roman" panose="02020603050405020304" pitchFamily="18" charset="0"/>
                <a:cs typeface="Times New Roman" panose="02020603050405020304" pitchFamily="18" charset="0"/>
              </a:rPr>
              <a:t> </a:t>
            </a:r>
            <a:r>
              <a:rPr lang="en-US" altLang="en-US" sz="3600" b="0" u="none" dirty="0" err="1">
                <a:solidFill>
                  <a:schemeClr val="tx1"/>
                </a:solidFill>
                <a:latin typeface="Times New Roman" panose="02020603050405020304" pitchFamily="18" charset="0"/>
                <a:cs typeface="Times New Roman" panose="02020603050405020304" pitchFamily="18" charset="0"/>
              </a:rPr>
              <a:t>hàng</a:t>
            </a:r>
            <a:endParaRPr lang="en-US" altLang="en-US" sz="3600" b="0" u="none"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1180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amond(in)">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152400"/>
            <a:ext cx="838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u="none" dirty="0">
                <a:solidFill>
                  <a:srgbClr val="FF0000"/>
                </a:solidFill>
              </a:rPr>
              <a:t>?3</a:t>
            </a:r>
          </a:p>
        </p:txBody>
      </p:sp>
      <p:pic>
        <p:nvPicPr>
          <p:cNvPr id="7" name="Picture 6"/>
          <p:cNvPicPr>
            <a:picLocks noChangeAspect="1"/>
          </p:cNvPicPr>
          <p:nvPr/>
        </p:nvPicPr>
        <p:blipFill>
          <a:blip r:embed="rId3"/>
          <a:stretch>
            <a:fillRect/>
          </a:stretch>
        </p:blipFill>
        <p:spPr>
          <a:xfrm>
            <a:off x="0" y="798731"/>
            <a:ext cx="5053739" cy="3276600"/>
          </a:xfrm>
          <a:prstGeom prst="rect">
            <a:avLst/>
          </a:prstGeom>
        </p:spPr>
      </p:pic>
      <p:sp>
        <p:nvSpPr>
          <p:cNvPr id="8" name="Text Box 3"/>
          <p:cNvSpPr txBox="1">
            <a:spLocks noChangeArrowheads="1"/>
          </p:cNvSpPr>
          <p:nvPr/>
        </p:nvSpPr>
        <p:spPr bwMode="auto">
          <a:xfrm>
            <a:off x="1371600" y="152400"/>
            <a:ext cx="41148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sz="3600" b="0" u="none" dirty="0">
                <a:solidFill>
                  <a:schemeClr val="tx1"/>
                </a:solidFill>
                <a:latin typeface="Times New Roman" panose="02020603050405020304" pitchFamily="18" charset="0"/>
                <a:cs typeface="Times New Roman" panose="02020603050405020304" pitchFamily="18" charset="0"/>
              </a:rPr>
              <a:t>Cho </a:t>
            </a:r>
            <a:r>
              <a:rPr lang="en-US" altLang="en-US" sz="3600" b="0" u="none" dirty="0" err="1">
                <a:solidFill>
                  <a:schemeClr val="tx1"/>
                </a:solidFill>
                <a:latin typeface="Times New Roman" panose="02020603050405020304" pitchFamily="18" charset="0"/>
                <a:cs typeface="Times New Roman" panose="02020603050405020304" pitchFamily="18" charset="0"/>
              </a:rPr>
              <a:t>hình</a:t>
            </a:r>
            <a:r>
              <a:rPr lang="en-US" altLang="en-US" sz="3600" b="0" u="none" dirty="0">
                <a:solidFill>
                  <a:schemeClr val="tx1"/>
                </a:solidFill>
                <a:latin typeface="Times New Roman" panose="02020603050405020304" pitchFamily="18" charset="0"/>
                <a:cs typeface="Times New Roman" panose="02020603050405020304" pitchFamily="18" charset="0"/>
              </a:rPr>
              <a:t> </a:t>
            </a:r>
            <a:r>
              <a:rPr lang="en-US" altLang="en-US" sz="3600" b="0" u="none" dirty="0" err="1">
                <a:solidFill>
                  <a:schemeClr val="tx1"/>
                </a:solidFill>
                <a:latin typeface="Times New Roman" panose="02020603050405020304" pitchFamily="18" charset="0"/>
                <a:cs typeface="Times New Roman" panose="02020603050405020304" pitchFamily="18" charset="0"/>
              </a:rPr>
              <a:t>vẽ</a:t>
            </a:r>
            <a:endParaRPr lang="en-US" altLang="en-US" sz="3600" b="0" u="none" dirty="0">
              <a:solidFill>
                <a:schemeClr val="tx1"/>
              </a:solidFill>
              <a:latin typeface="Times New Roman" panose="02020603050405020304" pitchFamily="18" charset="0"/>
              <a:cs typeface="Times New Roman" panose="02020603050405020304" pitchFamily="18" charset="0"/>
            </a:endParaRPr>
          </a:p>
        </p:txBody>
      </p:sp>
      <p:sp>
        <p:nvSpPr>
          <p:cNvPr id="9" name="Text Box 3"/>
          <p:cNvSpPr txBox="1">
            <a:spLocks noChangeArrowheads="1"/>
          </p:cNvSpPr>
          <p:nvPr/>
        </p:nvSpPr>
        <p:spPr bwMode="auto">
          <a:xfrm>
            <a:off x="5053739" y="148046"/>
            <a:ext cx="6596743"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eaLnBrk="1" hangingPunct="1">
              <a:spcBef>
                <a:spcPct val="50000"/>
              </a:spcBef>
              <a:buClrTx/>
              <a:buSzTx/>
              <a:buNone/>
            </a:pPr>
            <a:r>
              <a:rPr lang="en-US" altLang="en-US" sz="3200" u="none" dirty="0">
                <a:solidFill>
                  <a:schemeClr val="tx1"/>
                </a:solidFill>
                <a:latin typeface="Times New Roman" panose="02020603050405020304" pitchFamily="18" charset="0"/>
                <a:cs typeface="Times New Roman" panose="02020603050405020304" pitchFamily="18" charset="0"/>
              </a:rPr>
              <a:t>a) </a:t>
            </a:r>
            <a:r>
              <a:rPr lang="en-US" altLang="en-US" sz="3200" u="none" dirty="0" err="1">
                <a:solidFill>
                  <a:schemeClr val="tx1"/>
                </a:solidFill>
                <a:latin typeface="Times New Roman" panose="02020603050405020304" pitchFamily="18" charset="0"/>
                <a:cs typeface="Times New Roman" panose="02020603050405020304" pitchFamily="18" charset="0"/>
              </a:rPr>
              <a:t>Vì</a:t>
            </a:r>
            <a:r>
              <a:rPr lang="en-US" altLang="en-US" sz="3200" u="none" dirty="0">
                <a:solidFill>
                  <a:schemeClr val="tx1"/>
                </a:solidFill>
                <a:latin typeface="Times New Roman" panose="02020603050405020304" pitchFamily="18" charset="0"/>
                <a:cs typeface="Times New Roman" panose="02020603050405020304" pitchFamily="18" charset="0"/>
              </a:rPr>
              <a:t> (O) </a:t>
            </a:r>
            <a:r>
              <a:rPr lang="en-US" altLang="en-US" sz="3200" u="none" dirty="0" err="1">
                <a:solidFill>
                  <a:schemeClr val="tx1"/>
                </a:solidFill>
                <a:latin typeface="Times New Roman" panose="02020603050405020304" pitchFamily="18" charset="0"/>
                <a:cs typeface="Times New Roman" panose="02020603050405020304" pitchFamily="18" charset="0"/>
              </a:rPr>
              <a:t>và</a:t>
            </a:r>
            <a:r>
              <a:rPr lang="en-US" altLang="en-US" sz="3200" u="none" dirty="0">
                <a:solidFill>
                  <a:schemeClr val="tx1"/>
                </a:solidFill>
                <a:latin typeface="Times New Roman" panose="02020603050405020304" pitchFamily="18" charset="0"/>
                <a:cs typeface="Times New Roman" panose="02020603050405020304" pitchFamily="18" charset="0"/>
              </a:rPr>
              <a:t> (O’) </a:t>
            </a:r>
            <a:r>
              <a:rPr lang="en-US" altLang="en-US" sz="3200" u="none" dirty="0" err="1">
                <a:solidFill>
                  <a:schemeClr val="tx1"/>
                </a:solidFill>
                <a:latin typeface="Times New Roman" panose="02020603050405020304" pitchFamily="18" charset="0"/>
                <a:cs typeface="Times New Roman" panose="02020603050405020304" pitchFamily="18" charset="0"/>
              </a:rPr>
              <a:t>có</a:t>
            </a:r>
            <a:r>
              <a:rPr lang="en-US" altLang="en-US" sz="3200" u="none" dirty="0">
                <a:solidFill>
                  <a:schemeClr val="tx1"/>
                </a:solidFill>
                <a:latin typeface="Times New Roman" panose="02020603050405020304" pitchFamily="18" charset="0"/>
                <a:cs typeface="Times New Roman" panose="02020603050405020304" pitchFamily="18" charset="0"/>
              </a:rPr>
              <a:t> 2 </a:t>
            </a:r>
            <a:r>
              <a:rPr lang="en-US" altLang="en-US" sz="3200" u="none" dirty="0" err="1">
                <a:solidFill>
                  <a:schemeClr val="tx1"/>
                </a:solidFill>
                <a:latin typeface="Times New Roman" panose="02020603050405020304" pitchFamily="18" charset="0"/>
                <a:cs typeface="Times New Roman" panose="02020603050405020304" pitchFamily="18" charset="0"/>
              </a:rPr>
              <a:t>điểm</a:t>
            </a:r>
            <a:r>
              <a:rPr lang="en-US" altLang="en-US" sz="3200" u="none" dirty="0">
                <a:solidFill>
                  <a:schemeClr val="tx1"/>
                </a:solidFill>
                <a:latin typeface="Times New Roman" panose="02020603050405020304" pitchFamily="18" charset="0"/>
                <a:cs typeface="Times New Roman" panose="02020603050405020304" pitchFamily="18" charset="0"/>
              </a:rPr>
              <a:t> </a:t>
            </a:r>
            <a:r>
              <a:rPr lang="en-US" altLang="en-US" sz="3200" u="none" dirty="0" err="1">
                <a:solidFill>
                  <a:schemeClr val="tx1"/>
                </a:solidFill>
                <a:latin typeface="Times New Roman" panose="02020603050405020304" pitchFamily="18" charset="0"/>
                <a:cs typeface="Times New Roman" panose="02020603050405020304" pitchFamily="18" charset="0"/>
              </a:rPr>
              <a:t>chung</a:t>
            </a:r>
            <a:r>
              <a:rPr lang="en-US" altLang="en-US" sz="3200" u="none" dirty="0">
                <a:solidFill>
                  <a:schemeClr val="tx1"/>
                </a:solidFill>
                <a:latin typeface="Times New Roman" panose="02020603050405020304" pitchFamily="18" charset="0"/>
                <a:cs typeface="Times New Roman" panose="02020603050405020304" pitchFamily="18" charset="0"/>
              </a:rPr>
              <a:t> </a:t>
            </a:r>
            <a:r>
              <a:rPr lang="en-US" altLang="en-US" sz="3200" u="none" dirty="0" err="1">
                <a:solidFill>
                  <a:schemeClr val="tx1"/>
                </a:solidFill>
                <a:latin typeface="Times New Roman" panose="02020603050405020304" pitchFamily="18" charset="0"/>
                <a:cs typeface="Times New Roman" panose="02020603050405020304" pitchFamily="18" charset="0"/>
              </a:rPr>
              <a:t>là</a:t>
            </a:r>
            <a:r>
              <a:rPr lang="en-US" altLang="en-US" sz="3200" u="none" dirty="0">
                <a:solidFill>
                  <a:schemeClr val="tx1"/>
                </a:solidFill>
                <a:latin typeface="Times New Roman" panose="02020603050405020304" pitchFamily="18" charset="0"/>
                <a:cs typeface="Times New Roman" panose="02020603050405020304" pitchFamily="18" charset="0"/>
              </a:rPr>
              <a:t> A </a:t>
            </a:r>
            <a:r>
              <a:rPr lang="en-US" altLang="en-US" sz="3200" u="none" dirty="0" err="1">
                <a:solidFill>
                  <a:schemeClr val="tx1"/>
                </a:solidFill>
                <a:latin typeface="Times New Roman" panose="02020603050405020304" pitchFamily="18" charset="0"/>
                <a:cs typeface="Times New Roman" panose="02020603050405020304" pitchFamily="18" charset="0"/>
              </a:rPr>
              <a:t>và</a:t>
            </a:r>
            <a:r>
              <a:rPr lang="en-US" altLang="en-US" sz="3200" u="none" dirty="0">
                <a:solidFill>
                  <a:schemeClr val="tx1"/>
                </a:solidFill>
                <a:latin typeface="Times New Roman" panose="02020603050405020304" pitchFamily="18" charset="0"/>
                <a:cs typeface="Times New Roman" panose="02020603050405020304" pitchFamily="18" charset="0"/>
              </a:rPr>
              <a:t> B</a:t>
            </a:r>
          </a:p>
          <a:p>
            <a:pPr marL="571500" indent="-571500" algn="just" eaLnBrk="1" hangingPunct="1">
              <a:spcBef>
                <a:spcPct val="50000"/>
              </a:spcBef>
              <a:buClrTx/>
              <a:buSzTx/>
              <a:buFont typeface="Symbol" panose="05050102010706020507" pitchFamily="18" charset="2"/>
              <a:buChar char="Þ"/>
            </a:pPr>
            <a:r>
              <a:rPr lang="en-US" altLang="en-US" sz="3200" u="none" dirty="0">
                <a:solidFill>
                  <a:schemeClr val="tx1"/>
                </a:solidFill>
                <a:latin typeface="Times New Roman" panose="02020603050405020304" pitchFamily="18" charset="0"/>
                <a:cs typeface="Times New Roman" panose="02020603050405020304" pitchFamily="18" charset="0"/>
              </a:rPr>
              <a:t>(O) </a:t>
            </a:r>
            <a:r>
              <a:rPr lang="en-US" altLang="en-US" sz="3200" u="none" dirty="0" err="1">
                <a:solidFill>
                  <a:schemeClr val="tx1"/>
                </a:solidFill>
                <a:latin typeface="Times New Roman" panose="02020603050405020304" pitchFamily="18" charset="0"/>
                <a:cs typeface="Times New Roman" panose="02020603050405020304" pitchFamily="18" charset="0"/>
              </a:rPr>
              <a:t>và</a:t>
            </a:r>
            <a:r>
              <a:rPr lang="en-US" altLang="en-US" sz="3200" u="none" dirty="0">
                <a:solidFill>
                  <a:schemeClr val="tx1"/>
                </a:solidFill>
                <a:latin typeface="Times New Roman" panose="02020603050405020304" pitchFamily="18" charset="0"/>
                <a:cs typeface="Times New Roman" panose="02020603050405020304" pitchFamily="18" charset="0"/>
              </a:rPr>
              <a:t> (O’) </a:t>
            </a:r>
            <a:r>
              <a:rPr lang="en-US" altLang="en-US" sz="3200" u="none" dirty="0" err="1">
                <a:solidFill>
                  <a:schemeClr val="tx1"/>
                </a:solidFill>
                <a:latin typeface="Times New Roman" panose="02020603050405020304" pitchFamily="18" charset="0"/>
                <a:cs typeface="Times New Roman" panose="02020603050405020304" pitchFamily="18" charset="0"/>
              </a:rPr>
              <a:t>cắt</a:t>
            </a:r>
            <a:r>
              <a:rPr lang="en-US" altLang="en-US" sz="3200" u="none" dirty="0">
                <a:solidFill>
                  <a:schemeClr val="tx1"/>
                </a:solidFill>
                <a:latin typeface="Times New Roman" panose="02020603050405020304" pitchFamily="18" charset="0"/>
                <a:cs typeface="Times New Roman" panose="02020603050405020304" pitchFamily="18" charset="0"/>
              </a:rPr>
              <a:t> </a:t>
            </a:r>
            <a:r>
              <a:rPr lang="en-US" altLang="en-US" sz="3200" u="none" dirty="0" err="1">
                <a:solidFill>
                  <a:schemeClr val="tx1"/>
                </a:solidFill>
                <a:latin typeface="Times New Roman" panose="02020603050405020304" pitchFamily="18" charset="0"/>
                <a:cs typeface="Times New Roman" panose="02020603050405020304" pitchFamily="18" charset="0"/>
              </a:rPr>
              <a:t>nhau</a:t>
            </a:r>
            <a:endParaRPr lang="en-US" altLang="en-US" sz="3200" u="none" dirty="0">
              <a:solidFill>
                <a:schemeClr val="tx1"/>
              </a:solidFill>
              <a:latin typeface="Times New Roman" panose="02020603050405020304" pitchFamily="18" charset="0"/>
              <a:cs typeface="Times New Roman" panose="02020603050405020304" pitchFamily="18" charset="0"/>
            </a:endParaRPr>
          </a:p>
        </p:txBody>
      </p:sp>
      <p:sp>
        <p:nvSpPr>
          <p:cNvPr id="6" name="Text Box 3"/>
          <p:cNvSpPr txBox="1">
            <a:spLocks noChangeArrowheads="1"/>
          </p:cNvSpPr>
          <p:nvPr/>
        </p:nvSpPr>
        <p:spPr bwMode="auto">
          <a:xfrm>
            <a:off x="5053738" y="1943913"/>
            <a:ext cx="659674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spcBef>
                <a:spcPct val="50000"/>
              </a:spcBef>
              <a:buClrTx/>
              <a:buSzTx/>
              <a:buNone/>
            </a:pPr>
            <a:r>
              <a:rPr lang="en-US" altLang="en-US" sz="3200" dirty="0">
                <a:solidFill>
                  <a:schemeClr val="tx1"/>
                </a:solidFill>
                <a:latin typeface="Times New Roman" panose="02020603050405020304" pitchFamily="18" charset="0"/>
                <a:cs typeface="Times New Roman" panose="02020603050405020304" pitchFamily="18" charset="0"/>
              </a:rPr>
              <a:t>b) </a:t>
            </a:r>
            <a:r>
              <a:rPr lang="en-US" altLang="en-US" sz="3200" dirty="0" err="1">
                <a:solidFill>
                  <a:schemeClr val="tx1"/>
                </a:solidFill>
                <a:latin typeface="Times New Roman" panose="02020603050405020304" pitchFamily="18" charset="0"/>
                <a:cs typeface="Times New Roman" panose="02020603050405020304" pitchFamily="18" charset="0"/>
              </a:rPr>
              <a:t>Chứng</a:t>
            </a:r>
            <a:r>
              <a:rPr lang="en-US" altLang="en-US" sz="3200" dirty="0">
                <a:solidFill>
                  <a:schemeClr val="tx1"/>
                </a:solidFill>
                <a:latin typeface="Times New Roman" panose="02020603050405020304" pitchFamily="18" charset="0"/>
                <a:cs typeface="Times New Roman" panose="02020603050405020304" pitchFamily="18" charset="0"/>
              </a:rPr>
              <a:t> minh: </a:t>
            </a:r>
            <a:r>
              <a:rPr lang="en-US" altLang="en-US" sz="3200" b="0" u="none" dirty="0">
                <a:solidFill>
                  <a:schemeClr val="tx1"/>
                </a:solidFill>
                <a:latin typeface="Times New Roman" panose="02020603050405020304" pitchFamily="18" charset="0"/>
                <a:cs typeface="Times New Roman" panose="02020603050405020304" pitchFamily="18" charset="0"/>
              </a:rPr>
              <a:t>BC // OO’</a:t>
            </a:r>
            <a:endParaRPr lang="en-US" altLang="en-US" sz="3200" u="none" dirty="0">
              <a:solidFill>
                <a:schemeClr val="tx1"/>
              </a:solidFill>
              <a:latin typeface="Times New Roman" panose="02020603050405020304" pitchFamily="18" charset="0"/>
              <a:cs typeface="Times New Roman" panose="02020603050405020304" pitchFamily="18" charset="0"/>
            </a:endParaRPr>
          </a:p>
        </p:txBody>
      </p:sp>
      <p:cxnSp>
        <p:nvCxnSpPr>
          <p:cNvPr id="3" name="Straight Connector 2"/>
          <p:cNvCxnSpPr/>
          <p:nvPr/>
        </p:nvCxnSpPr>
        <p:spPr>
          <a:xfrm>
            <a:off x="3004457" y="1698171"/>
            <a:ext cx="0" cy="1410789"/>
          </a:xfrm>
          <a:prstGeom prst="line">
            <a:avLst/>
          </a:prstGeom>
        </p:spPr>
        <p:style>
          <a:lnRef idx="3">
            <a:schemeClr val="accent5"/>
          </a:lnRef>
          <a:fillRef idx="0">
            <a:schemeClr val="accent5"/>
          </a:fillRef>
          <a:effectRef idx="2">
            <a:schemeClr val="accent5"/>
          </a:effectRef>
          <a:fontRef idx="minor">
            <a:schemeClr val="tx1"/>
          </a:fontRef>
        </p:style>
      </p:cxnSp>
      <p:sp>
        <p:nvSpPr>
          <p:cNvPr id="4" name="Up Arrow 3"/>
          <p:cNvSpPr/>
          <p:nvPr/>
        </p:nvSpPr>
        <p:spPr>
          <a:xfrm>
            <a:off x="6008915" y="2528688"/>
            <a:ext cx="235132" cy="6923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Up Arrow 9"/>
          <p:cNvSpPr/>
          <p:nvPr/>
        </p:nvSpPr>
        <p:spPr>
          <a:xfrm>
            <a:off x="8829698" y="2528688"/>
            <a:ext cx="235132" cy="6923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Object 11"/>
          <p:cNvGraphicFramePr>
            <a:graphicFrameLocks noChangeAspect="1"/>
          </p:cNvGraphicFramePr>
          <p:nvPr>
            <p:extLst>
              <p:ext uri="{D42A27DB-BD31-4B8C-83A1-F6EECF244321}">
                <p14:modId xmlns:p14="http://schemas.microsoft.com/office/powerpoint/2010/main" val="551472044"/>
              </p:ext>
            </p:extLst>
          </p:nvPr>
        </p:nvGraphicFramePr>
        <p:xfrm>
          <a:off x="5053738" y="3361315"/>
          <a:ext cx="1922937" cy="506036"/>
        </p:xfrm>
        <a:graphic>
          <a:graphicData uri="http://schemas.openxmlformats.org/presentationml/2006/ole">
            <mc:AlternateContent xmlns:mc="http://schemas.openxmlformats.org/markup-compatibility/2006">
              <mc:Choice xmlns:v="urn:schemas-microsoft-com:vml" Requires="v">
                <p:oleObj spid="_x0000_s1078" name="Equation" r:id="rId4" imgW="723600" imgH="190440" progId="Equation.DSMT4">
                  <p:embed/>
                </p:oleObj>
              </mc:Choice>
              <mc:Fallback>
                <p:oleObj name="Equation" r:id="rId4" imgW="723600" imgH="190440" progId="Equation.DSMT4">
                  <p:embed/>
                  <p:pic>
                    <p:nvPicPr>
                      <p:cNvPr id="0" name=""/>
                      <p:cNvPicPr/>
                      <p:nvPr/>
                    </p:nvPicPr>
                    <p:blipFill>
                      <a:blip r:embed="rId5"/>
                      <a:stretch>
                        <a:fillRect/>
                      </a:stretch>
                    </p:blipFill>
                    <p:spPr>
                      <a:xfrm>
                        <a:off x="5053738" y="3361315"/>
                        <a:ext cx="1922937" cy="506036"/>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045752851"/>
              </p:ext>
            </p:extLst>
          </p:nvPr>
        </p:nvGraphicFramePr>
        <p:xfrm>
          <a:off x="7892677" y="3361315"/>
          <a:ext cx="2057880" cy="506036"/>
        </p:xfrm>
        <a:graphic>
          <a:graphicData uri="http://schemas.openxmlformats.org/presentationml/2006/ole">
            <mc:AlternateContent xmlns:mc="http://schemas.openxmlformats.org/markup-compatibility/2006">
              <mc:Choice xmlns:v="urn:schemas-microsoft-com:vml" Requires="v">
                <p:oleObj spid="_x0000_s1079" name="Equation" r:id="rId6" imgW="774360" imgH="190440" progId="Equation.DSMT4">
                  <p:embed/>
                </p:oleObj>
              </mc:Choice>
              <mc:Fallback>
                <p:oleObj name="Equation" r:id="rId6" imgW="774360" imgH="190440" progId="Equation.DSMT4">
                  <p:embed/>
                  <p:pic>
                    <p:nvPicPr>
                      <p:cNvPr id="0" name=""/>
                      <p:cNvPicPr/>
                      <p:nvPr/>
                    </p:nvPicPr>
                    <p:blipFill>
                      <a:blip r:embed="rId7"/>
                      <a:stretch>
                        <a:fillRect/>
                      </a:stretch>
                    </p:blipFill>
                    <p:spPr>
                      <a:xfrm>
                        <a:off x="7892677" y="3361315"/>
                        <a:ext cx="2057880" cy="506036"/>
                      </a:xfrm>
                      <a:prstGeom prst="rect">
                        <a:avLst/>
                      </a:prstGeom>
                    </p:spPr>
                  </p:pic>
                </p:oleObj>
              </mc:Fallback>
            </mc:AlternateContent>
          </a:graphicData>
        </a:graphic>
      </p:graphicFrame>
      <p:sp>
        <p:nvSpPr>
          <p:cNvPr id="14" name="Up Arrow 13"/>
          <p:cNvSpPr/>
          <p:nvPr/>
        </p:nvSpPr>
        <p:spPr>
          <a:xfrm>
            <a:off x="6008915" y="3978389"/>
            <a:ext cx="235132" cy="6923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 Box 3"/>
          <p:cNvSpPr txBox="1">
            <a:spLocks noChangeArrowheads="1"/>
          </p:cNvSpPr>
          <p:nvPr/>
        </p:nvSpPr>
        <p:spPr bwMode="auto">
          <a:xfrm>
            <a:off x="4046515" y="4781759"/>
            <a:ext cx="3402286"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spcBef>
                <a:spcPct val="50000"/>
              </a:spcBef>
              <a:buClrTx/>
              <a:buSzTx/>
              <a:buNone/>
            </a:pPr>
            <a:r>
              <a:rPr lang="en-US" altLang="en-US" sz="3200" u="none" dirty="0">
                <a:solidFill>
                  <a:schemeClr val="tx1"/>
                </a:solidFill>
                <a:latin typeface="Times New Roman" panose="02020603050405020304" pitchFamily="18" charset="0"/>
                <a:cs typeface="Times New Roman" panose="02020603050405020304" pitchFamily="18" charset="0"/>
              </a:rPr>
              <a:t>Tam </a:t>
            </a:r>
            <a:r>
              <a:rPr lang="en-US" altLang="en-US" sz="3200" u="none" dirty="0" err="1">
                <a:solidFill>
                  <a:schemeClr val="tx1"/>
                </a:solidFill>
                <a:latin typeface="Times New Roman" panose="02020603050405020304" pitchFamily="18" charset="0"/>
                <a:cs typeface="Times New Roman" panose="02020603050405020304" pitchFamily="18" charset="0"/>
              </a:rPr>
              <a:t>giác</a:t>
            </a:r>
            <a:r>
              <a:rPr lang="en-US" altLang="en-US" sz="3200" u="none" dirty="0">
                <a:solidFill>
                  <a:schemeClr val="tx1"/>
                </a:solidFill>
                <a:latin typeface="Times New Roman" panose="02020603050405020304" pitchFamily="18" charset="0"/>
                <a:cs typeface="Times New Roman" panose="02020603050405020304" pitchFamily="18" charset="0"/>
              </a:rPr>
              <a:t> ABC </a:t>
            </a:r>
            <a:r>
              <a:rPr lang="en-US" altLang="en-US" sz="3200" u="none" dirty="0" err="1">
                <a:solidFill>
                  <a:schemeClr val="tx1"/>
                </a:solidFill>
                <a:latin typeface="Times New Roman" panose="02020603050405020304" pitchFamily="18" charset="0"/>
                <a:cs typeface="Times New Roman" panose="02020603050405020304" pitchFamily="18" charset="0"/>
              </a:rPr>
              <a:t>nội</a:t>
            </a:r>
            <a:r>
              <a:rPr lang="en-US" altLang="en-US" sz="3200" u="none" dirty="0">
                <a:solidFill>
                  <a:schemeClr val="tx1"/>
                </a:solidFill>
                <a:latin typeface="Times New Roman" panose="02020603050405020304" pitchFamily="18" charset="0"/>
                <a:cs typeface="Times New Roman" panose="02020603050405020304" pitchFamily="18" charset="0"/>
              </a:rPr>
              <a:t> </a:t>
            </a:r>
            <a:r>
              <a:rPr lang="en-US" altLang="en-US" sz="3200" u="none" dirty="0" err="1">
                <a:solidFill>
                  <a:schemeClr val="tx1"/>
                </a:solidFill>
                <a:latin typeface="Times New Roman" panose="02020603050405020304" pitchFamily="18" charset="0"/>
                <a:cs typeface="Times New Roman" panose="02020603050405020304" pitchFamily="18" charset="0"/>
              </a:rPr>
              <a:t>tiếp</a:t>
            </a:r>
            <a:r>
              <a:rPr lang="en-US" altLang="en-US" sz="3200" u="none" dirty="0">
                <a:solidFill>
                  <a:schemeClr val="tx1"/>
                </a:solidFill>
                <a:latin typeface="Times New Roman" panose="02020603050405020304" pitchFamily="18" charset="0"/>
                <a:cs typeface="Times New Roman" panose="02020603050405020304" pitchFamily="18" charset="0"/>
              </a:rPr>
              <a:t> (O) </a:t>
            </a:r>
            <a:r>
              <a:rPr lang="en-US" altLang="en-US" sz="3200" u="none" dirty="0" err="1">
                <a:solidFill>
                  <a:schemeClr val="tx1"/>
                </a:solidFill>
                <a:latin typeface="Times New Roman" panose="02020603050405020304" pitchFamily="18" charset="0"/>
                <a:cs typeface="Times New Roman" panose="02020603050405020304" pitchFamily="18" charset="0"/>
              </a:rPr>
              <a:t>đường</a:t>
            </a:r>
            <a:r>
              <a:rPr lang="en-US" altLang="en-US" sz="3200" u="none" dirty="0">
                <a:solidFill>
                  <a:schemeClr val="tx1"/>
                </a:solidFill>
                <a:latin typeface="Times New Roman" panose="02020603050405020304" pitchFamily="18" charset="0"/>
                <a:cs typeface="Times New Roman" panose="02020603050405020304" pitchFamily="18" charset="0"/>
              </a:rPr>
              <a:t> </a:t>
            </a:r>
            <a:r>
              <a:rPr lang="en-US" altLang="en-US" sz="3200" u="none" dirty="0" err="1">
                <a:solidFill>
                  <a:schemeClr val="tx1"/>
                </a:solidFill>
                <a:latin typeface="Times New Roman" panose="02020603050405020304" pitchFamily="18" charset="0"/>
                <a:cs typeface="Times New Roman" panose="02020603050405020304" pitchFamily="18" charset="0"/>
              </a:rPr>
              <a:t>kính</a:t>
            </a:r>
            <a:r>
              <a:rPr lang="en-US" altLang="en-US" sz="3200" u="none" dirty="0">
                <a:solidFill>
                  <a:schemeClr val="tx1"/>
                </a:solidFill>
                <a:latin typeface="Times New Roman" panose="02020603050405020304" pitchFamily="18" charset="0"/>
                <a:cs typeface="Times New Roman" panose="02020603050405020304" pitchFamily="18" charset="0"/>
              </a:rPr>
              <a:t> AC</a:t>
            </a:r>
          </a:p>
        </p:txBody>
      </p:sp>
      <p:sp>
        <p:nvSpPr>
          <p:cNvPr id="17" name="Text Box 3"/>
          <p:cNvSpPr txBox="1">
            <a:spLocks noChangeArrowheads="1"/>
          </p:cNvSpPr>
          <p:nvPr/>
        </p:nvSpPr>
        <p:spPr bwMode="auto">
          <a:xfrm>
            <a:off x="7892677" y="4781759"/>
            <a:ext cx="3402286"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spcBef>
                <a:spcPct val="50000"/>
              </a:spcBef>
              <a:buClrTx/>
              <a:buSzTx/>
              <a:buNone/>
            </a:pPr>
            <a:r>
              <a:rPr lang="en-US" altLang="en-US" sz="3200" dirty="0">
                <a:solidFill>
                  <a:schemeClr val="tx1"/>
                </a:solidFill>
                <a:latin typeface="Times New Roman" panose="02020603050405020304" pitchFamily="18" charset="0"/>
                <a:cs typeface="Times New Roman" panose="02020603050405020304" pitchFamily="18" charset="0"/>
              </a:rPr>
              <a:t>OO’ </a:t>
            </a:r>
            <a:r>
              <a:rPr lang="en-US" altLang="en-US" sz="3200" dirty="0" err="1">
                <a:solidFill>
                  <a:schemeClr val="tx1"/>
                </a:solidFill>
                <a:latin typeface="Times New Roman" panose="02020603050405020304" pitchFamily="18" charset="0"/>
                <a:cs typeface="Times New Roman" panose="02020603050405020304" pitchFamily="18" charset="0"/>
              </a:rPr>
              <a:t>là</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đường</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trung</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trực</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của</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đoạn</a:t>
            </a:r>
            <a:r>
              <a:rPr lang="en-US" altLang="en-US" sz="3200" dirty="0">
                <a:solidFill>
                  <a:schemeClr val="tx1"/>
                </a:solidFill>
                <a:latin typeface="Times New Roman" panose="02020603050405020304" pitchFamily="18" charset="0"/>
                <a:cs typeface="Times New Roman" panose="02020603050405020304" pitchFamily="18" charset="0"/>
              </a:rPr>
              <a:t> AB (Tc </a:t>
            </a:r>
            <a:r>
              <a:rPr lang="en-US" altLang="en-US" sz="3200" dirty="0" err="1">
                <a:solidFill>
                  <a:schemeClr val="tx1"/>
                </a:solidFill>
                <a:latin typeface="Times New Roman" panose="02020603050405020304" pitchFamily="18" charset="0"/>
                <a:cs typeface="Times New Roman" panose="02020603050405020304" pitchFamily="18" charset="0"/>
              </a:rPr>
              <a:t>đường</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nối</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tâm</a:t>
            </a:r>
            <a:r>
              <a:rPr lang="en-US" altLang="en-US" sz="3200" dirty="0">
                <a:solidFill>
                  <a:schemeClr val="tx1"/>
                </a:solidFill>
                <a:latin typeface="Times New Roman" panose="02020603050405020304" pitchFamily="18" charset="0"/>
                <a:cs typeface="Times New Roman" panose="02020603050405020304" pitchFamily="18" charset="0"/>
              </a:rPr>
              <a:t>)</a:t>
            </a:r>
            <a:endParaRPr lang="en-US" altLang="en-US" sz="3200" u="none" dirty="0">
              <a:solidFill>
                <a:schemeClr val="tx1"/>
              </a:solidFill>
              <a:latin typeface="Times New Roman" panose="02020603050405020304" pitchFamily="18" charset="0"/>
              <a:cs typeface="Times New Roman" panose="02020603050405020304" pitchFamily="18" charset="0"/>
            </a:endParaRPr>
          </a:p>
        </p:txBody>
      </p:sp>
      <p:sp>
        <p:nvSpPr>
          <p:cNvPr id="18" name="Up Arrow 17"/>
          <p:cNvSpPr/>
          <p:nvPr/>
        </p:nvSpPr>
        <p:spPr>
          <a:xfrm>
            <a:off x="8829698" y="3922870"/>
            <a:ext cx="235132" cy="6923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90576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fade">
                                      <p:cBhvr>
                                        <p:cTn id="45" dur="500"/>
                                        <p:tgtEl>
                                          <p:spTgt spid="14"/>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500"/>
                                        <p:tgtEl>
                                          <p:spTgt spid="16"/>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fade">
                                      <p:cBhvr>
                                        <p:cTn id="53" dur="500"/>
                                        <p:tgtEl>
                                          <p:spTgt spid="18"/>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17"/>
                                        </p:tgtEl>
                                        <p:attrNameLst>
                                          <p:attrName>style.visibility</p:attrName>
                                        </p:attrNameLst>
                                      </p:cBhvr>
                                      <p:to>
                                        <p:strVal val="visible"/>
                                      </p:to>
                                    </p:set>
                                    <p:animEffect transition="in" filter="fade">
                                      <p:cBhvr>
                                        <p:cTn id="5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10" grpId="0" animBg="1"/>
      <p:bldP spid="14" grpId="0" animBg="1"/>
      <p:bldP spid="16" grpId="0"/>
      <p:bldP spid="17" grpId="0"/>
      <p:bldP spid="18" grpId="0" animBg="1"/>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97</TotalTime>
  <Words>800</Words>
  <Application>Microsoft Office PowerPoint</Application>
  <PresentationFormat>Màn hình rộng</PresentationFormat>
  <Paragraphs>104</Paragraphs>
  <Slides>17</Slides>
  <Notes>0</Notes>
  <HiddenSlides>0</HiddenSlides>
  <MMClips>0</MMClips>
  <ScaleCrop>false</ScaleCrop>
  <HeadingPairs>
    <vt:vector size="8" baseType="variant">
      <vt:variant>
        <vt:lpstr>Phông được Dùng</vt:lpstr>
      </vt:variant>
      <vt:variant>
        <vt:i4>5</vt:i4>
      </vt:variant>
      <vt:variant>
        <vt:lpstr>Chủ đề</vt:lpstr>
      </vt:variant>
      <vt:variant>
        <vt:i4>1</vt:i4>
      </vt:variant>
      <vt:variant>
        <vt:lpstr>Máy chủ nhúng OLE</vt:lpstr>
      </vt:variant>
      <vt:variant>
        <vt:i4>1</vt:i4>
      </vt:variant>
      <vt:variant>
        <vt:lpstr>Tiêu đề Bản chiếu</vt:lpstr>
      </vt:variant>
      <vt:variant>
        <vt:i4>17</vt:i4>
      </vt:variant>
    </vt:vector>
  </HeadingPairs>
  <TitlesOfParts>
    <vt:vector size="24" baseType="lpstr">
      <vt:lpstr>Arial</vt:lpstr>
      <vt:lpstr>Symbol</vt:lpstr>
      <vt:lpstr>Times New Roman</vt:lpstr>
      <vt:lpstr>Trebuchet MS</vt:lpstr>
      <vt:lpstr>Wingdings 3</vt:lpstr>
      <vt:lpstr>Facet</vt:lpstr>
      <vt:lpstr>Equation</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Bài tập 36/SGK/123 Cho đường tròn tâm O bán kính OA và đường tròn đường kính OA. a) Hãy xác định vị trí tương đối của hai đường tròn b) Dây AD của đường tròn lớn cắt đường tròn nhỏ ở C. Chứng minh rằng AC = CD</vt:lpstr>
      <vt:lpstr>Bài tập 36/SGK/123 </vt:lpstr>
      <vt:lpstr>Bài tập 36/SGK/123 </vt:lpstr>
      <vt:lpstr>Bản trình bày PowerPoint</vt:lpstr>
      <vt:lpstr>Hướng dẫn về nhà: - Học ba vị trí tương đối của đường tròn, các hệ thức giữa đoạn nối tâm và bán kính, tính chất đường nối tâm. Định nghĩa tiếp tuyến chung - Làm bài tập 37/SGK/123 - Ôn lại tất cả kiến thức của chương 2 chuẩn bị cho tiết ôn tập chương</vt:lpstr>
      <vt:lpstr>Bản trình bày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Hương Phan</cp:lastModifiedBy>
  <cp:revision>27</cp:revision>
  <dcterms:created xsi:type="dcterms:W3CDTF">2021-10-16T01:44:53Z</dcterms:created>
  <dcterms:modified xsi:type="dcterms:W3CDTF">2021-12-02T13:30:54Z</dcterms:modified>
</cp:coreProperties>
</file>