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5"/>
  </p:notesMasterIdLst>
  <p:sldIdLst>
    <p:sldId id="35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 varScale="1">
        <p:scale>
          <a:sx n="67" d="100"/>
          <a:sy n="67" d="100"/>
        </p:scale>
        <p:origin x="28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96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123473" y="5982900"/>
            <a:ext cx="394505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2812" y="192071"/>
            <a:ext cx="10515600" cy="739056"/>
          </a:xfrm>
        </p:spPr>
        <p:txBody>
          <a:bodyPr/>
          <a:lstStyle/>
          <a:p>
            <a:r>
              <a:rPr lang="vi-VN" dirty="0" smtClean="0"/>
              <a:t>ÔN TẬP KIẾN THỨC TỪ TUẦN 19-&gt;22</a:t>
            </a:r>
            <a:endParaRPr lang="en-US" dirty="0"/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530F75B0-EFA6-47AC-A86C-636711842691}"/>
              </a:ext>
            </a:extLst>
          </p:cNvPr>
          <p:cNvGrpSpPr/>
          <p:nvPr/>
        </p:nvGrpSpPr>
        <p:grpSpPr>
          <a:xfrm>
            <a:off x="7572580" y="2618814"/>
            <a:ext cx="1865845" cy="875052"/>
            <a:chOff x="5938157" y="1894475"/>
            <a:chExt cx="2372168" cy="875052"/>
          </a:xfrm>
          <a:solidFill>
            <a:schemeClr val="accent4"/>
          </a:solidFill>
        </p:grpSpPr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E8787FE8-6251-459A-8F8A-DEF2499F76B4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B2054200-A436-4C5E-9C5C-FDB345D545BE}"/>
                </a:ext>
              </a:extLst>
            </p:cNvPr>
            <p:cNvGrpSpPr/>
            <p:nvPr/>
          </p:nvGrpSpPr>
          <p:grpSpPr>
            <a:xfrm>
              <a:off x="5938157" y="1894475"/>
              <a:ext cx="2372168" cy="875052"/>
              <a:chOff x="5921828" y="3487501"/>
              <a:chExt cx="2372168" cy="875052"/>
            </a:xfrm>
            <a:grpFill/>
            <a:effectLst/>
          </p:grpSpPr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7A3E35A4-864E-4038-885F-779426E123E9}"/>
                  </a:ext>
                </a:extLst>
              </p:cNvPr>
              <p:cNvSpPr/>
              <p:nvPr/>
            </p:nvSpPr>
            <p:spPr>
              <a:xfrm>
                <a:off x="6010142" y="3487501"/>
                <a:ext cx="2283854" cy="875052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vi-VN" noProof="1" smtClean="0">
                    <a:solidFill>
                      <a:schemeClr val="bg1"/>
                    </a:solidFill>
                  </a:rPr>
                  <a:t>Các cuộc đấu tranh giành độc lập tiêu biểu</a:t>
                </a:r>
                <a:endParaRPr lang="en-US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3E7D7B48-3074-4586-828A-0EFE293829DC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7BB5D1E7-8AC4-49F1-A7E8-17CB39BBC797}"/>
              </a:ext>
            </a:extLst>
          </p:cNvPr>
          <p:cNvGrpSpPr/>
          <p:nvPr/>
        </p:nvGrpSpPr>
        <p:grpSpPr>
          <a:xfrm>
            <a:off x="9967247" y="3938831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78425E43-D8FD-499A-81A4-75DC10E4D1B2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D68BBF6D-166B-4824-8B71-EAF07ADFC6A9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B0E04D16-7C05-4503-9570-79ED1487AEE8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Lý Bí (năm 542)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F54DE75D-B9FE-4AC3-A3FB-B6C1C79F7902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D13C74B5-0CA8-4B82-85B2-E8F44861E0AF}"/>
              </a:ext>
            </a:extLst>
          </p:cNvPr>
          <p:cNvGrpSpPr/>
          <p:nvPr/>
        </p:nvGrpSpPr>
        <p:grpSpPr>
          <a:xfrm>
            <a:off x="9953799" y="5055853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983432D5-895E-4819-98F0-59015DF8191F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CB03E8DC-850F-4F5D-9F41-B999F1F44974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29325666-EB9A-419E-A79A-EC3564DBB579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Mai Thúc Loan...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34EBA6FC-F669-453A-A2DB-3C6F2F1AF175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926CE4C3-9F86-4992-B957-0D6EC7365049}"/>
              </a:ext>
            </a:extLst>
          </p:cNvPr>
          <p:cNvGrpSpPr/>
          <p:nvPr/>
        </p:nvGrpSpPr>
        <p:grpSpPr>
          <a:xfrm>
            <a:off x="50903" y="959835"/>
            <a:ext cx="2492701" cy="1108332"/>
            <a:chOff x="5938157" y="1819087"/>
            <a:chExt cx="2994175" cy="1033538"/>
          </a:xfrm>
        </p:grpSpPr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08018F2B-4F89-4CC8-9AFA-190CF000B36A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0E928485-996B-40E4-A3E1-6A0E833B498E}"/>
                </a:ext>
              </a:extLst>
            </p:cNvPr>
            <p:cNvGrpSpPr/>
            <p:nvPr/>
          </p:nvGrpSpPr>
          <p:grpSpPr>
            <a:xfrm>
              <a:off x="5938157" y="1819087"/>
              <a:ext cx="2994175" cy="1033538"/>
              <a:chOff x="5921828" y="3412113"/>
              <a:chExt cx="2994175" cy="1033538"/>
            </a:xfrm>
            <a:effectLst/>
          </p:grpSpPr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C7C7E6D8-BD4E-465A-8298-ACC0EC643964}"/>
                  </a:ext>
                </a:extLst>
              </p:cNvPr>
              <p:cNvSpPr/>
              <p:nvPr/>
            </p:nvSpPr>
            <p:spPr>
              <a:xfrm>
                <a:off x="5921828" y="3412113"/>
                <a:ext cx="2994175" cy="1033538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Chính trị</a:t>
                </a:r>
              </a:p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( Trực tiếp cai trị, chia châu, quận huyện)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00" name="Rectangle 199">
                <a:extLst>
                  <a:ext uri="{FF2B5EF4-FFF2-40B4-BE49-F238E27FC236}">
                    <a16:creationId xmlns:a16="http://schemas.microsoft.com/office/drawing/2014/main" id="{C8E089DE-36F1-4071-847C-506E13F51B7E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A1EE2728-9CB4-469A-B6AF-45C88C8E566B}"/>
              </a:ext>
            </a:extLst>
          </p:cNvPr>
          <p:cNvGrpSpPr/>
          <p:nvPr/>
        </p:nvGrpSpPr>
        <p:grpSpPr>
          <a:xfrm>
            <a:off x="191123" y="4489885"/>
            <a:ext cx="2424313" cy="1867372"/>
            <a:chOff x="5938157" y="2023976"/>
            <a:chExt cx="2569464" cy="551054"/>
          </a:xfrm>
        </p:grpSpPr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9F8ABA5A-0FA1-49CA-A58B-A1051E661E51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01CFCBF2-7F68-4E9F-9C53-78D5792DADC5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effectLst/>
          </p:grpSpPr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C7D7EC61-7E40-4072-A4B1-1BF9FB0AE2A9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Xã hội và văn hóa</a:t>
                </a:r>
              </a:p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(Đồng hóa dân tộc Việt, bắt dân ta theo phong tục và luật pháp của người Hán. Thực hiện đồng hóa về văn hóa)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FBB88835-81A5-47CC-9D64-60C1B07EC5A1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C20432F7-127E-4176-8C9D-8C90AD7EF3DD}"/>
              </a:ext>
            </a:extLst>
          </p:cNvPr>
          <p:cNvGrpSpPr/>
          <p:nvPr/>
        </p:nvGrpSpPr>
        <p:grpSpPr>
          <a:xfrm>
            <a:off x="9953798" y="1517113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37F29C1D-A638-43D8-82F7-AF70C4185831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90011996-9969-4AAC-A68F-248CDAC59A50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EE2B698F-6C9C-4536-9648-059A076CAE26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Hai Bà Trưng (năm 40)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20" name="Rectangle 219">
                <a:extLst>
                  <a:ext uri="{FF2B5EF4-FFF2-40B4-BE49-F238E27FC236}">
                    <a16:creationId xmlns:a16="http://schemas.microsoft.com/office/drawing/2014/main" id="{A4A94F76-3C2B-4F25-BA97-7D4A8145E137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C19BE752-A756-4CE1-B9B0-FD24CEDFBF40}"/>
              </a:ext>
            </a:extLst>
          </p:cNvPr>
          <p:cNvGrpSpPr/>
          <p:nvPr/>
        </p:nvGrpSpPr>
        <p:grpSpPr>
          <a:xfrm>
            <a:off x="2615436" y="2821610"/>
            <a:ext cx="1971984" cy="551054"/>
            <a:chOff x="5938157" y="2023976"/>
            <a:chExt cx="2569464" cy="551054"/>
          </a:xfrm>
          <a:solidFill>
            <a:schemeClr val="accent2"/>
          </a:solidFill>
        </p:grpSpPr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B539016A-5AC9-49BB-87D2-67CA7DDA5F75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23" name="Group 222">
              <a:extLst>
                <a:ext uri="{FF2B5EF4-FFF2-40B4-BE49-F238E27FC236}">
                  <a16:creationId xmlns:a16="http://schemas.microsoft.com/office/drawing/2014/main" id="{CA68F3EB-D13E-4EDF-B359-FE703DCBE24B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B9876016-16B6-47E7-9CB2-9141C7508092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vi-VN" noProof="1" smtClean="0">
                    <a:solidFill>
                      <a:schemeClr val="tx1"/>
                    </a:solidFill>
                  </a:rPr>
                  <a:t>Chính sách cai trị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4F0D6347-71DF-48EE-BA24-4B2DE362A350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7641CCD5-EAAB-4232-AFDF-75061C832EEF}"/>
              </a:ext>
            </a:extLst>
          </p:cNvPr>
          <p:cNvGrpSpPr/>
          <p:nvPr/>
        </p:nvGrpSpPr>
        <p:grpSpPr>
          <a:xfrm>
            <a:off x="9953799" y="2703668"/>
            <a:ext cx="2071736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FC3BEC38-C9BE-402A-928C-53C9C8E1311E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9814718D-EBB7-42DD-82BC-5731EBEE0A7D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239" name="Rectangle 238">
                <a:extLst>
                  <a:ext uri="{FF2B5EF4-FFF2-40B4-BE49-F238E27FC236}">
                    <a16:creationId xmlns:a16="http://schemas.microsoft.com/office/drawing/2014/main" id="{28646221-B6CD-482D-9227-0F8C79255BD1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vi-VN" noProof="1" smtClean="0">
                    <a:solidFill>
                      <a:schemeClr val="tx1"/>
                    </a:solidFill>
                  </a:rPr>
                  <a:t>Bà Triệu (năm 248)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0AAF3B0A-DC58-41BA-BC2F-9330594F512E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A2774AEF-B9EB-472B-95DF-9B0078605672}"/>
              </a:ext>
            </a:extLst>
          </p:cNvPr>
          <p:cNvGrpSpPr/>
          <p:nvPr/>
        </p:nvGrpSpPr>
        <p:grpSpPr>
          <a:xfrm>
            <a:off x="5010929" y="2440460"/>
            <a:ext cx="2294356" cy="1264502"/>
            <a:chOff x="5938157" y="1624953"/>
            <a:chExt cx="2569464" cy="948610"/>
          </a:xfrm>
        </p:grpSpPr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DD968C6E-E336-464E-8B46-B103A520A870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cap="all" noProof="1"/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6C2FBAF8-19E1-4015-B8B4-1778DF24E7D7}"/>
                </a:ext>
              </a:extLst>
            </p:cNvPr>
            <p:cNvGrpSpPr/>
            <p:nvPr/>
          </p:nvGrpSpPr>
          <p:grpSpPr>
            <a:xfrm>
              <a:off x="5938157" y="1624953"/>
              <a:ext cx="2569464" cy="948610"/>
              <a:chOff x="5921828" y="3217979"/>
              <a:chExt cx="2569464" cy="948610"/>
            </a:xfrm>
            <a:effectLst/>
          </p:grpSpPr>
          <p:sp>
            <p:nvSpPr>
              <p:cNvPr id="254" name="Rectangle 253">
                <a:extLst>
                  <a:ext uri="{FF2B5EF4-FFF2-40B4-BE49-F238E27FC236}">
                    <a16:creationId xmlns:a16="http://schemas.microsoft.com/office/drawing/2014/main" id="{9F6DABB4-60A2-46DC-9F66-382B29C24783}"/>
                  </a:ext>
                </a:extLst>
              </p:cNvPr>
              <p:cNvSpPr/>
              <p:nvPr/>
            </p:nvSpPr>
            <p:spPr>
              <a:xfrm>
                <a:off x="5921828" y="3217979"/>
                <a:ext cx="2569464" cy="94861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vi-VN" sz="2000" b="1" cap="all" noProof="1" smtClean="0">
                    <a:solidFill>
                      <a:schemeClr val="tx1"/>
                    </a:solidFill>
                  </a:rPr>
                  <a:t>ThỜI KÌ BắC thuộc và đấu tranh giành độc lập </a:t>
                </a:r>
                <a:endParaRPr lang="en-US" sz="2000" b="1" cap="all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55" name="Rectangle 254">
                <a:extLst>
                  <a:ext uri="{FF2B5EF4-FFF2-40B4-BE49-F238E27FC236}">
                    <a16:creationId xmlns:a16="http://schemas.microsoft.com/office/drawing/2014/main" id="{8BE43649-A2F9-4268-8E52-7E8BEDA0B0FA}"/>
                  </a:ext>
                </a:extLst>
              </p:cNvPr>
              <p:cNvSpPr/>
              <p:nvPr/>
            </p:nvSpPr>
            <p:spPr>
              <a:xfrm>
                <a:off x="5921828" y="3217979"/>
                <a:ext cx="740664" cy="948610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cap="all" noProof="1"/>
              </a:p>
            </p:txBody>
          </p:sp>
        </p:grpSp>
      </p:grpSp>
      <p:cxnSp>
        <p:nvCxnSpPr>
          <p:cNvPr id="262" name="Connector: Curved 261">
            <a:extLst>
              <a:ext uri="{FF2B5EF4-FFF2-40B4-BE49-F238E27FC236}">
                <a16:creationId xmlns:a16="http://schemas.microsoft.com/office/drawing/2014/main" id="{011C555E-6C2F-41D8-AA9F-45376ACF6424}"/>
              </a:ext>
            </a:extLst>
          </p:cNvPr>
          <p:cNvCxnSpPr>
            <a:stCxn id="225" idx="1"/>
          </p:cNvCxnSpPr>
          <p:nvPr/>
        </p:nvCxnSpPr>
        <p:spPr>
          <a:xfrm rot="10800000">
            <a:off x="2032314" y="3090157"/>
            <a:ext cx="583123" cy="698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  <a:stCxn id="179" idx="2"/>
            <a:endCxn id="190" idx="1"/>
          </p:cNvCxnSpPr>
          <p:nvPr/>
        </p:nvCxnSpPr>
        <p:spPr>
          <a:xfrm rot="16200000" flipH="1">
            <a:off x="8328259" y="3705840"/>
            <a:ext cx="1837514" cy="1413565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7BB5D1E7-8AC4-49F1-A7E8-17CB39BBC797}"/>
              </a:ext>
            </a:extLst>
          </p:cNvPr>
          <p:cNvGrpSpPr/>
          <p:nvPr/>
        </p:nvGrpSpPr>
        <p:grpSpPr>
          <a:xfrm>
            <a:off x="137861" y="2742198"/>
            <a:ext cx="1894451" cy="1099969"/>
            <a:chOff x="5938157" y="2023975"/>
            <a:chExt cx="2408537" cy="1099969"/>
          </a:xfrm>
          <a:solidFill>
            <a:schemeClr val="accent4"/>
          </a:solidFill>
        </p:grpSpPr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78425E43-D8FD-499A-81A4-75DC10E4D1B2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D68BBF6D-166B-4824-8B71-EAF07ADFC6A9}"/>
                </a:ext>
              </a:extLst>
            </p:cNvPr>
            <p:cNvGrpSpPr/>
            <p:nvPr/>
          </p:nvGrpSpPr>
          <p:grpSpPr>
            <a:xfrm>
              <a:off x="5938157" y="2023975"/>
              <a:ext cx="2408537" cy="1099969"/>
              <a:chOff x="5921828" y="3617001"/>
              <a:chExt cx="2408537" cy="1099969"/>
            </a:xfrm>
            <a:grpFill/>
            <a:effectLst/>
          </p:grpSpPr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0E04D16-7C05-4503-9570-79ED1487AEE8}"/>
                  </a:ext>
                </a:extLst>
              </p:cNvPr>
              <p:cNvSpPr/>
              <p:nvPr/>
            </p:nvSpPr>
            <p:spPr>
              <a:xfrm>
                <a:off x="5921828" y="3617001"/>
                <a:ext cx="2408537" cy="1099969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Kinh tế</a:t>
                </a:r>
              </a:p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( Chiếm ruộng đất, tô thuế nặng nề)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F54DE75D-B9FE-4AC3-A3FB-B6C1C79F7902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cxnSp>
        <p:nvCxnSpPr>
          <p:cNvPr id="133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  <a:stCxn id="224" idx="2"/>
            <a:endCxn id="204" idx="3"/>
          </p:cNvCxnSpPr>
          <p:nvPr/>
        </p:nvCxnSpPr>
        <p:spPr>
          <a:xfrm rot="5400000">
            <a:off x="2082979" y="3905121"/>
            <a:ext cx="2050907" cy="985992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  <a:stCxn id="224" idx="0"/>
            <a:endCxn id="199" idx="3"/>
          </p:cNvCxnSpPr>
          <p:nvPr/>
        </p:nvCxnSpPr>
        <p:spPr>
          <a:xfrm rot="16200000" flipV="1">
            <a:off x="2418712" y="1638894"/>
            <a:ext cx="1307609" cy="105782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833930" y="1498945"/>
            <a:ext cx="826174" cy="1413563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  <a:endCxn id="185" idx="1"/>
          </p:cNvCxnSpPr>
          <p:nvPr/>
        </p:nvCxnSpPr>
        <p:spPr>
          <a:xfrm rot="16200000" flipH="1">
            <a:off x="9252725" y="3499836"/>
            <a:ext cx="841694" cy="587349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79" idx="3"/>
          </p:cNvCxnSpPr>
          <p:nvPr/>
        </p:nvCxnSpPr>
        <p:spPr>
          <a:xfrm>
            <a:off x="9438425" y="3056340"/>
            <a:ext cx="528822" cy="16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254" idx="3"/>
          </p:cNvCxnSpPr>
          <p:nvPr/>
        </p:nvCxnSpPr>
        <p:spPr>
          <a:xfrm>
            <a:off x="7305285" y="3072711"/>
            <a:ext cx="336759" cy="24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255" idx="1"/>
            <a:endCxn id="224" idx="3"/>
          </p:cNvCxnSpPr>
          <p:nvPr/>
        </p:nvCxnSpPr>
        <p:spPr>
          <a:xfrm flipH="1">
            <a:off x="4587420" y="3072711"/>
            <a:ext cx="423509" cy="24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8657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8565</TotalTime>
  <Words>127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ÔN TẬP KIẾN THỨC TỪ TUẦN 19-&gt;22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 Map</dc:title>
  <dc:creator>PresentationGO.com</dc:creator>
  <dc:description>© Copyright PresentationGO.com</dc:description>
  <cp:lastModifiedBy>Windows User</cp:lastModifiedBy>
  <cp:revision>9</cp:revision>
  <dcterms:created xsi:type="dcterms:W3CDTF">2014-11-26T05:14:11Z</dcterms:created>
  <dcterms:modified xsi:type="dcterms:W3CDTF">2021-02-18T02:37:55Z</dcterms:modified>
  <cp:category>Charts &amp; Diagrams;Text &amp; Tables</cp:category>
</cp:coreProperties>
</file>