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2" r:id="rId7"/>
    <p:sldId id="260" r:id="rId8"/>
    <p:sldId id="25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7" autoAdjust="0"/>
  </p:normalViewPr>
  <p:slideViewPr>
    <p:cSldViewPr snapToGrid="0">
      <p:cViewPr varScale="1">
        <p:scale>
          <a:sx n="59" d="100"/>
          <a:sy n="59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0E9B-51E3-4617-B3C5-F07CE3012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446E-AFE5-48D5-8A86-2B548FDFE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32C7-40C5-43CB-91B1-E23EF83CA9F5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BE3C-C928-4C1A-919D-D699AF121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47F6-08ED-4A36-BABA-DDB4559F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2C0B-4AB1-4EBD-BCF0-FDFED5DF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CC0C-199C-404A-ACA3-BCDBCF80CAA7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6C60-3AF1-4EDB-84C6-D0CB9AE093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8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C866-9829-4457-A913-83C657A8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9CE8A-7E88-4A92-8CE9-ABB7C0BD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D8C5-04F9-4C91-9F81-51C04CA0860D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A8B5-788D-45BF-8B3C-956F52FF29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EB06-1718-49CA-A3E4-68E78ADA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88A5-D94F-4808-937A-B2A9AAEC2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2A10E-9255-4D1F-9453-2B40EE037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E66E-C0E0-49CC-A027-8983703AE612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8F96-E3EB-491C-9647-8B84D228E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F23A-388D-48C7-82E7-91CC29C5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B3877-F541-4FE2-A9B6-923FB3057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AC279-474B-4726-8588-D14C2AADE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A7B2A-CB47-4F79-AF38-9418B4780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82FFF-7928-498C-B366-72789D46F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71FC-E421-4AAA-8609-5A802D574CF1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6FFE-FBEA-4B2C-B8D1-E049E3C4F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57D0-EFD1-4819-8915-1A37523B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617F-D6D2-4CE4-9F18-9CE8FA355663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C5D9-F3DC-4EF1-8B34-17883BFE1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6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E721-4E3B-403E-89C0-AC4A82D40221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2053-BD7F-469D-BD61-312D8871E9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77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5943-0924-4F43-92C5-30190B8E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4474-6BA1-4368-80EF-FAAD1310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32971-7F39-4EDC-A81C-9111D1CFE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8307-A168-4776-AED8-232FA427F281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E39E-B706-46F1-957E-3763D00957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3388-7D2F-4A6A-AF7E-3CD0BFB1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2C187-D121-43C2-B6F0-7A5146E51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52020-8780-4343-86EA-67E2426FF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F1A0-8EF7-4CCE-BADF-6C8B71D43EB1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7201-E593-4FD8-8218-06829DF04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7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274A-1AAA-4D64-9999-76999F65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508BD-60BA-4553-804B-2B975DA9A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C15D-FC19-43CB-9886-243852F04EDD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2133-A36E-49AC-A68D-3724E97370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0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E69DF-D62D-4983-AF86-78131E5BB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9169F-3EFF-47D1-936A-ADEC2B88C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0DBC-30A3-4290-8391-584F87DB9895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DEAF-BC73-4E97-8FD8-F8A0F6E03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E18F-55E2-47E9-8514-67EE7B51F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1E18A-2247-453D-BE56-7B77FE35D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A020-0755-42B1-B52A-A2DC09B7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A49ED-B705-47BD-BDEE-F738B529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E1CA5-0400-4CAB-8201-DA755912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30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5FD9-E490-4794-8128-BD346E9A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2243-2352-4A5A-903E-78F42E89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B2E73-6FAD-4F01-B816-80F7D162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F8F6-79A5-4FEC-89EC-1D3FD6F7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08EE-E7FF-428B-AD62-BDEB87B4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91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1CAB-5BD1-4613-B40C-29B0EBA4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B0AE-553A-40E7-BCC7-A2086716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3B3D-86C7-4D8C-94F0-9A268AB5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8326-39E4-457F-8DEE-908C8874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40DB-27BC-40CC-A6D5-93B51D1F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334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E56D-0359-4302-83A6-9489ADE4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7EF8-5F0F-4E6C-83BA-5BA6A8CB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6FB06-88FE-4B49-9AD0-25E5FA83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CC79B-B5DC-47EA-8097-63BAAEB2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52FA2-91F0-430B-BB3C-DBA95A70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FE9AC-F3F7-4E5A-BC79-22F014AF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97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BB39-33A7-41ED-BFEC-BF5CDE4B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CC4B0-3724-44FF-B09A-3C8213486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A716C-4430-412A-9D83-D55DE7A2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63D8F-5DA0-4724-B30F-7A098945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94F9F-5A74-432A-A9EF-FBFAC495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830C3-30C2-495A-B9B6-A6BA948D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35D1E-8903-4EA1-BB52-0B282BE6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A1BAE-AA09-42F0-BD6F-ADF6DAB8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75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11B4-99CD-49D6-B899-F7110AB5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1F289-C2B5-433C-AD70-822575F8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0FCF1-F13D-453A-99CE-D554B14E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AE9F6-3EB7-4595-BC58-9982F3A5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8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24513-29B7-4833-B945-121DF34A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03B45-34EE-491A-BF1F-C3685620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01348-3FD4-4CCD-8924-BDAE5FB0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7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8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B493-1564-4B6F-8745-63550B94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C073-8564-406F-9669-135A7235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44D95-7D66-49F6-A66B-680E7163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72B99-9AB8-487B-89DA-71B11B53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1A9B0-036C-4A10-B8E5-77DDA0D5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ADF59-8069-442B-A2DA-218071DC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67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0D9-4A40-4C90-8EED-C259C454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7214E-574A-4BA4-AD32-ABABDA7B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EBD40-F3BB-4D6F-BADA-827B437AA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4B3EE-EB7B-4760-9961-3AB409FF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A0AE-E61C-4F8A-8D44-8D18D402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114CC-208D-4707-8CD6-9B35C405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29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F5E1-605B-442A-9163-F9E31238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64617-CDD2-4286-9AA9-61FAF364C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0AE8-E594-4EB2-8B3E-27223527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9D1B0-FDDD-4648-A89C-6C1D841B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FA706-35B4-4593-9C95-FDA18E82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014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7D6B0-8D1C-4FA1-B431-FEF5D8E74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334E4-2496-466D-AA2E-D8CA062F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DC55E-6001-441B-8F7A-424277B9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92CA-43C3-4D25-9016-63786368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0BDD-8C72-4EAF-AB01-C3BA964F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54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E6B4-D6CE-43E8-BF1D-2940792A7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14B73-4111-4655-B26F-0DA71A4BE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9DAF7-BE72-4F8F-950E-239950F2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CCB0-6A02-4EA9-86EF-B7F32994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3F43-0C50-4557-9DF7-E0C4A050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34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5A2B-2E80-4863-8477-B75B2AE8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8E09-979B-4F2E-A95C-36D58EC0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66C9-4B7C-441D-81EF-E92F75F7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24FB2-5DE1-4A03-9F08-E0ACD87A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18CC-88B4-4B15-83FC-8693FA73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42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CE6C-B9FC-4445-A5AF-1ACC06C3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5D539-C21A-4D92-87DA-A01B5A79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DAD24-5106-4501-AA84-C440D0DC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D657D-7DC4-4729-B3E4-4A3BAB2D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3BF2F-6DA9-49CF-9237-99B30DB6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83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46A5-21DE-4322-AFA6-0EDCA448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FFAFE-9BBE-4E84-ACF1-2583D28A4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60087-56BE-493D-97A1-1FD7C7DC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04878-3027-495A-A546-93A2C94B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58FD2-4AB9-4524-B929-D0AD4566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B5EEA-FD84-4842-A992-83CE1ADC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882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962B-A898-46EA-B30A-42E231C8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DF99-A4CC-4929-BF70-86C9707D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6BBDF-020E-4770-B36A-0B49E4F1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39BA5-3F66-497E-AB98-E184BCABA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B8609-E261-46EC-9B35-6C05C63E1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EBEA4-DBC0-48E9-B563-F155ED43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52248-7475-4EBF-AA36-CD39F724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2726B-0F98-4FE5-AC39-C4158120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323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EDA5-F51F-4821-A70E-FEBE7109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79587-762A-40FE-9CF5-71AC09EC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F213-0ED3-403C-9A1B-5DEFA3C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BB8D-2CA2-4ED5-9832-C183DB3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6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0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9295E-77ED-45A6-998E-0243155E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AE4B9-962F-45E1-A30D-B5BB6974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B9021-204F-48D9-B01E-03EE07C0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91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87B1-1D9A-4866-B663-236DB3AD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D483-3591-4607-99A0-DB9914C4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304EA-8D44-4441-89B7-7910507FB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9B5F8-576A-44DE-B61A-84F098C3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65736-CAD5-40EC-A640-E28EB258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82B23-ED14-42DD-AE92-20BFE56E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F05E-46A3-4A47-81F9-326436A6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B0AED-3AF1-4715-B159-D79D46612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CAC01-0AF7-4F9F-B3A2-9AEB665C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2A439-1844-496E-B82A-04CDAF5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67D4-C170-44D7-88C9-FC4C65BE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95361-3D0E-42B0-B786-DEDC2601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299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C8E3-E94F-4FC7-AF9A-AF7E4451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70B13-7FCA-474E-9C98-934AA6539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DE41B-05D0-4AD7-9747-BA359887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FF90-E198-4CF9-979C-27E3DD04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4876-8B8B-4321-9CA3-4F2C8DBE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55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97616-921B-488F-8B70-F5A7CB92D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E6ED0-96A0-4ADA-8F13-F9D8FEAE0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7CECE-DFCF-45CA-BD4A-02D994B9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D3FD-9C31-4BEE-9209-5DE32FFA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21C9-2658-404C-8A92-87937C81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42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348A-78F4-47A6-BCC6-507474982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8A509-2B24-42DF-9D6F-E254ED5FF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7475-54D1-4A0C-98EB-3B9615B3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50E54-12E6-4228-9C7F-3B31F1BD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4CF6E-48A7-4B4D-A182-B0BDF6D3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72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483D-1C20-4CF0-9763-187686A4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0D08-87C3-4B29-9B1E-56EC97E8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E4571-F7AD-45DE-BC7D-C70C2171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8095-F5CD-4F6A-8386-868EE0C7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DF94E-B86D-4059-9EA7-8D67196E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711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2F23-44A6-41F7-A5F9-C835A4CC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34F0B-9F69-43DC-B384-CD22CEDF4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A32A-F61D-43FB-863F-53EE9341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9E33-718B-4717-A6E4-B3543186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BA2D-26CA-4988-B073-59FF558B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48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B364-F33B-483A-96C8-8F1CFCA6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7EC90-8288-4808-BCEC-0650497DD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AE73E-AF28-4C6A-83E0-BEFE4682E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B054F-E976-41F5-90C5-27406EE3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B7CCF-DF8C-49A3-A459-4BF3D2E8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1208D-88CB-480C-A728-5EECFA9A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06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65CB-6327-4D36-BDEC-912B5925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F380B-608D-40D5-8E70-A47EFE96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8069D-6E09-4033-A2CF-2BCDFE290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6305C-AC1B-48EF-80CE-3AE5DC19E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1F02A-A3D3-4194-A261-2C8DECF5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AD772-C59A-4816-9D15-85C7AF0D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BF9F9-0BC4-4667-AB0E-A4B39F79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E6A95-A3A7-41CE-8536-63139B4B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1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7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2120-6D61-412D-9DAB-32E4ED45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AD9AF-D8B6-4DCE-ACAF-B1B3C3AF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038B9-488D-4631-84C7-2D17B165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03D6C-F614-4B62-9980-4722C15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12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C0739-F62B-4E20-A5D0-51EFE178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6B1FD-BD72-4635-8D81-163CA898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F3E64-9640-4E4C-B980-035E5F0A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479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E8D8-EE84-4C84-BE5D-D0961CA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7FAF-63A0-45A2-B92C-F07B7C73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92D82-0A9C-4EA5-B624-997412971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04669-98E5-4D33-AC0B-79E9D4C7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86243-8243-4D58-97F1-FA9D907C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EAC18-9CAB-421D-B2E7-9466EC58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576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5531-5CBD-4CBC-B9D1-74E05F42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F09CB-B50C-4055-BFD9-89EAF8018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BCDBA-CF59-44D3-AA70-0E83BC046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24FDB-D39A-4C51-8E99-86C98FBA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D1224-6AA0-4794-9F08-04343EC2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BC3B2-166B-4F03-A344-699208C3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42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EBA4-F44C-4A7B-B35D-776EC363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B4297-EF96-43C8-8220-2F756D285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C7D1-6DB2-4473-AA19-32812775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4126D-9325-44BF-90F2-EDF69A7D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D14F3-988B-4965-8DBE-D38ACFC8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8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994D4-CAA0-4735-A352-874635D64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240D7-527C-4529-8A1B-8B513BE86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DC73-8F51-45F6-96A7-03555F44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E1032-E0BD-4E03-B67C-0A59B88E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6AF2-FE07-4370-BC59-DE965454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20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8" descr="b"/>
          <p:cNvSpPr>
            <a:spLocks/>
          </p:cNvSpPr>
          <p:nvPr/>
        </p:nvSpPr>
        <p:spPr bwMode="gray">
          <a:xfrm>
            <a:off x="0" y="1"/>
            <a:ext cx="6030384" cy="6010275"/>
          </a:xfrm>
          <a:custGeom>
            <a:avLst/>
            <a:gdLst>
              <a:gd name="T0" fmla="*/ 0 w 2849"/>
              <a:gd name="T1" fmla="*/ 0 h 3786"/>
              <a:gd name="T2" fmla="*/ 0 w 2849"/>
              <a:gd name="T3" fmla="*/ 2147483646 h 3786"/>
              <a:gd name="T4" fmla="*/ 2147483646 w 2849"/>
              <a:gd name="T5" fmla="*/ 2147483646 h 3786"/>
              <a:gd name="T6" fmla="*/ 2147483646 w 2849"/>
              <a:gd name="T7" fmla="*/ 2147483646 h 3786"/>
              <a:gd name="T8" fmla="*/ 2147483646 w 2849"/>
              <a:gd name="T9" fmla="*/ 2147483646 h 3786"/>
              <a:gd name="T10" fmla="*/ 2147483646 w 2849"/>
              <a:gd name="T11" fmla="*/ 2147483646 h 3786"/>
              <a:gd name="T12" fmla="*/ 2147483646 w 2849"/>
              <a:gd name="T13" fmla="*/ 2147483646 h 3786"/>
              <a:gd name="T14" fmla="*/ 2147483646 w 2849"/>
              <a:gd name="T15" fmla="*/ 2147483646 h 3786"/>
              <a:gd name="T16" fmla="*/ 2147483646 w 2849"/>
              <a:gd name="T17" fmla="*/ 2147483646 h 3786"/>
              <a:gd name="T18" fmla="*/ 2147483646 w 2849"/>
              <a:gd name="T19" fmla="*/ 0 h 3786"/>
              <a:gd name="T20" fmla="*/ 0 w 2849"/>
              <a:gd name="T21" fmla="*/ 0 h 37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8">
            <a:extLst>
              <a:ext uri="{FF2B5EF4-FFF2-40B4-BE49-F238E27FC236}">
                <a16:creationId xmlns:a16="http://schemas.microsoft.com/office/drawing/2014/main" id="{901A0D85-7937-4EC2-97A8-360B2989333D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84473476-8EDC-47A2-AA88-B09FE2AAFFE2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0"/>
          <p:cNvSpPr>
            <a:spLocks/>
          </p:cNvSpPr>
          <p:nvPr/>
        </p:nvSpPr>
        <p:spPr bwMode="grayWhite">
          <a:xfrm>
            <a:off x="3001434" y="-11113"/>
            <a:ext cx="9232900" cy="6881813"/>
          </a:xfrm>
          <a:custGeom>
            <a:avLst/>
            <a:gdLst>
              <a:gd name="T0" fmla="*/ 2147483646 w 4362"/>
              <a:gd name="T1" fmla="*/ 2147483646 h 4335"/>
              <a:gd name="T2" fmla="*/ 2147483646 w 4362"/>
              <a:gd name="T3" fmla="*/ 2147483646 h 4335"/>
              <a:gd name="T4" fmla="*/ 2147483646 w 4362"/>
              <a:gd name="T5" fmla="*/ 2147483646 h 4335"/>
              <a:gd name="T6" fmla="*/ 2147483646 w 4362"/>
              <a:gd name="T7" fmla="*/ 2147483646 h 4335"/>
              <a:gd name="T8" fmla="*/ 2147483646 w 4362"/>
              <a:gd name="T9" fmla="*/ 2147483646 h 4335"/>
              <a:gd name="T10" fmla="*/ 2147483646 w 4362"/>
              <a:gd name="T11" fmla="*/ 2147483646 h 4335"/>
              <a:gd name="T12" fmla="*/ 0 w 4362"/>
              <a:gd name="T13" fmla="*/ 2147483646 h 4335"/>
              <a:gd name="T14" fmla="*/ 2147483646 w 4362"/>
              <a:gd name="T15" fmla="*/ 2147483646 h 4335"/>
              <a:gd name="T16" fmla="*/ 2147483646 w 4362"/>
              <a:gd name="T17" fmla="*/ 0 h 4335"/>
              <a:gd name="T18" fmla="*/ 2147483646 w 4362"/>
              <a:gd name="T19" fmla="*/ 2147483646 h 4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9D7443E3-BCFD-4851-9F54-60326BDD52A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791201"/>
            <a:ext cx="18457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3F9BE08E-A399-4673-9FEA-5D51D4C04ED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BD6A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2F8DBBA7-7FC0-4338-A489-9EE4B2BE2D1C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32F457FC-E35B-46D4-94CF-831CED495FDF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>
              <a:gd name="T0" fmla="*/ 858 w 2408"/>
              <a:gd name="T1" fmla="*/ 0 h 4335"/>
              <a:gd name="T2" fmla="*/ 1984 w 2408"/>
              <a:gd name="T3" fmla="*/ 2583 h 4335"/>
              <a:gd name="T4" fmla="*/ 0 w 2408"/>
              <a:gd name="T5" fmla="*/ 4327 h 4335"/>
              <a:gd name="T6" fmla="*/ 1208 w 2408"/>
              <a:gd name="T7" fmla="*/ 4335 h 4335"/>
              <a:gd name="T8" fmla="*/ 2272 w 2408"/>
              <a:gd name="T9" fmla="*/ 2567 h 4335"/>
              <a:gd name="T10" fmla="*/ 998 w 2408"/>
              <a:gd name="T11" fmla="*/ 3 h 4335"/>
              <a:gd name="T12" fmla="*/ 858 w 2408"/>
              <a:gd name="T13" fmla="*/ 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CF5ED2-120F-44EE-8D4B-CC452508A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F4D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473F34B-21C5-4F47-A9A1-B6C6ACF17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F4D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50C57D8-F733-4578-97A2-DE7D779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02B8B3-3F23-49D6-8BDE-BBF00D98FF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4D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F4D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75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2B0A1-7BBA-41B0-BF5D-1B9C5665140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307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ED754E-EEBD-4BC9-B3F5-3F653DC200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84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0D612-3A4A-4502-8C3F-88F00DA58B4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2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29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8E987-4163-431E-A587-8DABC23BD4B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53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23F81-96AA-41DB-B813-139D5FF511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47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459A5-5A51-4BA1-8BE8-F36A4215D78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0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37A0B-D4D1-41F7-9264-81D7E3EFBFC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1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EFF6A-9414-4DF3-B845-8D3EEF1A8D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875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036B6-7BC2-4EED-AA3F-1BD9F0E9AC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200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59042-685E-4AB1-88AC-98C06950E8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64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0C37DF-5917-497C-9C82-A8887171C8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4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8652-C76E-40E1-990D-B4E69920EF5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712A-D3CD-4AD8-A990-34CAF7D42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6D86E4F-10FB-4371-88B9-87A8D5300436}" type="datetimeFigureOut">
              <a:rPr lang="en-US" smtClean="0"/>
              <a:pPr>
                <a:defRPr/>
              </a:pPr>
              <a:t>22/02/2021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BDC8-3A20-484C-A138-652BB87A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3A8E-8362-47B8-8C70-01EDD3279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711B605-8C58-43DE-AE82-EF5D77AB8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DCF4D-9C70-454D-8279-5EAD8590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8DF8E-C08C-498C-AAB8-C7DCE90C1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9BBB-6D05-433A-9CD4-0A63C09BF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22-02-2021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8A899-4B8C-48E5-BFB3-ED48A4506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9200B-A370-4DF9-A106-989BDF9A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0E0C5-3454-4226-8D69-9D506794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E0308-8B14-438C-B457-764731D4F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BEAE6-E06E-4251-A3B8-3BC4BA843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B4DF1-5D2C-4573-A717-E1D42185A2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CBC87-3BE4-424B-985D-B7DCF6E0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C914-E24C-48D2-B9DC-95F427961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3A886-6169-4745-9123-E85FD404D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D5038-D3FF-4EFA-A52F-563C165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F32FD-A25E-4C4B-ACC3-1B96BA1E2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E5F4A-C3A8-4050-8121-35A735F23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A5A6-6B68-46FD-890D-61A0FFD63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313B9-7596-4259-9F06-F2F7D63E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1219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8825397" imgH="990476" progId="Photoshop.Image.7">
                  <p:embed/>
                </p:oleObj>
              </mc:Choice>
              <mc:Fallback>
                <p:oleObj name="Image" r:id="rId14" imgW="8825397" imgH="990476" progId="Photoshop.Image.7">
                  <p:embed/>
                  <p:pic>
                    <p:nvPicPr>
                      <p:cNvPr id="1026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/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Freeform 100"/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" name="Freeform 102">
            <a:extLst>
              <a:ext uri="{FF2B5EF4-FFF2-40B4-BE49-F238E27FC236}">
                <a16:creationId xmlns:a16="http://schemas.microsoft.com/office/drawing/2014/main" id="{1AFD9B84-63DD-438D-9B09-BAC41C8DA119}"/>
              </a:ext>
            </a:extLst>
          </p:cNvPr>
          <p:cNvSpPr>
            <a:spLocks/>
          </p:cNvSpPr>
          <p:nvPr/>
        </p:nvSpPr>
        <p:spPr bwMode="gray">
          <a:xfrm>
            <a:off x="6096000" y="800100"/>
            <a:ext cx="6096000" cy="444500"/>
          </a:xfrm>
          <a:custGeom>
            <a:avLst/>
            <a:gdLst>
              <a:gd name="T0" fmla="*/ 0 w 2880"/>
              <a:gd name="T1" fmla="*/ 8 h 280"/>
              <a:gd name="T2" fmla="*/ 1486 w 2880"/>
              <a:gd name="T3" fmla="*/ 79 h 280"/>
              <a:gd name="T4" fmla="*/ 2880 w 2880"/>
              <a:gd name="T5" fmla="*/ 280 h 280"/>
              <a:gd name="T6" fmla="*/ 2880 w 2880"/>
              <a:gd name="T7" fmla="*/ 0 h 280"/>
              <a:gd name="T8" fmla="*/ 0 w 2880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F4B215AE-D7B9-4F7A-B633-98D60435D605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>
              <a:gd name="T0" fmla="*/ 0 w 5760"/>
              <a:gd name="T1" fmla="*/ 512 h 512"/>
              <a:gd name="T2" fmla="*/ 5760 w 5760"/>
              <a:gd name="T3" fmla="*/ 512 h 512"/>
              <a:gd name="T4" fmla="*/ 5760 w 5760"/>
              <a:gd name="T5" fmla="*/ 0 h 512"/>
              <a:gd name="T6" fmla="*/ 2804 w 5760"/>
              <a:gd name="T7" fmla="*/ 134 h 512"/>
              <a:gd name="T8" fmla="*/ 0 w 5760"/>
              <a:gd name="T9" fmla="*/ 9 h 512"/>
              <a:gd name="T10" fmla="*/ 0 w 5760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562725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245600" y="65913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34707-20C4-410A-97D0-C52352C4D1F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8" name="Freeform 104">
            <a:extLst>
              <a:ext uri="{FF2B5EF4-FFF2-40B4-BE49-F238E27FC236}">
                <a16:creationId xmlns:a16="http://schemas.microsoft.com/office/drawing/2014/main" id="{1E3FC9F8-4892-4168-985F-B487F0951714}"/>
              </a:ext>
            </a:extLst>
          </p:cNvPr>
          <p:cNvSpPr>
            <a:spLocks/>
          </p:cNvSpPr>
          <p:nvPr/>
        </p:nvSpPr>
        <p:spPr bwMode="gray">
          <a:xfrm>
            <a:off x="0" y="793750"/>
            <a:ext cx="6096000" cy="444500"/>
          </a:xfrm>
          <a:custGeom>
            <a:avLst/>
            <a:gdLst>
              <a:gd name="T0" fmla="*/ 2880 w 2880"/>
              <a:gd name="T1" fmla="*/ 16 h 280"/>
              <a:gd name="T2" fmla="*/ 1433 w 2880"/>
              <a:gd name="T3" fmla="*/ 83 h 280"/>
              <a:gd name="T4" fmla="*/ 0 w 2880"/>
              <a:gd name="T5" fmla="*/ 280 h 280"/>
              <a:gd name="T6" fmla="*/ 0 w 2880"/>
              <a:gd name="T7" fmla="*/ 0 h 280"/>
              <a:gd name="T8" fmla="*/ 2880 w 2880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36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CFFFF"/>
            </a:gs>
            <a:gs pos="100000">
              <a:srgbClr val="33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48337681-FFA6-4366-9BE9-94A185D615AA}"/>
              </a:ext>
            </a:extLst>
          </p:cNvPr>
          <p:cNvSpPr/>
          <p:nvPr/>
        </p:nvSpPr>
        <p:spPr>
          <a:xfrm>
            <a:off x="8194444" y="1783333"/>
            <a:ext cx="1030576" cy="610401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74FE0BF3-4B67-45C0-BD0D-3428CDB52D68}"/>
              </a:ext>
            </a:extLst>
          </p:cNvPr>
          <p:cNvSpPr/>
          <p:nvPr/>
        </p:nvSpPr>
        <p:spPr>
          <a:xfrm>
            <a:off x="6777321" y="2186643"/>
            <a:ext cx="4529868" cy="3696646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98D68610-0135-4AAB-A5E3-726514DA8880}"/>
              </a:ext>
            </a:extLst>
          </p:cNvPr>
          <p:cNvSpPr/>
          <p:nvPr/>
        </p:nvSpPr>
        <p:spPr>
          <a:xfrm>
            <a:off x="3349983" y="-71596"/>
            <a:ext cx="1496783" cy="1496783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6A514209-1EAB-4D5D-8ABB-5B9D951D9BA1}"/>
              </a:ext>
            </a:extLst>
          </p:cNvPr>
          <p:cNvSpPr/>
          <p:nvPr/>
        </p:nvSpPr>
        <p:spPr>
          <a:xfrm flipH="1">
            <a:off x="7695306" y="2457124"/>
            <a:ext cx="4529868" cy="3696646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6621A2C6-E7D1-4954-B595-CCFBEF1E2352}"/>
              </a:ext>
            </a:extLst>
          </p:cNvPr>
          <p:cNvSpPr/>
          <p:nvPr/>
        </p:nvSpPr>
        <p:spPr>
          <a:xfrm>
            <a:off x="-65263" y="2935826"/>
            <a:ext cx="8475939" cy="3985329"/>
          </a:xfrm>
          <a:custGeom>
            <a:avLst/>
            <a:gdLst>
              <a:gd name="connsiteX0" fmla="*/ 2202919 w 5875409"/>
              <a:gd name="connsiteY0" fmla="*/ 0 h 3985329"/>
              <a:gd name="connsiteX1" fmla="*/ 5875409 w 5875409"/>
              <a:gd name="connsiteY1" fmla="*/ 3202059 h 3985329"/>
              <a:gd name="connsiteX2" fmla="*/ 5800797 w 5875409"/>
              <a:gd name="connsiteY2" fmla="*/ 3847386 h 3985329"/>
              <a:gd name="connsiteX3" fmla="*/ 5760117 w 5875409"/>
              <a:gd name="connsiteY3" fmla="*/ 3985329 h 3985329"/>
              <a:gd name="connsiteX4" fmla="*/ 0 w 5875409"/>
              <a:gd name="connsiteY4" fmla="*/ 3985329 h 3985329"/>
              <a:gd name="connsiteX5" fmla="*/ 0 w 5875409"/>
              <a:gd name="connsiteY5" fmla="*/ 644397 h 3985329"/>
              <a:gd name="connsiteX6" fmla="*/ 149595 w 5875409"/>
              <a:gd name="connsiteY6" fmla="*/ 546862 h 3985329"/>
              <a:gd name="connsiteX7" fmla="*/ 2202919 w 5875409"/>
              <a:gd name="connsiteY7" fmla="*/ 0 h 39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409" h="3985329">
                <a:moveTo>
                  <a:pt x="2202919" y="0"/>
                </a:moveTo>
                <a:cubicBezTo>
                  <a:pt x="4231179" y="0"/>
                  <a:pt x="5875409" y="1433611"/>
                  <a:pt x="5875409" y="3202059"/>
                </a:cubicBezTo>
                <a:cubicBezTo>
                  <a:pt x="5875409" y="3423115"/>
                  <a:pt x="5849718" y="3638940"/>
                  <a:pt x="5800797" y="3847386"/>
                </a:cubicBezTo>
                <a:lnTo>
                  <a:pt x="5760117" y="3985329"/>
                </a:lnTo>
                <a:lnTo>
                  <a:pt x="0" y="3985329"/>
                </a:lnTo>
                <a:lnTo>
                  <a:pt x="0" y="644397"/>
                </a:lnTo>
                <a:lnTo>
                  <a:pt x="149595" y="546862"/>
                </a:lnTo>
                <a:cubicBezTo>
                  <a:pt x="735728" y="201602"/>
                  <a:pt x="1442322" y="0"/>
                  <a:pt x="2202919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7E281DB-4A28-4ED8-9E3E-FD2A376B0073}"/>
              </a:ext>
            </a:extLst>
          </p:cNvPr>
          <p:cNvGrpSpPr/>
          <p:nvPr/>
        </p:nvGrpSpPr>
        <p:grpSpPr>
          <a:xfrm>
            <a:off x="322447" y="4650421"/>
            <a:ext cx="464270" cy="1013607"/>
            <a:chOff x="2391270" y="1619186"/>
            <a:chExt cx="545642" cy="1193018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B9D1E75-4F0A-453B-B34F-16FD1D315161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id="{0D182972-D73A-46D6-902D-444E7B9BE8E3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3EEE2AB-9032-489A-AF52-C7D170E16998}"/>
              </a:ext>
            </a:extLst>
          </p:cNvPr>
          <p:cNvGrpSpPr/>
          <p:nvPr/>
        </p:nvGrpSpPr>
        <p:grpSpPr>
          <a:xfrm>
            <a:off x="1283812" y="4324957"/>
            <a:ext cx="336921" cy="736661"/>
            <a:chOff x="2391270" y="1619186"/>
            <a:chExt cx="545642" cy="1193018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D519546-3CDE-4ADD-B270-0622DF48238C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Isosceles Triangle 189">
              <a:extLst>
                <a:ext uri="{FF2B5EF4-FFF2-40B4-BE49-F238E27FC236}">
                  <a16:creationId xmlns:a16="http://schemas.microsoft.com/office/drawing/2014/main" id="{3D6B1E2E-03DD-4281-9CA2-58F32495EE8E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B3A73B-9DFA-4C7F-B3F0-1361E2315464}"/>
              </a:ext>
            </a:extLst>
          </p:cNvPr>
          <p:cNvGrpSpPr/>
          <p:nvPr/>
        </p:nvGrpSpPr>
        <p:grpSpPr>
          <a:xfrm>
            <a:off x="2245925" y="4016715"/>
            <a:ext cx="282012" cy="616605"/>
            <a:chOff x="2391270" y="1619186"/>
            <a:chExt cx="545642" cy="119301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2275135-7B1A-4E99-A1A0-9B09D15A9735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Isosceles Triangle 189">
              <a:extLst>
                <a:ext uri="{FF2B5EF4-FFF2-40B4-BE49-F238E27FC236}">
                  <a16:creationId xmlns:a16="http://schemas.microsoft.com/office/drawing/2014/main" id="{AFF830DA-013F-4AE9-A0A1-63C49D3B4120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996A727-E554-4CF2-B98B-7BA6D1ECB11F}"/>
              </a:ext>
            </a:extLst>
          </p:cNvPr>
          <p:cNvGrpSpPr/>
          <p:nvPr/>
        </p:nvGrpSpPr>
        <p:grpSpPr>
          <a:xfrm>
            <a:off x="3314378" y="3867617"/>
            <a:ext cx="175672" cy="384098"/>
            <a:chOff x="2391270" y="1619186"/>
            <a:chExt cx="545642" cy="1193018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C28D355-C17E-4337-B910-F04E40EBC419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Isosceles Triangle 189">
              <a:extLst>
                <a:ext uri="{FF2B5EF4-FFF2-40B4-BE49-F238E27FC236}">
                  <a16:creationId xmlns:a16="http://schemas.microsoft.com/office/drawing/2014/main" id="{19448F83-0425-4C33-A5BF-0BF33DEEBCCC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1592B389-7EE8-4F98-964A-EA9258FDBB94}"/>
              </a:ext>
            </a:extLst>
          </p:cNvPr>
          <p:cNvSpPr/>
          <p:nvPr/>
        </p:nvSpPr>
        <p:spPr>
          <a:xfrm>
            <a:off x="0" y="3473511"/>
            <a:ext cx="12192000" cy="3384489"/>
          </a:xfrm>
          <a:custGeom>
            <a:avLst/>
            <a:gdLst>
              <a:gd name="connsiteX0" fmla="*/ 8019631 w 12192000"/>
              <a:gd name="connsiteY0" fmla="*/ 0 h 3384489"/>
              <a:gd name="connsiteX1" fmla="*/ 11583284 w 12192000"/>
              <a:gd name="connsiteY1" fmla="*/ 377859 h 3384489"/>
              <a:gd name="connsiteX2" fmla="*/ 12192000 w 12192000"/>
              <a:gd name="connsiteY2" fmla="*/ 528304 h 3384489"/>
              <a:gd name="connsiteX3" fmla="*/ 12192000 w 12192000"/>
              <a:gd name="connsiteY3" fmla="*/ 3384489 h 3384489"/>
              <a:gd name="connsiteX4" fmla="*/ 0 w 12192000"/>
              <a:gd name="connsiteY4" fmla="*/ 3384489 h 3384489"/>
              <a:gd name="connsiteX5" fmla="*/ 0 w 12192000"/>
              <a:gd name="connsiteY5" fmla="*/ 2528530 h 3384489"/>
              <a:gd name="connsiteX6" fmla="*/ 272684 w 12192000"/>
              <a:gd name="connsiteY6" fmla="*/ 2270828 h 3384489"/>
              <a:gd name="connsiteX7" fmla="*/ 8019631 w 12192000"/>
              <a:gd name="connsiteY7" fmla="*/ 0 h 338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84489">
                <a:moveTo>
                  <a:pt x="8019631" y="0"/>
                </a:moveTo>
                <a:cubicBezTo>
                  <a:pt x="9285258" y="0"/>
                  <a:pt x="10490041" y="134690"/>
                  <a:pt x="11583284" y="377859"/>
                </a:cubicBezTo>
                <a:lnTo>
                  <a:pt x="12192000" y="528304"/>
                </a:lnTo>
                <a:lnTo>
                  <a:pt x="12192000" y="3384489"/>
                </a:lnTo>
                <a:lnTo>
                  <a:pt x="0" y="3384489"/>
                </a:lnTo>
                <a:lnTo>
                  <a:pt x="0" y="2528530"/>
                </a:lnTo>
                <a:lnTo>
                  <a:pt x="272684" y="2270828"/>
                </a:lnTo>
                <a:cubicBezTo>
                  <a:pt x="1849676" y="910506"/>
                  <a:pt x="4729000" y="0"/>
                  <a:pt x="8019631" y="0"/>
                </a:cubicBezTo>
                <a:close/>
              </a:path>
            </a:pathLst>
          </a:cu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ACC067F-F35D-4F98-9464-1B34241627A2}"/>
              </a:ext>
            </a:extLst>
          </p:cNvPr>
          <p:cNvSpPr/>
          <p:nvPr/>
        </p:nvSpPr>
        <p:spPr>
          <a:xfrm>
            <a:off x="6414472" y="4876800"/>
            <a:ext cx="5414671" cy="2104822"/>
          </a:xfrm>
          <a:custGeom>
            <a:avLst/>
            <a:gdLst>
              <a:gd name="connsiteX0" fmla="*/ 0 w 5297714"/>
              <a:gd name="connsiteY0" fmla="*/ 638629 h 2017486"/>
              <a:gd name="connsiteX1" fmla="*/ 420914 w 5297714"/>
              <a:gd name="connsiteY1" fmla="*/ 1335314 h 2017486"/>
              <a:gd name="connsiteX2" fmla="*/ 1262742 w 5297714"/>
              <a:gd name="connsiteY2" fmla="*/ 2017486 h 2017486"/>
              <a:gd name="connsiteX3" fmla="*/ 5297714 w 5297714"/>
              <a:gd name="connsiteY3" fmla="*/ 2002971 h 2017486"/>
              <a:gd name="connsiteX4" fmla="*/ 2104571 w 5297714"/>
              <a:gd name="connsiteY4" fmla="*/ 14514 h 2017486"/>
              <a:gd name="connsiteX5" fmla="*/ 1233714 w 5297714"/>
              <a:gd name="connsiteY5" fmla="*/ 203200 h 2017486"/>
              <a:gd name="connsiteX6" fmla="*/ 667657 w 5297714"/>
              <a:gd name="connsiteY6" fmla="*/ 0 h 2017486"/>
              <a:gd name="connsiteX7" fmla="*/ 566057 w 5297714"/>
              <a:gd name="connsiteY7" fmla="*/ 174171 h 2017486"/>
              <a:gd name="connsiteX8" fmla="*/ 246742 w 5297714"/>
              <a:gd name="connsiteY8" fmla="*/ 420914 h 2017486"/>
              <a:gd name="connsiteX9" fmla="*/ 0 w 5297714"/>
              <a:gd name="connsiteY9" fmla="*/ 638629 h 2017486"/>
              <a:gd name="connsiteX0" fmla="*/ 0 w 5297714"/>
              <a:gd name="connsiteY0" fmla="*/ 638629 h 2017486"/>
              <a:gd name="connsiteX1" fmla="*/ 290286 w 5297714"/>
              <a:gd name="connsiteY1" fmla="*/ 1582057 h 2017486"/>
              <a:gd name="connsiteX2" fmla="*/ 1262742 w 5297714"/>
              <a:gd name="connsiteY2" fmla="*/ 2017486 h 2017486"/>
              <a:gd name="connsiteX3" fmla="*/ 5297714 w 5297714"/>
              <a:gd name="connsiteY3" fmla="*/ 2002971 h 2017486"/>
              <a:gd name="connsiteX4" fmla="*/ 2104571 w 5297714"/>
              <a:gd name="connsiteY4" fmla="*/ 14514 h 2017486"/>
              <a:gd name="connsiteX5" fmla="*/ 1233714 w 5297714"/>
              <a:gd name="connsiteY5" fmla="*/ 203200 h 2017486"/>
              <a:gd name="connsiteX6" fmla="*/ 667657 w 5297714"/>
              <a:gd name="connsiteY6" fmla="*/ 0 h 2017486"/>
              <a:gd name="connsiteX7" fmla="*/ 566057 w 5297714"/>
              <a:gd name="connsiteY7" fmla="*/ 174171 h 2017486"/>
              <a:gd name="connsiteX8" fmla="*/ 246742 w 5297714"/>
              <a:gd name="connsiteY8" fmla="*/ 420914 h 2017486"/>
              <a:gd name="connsiteX9" fmla="*/ 0 w 5297714"/>
              <a:gd name="connsiteY9" fmla="*/ 638629 h 2017486"/>
              <a:gd name="connsiteX0" fmla="*/ 0 w 5297714"/>
              <a:gd name="connsiteY0" fmla="*/ 638629 h 2017486"/>
              <a:gd name="connsiteX1" fmla="*/ 406400 w 5297714"/>
              <a:gd name="connsiteY1" fmla="*/ 1944914 h 2017486"/>
              <a:gd name="connsiteX2" fmla="*/ 1262742 w 5297714"/>
              <a:gd name="connsiteY2" fmla="*/ 2017486 h 2017486"/>
              <a:gd name="connsiteX3" fmla="*/ 5297714 w 5297714"/>
              <a:gd name="connsiteY3" fmla="*/ 2002971 h 2017486"/>
              <a:gd name="connsiteX4" fmla="*/ 2104571 w 5297714"/>
              <a:gd name="connsiteY4" fmla="*/ 14514 h 2017486"/>
              <a:gd name="connsiteX5" fmla="*/ 1233714 w 5297714"/>
              <a:gd name="connsiteY5" fmla="*/ 203200 h 2017486"/>
              <a:gd name="connsiteX6" fmla="*/ 667657 w 5297714"/>
              <a:gd name="connsiteY6" fmla="*/ 0 h 2017486"/>
              <a:gd name="connsiteX7" fmla="*/ 566057 w 5297714"/>
              <a:gd name="connsiteY7" fmla="*/ 174171 h 2017486"/>
              <a:gd name="connsiteX8" fmla="*/ 246742 w 5297714"/>
              <a:gd name="connsiteY8" fmla="*/ 420914 h 2017486"/>
              <a:gd name="connsiteX9" fmla="*/ 0 w 5297714"/>
              <a:gd name="connsiteY9" fmla="*/ 638629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7714" h="2017486">
                <a:moveTo>
                  <a:pt x="0" y="638629"/>
                </a:moveTo>
                <a:lnTo>
                  <a:pt x="406400" y="1944914"/>
                </a:lnTo>
                <a:lnTo>
                  <a:pt x="1262742" y="2017486"/>
                </a:lnTo>
                <a:lnTo>
                  <a:pt x="5297714" y="2002971"/>
                </a:lnTo>
                <a:lnTo>
                  <a:pt x="2104571" y="14514"/>
                </a:lnTo>
                <a:lnTo>
                  <a:pt x="1233714" y="203200"/>
                </a:lnTo>
                <a:lnTo>
                  <a:pt x="667657" y="0"/>
                </a:lnTo>
                <a:lnTo>
                  <a:pt x="566057" y="174171"/>
                </a:lnTo>
                <a:lnTo>
                  <a:pt x="246742" y="420914"/>
                </a:lnTo>
                <a:lnTo>
                  <a:pt x="0" y="638629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EED92CFF-0B19-42B4-B7CA-66BB0FDF18F2}"/>
              </a:ext>
            </a:extLst>
          </p:cNvPr>
          <p:cNvSpPr/>
          <p:nvPr/>
        </p:nvSpPr>
        <p:spPr>
          <a:xfrm>
            <a:off x="3643437" y="4618620"/>
            <a:ext cx="404859" cy="369204"/>
          </a:xfrm>
          <a:custGeom>
            <a:avLst/>
            <a:gdLst>
              <a:gd name="connsiteX0" fmla="*/ 609655 w 1192897"/>
              <a:gd name="connsiteY0" fmla="*/ 991276 h 1179962"/>
              <a:gd name="connsiteX1" fmla="*/ 362912 w 1192897"/>
              <a:gd name="connsiteY1" fmla="*/ 1165447 h 1179962"/>
              <a:gd name="connsiteX2" fmla="*/ 319369 w 1192897"/>
              <a:gd name="connsiteY2" fmla="*/ 1005790 h 1179962"/>
              <a:gd name="connsiteX3" fmla="*/ 246798 w 1192897"/>
              <a:gd name="connsiteY3" fmla="*/ 933219 h 1179962"/>
              <a:gd name="connsiteX4" fmla="*/ 72626 w 1192897"/>
              <a:gd name="connsiteY4" fmla="*/ 788076 h 1179962"/>
              <a:gd name="connsiteX5" fmla="*/ 87140 w 1192897"/>
              <a:gd name="connsiteY5" fmla="*/ 715504 h 1179962"/>
              <a:gd name="connsiteX6" fmla="*/ 55 w 1192897"/>
              <a:gd name="connsiteY6" fmla="*/ 555847 h 1179962"/>
              <a:gd name="connsiteX7" fmla="*/ 101655 w 1192897"/>
              <a:gd name="connsiteY7" fmla="*/ 294590 h 1179962"/>
              <a:gd name="connsiteX8" fmla="*/ 304855 w 1192897"/>
              <a:gd name="connsiteY8" fmla="*/ 222019 h 1179962"/>
              <a:gd name="connsiteX9" fmla="*/ 449998 w 1192897"/>
              <a:gd name="connsiteY9" fmla="*/ 18819 h 1179962"/>
              <a:gd name="connsiteX10" fmla="*/ 638683 w 1192897"/>
              <a:gd name="connsiteY10" fmla="*/ 18819 h 1179962"/>
              <a:gd name="connsiteX11" fmla="*/ 783826 w 1192897"/>
              <a:gd name="connsiteY11" fmla="*/ 105904 h 1179962"/>
              <a:gd name="connsiteX12" fmla="*/ 928969 w 1192897"/>
              <a:gd name="connsiteY12" fmla="*/ 207504 h 1179962"/>
              <a:gd name="connsiteX13" fmla="*/ 1117655 w 1192897"/>
              <a:gd name="connsiteY13" fmla="*/ 222019 h 1179962"/>
              <a:gd name="connsiteX14" fmla="*/ 1190226 w 1192897"/>
              <a:gd name="connsiteY14" fmla="*/ 410704 h 1179962"/>
              <a:gd name="connsiteX15" fmla="*/ 1175712 w 1192897"/>
              <a:gd name="connsiteY15" fmla="*/ 642933 h 1179962"/>
              <a:gd name="connsiteX16" fmla="*/ 1161198 w 1192897"/>
              <a:gd name="connsiteY16" fmla="*/ 802590 h 1179962"/>
              <a:gd name="connsiteX17" fmla="*/ 1117655 w 1192897"/>
              <a:gd name="connsiteY17" fmla="*/ 933219 h 1179962"/>
              <a:gd name="connsiteX18" fmla="*/ 1074112 w 1192897"/>
              <a:gd name="connsiteY18" fmla="*/ 1063847 h 1179962"/>
              <a:gd name="connsiteX19" fmla="*/ 943483 w 1192897"/>
              <a:gd name="connsiteY19" fmla="*/ 1078362 h 1179962"/>
              <a:gd name="connsiteX20" fmla="*/ 754798 w 1192897"/>
              <a:gd name="connsiteY20" fmla="*/ 1121904 h 1179962"/>
              <a:gd name="connsiteX21" fmla="*/ 595140 w 1192897"/>
              <a:gd name="connsiteY21" fmla="*/ 1165447 h 1179962"/>
              <a:gd name="connsiteX22" fmla="*/ 449998 w 1192897"/>
              <a:gd name="connsiteY22" fmla="*/ 1179962 h 1179962"/>
              <a:gd name="connsiteX23" fmla="*/ 391940 w 1192897"/>
              <a:gd name="connsiteY23" fmla="*/ 1136419 h 11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2897" h="1179962">
                <a:moveTo>
                  <a:pt x="609655" y="991276"/>
                </a:moveTo>
                <a:cubicBezTo>
                  <a:pt x="510474" y="1077152"/>
                  <a:pt x="411293" y="1163028"/>
                  <a:pt x="362912" y="1165447"/>
                </a:cubicBezTo>
                <a:cubicBezTo>
                  <a:pt x="314531" y="1167866"/>
                  <a:pt x="338721" y="1044495"/>
                  <a:pt x="319369" y="1005790"/>
                </a:cubicBezTo>
                <a:cubicBezTo>
                  <a:pt x="300017" y="967085"/>
                  <a:pt x="287922" y="969505"/>
                  <a:pt x="246798" y="933219"/>
                </a:cubicBezTo>
                <a:cubicBezTo>
                  <a:pt x="205674" y="896933"/>
                  <a:pt x="99236" y="824362"/>
                  <a:pt x="72626" y="788076"/>
                </a:cubicBezTo>
                <a:cubicBezTo>
                  <a:pt x="46016" y="751790"/>
                  <a:pt x="99235" y="754209"/>
                  <a:pt x="87140" y="715504"/>
                </a:cubicBezTo>
                <a:cubicBezTo>
                  <a:pt x="75045" y="676799"/>
                  <a:pt x="-2364" y="625999"/>
                  <a:pt x="55" y="555847"/>
                </a:cubicBezTo>
                <a:cubicBezTo>
                  <a:pt x="2474" y="485695"/>
                  <a:pt x="50855" y="350228"/>
                  <a:pt x="101655" y="294590"/>
                </a:cubicBezTo>
                <a:cubicBezTo>
                  <a:pt x="152455" y="238952"/>
                  <a:pt x="246798" y="267981"/>
                  <a:pt x="304855" y="222019"/>
                </a:cubicBezTo>
                <a:cubicBezTo>
                  <a:pt x="362912" y="176057"/>
                  <a:pt x="394360" y="52686"/>
                  <a:pt x="449998" y="18819"/>
                </a:cubicBezTo>
                <a:cubicBezTo>
                  <a:pt x="505636" y="-15048"/>
                  <a:pt x="583045" y="4305"/>
                  <a:pt x="638683" y="18819"/>
                </a:cubicBezTo>
                <a:cubicBezTo>
                  <a:pt x="694321" y="33333"/>
                  <a:pt x="735445" y="74457"/>
                  <a:pt x="783826" y="105904"/>
                </a:cubicBezTo>
                <a:cubicBezTo>
                  <a:pt x="832207" y="137351"/>
                  <a:pt x="873331" y="188151"/>
                  <a:pt x="928969" y="207504"/>
                </a:cubicBezTo>
                <a:cubicBezTo>
                  <a:pt x="984607" y="226856"/>
                  <a:pt x="1074112" y="188152"/>
                  <a:pt x="1117655" y="222019"/>
                </a:cubicBezTo>
                <a:cubicBezTo>
                  <a:pt x="1161198" y="255886"/>
                  <a:pt x="1180550" y="340552"/>
                  <a:pt x="1190226" y="410704"/>
                </a:cubicBezTo>
                <a:cubicBezTo>
                  <a:pt x="1199902" y="480856"/>
                  <a:pt x="1180550" y="577619"/>
                  <a:pt x="1175712" y="642933"/>
                </a:cubicBezTo>
                <a:cubicBezTo>
                  <a:pt x="1170874" y="708247"/>
                  <a:pt x="1170874" y="754209"/>
                  <a:pt x="1161198" y="802590"/>
                </a:cubicBezTo>
                <a:cubicBezTo>
                  <a:pt x="1151522" y="850971"/>
                  <a:pt x="1117655" y="933219"/>
                  <a:pt x="1117655" y="933219"/>
                </a:cubicBezTo>
                <a:cubicBezTo>
                  <a:pt x="1103141" y="976762"/>
                  <a:pt x="1103141" y="1039657"/>
                  <a:pt x="1074112" y="1063847"/>
                </a:cubicBezTo>
                <a:cubicBezTo>
                  <a:pt x="1045083" y="1088037"/>
                  <a:pt x="996702" y="1068686"/>
                  <a:pt x="943483" y="1078362"/>
                </a:cubicBezTo>
                <a:cubicBezTo>
                  <a:pt x="890264" y="1088038"/>
                  <a:pt x="812855" y="1107390"/>
                  <a:pt x="754798" y="1121904"/>
                </a:cubicBezTo>
                <a:cubicBezTo>
                  <a:pt x="696741" y="1136418"/>
                  <a:pt x="645940" y="1155771"/>
                  <a:pt x="595140" y="1165447"/>
                </a:cubicBezTo>
                <a:cubicBezTo>
                  <a:pt x="544340" y="1175123"/>
                  <a:pt x="449998" y="1179962"/>
                  <a:pt x="449998" y="1179962"/>
                </a:cubicBezTo>
                <a:cubicBezTo>
                  <a:pt x="416131" y="1175124"/>
                  <a:pt x="404035" y="1155771"/>
                  <a:pt x="391940" y="1136419"/>
                </a:cubicBezTo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889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E076CC-5E4B-4053-BD3B-EFF1BE079387}"/>
              </a:ext>
            </a:extLst>
          </p:cNvPr>
          <p:cNvSpPr/>
          <p:nvPr/>
        </p:nvSpPr>
        <p:spPr>
          <a:xfrm>
            <a:off x="3846287" y="4891314"/>
            <a:ext cx="2046514" cy="943429"/>
          </a:xfrm>
          <a:custGeom>
            <a:avLst/>
            <a:gdLst>
              <a:gd name="connsiteX0" fmla="*/ 0 w 1872343"/>
              <a:gd name="connsiteY0" fmla="*/ 58057 h 943429"/>
              <a:gd name="connsiteX1" fmla="*/ 1872343 w 1872343"/>
              <a:gd name="connsiteY1" fmla="*/ 943429 h 943429"/>
              <a:gd name="connsiteX2" fmla="*/ 1828800 w 1872343"/>
              <a:gd name="connsiteY2" fmla="*/ 232229 h 943429"/>
              <a:gd name="connsiteX3" fmla="*/ 1582057 w 1872343"/>
              <a:gd name="connsiteY3" fmla="*/ 0 h 943429"/>
              <a:gd name="connsiteX4" fmla="*/ 1291771 w 1872343"/>
              <a:gd name="connsiteY4" fmla="*/ 145143 h 943429"/>
              <a:gd name="connsiteX5" fmla="*/ 0 w 1872343"/>
              <a:gd name="connsiteY5" fmla="*/ 58057 h 943429"/>
              <a:gd name="connsiteX0" fmla="*/ 0 w 2046514"/>
              <a:gd name="connsiteY0" fmla="*/ 58057 h 943429"/>
              <a:gd name="connsiteX1" fmla="*/ 1872343 w 2046514"/>
              <a:gd name="connsiteY1" fmla="*/ 943429 h 943429"/>
              <a:gd name="connsiteX2" fmla="*/ 2046514 w 2046514"/>
              <a:gd name="connsiteY2" fmla="*/ 696686 h 943429"/>
              <a:gd name="connsiteX3" fmla="*/ 1582057 w 2046514"/>
              <a:gd name="connsiteY3" fmla="*/ 0 h 943429"/>
              <a:gd name="connsiteX4" fmla="*/ 1291771 w 2046514"/>
              <a:gd name="connsiteY4" fmla="*/ 145143 h 943429"/>
              <a:gd name="connsiteX5" fmla="*/ 0 w 2046514"/>
              <a:gd name="connsiteY5" fmla="*/ 58057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514" h="943429">
                <a:moveTo>
                  <a:pt x="0" y="58057"/>
                </a:moveTo>
                <a:lnTo>
                  <a:pt x="1872343" y="943429"/>
                </a:lnTo>
                <a:lnTo>
                  <a:pt x="2046514" y="696686"/>
                </a:lnTo>
                <a:lnTo>
                  <a:pt x="1582057" y="0"/>
                </a:lnTo>
                <a:lnTo>
                  <a:pt x="1291771" y="145143"/>
                </a:lnTo>
                <a:lnTo>
                  <a:pt x="0" y="58057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BBDF9-84A9-4C43-9F98-FBE6D770CEDF}"/>
              </a:ext>
            </a:extLst>
          </p:cNvPr>
          <p:cNvGrpSpPr/>
          <p:nvPr/>
        </p:nvGrpSpPr>
        <p:grpSpPr>
          <a:xfrm>
            <a:off x="7068985" y="1304397"/>
            <a:ext cx="1592476" cy="3868771"/>
            <a:chOff x="688238" y="2147902"/>
            <a:chExt cx="1592476" cy="386877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F7F0794-2B47-42BA-902C-1CA58DF67116}"/>
                </a:ext>
              </a:extLst>
            </p:cNvPr>
            <p:cNvGrpSpPr/>
            <p:nvPr/>
          </p:nvGrpSpPr>
          <p:grpSpPr>
            <a:xfrm>
              <a:off x="689010" y="5637147"/>
              <a:ext cx="1587735" cy="379526"/>
              <a:chOff x="1085445" y="5428344"/>
              <a:chExt cx="2074873" cy="457925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4141C8D-0A19-4891-8646-CF384F1A9A33}"/>
                  </a:ext>
                </a:extLst>
              </p:cNvPr>
              <p:cNvSpPr/>
              <p:nvPr/>
            </p:nvSpPr>
            <p:spPr>
              <a:xfrm>
                <a:off x="1085445" y="55045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F5185C-3E5E-4657-92FF-9E3135D0D9D7}"/>
                  </a:ext>
                </a:extLst>
              </p:cNvPr>
              <p:cNvSpPr/>
              <p:nvPr/>
            </p:nvSpPr>
            <p:spPr>
              <a:xfrm>
                <a:off x="1092367" y="54283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rgbClr val="B9B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E40F51C-E708-45BD-A20D-D2D0C738AB66}"/>
                </a:ext>
              </a:extLst>
            </p:cNvPr>
            <p:cNvSpPr/>
            <p:nvPr/>
          </p:nvSpPr>
          <p:spPr>
            <a:xfrm>
              <a:off x="705736" y="2151414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9C3D0E8-CAA5-4B10-B2DE-5637EC308144}"/>
                </a:ext>
              </a:extLst>
            </p:cNvPr>
            <p:cNvSpPr/>
            <p:nvPr/>
          </p:nvSpPr>
          <p:spPr>
            <a:xfrm flipH="1">
              <a:off x="1492139" y="2151413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A011042-B6CA-480C-8F36-F9229F6B422E}"/>
                </a:ext>
              </a:extLst>
            </p:cNvPr>
            <p:cNvSpPr/>
            <p:nvPr/>
          </p:nvSpPr>
          <p:spPr>
            <a:xfrm>
              <a:off x="1227407" y="2151413"/>
              <a:ext cx="526653" cy="1734463"/>
            </a:xfrm>
            <a:custGeom>
              <a:avLst/>
              <a:gdLst>
                <a:gd name="connsiteX0" fmla="*/ 344659 w 689317"/>
                <a:gd name="connsiteY0" fmla="*/ 0 h 2270174"/>
                <a:gd name="connsiteX1" fmla="*/ 689317 w 689317"/>
                <a:gd name="connsiteY1" fmla="*/ 1795388 h 2270174"/>
                <a:gd name="connsiteX2" fmla="*/ 689317 w 689317"/>
                <a:gd name="connsiteY2" fmla="*/ 2270174 h 2270174"/>
                <a:gd name="connsiteX3" fmla="*/ 0 w 689317"/>
                <a:gd name="connsiteY3" fmla="*/ 2270174 h 2270174"/>
                <a:gd name="connsiteX4" fmla="*/ 0 w 689317"/>
                <a:gd name="connsiteY4" fmla="*/ 1795388 h 22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317" h="2270174">
                  <a:moveTo>
                    <a:pt x="344659" y="0"/>
                  </a:moveTo>
                  <a:lnTo>
                    <a:pt x="689317" y="1795388"/>
                  </a:lnTo>
                  <a:lnTo>
                    <a:pt x="689317" y="2270174"/>
                  </a:lnTo>
                  <a:lnTo>
                    <a:pt x="0" y="2270174"/>
                  </a:lnTo>
                  <a:lnTo>
                    <a:pt x="0" y="1795388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7EC1185-395D-4978-9D5D-4159DDE24453}"/>
                </a:ext>
              </a:extLst>
            </p:cNvPr>
            <p:cNvSpPr/>
            <p:nvPr/>
          </p:nvSpPr>
          <p:spPr>
            <a:xfrm>
              <a:off x="688238" y="2247369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69B5258-C2D1-4C0A-A670-3A909511516E}"/>
                </a:ext>
              </a:extLst>
            </p:cNvPr>
            <p:cNvGrpSpPr/>
            <p:nvPr/>
          </p:nvGrpSpPr>
          <p:grpSpPr>
            <a:xfrm>
              <a:off x="1183230" y="2147902"/>
              <a:ext cx="607987" cy="658807"/>
              <a:chOff x="2053560" y="1241475"/>
              <a:chExt cx="795771" cy="862288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5B432C6-58E0-44EB-A681-524A504964D3}"/>
                  </a:ext>
                </a:extLst>
              </p:cNvPr>
              <p:cNvSpPr/>
              <p:nvPr/>
            </p:nvSpPr>
            <p:spPr>
              <a:xfrm>
                <a:off x="2053560" y="1241476"/>
                <a:ext cx="404129" cy="838284"/>
              </a:xfrm>
              <a:custGeom>
                <a:avLst/>
                <a:gdLst>
                  <a:gd name="connsiteX0" fmla="*/ 404129 w 404129"/>
                  <a:gd name="connsiteY0" fmla="*/ 0 h 838284"/>
                  <a:gd name="connsiteX1" fmla="*/ 247257 w 404129"/>
                  <a:gd name="connsiteY1" fmla="*/ 838284 h 838284"/>
                  <a:gd name="connsiteX2" fmla="*/ 135932 w 404129"/>
                  <a:gd name="connsiteY2" fmla="*/ 800115 h 838284"/>
                  <a:gd name="connsiteX3" fmla="*/ 27672 w 404129"/>
                  <a:gd name="connsiteY3" fmla="*/ 735212 h 838284"/>
                  <a:gd name="connsiteX4" fmla="*/ 0 w 404129"/>
                  <a:gd name="connsiteY4" fmla="*/ 709994 h 83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29" h="838284">
                    <a:moveTo>
                      <a:pt x="404129" y="0"/>
                    </a:moveTo>
                    <a:lnTo>
                      <a:pt x="247257" y="838284"/>
                    </a:lnTo>
                    <a:lnTo>
                      <a:pt x="135932" y="800115"/>
                    </a:lnTo>
                    <a:cubicBezTo>
                      <a:pt x="97807" y="782304"/>
                      <a:pt x="61578" y="760512"/>
                      <a:pt x="27672" y="735212"/>
                    </a:cubicBezTo>
                    <a:lnTo>
                      <a:pt x="0" y="70999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DDAA066-68CD-44BC-93E0-6ADDFAF493A8}"/>
                  </a:ext>
                </a:extLst>
              </p:cNvPr>
              <p:cNvSpPr/>
              <p:nvPr/>
            </p:nvSpPr>
            <p:spPr>
              <a:xfrm flipH="1">
                <a:off x="2460042" y="1241475"/>
                <a:ext cx="389289" cy="820270"/>
              </a:xfrm>
              <a:custGeom>
                <a:avLst/>
                <a:gdLst>
                  <a:gd name="connsiteX0" fmla="*/ 389289 w 389289"/>
                  <a:gd name="connsiteY0" fmla="*/ 0 h 820270"/>
                  <a:gd name="connsiteX1" fmla="*/ 0 w 389289"/>
                  <a:gd name="connsiteY1" fmla="*/ 683923 h 820270"/>
                  <a:gd name="connsiteX2" fmla="*/ 48762 w 389289"/>
                  <a:gd name="connsiteY2" fmla="*/ 728361 h 820270"/>
                  <a:gd name="connsiteX3" fmla="*/ 157022 w 389289"/>
                  <a:gd name="connsiteY3" fmla="*/ 793264 h 820270"/>
                  <a:gd name="connsiteX4" fmla="*/ 235789 w 389289"/>
                  <a:gd name="connsiteY4" fmla="*/ 820270 h 82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89" h="820270">
                    <a:moveTo>
                      <a:pt x="389289" y="0"/>
                    </a:moveTo>
                    <a:lnTo>
                      <a:pt x="0" y="683923"/>
                    </a:lnTo>
                    <a:lnTo>
                      <a:pt x="48762" y="728361"/>
                    </a:lnTo>
                    <a:cubicBezTo>
                      <a:pt x="82668" y="753661"/>
                      <a:pt x="118897" y="775453"/>
                      <a:pt x="157022" y="793264"/>
                    </a:cubicBezTo>
                    <a:lnTo>
                      <a:pt x="235789" y="82027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65765B-EF0C-478D-B5AE-E1DD23196F4E}"/>
                  </a:ext>
                </a:extLst>
              </p:cNvPr>
              <p:cNvSpPr/>
              <p:nvPr/>
            </p:nvSpPr>
            <p:spPr>
              <a:xfrm>
                <a:off x="2295851" y="1241476"/>
                <a:ext cx="321332" cy="862287"/>
              </a:xfrm>
              <a:custGeom>
                <a:avLst/>
                <a:gdLst>
                  <a:gd name="connsiteX0" fmla="*/ 162352 w 321332"/>
                  <a:gd name="connsiteY0" fmla="*/ 0 h 862287"/>
                  <a:gd name="connsiteX1" fmla="*/ 321332 w 321332"/>
                  <a:gd name="connsiteY1" fmla="*/ 828158 h 862287"/>
                  <a:gd name="connsiteX2" fmla="*/ 263503 w 321332"/>
                  <a:gd name="connsiteY2" fmla="*/ 847986 h 862287"/>
                  <a:gd name="connsiteX3" fmla="*/ 135058 w 321332"/>
                  <a:gd name="connsiteY3" fmla="*/ 862287 h 862287"/>
                  <a:gd name="connsiteX4" fmla="*/ 6613 w 321332"/>
                  <a:gd name="connsiteY4" fmla="*/ 847986 h 862287"/>
                  <a:gd name="connsiteX5" fmla="*/ 0 w 321332"/>
                  <a:gd name="connsiteY5" fmla="*/ 845718 h 8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32" h="862287">
                    <a:moveTo>
                      <a:pt x="162352" y="0"/>
                    </a:moveTo>
                    <a:lnTo>
                      <a:pt x="321332" y="828158"/>
                    </a:lnTo>
                    <a:lnTo>
                      <a:pt x="263503" y="847986"/>
                    </a:lnTo>
                    <a:cubicBezTo>
                      <a:pt x="222014" y="857363"/>
                      <a:pt x="179057" y="862287"/>
                      <a:pt x="135058" y="862287"/>
                    </a:cubicBezTo>
                    <a:cubicBezTo>
                      <a:pt x="91060" y="862287"/>
                      <a:pt x="48102" y="857363"/>
                      <a:pt x="6613" y="847986"/>
                    </a:cubicBezTo>
                    <a:lnTo>
                      <a:pt x="0" y="8457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EC3741-8EC6-4FC7-9B31-3451C2B24A4A}"/>
                </a:ext>
              </a:extLst>
            </p:cNvPr>
            <p:cNvSpPr/>
            <p:nvPr/>
          </p:nvSpPr>
          <p:spPr>
            <a:xfrm flipH="1">
              <a:off x="1495324" y="2228544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BE87039-CF76-4CD2-8066-10A2EDB67F2A}"/>
                </a:ext>
              </a:extLst>
            </p:cNvPr>
            <p:cNvSpPr/>
            <p:nvPr/>
          </p:nvSpPr>
          <p:spPr>
            <a:xfrm>
              <a:off x="1227407" y="3662855"/>
              <a:ext cx="526653" cy="2214094"/>
            </a:xfrm>
            <a:custGeom>
              <a:avLst/>
              <a:gdLst>
                <a:gd name="connsiteX0" fmla="*/ 0 w 689317"/>
                <a:gd name="connsiteY0" fmla="*/ 0 h 2897945"/>
                <a:gd name="connsiteX1" fmla="*/ 8276 w 689317"/>
                <a:gd name="connsiteY1" fmla="*/ 0 h 2897945"/>
                <a:gd name="connsiteX2" fmla="*/ 27085 w 689317"/>
                <a:gd name="connsiteY2" fmla="*/ 60595 h 2897945"/>
                <a:gd name="connsiteX3" fmla="*/ 344659 w 689317"/>
                <a:gd name="connsiteY3" fmla="*/ 271097 h 2897945"/>
                <a:gd name="connsiteX4" fmla="*/ 662233 w 689317"/>
                <a:gd name="connsiteY4" fmla="*/ 60595 h 2897945"/>
                <a:gd name="connsiteX5" fmla="*/ 681043 w 689317"/>
                <a:gd name="connsiteY5" fmla="*/ 0 h 2897945"/>
                <a:gd name="connsiteX6" fmla="*/ 689317 w 689317"/>
                <a:gd name="connsiteY6" fmla="*/ 0 h 2897945"/>
                <a:gd name="connsiteX7" fmla="*/ 689317 w 689317"/>
                <a:gd name="connsiteY7" fmla="*/ 2897945 h 2897945"/>
                <a:gd name="connsiteX8" fmla="*/ 0 w 689317"/>
                <a:gd name="connsiteY8" fmla="*/ 2897945 h 28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7" h="2897945">
                  <a:moveTo>
                    <a:pt x="0" y="0"/>
                  </a:moveTo>
                  <a:lnTo>
                    <a:pt x="8276" y="0"/>
                  </a:lnTo>
                  <a:lnTo>
                    <a:pt x="27085" y="60595"/>
                  </a:lnTo>
                  <a:cubicBezTo>
                    <a:pt x="79407" y="184298"/>
                    <a:pt x="201897" y="271097"/>
                    <a:pt x="344659" y="271097"/>
                  </a:cubicBezTo>
                  <a:cubicBezTo>
                    <a:pt x="487422" y="271097"/>
                    <a:pt x="609911" y="184298"/>
                    <a:pt x="662233" y="60595"/>
                  </a:cubicBezTo>
                  <a:lnTo>
                    <a:pt x="681043" y="0"/>
                  </a:lnTo>
                  <a:lnTo>
                    <a:pt x="689317" y="0"/>
                  </a:lnTo>
                  <a:lnTo>
                    <a:pt x="689317" y="2897945"/>
                  </a:lnTo>
                  <a:lnTo>
                    <a:pt x="0" y="2897945"/>
                  </a:lnTo>
                  <a:close/>
                </a:path>
              </a:pathLst>
            </a:custGeom>
            <a:gradFill flip="none" rotWithShape="1">
              <a:gsLst>
                <a:gs pos="38000">
                  <a:srgbClr val="00CC99"/>
                </a:gs>
                <a:gs pos="100000">
                  <a:srgbClr val="00666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15567FA-36EC-49DF-B715-062A2031EB48}"/>
                </a:ext>
              </a:extLst>
            </p:cNvPr>
            <p:cNvSpPr/>
            <p:nvPr/>
          </p:nvSpPr>
          <p:spPr>
            <a:xfrm>
              <a:off x="700754" y="3523131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33CC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1377E4-4140-4994-ADA1-6F626694C15A}"/>
                </a:ext>
              </a:extLst>
            </p:cNvPr>
            <p:cNvSpPr/>
            <p:nvPr/>
          </p:nvSpPr>
          <p:spPr>
            <a:xfrm flipH="1">
              <a:off x="1754061" y="3523130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33CC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2C7D24E-89F0-4299-9E07-BA2A2FE6D703}"/>
                </a:ext>
              </a:extLst>
            </p:cNvPr>
            <p:cNvGrpSpPr/>
            <p:nvPr/>
          </p:nvGrpSpPr>
          <p:grpSpPr>
            <a:xfrm>
              <a:off x="1309949" y="4786143"/>
              <a:ext cx="340559" cy="696172"/>
              <a:chOff x="1005848" y="2627265"/>
              <a:chExt cx="2035286" cy="2035286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9B2C2194-6D8C-42C8-BF1B-27F0C0ADB0B1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D2C4A2C6-1EFF-473B-B436-F76F9B28A42C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18D053ED-4371-4DF5-A315-48F58ADF9A6B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79FA2BA-6062-474F-88B5-9391492F2F6B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6C45923E-2775-4F1D-B604-41E999269055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1C267BE6-3C99-494A-A555-3BA2C238EE28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59AA829-7D4A-4A86-A2A1-F51A412CBD25}"/>
                </a:ext>
              </a:extLst>
            </p:cNvPr>
            <p:cNvGrpSpPr/>
            <p:nvPr/>
          </p:nvGrpSpPr>
          <p:grpSpPr>
            <a:xfrm>
              <a:off x="812012" y="4437821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CC36EB14-AA70-4857-BFC8-BE8C78CE8AAA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F316007-CA41-4C9D-A8DB-7EB856CC0358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52B1A158-B958-494F-987A-E912354DA8D5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A3A24776-F874-40E7-8BB8-026D48CA3EA0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510A45E-5D26-41E7-BCAF-1CC4A74C97E8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087D61C-1B89-4E9E-8AFF-991BC7EFBC3D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7000D1A-BB00-45E4-BD31-42CE6F6F5503}"/>
                </a:ext>
              </a:extLst>
            </p:cNvPr>
            <p:cNvGrpSpPr/>
            <p:nvPr/>
          </p:nvGrpSpPr>
          <p:grpSpPr>
            <a:xfrm>
              <a:off x="804256" y="5227999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D2A694E0-997D-467E-8649-7E5E8145EB73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0C01CA2A-2843-4FC5-A4D4-7D4B354F5B0A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7B6CC735-0655-4549-BEF3-4AB27F34E9EC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435A5A6E-AB02-4218-AD3A-31E5A9354DD2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0B4D3E64-36AC-47E6-9FB3-CB2D68BEE064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A5929901-89EE-43CF-BDEC-32A2A4120E8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FB259E1-017C-4C38-8BCB-CA49399755E0}"/>
                </a:ext>
              </a:extLst>
            </p:cNvPr>
            <p:cNvGrpSpPr/>
            <p:nvPr/>
          </p:nvGrpSpPr>
          <p:grpSpPr>
            <a:xfrm>
              <a:off x="1912957" y="4426517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E2FA4D1-1278-4ED3-97F2-817001F1EDFB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4262CE91-FE14-4BC8-B2C6-376857A74B28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250ECCC-EFBB-4FD0-87C4-B607C6005C62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D50249EA-187E-445E-9BD2-719F3EF54F5F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3C91ABA-AAA5-4291-B113-0472C9883D71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5A45A21-D87B-4A87-9A52-49B4E0152DDB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4A2FDE09-0839-4361-A943-B70317EBD91E}"/>
                </a:ext>
              </a:extLst>
            </p:cNvPr>
            <p:cNvGrpSpPr/>
            <p:nvPr/>
          </p:nvGrpSpPr>
          <p:grpSpPr>
            <a:xfrm>
              <a:off x="1895118" y="5253614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7310FDD1-75DA-4253-8E53-33E9B08D3861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F173C20-BAF0-4F4F-AC42-24574FF68555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8C04FEE-E2AC-4D70-AB0E-B705E3768532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16A6FEC2-4F12-44C6-B46F-BD4E86B832AA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245B2885-DB39-4D1A-9362-01E6B050FB5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096577DE-6152-4A1B-98D6-818B08A3A6C2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rgbClr val="66CCF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695A5B-D32C-458C-AB19-57E10272E1BD}"/>
              </a:ext>
            </a:extLst>
          </p:cNvPr>
          <p:cNvGrpSpPr/>
          <p:nvPr/>
        </p:nvGrpSpPr>
        <p:grpSpPr>
          <a:xfrm>
            <a:off x="3873212" y="1304397"/>
            <a:ext cx="1636943" cy="3868771"/>
            <a:chOff x="3106093" y="1316904"/>
            <a:chExt cx="1636943" cy="386877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1A0F8E-6AFD-4AEA-9EE1-FCF2CDECAF62}"/>
                </a:ext>
              </a:extLst>
            </p:cNvPr>
            <p:cNvGrpSpPr/>
            <p:nvPr/>
          </p:nvGrpSpPr>
          <p:grpSpPr>
            <a:xfrm>
              <a:off x="3106093" y="4806149"/>
              <a:ext cx="1587735" cy="379526"/>
              <a:chOff x="1085445" y="5428344"/>
              <a:chExt cx="2074873" cy="457925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D0CB8DE-48F0-4B3E-A2FB-E6C7D423FDFC}"/>
                  </a:ext>
                </a:extLst>
              </p:cNvPr>
              <p:cNvSpPr/>
              <p:nvPr/>
            </p:nvSpPr>
            <p:spPr>
              <a:xfrm>
                <a:off x="1085445" y="55045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2677726-4005-477A-A485-72AAEF6BA109}"/>
                  </a:ext>
                </a:extLst>
              </p:cNvPr>
              <p:cNvSpPr/>
              <p:nvPr/>
            </p:nvSpPr>
            <p:spPr>
              <a:xfrm>
                <a:off x="1092367" y="54283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rgbClr val="B9B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3B538CE-536E-42D8-86BA-72EA03456A09}"/>
                </a:ext>
              </a:extLst>
            </p:cNvPr>
            <p:cNvSpPr/>
            <p:nvPr/>
          </p:nvSpPr>
          <p:spPr>
            <a:xfrm>
              <a:off x="3122819" y="1320416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AA18EE5-39E8-4A54-9F71-FB091E8012CC}"/>
                </a:ext>
              </a:extLst>
            </p:cNvPr>
            <p:cNvSpPr/>
            <p:nvPr/>
          </p:nvSpPr>
          <p:spPr>
            <a:xfrm flipH="1">
              <a:off x="3909222" y="1320415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81515A8-C15C-4F4E-8840-3AF8F074CF4A}"/>
                </a:ext>
              </a:extLst>
            </p:cNvPr>
            <p:cNvSpPr/>
            <p:nvPr/>
          </p:nvSpPr>
          <p:spPr>
            <a:xfrm>
              <a:off x="3644490" y="1320415"/>
              <a:ext cx="526653" cy="1734463"/>
            </a:xfrm>
            <a:custGeom>
              <a:avLst/>
              <a:gdLst>
                <a:gd name="connsiteX0" fmla="*/ 344659 w 689317"/>
                <a:gd name="connsiteY0" fmla="*/ 0 h 2270174"/>
                <a:gd name="connsiteX1" fmla="*/ 689317 w 689317"/>
                <a:gd name="connsiteY1" fmla="*/ 1795388 h 2270174"/>
                <a:gd name="connsiteX2" fmla="*/ 689317 w 689317"/>
                <a:gd name="connsiteY2" fmla="*/ 2270174 h 2270174"/>
                <a:gd name="connsiteX3" fmla="*/ 0 w 689317"/>
                <a:gd name="connsiteY3" fmla="*/ 2270174 h 2270174"/>
                <a:gd name="connsiteX4" fmla="*/ 0 w 689317"/>
                <a:gd name="connsiteY4" fmla="*/ 1795388 h 22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317" h="2270174">
                  <a:moveTo>
                    <a:pt x="344659" y="0"/>
                  </a:moveTo>
                  <a:lnTo>
                    <a:pt x="689317" y="1795388"/>
                  </a:lnTo>
                  <a:lnTo>
                    <a:pt x="689317" y="2270174"/>
                  </a:lnTo>
                  <a:lnTo>
                    <a:pt x="0" y="2270174"/>
                  </a:lnTo>
                  <a:lnTo>
                    <a:pt x="0" y="1795388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9D335D1-293F-4833-9277-E4C706DBA908}"/>
                </a:ext>
              </a:extLst>
            </p:cNvPr>
            <p:cNvSpPr/>
            <p:nvPr/>
          </p:nvSpPr>
          <p:spPr>
            <a:xfrm>
              <a:off x="3106497" y="1400388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9ECC5C2-E452-4968-BD80-DBD0D4CBC185}"/>
                </a:ext>
              </a:extLst>
            </p:cNvPr>
            <p:cNvGrpSpPr/>
            <p:nvPr/>
          </p:nvGrpSpPr>
          <p:grpSpPr>
            <a:xfrm>
              <a:off x="3600313" y="1316904"/>
              <a:ext cx="607987" cy="658807"/>
              <a:chOff x="2053560" y="1241475"/>
              <a:chExt cx="795771" cy="862288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86F6496-CEB5-45E1-9FBF-45C66D3D2750}"/>
                  </a:ext>
                </a:extLst>
              </p:cNvPr>
              <p:cNvSpPr/>
              <p:nvPr/>
            </p:nvSpPr>
            <p:spPr>
              <a:xfrm>
                <a:off x="2053560" y="1241476"/>
                <a:ext cx="404129" cy="838284"/>
              </a:xfrm>
              <a:custGeom>
                <a:avLst/>
                <a:gdLst>
                  <a:gd name="connsiteX0" fmla="*/ 404129 w 404129"/>
                  <a:gd name="connsiteY0" fmla="*/ 0 h 838284"/>
                  <a:gd name="connsiteX1" fmla="*/ 247257 w 404129"/>
                  <a:gd name="connsiteY1" fmla="*/ 838284 h 838284"/>
                  <a:gd name="connsiteX2" fmla="*/ 135932 w 404129"/>
                  <a:gd name="connsiteY2" fmla="*/ 800115 h 838284"/>
                  <a:gd name="connsiteX3" fmla="*/ 27672 w 404129"/>
                  <a:gd name="connsiteY3" fmla="*/ 735212 h 838284"/>
                  <a:gd name="connsiteX4" fmla="*/ 0 w 404129"/>
                  <a:gd name="connsiteY4" fmla="*/ 709994 h 83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29" h="838284">
                    <a:moveTo>
                      <a:pt x="404129" y="0"/>
                    </a:moveTo>
                    <a:lnTo>
                      <a:pt x="247257" y="838284"/>
                    </a:lnTo>
                    <a:lnTo>
                      <a:pt x="135932" y="800115"/>
                    </a:lnTo>
                    <a:cubicBezTo>
                      <a:pt x="97807" y="782304"/>
                      <a:pt x="61578" y="760512"/>
                      <a:pt x="27672" y="735212"/>
                    </a:cubicBezTo>
                    <a:lnTo>
                      <a:pt x="0" y="70999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F4024DB-9CA9-48CA-8120-39FD29A36056}"/>
                  </a:ext>
                </a:extLst>
              </p:cNvPr>
              <p:cNvSpPr/>
              <p:nvPr/>
            </p:nvSpPr>
            <p:spPr>
              <a:xfrm flipH="1">
                <a:off x="2460042" y="1241475"/>
                <a:ext cx="389289" cy="820270"/>
              </a:xfrm>
              <a:custGeom>
                <a:avLst/>
                <a:gdLst>
                  <a:gd name="connsiteX0" fmla="*/ 389289 w 389289"/>
                  <a:gd name="connsiteY0" fmla="*/ 0 h 820270"/>
                  <a:gd name="connsiteX1" fmla="*/ 0 w 389289"/>
                  <a:gd name="connsiteY1" fmla="*/ 683923 h 820270"/>
                  <a:gd name="connsiteX2" fmla="*/ 48762 w 389289"/>
                  <a:gd name="connsiteY2" fmla="*/ 728361 h 820270"/>
                  <a:gd name="connsiteX3" fmla="*/ 157022 w 389289"/>
                  <a:gd name="connsiteY3" fmla="*/ 793264 h 820270"/>
                  <a:gd name="connsiteX4" fmla="*/ 235789 w 389289"/>
                  <a:gd name="connsiteY4" fmla="*/ 820270 h 82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89" h="820270">
                    <a:moveTo>
                      <a:pt x="389289" y="0"/>
                    </a:moveTo>
                    <a:lnTo>
                      <a:pt x="0" y="683923"/>
                    </a:lnTo>
                    <a:lnTo>
                      <a:pt x="48762" y="728361"/>
                    </a:lnTo>
                    <a:cubicBezTo>
                      <a:pt x="82668" y="753661"/>
                      <a:pt x="118897" y="775453"/>
                      <a:pt x="157022" y="793264"/>
                    </a:cubicBezTo>
                    <a:lnTo>
                      <a:pt x="235789" y="82027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041CF5D-4CED-46D6-9F7F-6F3B7307081E}"/>
                  </a:ext>
                </a:extLst>
              </p:cNvPr>
              <p:cNvSpPr/>
              <p:nvPr/>
            </p:nvSpPr>
            <p:spPr>
              <a:xfrm>
                <a:off x="2295851" y="1241476"/>
                <a:ext cx="321332" cy="862287"/>
              </a:xfrm>
              <a:custGeom>
                <a:avLst/>
                <a:gdLst>
                  <a:gd name="connsiteX0" fmla="*/ 162352 w 321332"/>
                  <a:gd name="connsiteY0" fmla="*/ 0 h 862287"/>
                  <a:gd name="connsiteX1" fmla="*/ 321332 w 321332"/>
                  <a:gd name="connsiteY1" fmla="*/ 828158 h 862287"/>
                  <a:gd name="connsiteX2" fmla="*/ 263503 w 321332"/>
                  <a:gd name="connsiteY2" fmla="*/ 847986 h 862287"/>
                  <a:gd name="connsiteX3" fmla="*/ 135058 w 321332"/>
                  <a:gd name="connsiteY3" fmla="*/ 862287 h 862287"/>
                  <a:gd name="connsiteX4" fmla="*/ 6613 w 321332"/>
                  <a:gd name="connsiteY4" fmla="*/ 847986 h 862287"/>
                  <a:gd name="connsiteX5" fmla="*/ 0 w 321332"/>
                  <a:gd name="connsiteY5" fmla="*/ 845718 h 8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32" h="862287">
                    <a:moveTo>
                      <a:pt x="162352" y="0"/>
                    </a:moveTo>
                    <a:lnTo>
                      <a:pt x="321332" y="828158"/>
                    </a:lnTo>
                    <a:lnTo>
                      <a:pt x="263503" y="847986"/>
                    </a:lnTo>
                    <a:cubicBezTo>
                      <a:pt x="222014" y="857363"/>
                      <a:pt x="179057" y="862287"/>
                      <a:pt x="135058" y="862287"/>
                    </a:cubicBezTo>
                    <a:cubicBezTo>
                      <a:pt x="91060" y="862287"/>
                      <a:pt x="48102" y="857363"/>
                      <a:pt x="6613" y="847986"/>
                    </a:cubicBezTo>
                    <a:lnTo>
                      <a:pt x="0" y="8457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6C2EEC-CF27-412A-BB4D-2F34B136C0E0}"/>
                </a:ext>
              </a:extLst>
            </p:cNvPr>
            <p:cNvSpPr/>
            <p:nvPr/>
          </p:nvSpPr>
          <p:spPr>
            <a:xfrm flipH="1">
              <a:off x="3958430" y="1483315"/>
              <a:ext cx="784606" cy="1671318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5E2B6BE-7C83-40F9-B9F2-FF7C602D15A9}"/>
                </a:ext>
              </a:extLst>
            </p:cNvPr>
            <p:cNvSpPr/>
            <p:nvPr/>
          </p:nvSpPr>
          <p:spPr>
            <a:xfrm>
              <a:off x="3644490" y="2831857"/>
              <a:ext cx="526653" cy="2214094"/>
            </a:xfrm>
            <a:custGeom>
              <a:avLst/>
              <a:gdLst>
                <a:gd name="connsiteX0" fmla="*/ 0 w 689317"/>
                <a:gd name="connsiteY0" fmla="*/ 0 h 2897945"/>
                <a:gd name="connsiteX1" fmla="*/ 8276 w 689317"/>
                <a:gd name="connsiteY1" fmla="*/ 0 h 2897945"/>
                <a:gd name="connsiteX2" fmla="*/ 27085 w 689317"/>
                <a:gd name="connsiteY2" fmla="*/ 60595 h 2897945"/>
                <a:gd name="connsiteX3" fmla="*/ 344659 w 689317"/>
                <a:gd name="connsiteY3" fmla="*/ 271097 h 2897945"/>
                <a:gd name="connsiteX4" fmla="*/ 662233 w 689317"/>
                <a:gd name="connsiteY4" fmla="*/ 60595 h 2897945"/>
                <a:gd name="connsiteX5" fmla="*/ 681043 w 689317"/>
                <a:gd name="connsiteY5" fmla="*/ 0 h 2897945"/>
                <a:gd name="connsiteX6" fmla="*/ 689317 w 689317"/>
                <a:gd name="connsiteY6" fmla="*/ 0 h 2897945"/>
                <a:gd name="connsiteX7" fmla="*/ 689317 w 689317"/>
                <a:gd name="connsiteY7" fmla="*/ 2897945 h 2897945"/>
                <a:gd name="connsiteX8" fmla="*/ 0 w 689317"/>
                <a:gd name="connsiteY8" fmla="*/ 2897945 h 28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7" h="2897945">
                  <a:moveTo>
                    <a:pt x="0" y="0"/>
                  </a:moveTo>
                  <a:lnTo>
                    <a:pt x="8276" y="0"/>
                  </a:lnTo>
                  <a:lnTo>
                    <a:pt x="27085" y="60595"/>
                  </a:lnTo>
                  <a:cubicBezTo>
                    <a:pt x="79407" y="184298"/>
                    <a:pt x="201897" y="271097"/>
                    <a:pt x="344659" y="271097"/>
                  </a:cubicBezTo>
                  <a:cubicBezTo>
                    <a:pt x="487422" y="271097"/>
                    <a:pt x="609911" y="184298"/>
                    <a:pt x="662233" y="60595"/>
                  </a:cubicBezTo>
                  <a:lnTo>
                    <a:pt x="681043" y="0"/>
                  </a:lnTo>
                  <a:lnTo>
                    <a:pt x="689317" y="0"/>
                  </a:lnTo>
                  <a:lnTo>
                    <a:pt x="689317" y="2897945"/>
                  </a:lnTo>
                  <a:lnTo>
                    <a:pt x="0" y="2897945"/>
                  </a:lnTo>
                  <a:close/>
                </a:path>
              </a:pathLst>
            </a:custGeom>
            <a:gradFill flip="none" rotWithShape="1">
              <a:gsLst>
                <a:gs pos="38000">
                  <a:srgbClr val="EE0E10"/>
                </a:gs>
                <a:gs pos="100000">
                  <a:srgbClr val="9C000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82C1237-D238-4D6C-B70C-B90CA6A8B447}"/>
                </a:ext>
              </a:extLst>
            </p:cNvPr>
            <p:cNvSpPr/>
            <p:nvPr/>
          </p:nvSpPr>
          <p:spPr>
            <a:xfrm>
              <a:off x="3117837" y="2692133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E0E10"/>
                </a:gs>
                <a:gs pos="100000">
                  <a:srgbClr val="F559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CBECB83-3C88-42AB-B64F-F78849C07161}"/>
                </a:ext>
              </a:extLst>
            </p:cNvPr>
            <p:cNvSpPr/>
            <p:nvPr/>
          </p:nvSpPr>
          <p:spPr>
            <a:xfrm flipH="1">
              <a:off x="4171144" y="2692132"/>
              <a:ext cx="526653" cy="2353819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E0E10"/>
                </a:gs>
                <a:gs pos="100000">
                  <a:srgbClr val="F559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8EC16EF-B6E7-4F22-8BE9-FDB63A55F3B2}"/>
                </a:ext>
              </a:extLst>
            </p:cNvPr>
            <p:cNvGrpSpPr/>
            <p:nvPr/>
          </p:nvGrpSpPr>
          <p:grpSpPr>
            <a:xfrm>
              <a:off x="3727032" y="3955145"/>
              <a:ext cx="340559" cy="696172"/>
              <a:chOff x="1005848" y="2627265"/>
              <a:chExt cx="2035286" cy="2035286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26AB0047-A3EF-483F-A15E-E2A7CEF20858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94FF306-708C-43F4-8C39-7D38BDE10A1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F800B10-0C23-43E5-B7F7-85B54D21E4F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91B60D6-6193-481C-90CB-0780F785AF02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BDC0F57-770C-4F37-BD28-3E38E7D9113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C87DE790-192B-4826-A0BD-3BDDEDB4FD21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CE4B4BC-60E0-4142-8C3B-4593D35F3C6D}"/>
                </a:ext>
              </a:extLst>
            </p:cNvPr>
            <p:cNvGrpSpPr/>
            <p:nvPr/>
          </p:nvGrpSpPr>
          <p:grpSpPr>
            <a:xfrm>
              <a:off x="3229095" y="3606823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F1BD53A-2AC6-4C73-B644-B219058CC5B8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7F52D65-6159-4835-9ABD-FD6426574D0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6C93462-76E5-497D-BBD8-9C46DD9510BC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04980DD-2F9B-4EF9-BE01-07D9668B14E9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5B40D8F-AFCF-42C1-ADF4-A2FD917531F0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A6E628B-FE7F-4C9D-89DB-9008D3544E6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94CD70C-AC15-475F-B3D5-FD1D5D3CAB9E}"/>
                </a:ext>
              </a:extLst>
            </p:cNvPr>
            <p:cNvGrpSpPr/>
            <p:nvPr/>
          </p:nvGrpSpPr>
          <p:grpSpPr>
            <a:xfrm>
              <a:off x="3221339" y="4397001"/>
              <a:ext cx="244537" cy="377571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46EB808-5DF8-4FA1-9495-36F9E9E2CF3C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7A8FE9A-F0D2-450F-9F26-8C5D39EEBCC9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5E72B56D-FA7B-4933-8341-801AE8C3DA27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F3F459B-BEB1-465C-94C4-80CF0AA0DF0D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36AD9629-B513-4EA2-8D7E-D27A16CBE19F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967D1FE-2B39-4E21-A35B-A85D615FD3B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95A961D-0036-420B-BE33-A321A955BAED}"/>
                </a:ext>
              </a:extLst>
            </p:cNvPr>
            <p:cNvGrpSpPr/>
            <p:nvPr/>
          </p:nvGrpSpPr>
          <p:grpSpPr>
            <a:xfrm>
              <a:off x="4330040" y="3595519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F6E3158-DD52-4194-AAF0-A32494BBF2F7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830A93BB-E2E1-4DFF-90A6-8BFC5356391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802C1E22-7463-4CAE-BCA9-B904DA76386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65F5F6B-B1C1-490C-917E-99A10824608F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6D7EE2D-46EB-4384-B9D7-8DD174F83ED1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3F70E97-7232-46AE-A5F7-3F163C2BC427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0DE646B-75B1-46FA-B8DB-E5834522BA0A}"/>
                </a:ext>
              </a:extLst>
            </p:cNvPr>
            <p:cNvGrpSpPr/>
            <p:nvPr/>
          </p:nvGrpSpPr>
          <p:grpSpPr>
            <a:xfrm>
              <a:off x="4312201" y="4422616"/>
              <a:ext cx="244537" cy="377571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AD9C92D-DB68-4EC6-8C8F-69508BDCCDDE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B1ED652-94CC-47F8-AE3F-B0131C43A68B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222F3E2-2B46-4279-94D3-A0A146EEB3C0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AF92DFB-B900-40AE-88AD-ABDBEB1AD870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E42E4061-859B-4DE8-B498-68166514ADAB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9A8B26DB-E238-4067-A635-534DA5E32BD3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9C8F2B-9D8B-4A9E-806F-B00764D7220D}"/>
              </a:ext>
            </a:extLst>
          </p:cNvPr>
          <p:cNvGrpSpPr/>
          <p:nvPr/>
        </p:nvGrpSpPr>
        <p:grpSpPr>
          <a:xfrm>
            <a:off x="5252203" y="928915"/>
            <a:ext cx="1937508" cy="4635862"/>
            <a:chOff x="5031347" y="1154230"/>
            <a:chExt cx="2116313" cy="506368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CC7C1E-70D1-4879-9131-D6FCE2E2BE59}"/>
                </a:ext>
              </a:extLst>
            </p:cNvPr>
            <p:cNvGrpSpPr/>
            <p:nvPr/>
          </p:nvGrpSpPr>
          <p:grpSpPr>
            <a:xfrm>
              <a:off x="5046653" y="5721172"/>
              <a:ext cx="2078127" cy="496747"/>
              <a:chOff x="1085445" y="5428344"/>
              <a:chExt cx="2074873" cy="45792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123CD4D-AC9E-48C0-98F8-2C160B16D1DA}"/>
                  </a:ext>
                </a:extLst>
              </p:cNvPr>
              <p:cNvSpPr/>
              <p:nvPr/>
            </p:nvSpPr>
            <p:spPr>
              <a:xfrm>
                <a:off x="1085445" y="55045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885FF75-B2EB-4032-9D5C-03B018CB416C}"/>
                  </a:ext>
                </a:extLst>
              </p:cNvPr>
              <p:cNvSpPr/>
              <p:nvPr/>
            </p:nvSpPr>
            <p:spPr>
              <a:xfrm>
                <a:off x="1092367" y="5428344"/>
                <a:ext cx="2067951" cy="381725"/>
              </a:xfrm>
              <a:custGeom>
                <a:avLst/>
                <a:gdLst>
                  <a:gd name="connsiteX0" fmla="*/ 0 w 2067951"/>
                  <a:gd name="connsiteY0" fmla="*/ 0 h 381725"/>
                  <a:gd name="connsiteX1" fmla="*/ 2067951 w 2067951"/>
                  <a:gd name="connsiteY1" fmla="*/ 0 h 381725"/>
                  <a:gd name="connsiteX2" fmla="*/ 2067951 w 2067951"/>
                  <a:gd name="connsiteY2" fmla="*/ 198844 h 381725"/>
                  <a:gd name="connsiteX3" fmla="*/ 1378634 w 2067951"/>
                  <a:gd name="connsiteY3" fmla="*/ 381724 h 381725"/>
                  <a:gd name="connsiteX4" fmla="*/ 1378634 w 2067951"/>
                  <a:gd name="connsiteY4" fmla="*/ 381725 h 381725"/>
                  <a:gd name="connsiteX5" fmla="*/ 689317 w 2067951"/>
                  <a:gd name="connsiteY5" fmla="*/ 381725 h 381725"/>
                  <a:gd name="connsiteX6" fmla="*/ 0 w 2067951"/>
                  <a:gd name="connsiteY6" fmla="*/ 198845 h 3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951" h="381725">
                    <a:moveTo>
                      <a:pt x="0" y="0"/>
                    </a:moveTo>
                    <a:lnTo>
                      <a:pt x="2067951" y="0"/>
                    </a:lnTo>
                    <a:lnTo>
                      <a:pt x="2067951" y="198844"/>
                    </a:lnTo>
                    <a:lnTo>
                      <a:pt x="1378634" y="381724"/>
                    </a:lnTo>
                    <a:lnTo>
                      <a:pt x="1378634" y="381725"/>
                    </a:lnTo>
                    <a:lnTo>
                      <a:pt x="689317" y="381725"/>
                    </a:lnTo>
                    <a:lnTo>
                      <a:pt x="0" y="198845"/>
                    </a:lnTo>
                    <a:close/>
                  </a:path>
                </a:pathLst>
              </a:custGeom>
              <a:solidFill>
                <a:srgbClr val="B9B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D33583-CF5B-4D84-ABAF-84BB466D5940}"/>
                </a:ext>
              </a:extLst>
            </p:cNvPr>
            <p:cNvSpPr/>
            <p:nvPr/>
          </p:nvSpPr>
          <p:spPr>
            <a:xfrm>
              <a:off x="5068545" y="1158827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1FDC4D-AD60-4F8B-A990-2BFDF652CD24}"/>
                </a:ext>
              </a:extLst>
            </p:cNvPr>
            <p:cNvSpPr/>
            <p:nvPr/>
          </p:nvSpPr>
          <p:spPr>
            <a:xfrm flipH="1">
              <a:off x="6097839" y="1158826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DEBC14-7BB8-47C2-BA23-4570CF496594}"/>
                </a:ext>
              </a:extLst>
            </p:cNvPr>
            <p:cNvSpPr/>
            <p:nvPr/>
          </p:nvSpPr>
          <p:spPr>
            <a:xfrm>
              <a:off x="5751341" y="1158826"/>
              <a:ext cx="689317" cy="2270174"/>
            </a:xfrm>
            <a:custGeom>
              <a:avLst/>
              <a:gdLst>
                <a:gd name="connsiteX0" fmla="*/ 344659 w 689317"/>
                <a:gd name="connsiteY0" fmla="*/ 0 h 2270174"/>
                <a:gd name="connsiteX1" fmla="*/ 689317 w 689317"/>
                <a:gd name="connsiteY1" fmla="*/ 1795388 h 2270174"/>
                <a:gd name="connsiteX2" fmla="*/ 689317 w 689317"/>
                <a:gd name="connsiteY2" fmla="*/ 2270174 h 2270174"/>
                <a:gd name="connsiteX3" fmla="*/ 0 w 689317"/>
                <a:gd name="connsiteY3" fmla="*/ 2270174 h 2270174"/>
                <a:gd name="connsiteX4" fmla="*/ 0 w 689317"/>
                <a:gd name="connsiteY4" fmla="*/ 1795388 h 22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317" h="2270174">
                  <a:moveTo>
                    <a:pt x="344659" y="0"/>
                  </a:moveTo>
                  <a:lnTo>
                    <a:pt x="689317" y="1795388"/>
                  </a:lnTo>
                  <a:lnTo>
                    <a:pt x="689317" y="2270174"/>
                  </a:lnTo>
                  <a:lnTo>
                    <a:pt x="0" y="2270174"/>
                  </a:lnTo>
                  <a:lnTo>
                    <a:pt x="0" y="1795388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350D4AA-467F-4F9F-B9A9-E73BE6884176}"/>
                </a:ext>
              </a:extLst>
            </p:cNvPr>
            <p:cNvSpPr/>
            <p:nvPr/>
          </p:nvSpPr>
          <p:spPr>
            <a:xfrm>
              <a:off x="5031347" y="1264667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9F4DECE-7E38-4A15-B731-756B30BDA6D2}"/>
                </a:ext>
              </a:extLst>
            </p:cNvPr>
            <p:cNvGrpSpPr/>
            <p:nvPr/>
          </p:nvGrpSpPr>
          <p:grpSpPr>
            <a:xfrm>
              <a:off x="5693519" y="1154230"/>
              <a:ext cx="795771" cy="862288"/>
              <a:chOff x="2053560" y="1241475"/>
              <a:chExt cx="795771" cy="86228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8ED6502-D7E3-4B17-967B-3B33AAF1A204}"/>
                  </a:ext>
                </a:extLst>
              </p:cNvPr>
              <p:cNvSpPr/>
              <p:nvPr/>
            </p:nvSpPr>
            <p:spPr>
              <a:xfrm>
                <a:off x="2053560" y="1241476"/>
                <a:ext cx="404129" cy="838284"/>
              </a:xfrm>
              <a:custGeom>
                <a:avLst/>
                <a:gdLst>
                  <a:gd name="connsiteX0" fmla="*/ 404129 w 404129"/>
                  <a:gd name="connsiteY0" fmla="*/ 0 h 838284"/>
                  <a:gd name="connsiteX1" fmla="*/ 247257 w 404129"/>
                  <a:gd name="connsiteY1" fmla="*/ 838284 h 838284"/>
                  <a:gd name="connsiteX2" fmla="*/ 135932 w 404129"/>
                  <a:gd name="connsiteY2" fmla="*/ 800115 h 838284"/>
                  <a:gd name="connsiteX3" fmla="*/ 27672 w 404129"/>
                  <a:gd name="connsiteY3" fmla="*/ 735212 h 838284"/>
                  <a:gd name="connsiteX4" fmla="*/ 0 w 404129"/>
                  <a:gd name="connsiteY4" fmla="*/ 709994 h 83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129" h="838284">
                    <a:moveTo>
                      <a:pt x="404129" y="0"/>
                    </a:moveTo>
                    <a:lnTo>
                      <a:pt x="247257" y="838284"/>
                    </a:lnTo>
                    <a:lnTo>
                      <a:pt x="135932" y="800115"/>
                    </a:lnTo>
                    <a:cubicBezTo>
                      <a:pt x="97807" y="782304"/>
                      <a:pt x="61578" y="760512"/>
                      <a:pt x="27672" y="735212"/>
                    </a:cubicBezTo>
                    <a:lnTo>
                      <a:pt x="0" y="709994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7CA40D4-D483-4781-85DA-1230D9BB7899}"/>
                  </a:ext>
                </a:extLst>
              </p:cNvPr>
              <p:cNvSpPr/>
              <p:nvPr/>
            </p:nvSpPr>
            <p:spPr>
              <a:xfrm flipH="1">
                <a:off x="2460042" y="1241475"/>
                <a:ext cx="389289" cy="820270"/>
              </a:xfrm>
              <a:custGeom>
                <a:avLst/>
                <a:gdLst>
                  <a:gd name="connsiteX0" fmla="*/ 389289 w 389289"/>
                  <a:gd name="connsiteY0" fmla="*/ 0 h 820270"/>
                  <a:gd name="connsiteX1" fmla="*/ 0 w 389289"/>
                  <a:gd name="connsiteY1" fmla="*/ 683923 h 820270"/>
                  <a:gd name="connsiteX2" fmla="*/ 48762 w 389289"/>
                  <a:gd name="connsiteY2" fmla="*/ 728361 h 820270"/>
                  <a:gd name="connsiteX3" fmla="*/ 157022 w 389289"/>
                  <a:gd name="connsiteY3" fmla="*/ 793264 h 820270"/>
                  <a:gd name="connsiteX4" fmla="*/ 235789 w 389289"/>
                  <a:gd name="connsiteY4" fmla="*/ 820270 h 82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89" h="820270">
                    <a:moveTo>
                      <a:pt x="389289" y="0"/>
                    </a:moveTo>
                    <a:lnTo>
                      <a:pt x="0" y="683923"/>
                    </a:lnTo>
                    <a:lnTo>
                      <a:pt x="48762" y="728361"/>
                    </a:lnTo>
                    <a:cubicBezTo>
                      <a:pt x="82668" y="753661"/>
                      <a:pt x="118897" y="775453"/>
                      <a:pt x="157022" y="793264"/>
                    </a:cubicBezTo>
                    <a:lnTo>
                      <a:pt x="235789" y="82027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DB6E7F2-24FD-4BFB-8D19-2B0BA8FCDF4F}"/>
                  </a:ext>
                </a:extLst>
              </p:cNvPr>
              <p:cNvSpPr/>
              <p:nvPr/>
            </p:nvSpPr>
            <p:spPr>
              <a:xfrm>
                <a:off x="2295851" y="1241476"/>
                <a:ext cx="321332" cy="862287"/>
              </a:xfrm>
              <a:custGeom>
                <a:avLst/>
                <a:gdLst>
                  <a:gd name="connsiteX0" fmla="*/ 162352 w 321332"/>
                  <a:gd name="connsiteY0" fmla="*/ 0 h 862287"/>
                  <a:gd name="connsiteX1" fmla="*/ 321332 w 321332"/>
                  <a:gd name="connsiteY1" fmla="*/ 828158 h 862287"/>
                  <a:gd name="connsiteX2" fmla="*/ 263503 w 321332"/>
                  <a:gd name="connsiteY2" fmla="*/ 847986 h 862287"/>
                  <a:gd name="connsiteX3" fmla="*/ 135058 w 321332"/>
                  <a:gd name="connsiteY3" fmla="*/ 862287 h 862287"/>
                  <a:gd name="connsiteX4" fmla="*/ 6613 w 321332"/>
                  <a:gd name="connsiteY4" fmla="*/ 847986 h 862287"/>
                  <a:gd name="connsiteX5" fmla="*/ 0 w 321332"/>
                  <a:gd name="connsiteY5" fmla="*/ 845718 h 8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32" h="862287">
                    <a:moveTo>
                      <a:pt x="162352" y="0"/>
                    </a:moveTo>
                    <a:lnTo>
                      <a:pt x="321332" y="828158"/>
                    </a:lnTo>
                    <a:lnTo>
                      <a:pt x="263503" y="847986"/>
                    </a:lnTo>
                    <a:cubicBezTo>
                      <a:pt x="222014" y="857363"/>
                      <a:pt x="179057" y="862287"/>
                      <a:pt x="135058" y="862287"/>
                    </a:cubicBezTo>
                    <a:cubicBezTo>
                      <a:pt x="91060" y="862287"/>
                      <a:pt x="48102" y="857363"/>
                      <a:pt x="6613" y="847986"/>
                    </a:cubicBezTo>
                    <a:lnTo>
                      <a:pt x="0" y="8457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3E462DE-3F77-452B-B4E4-7A03D176A87A}"/>
                </a:ext>
              </a:extLst>
            </p:cNvPr>
            <p:cNvSpPr/>
            <p:nvPr/>
          </p:nvSpPr>
          <p:spPr>
            <a:xfrm flipH="1">
              <a:off x="6120719" y="1186600"/>
              <a:ext cx="1026941" cy="2187525"/>
            </a:xfrm>
            <a:custGeom>
              <a:avLst/>
              <a:gdLst>
                <a:gd name="connsiteX0" fmla="*/ 1026941 w 1026941"/>
                <a:gd name="connsiteY0" fmla="*/ 0 h 2187525"/>
                <a:gd name="connsiteX1" fmla="*/ 689317 w 1026941"/>
                <a:gd name="connsiteY1" fmla="*/ 1804180 h 2187525"/>
                <a:gd name="connsiteX2" fmla="*/ 689318 w 1026941"/>
                <a:gd name="connsiteY2" fmla="*/ 1804180 h 2187525"/>
                <a:gd name="connsiteX3" fmla="*/ 689318 w 1026941"/>
                <a:gd name="connsiteY3" fmla="*/ 2187525 h 2187525"/>
                <a:gd name="connsiteX4" fmla="*/ 0 w 1026941"/>
                <a:gd name="connsiteY4" fmla="*/ 2187525 h 2187525"/>
                <a:gd name="connsiteX5" fmla="*/ 0 w 1026941"/>
                <a:gd name="connsiteY5" fmla="*/ 1804181 h 2187525"/>
                <a:gd name="connsiteX6" fmla="*/ 0 w 1026941"/>
                <a:gd name="connsiteY6" fmla="*/ 1804180 h 2187525"/>
                <a:gd name="connsiteX7" fmla="*/ 1 w 1026941"/>
                <a:gd name="connsiteY7" fmla="*/ 1804180 h 21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941" h="2187525">
                  <a:moveTo>
                    <a:pt x="1026941" y="0"/>
                  </a:moveTo>
                  <a:lnTo>
                    <a:pt x="689317" y="1804180"/>
                  </a:lnTo>
                  <a:lnTo>
                    <a:pt x="689318" y="1804180"/>
                  </a:lnTo>
                  <a:lnTo>
                    <a:pt x="689318" y="2187525"/>
                  </a:lnTo>
                  <a:lnTo>
                    <a:pt x="0" y="2187525"/>
                  </a:lnTo>
                  <a:lnTo>
                    <a:pt x="0" y="1804181"/>
                  </a:lnTo>
                  <a:lnTo>
                    <a:pt x="0" y="1804180"/>
                  </a:lnTo>
                  <a:lnTo>
                    <a:pt x="1" y="180418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BFCDEA-4DED-4090-ABA2-19AD8FCA08E6}"/>
                </a:ext>
              </a:extLst>
            </p:cNvPr>
            <p:cNvSpPr/>
            <p:nvPr/>
          </p:nvSpPr>
          <p:spPr>
            <a:xfrm>
              <a:off x="5751341" y="3137095"/>
              <a:ext cx="689317" cy="2897945"/>
            </a:xfrm>
            <a:custGeom>
              <a:avLst/>
              <a:gdLst>
                <a:gd name="connsiteX0" fmla="*/ 0 w 689317"/>
                <a:gd name="connsiteY0" fmla="*/ 0 h 2897945"/>
                <a:gd name="connsiteX1" fmla="*/ 8276 w 689317"/>
                <a:gd name="connsiteY1" fmla="*/ 0 h 2897945"/>
                <a:gd name="connsiteX2" fmla="*/ 27085 w 689317"/>
                <a:gd name="connsiteY2" fmla="*/ 60595 h 2897945"/>
                <a:gd name="connsiteX3" fmla="*/ 344659 w 689317"/>
                <a:gd name="connsiteY3" fmla="*/ 271097 h 2897945"/>
                <a:gd name="connsiteX4" fmla="*/ 662233 w 689317"/>
                <a:gd name="connsiteY4" fmla="*/ 60595 h 2897945"/>
                <a:gd name="connsiteX5" fmla="*/ 681043 w 689317"/>
                <a:gd name="connsiteY5" fmla="*/ 0 h 2897945"/>
                <a:gd name="connsiteX6" fmla="*/ 689317 w 689317"/>
                <a:gd name="connsiteY6" fmla="*/ 0 h 2897945"/>
                <a:gd name="connsiteX7" fmla="*/ 689317 w 689317"/>
                <a:gd name="connsiteY7" fmla="*/ 2897945 h 2897945"/>
                <a:gd name="connsiteX8" fmla="*/ 0 w 689317"/>
                <a:gd name="connsiteY8" fmla="*/ 2897945 h 28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317" h="2897945">
                  <a:moveTo>
                    <a:pt x="0" y="0"/>
                  </a:moveTo>
                  <a:lnTo>
                    <a:pt x="8276" y="0"/>
                  </a:lnTo>
                  <a:lnTo>
                    <a:pt x="27085" y="60595"/>
                  </a:lnTo>
                  <a:cubicBezTo>
                    <a:pt x="79407" y="184298"/>
                    <a:pt x="201897" y="271097"/>
                    <a:pt x="344659" y="271097"/>
                  </a:cubicBezTo>
                  <a:cubicBezTo>
                    <a:pt x="487422" y="271097"/>
                    <a:pt x="609911" y="184298"/>
                    <a:pt x="662233" y="60595"/>
                  </a:cubicBezTo>
                  <a:lnTo>
                    <a:pt x="681043" y="0"/>
                  </a:lnTo>
                  <a:lnTo>
                    <a:pt x="689317" y="0"/>
                  </a:lnTo>
                  <a:lnTo>
                    <a:pt x="689317" y="2897945"/>
                  </a:lnTo>
                  <a:lnTo>
                    <a:pt x="0" y="2897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/>
                </a:gs>
                <a:gs pos="100000">
                  <a:srgbClr val="CC33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49121B-B923-4719-B269-267EE6AD5F27}"/>
                </a:ext>
              </a:extLst>
            </p:cNvPr>
            <p:cNvSpPr/>
            <p:nvPr/>
          </p:nvSpPr>
          <p:spPr>
            <a:xfrm>
              <a:off x="5062024" y="2954215"/>
              <a:ext cx="689317" cy="3080825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280F3A-9699-4684-A01C-444CE8F5FF23}"/>
                </a:ext>
              </a:extLst>
            </p:cNvPr>
            <p:cNvSpPr/>
            <p:nvPr/>
          </p:nvSpPr>
          <p:spPr>
            <a:xfrm flipH="1">
              <a:off x="6440658" y="2954214"/>
              <a:ext cx="689317" cy="3080825"/>
            </a:xfrm>
            <a:custGeom>
              <a:avLst/>
              <a:gdLst>
                <a:gd name="connsiteX0" fmla="*/ 0 w 689317"/>
                <a:gd name="connsiteY0" fmla="*/ 0 h 3080825"/>
                <a:gd name="connsiteX1" fmla="*/ 396240 w 689317"/>
                <a:gd name="connsiteY1" fmla="*/ 344659 h 3080825"/>
                <a:gd name="connsiteX2" fmla="*/ 676424 w 689317"/>
                <a:gd name="connsiteY2" fmla="*/ 243711 h 3080825"/>
                <a:gd name="connsiteX3" fmla="*/ 689317 w 689317"/>
                <a:gd name="connsiteY3" fmla="*/ 230118 h 3080825"/>
                <a:gd name="connsiteX4" fmla="*/ 689317 w 689317"/>
                <a:gd name="connsiteY4" fmla="*/ 3080825 h 3080825"/>
                <a:gd name="connsiteX5" fmla="*/ 0 w 689317"/>
                <a:gd name="connsiteY5" fmla="*/ 2897945 h 3080825"/>
                <a:gd name="connsiteX6" fmla="*/ 0 w 689317"/>
                <a:gd name="connsiteY6" fmla="*/ 182880 h 30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17" h="3080825">
                  <a:moveTo>
                    <a:pt x="0" y="0"/>
                  </a:moveTo>
                  <a:cubicBezTo>
                    <a:pt x="0" y="190350"/>
                    <a:pt x="177403" y="344659"/>
                    <a:pt x="396240" y="344659"/>
                  </a:cubicBezTo>
                  <a:cubicBezTo>
                    <a:pt x="505659" y="344659"/>
                    <a:pt x="604719" y="306082"/>
                    <a:pt x="676424" y="243711"/>
                  </a:cubicBezTo>
                  <a:lnTo>
                    <a:pt x="689317" y="230118"/>
                  </a:lnTo>
                  <a:lnTo>
                    <a:pt x="689317" y="3080825"/>
                  </a:lnTo>
                  <a:lnTo>
                    <a:pt x="0" y="2897945"/>
                  </a:lnTo>
                  <a:lnTo>
                    <a:pt x="0" y="1828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/>
                </a:gs>
                <a:gs pos="100000">
                  <a:srgbClr val="FFCC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8680CBE-FD17-41B9-A135-2A182D80FF2B}"/>
                </a:ext>
              </a:extLst>
            </p:cNvPr>
            <p:cNvSpPr/>
            <p:nvPr/>
          </p:nvSpPr>
          <p:spPr>
            <a:xfrm>
              <a:off x="5877505" y="5033554"/>
              <a:ext cx="435961" cy="10014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254000" dist="1143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333C34-74D8-49A0-81B7-CBBB8A57604F}"/>
                </a:ext>
              </a:extLst>
            </p:cNvPr>
            <p:cNvGrpSpPr/>
            <p:nvPr/>
          </p:nvGrpSpPr>
          <p:grpSpPr>
            <a:xfrm>
              <a:off x="5897809" y="4383718"/>
              <a:ext cx="395351" cy="395351"/>
              <a:chOff x="1005848" y="2627265"/>
              <a:chExt cx="2035286" cy="203528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1BBC102-F22C-426A-8F9D-ECBAA062BD0C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71CD35C-6F95-406A-8EC4-6B0E25882864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136BE2-5567-4A67-8FD8-C59646AD8183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1C48C42-F364-490A-86DD-60E1C89564F8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57D919C-4B36-4E1C-8198-F75AB986580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AA88CA6-14BD-4FBF-B306-2FBAC7CB48C9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65BF02-DBBE-430A-8BE1-AF55DF300060}"/>
                </a:ext>
              </a:extLst>
            </p:cNvPr>
            <p:cNvGrpSpPr/>
            <p:nvPr/>
          </p:nvGrpSpPr>
          <p:grpSpPr>
            <a:xfrm>
              <a:off x="5207646" y="4151419"/>
              <a:ext cx="320066" cy="494189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FDB0822-010C-43DE-B75C-C51E1358A7D4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C837CD8-C59A-430F-BC49-995CA906D576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E213D6-A277-48B9-88DF-2243727AAFA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CC04CD-1AB6-4341-97C6-C60E05D9D3A7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EE0B11D-FCE1-4488-887A-F7F66A1A1229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EC55BC5-43AE-49E7-9C59-68AB48BEBA46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963FD7-D4A6-441D-A4ED-94722D12D990}"/>
                </a:ext>
              </a:extLst>
            </p:cNvPr>
            <p:cNvGrpSpPr/>
            <p:nvPr/>
          </p:nvGrpSpPr>
          <p:grpSpPr>
            <a:xfrm>
              <a:off x="5197494" y="5185653"/>
              <a:ext cx="320066" cy="494189"/>
              <a:chOff x="1005848" y="2627265"/>
              <a:chExt cx="2035286" cy="2035286"/>
            </a:xfrm>
            <a:scene3d>
              <a:camera prst="isometricOffAxis2Left"/>
              <a:lightRig rig="threePt" dir="t"/>
            </a:scene3d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453E420-C362-4AE0-A83B-00E638C497B7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BF6922A-01C3-48EE-95A7-01B7CB751E00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D056DDF-8464-49F2-9A54-D459114DBC93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05AE488-4AB2-4D35-8048-4FCFBC65364E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A6D0B3C-57CF-4581-A217-A7EE63A0359B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51FE443-8DFE-4FF3-863A-ECA5527BDCDA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2761119-C789-4823-8DC4-FBFCFA0CCC0C}"/>
                </a:ext>
              </a:extLst>
            </p:cNvPr>
            <p:cNvGrpSpPr/>
            <p:nvPr/>
          </p:nvGrpSpPr>
          <p:grpSpPr>
            <a:xfrm>
              <a:off x="6648632" y="4136623"/>
              <a:ext cx="320066" cy="494189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33BED6B-54AA-4198-BC52-C96D45E9560A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CF01D48-188B-4039-A81D-4C9D1692EA73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D6826A-9D7B-4258-ABC2-F5DD6BB10319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7EFC986-6837-45AD-9219-2ED39B40288A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7AAADCD-9CBF-415E-9DCE-FC8D252BAD6D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A065183-6F97-4926-9C53-DACEDACA1F8F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1F1C883-22AD-492A-B1A4-88498774FD2A}"/>
                </a:ext>
              </a:extLst>
            </p:cNvPr>
            <p:cNvGrpSpPr/>
            <p:nvPr/>
          </p:nvGrpSpPr>
          <p:grpSpPr>
            <a:xfrm>
              <a:off x="6625283" y="5219180"/>
              <a:ext cx="320066" cy="494189"/>
              <a:chOff x="1005848" y="2627265"/>
              <a:chExt cx="2035286" cy="2035286"/>
            </a:xfrm>
            <a:scene3d>
              <a:camera prst="isometricOffAxis1Right"/>
              <a:lightRig rig="threePt" dir="t"/>
            </a:scene3d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2699779-9DD5-482C-AE2D-7F0F5A9F7E16}"/>
                  </a:ext>
                </a:extLst>
              </p:cNvPr>
              <p:cNvGrpSpPr/>
              <p:nvPr/>
            </p:nvGrpSpPr>
            <p:grpSpPr>
              <a:xfrm>
                <a:off x="1005848" y="2627265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C0AF8A2-4AB9-4AD8-9380-18079BA4DF8A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9C6FAAF-3EE5-48E7-9A9D-B6B94A18E31F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E443DCD-0610-4D92-88F5-8FE78229DE5D}"/>
                  </a:ext>
                </a:extLst>
              </p:cNvPr>
              <p:cNvGrpSpPr/>
              <p:nvPr/>
            </p:nvGrpSpPr>
            <p:grpSpPr>
              <a:xfrm>
                <a:off x="1005848" y="3644908"/>
                <a:ext cx="2035286" cy="1017643"/>
                <a:chOff x="1005848" y="2627265"/>
                <a:chExt cx="2035286" cy="1017643"/>
              </a:xfrm>
              <a:solidFill>
                <a:schemeClr val="bg1">
                  <a:lumMod val="50000"/>
                </a:schemeClr>
              </a:solidFill>
              <a:effectLst>
                <a:innerShdw blurRad="114300" dist="63500">
                  <a:prstClr val="black"/>
                </a:innerShdw>
              </a:effectLst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E0E1780-0DAD-4032-8B28-94D746B338FE}"/>
                    </a:ext>
                  </a:extLst>
                </p:cNvPr>
                <p:cNvSpPr/>
                <p:nvPr/>
              </p:nvSpPr>
              <p:spPr>
                <a:xfrm>
                  <a:off x="1005848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3128010-D8DF-4CC6-8A8A-B11FB9A86D7C}"/>
                    </a:ext>
                  </a:extLst>
                </p:cNvPr>
                <p:cNvSpPr/>
                <p:nvPr/>
              </p:nvSpPr>
              <p:spPr>
                <a:xfrm>
                  <a:off x="2023491" y="2627265"/>
                  <a:ext cx="1017643" cy="101764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6" name="Trapezoid 15">
            <a:extLst>
              <a:ext uri="{FF2B5EF4-FFF2-40B4-BE49-F238E27FC236}">
                <a16:creationId xmlns:a16="http://schemas.microsoft.com/office/drawing/2014/main" id="{3B4AFB09-50DD-4F4D-9BA0-B92D7D643FDA}"/>
              </a:ext>
            </a:extLst>
          </p:cNvPr>
          <p:cNvSpPr/>
          <p:nvPr/>
        </p:nvSpPr>
        <p:spPr>
          <a:xfrm>
            <a:off x="5420957" y="5501607"/>
            <a:ext cx="1518178" cy="1391250"/>
          </a:xfrm>
          <a:prstGeom prst="trapezoid">
            <a:avLst>
              <a:gd name="adj" fmla="val 280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07B8C1D0-9D75-45E3-9A96-F1189CD8A62C}"/>
              </a:ext>
            </a:extLst>
          </p:cNvPr>
          <p:cNvSpPr/>
          <p:nvPr/>
        </p:nvSpPr>
        <p:spPr>
          <a:xfrm>
            <a:off x="11750733" y="3373675"/>
            <a:ext cx="526653" cy="582976"/>
          </a:xfrm>
          <a:custGeom>
            <a:avLst/>
            <a:gdLst>
              <a:gd name="connsiteX0" fmla="*/ 638629 w 1291771"/>
              <a:gd name="connsiteY0" fmla="*/ 1132115 h 1712686"/>
              <a:gd name="connsiteX1" fmla="*/ 0 w 1291771"/>
              <a:gd name="connsiteY1" fmla="*/ 1161143 h 1712686"/>
              <a:gd name="connsiteX2" fmla="*/ 566057 w 1291771"/>
              <a:gd name="connsiteY2" fmla="*/ 1030515 h 1712686"/>
              <a:gd name="connsiteX3" fmla="*/ 58057 w 1291771"/>
              <a:gd name="connsiteY3" fmla="*/ 943429 h 1712686"/>
              <a:gd name="connsiteX4" fmla="*/ 537029 w 1291771"/>
              <a:gd name="connsiteY4" fmla="*/ 812800 h 1712686"/>
              <a:gd name="connsiteX5" fmla="*/ 188686 w 1291771"/>
              <a:gd name="connsiteY5" fmla="*/ 740229 h 1712686"/>
              <a:gd name="connsiteX6" fmla="*/ 551543 w 1291771"/>
              <a:gd name="connsiteY6" fmla="*/ 653143 h 1712686"/>
              <a:gd name="connsiteX7" fmla="*/ 304800 w 1291771"/>
              <a:gd name="connsiteY7" fmla="*/ 551543 h 1712686"/>
              <a:gd name="connsiteX8" fmla="*/ 566057 w 1291771"/>
              <a:gd name="connsiteY8" fmla="*/ 0 h 1712686"/>
              <a:gd name="connsiteX9" fmla="*/ 769257 w 1291771"/>
              <a:gd name="connsiteY9" fmla="*/ 522515 h 1712686"/>
              <a:gd name="connsiteX10" fmla="*/ 1088571 w 1291771"/>
              <a:gd name="connsiteY10" fmla="*/ 609600 h 1712686"/>
              <a:gd name="connsiteX11" fmla="*/ 653143 w 1291771"/>
              <a:gd name="connsiteY11" fmla="*/ 682172 h 1712686"/>
              <a:gd name="connsiteX12" fmla="*/ 1030514 w 1291771"/>
              <a:gd name="connsiteY12" fmla="*/ 725715 h 1712686"/>
              <a:gd name="connsiteX13" fmla="*/ 783771 w 1291771"/>
              <a:gd name="connsiteY13" fmla="*/ 798286 h 1712686"/>
              <a:gd name="connsiteX14" fmla="*/ 1233714 w 1291771"/>
              <a:gd name="connsiteY14" fmla="*/ 870857 h 1712686"/>
              <a:gd name="connsiteX15" fmla="*/ 885371 w 1291771"/>
              <a:gd name="connsiteY15" fmla="*/ 943429 h 1712686"/>
              <a:gd name="connsiteX16" fmla="*/ 1291771 w 1291771"/>
              <a:gd name="connsiteY16" fmla="*/ 1045029 h 1712686"/>
              <a:gd name="connsiteX17" fmla="*/ 696686 w 1291771"/>
              <a:gd name="connsiteY17" fmla="*/ 1117600 h 1712686"/>
              <a:gd name="connsiteX18" fmla="*/ 812800 w 1291771"/>
              <a:gd name="connsiteY18" fmla="*/ 1698172 h 1712686"/>
              <a:gd name="connsiteX19" fmla="*/ 493486 w 1291771"/>
              <a:gd name="connsiteY19" fmla="*/ 1712686 h 1712686"/>
              <a:gd name="connsiteX20" fmla="*/ 537029 w 1291771"/>
              <a:gd name="connsiteY20" fmla="*/ 11030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1771" h="1712686">
                <a:moveTo>
                  <a:pt x="638629" y="1132115"/>
                </a:moveTo>
                <a:lnTo>
                  <a:pt x="0" y="1161143"/>
                </a:lnTo>
                <a:lnTo>
                  <a:pt x="566057" y="1030515"/>
                </a:lnTo>
                <a:lnTo>
                  <a:pt x="58057" y="943429"/>
                </a:lnTo>
                <a:lnTo>
                  <a:pt x="537029" y="812800"/>
                </a:lnTo>
                <a:lnTo>
                  <a:pt x="188686" y="740229"/>
                </a:lnTo>
                <a:lnTo>
                  <a:pt x="551543" y="653143"/>
                </a:lnTo>
                <a:lnTo>
                  <a:pt x="304800" y="551543"/>
                </a:lnTo>
                <a:lnTo>
                  <a:pt x="566057" y="0"/>
                </a:lnTo>
                <a:lnTo>
                  <a:pt x="769257" y="522515"/>
                </a:lnTo>
                <a:lnTo>
                  <a:pt x="1088571" y="609600"/>
                </a:lnTo>
                <a:lnTo>
                  <a:pt x="653143" y="682172"/>
                </a:lnTo>
                <a:lnTo>
                  <a:pt x="1030514" y="725715"/>
                </a:lnTo>
                <a:lnTo>
                  <a:pt x="783771" y="798286"/>
                </a:lnTo>
                <a:lnTo>
                  <a:pt x="1233714" y="870857"/>
                </a:lnTo>
                <a:lnTo>
                  <a:pt x="885371" y="943429"/>
                </a:lnTo>
                <a:lnTo>
                  <a:pt x="1291771" y="1045029"/>
                </a:lnTo>
                <a:lnTo>
                  <a:pt x="696686" y="1117600"/>
                </a:lnTo>
                <a:lnTo>
                  <a:pt x="812800" y="1698172"/>
                </a:lnTo>
                <a:lnTo>
                  <a:pt x="493486" y="1712686"/>
                </a:lnTo>
                <a:lnTo>
                  <a:pt x="537029" y="1103086"/>
                </a:lnTo>
              </a:path>
            </a:pathLst>
          </a:cu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F7EF2A4B-CDD8-4F57-9857-09090DD225CF}"/>
              </a:ext>
            </a:extLst>
          </p:cNvPr>
          <p:cNvSpPr/>
          <p:nvPr/>
        </p:nvSpPr>
        <p:spPr>
          <a:xfrm>
            <a:off x="663437" y="898851"/>
            <a:ext cx="1314013" cy="778278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77159BD6-976E-4DEB-AE0E-FCEBC4C3C8C6}"/>
              </a:ext>
            </a:extLst>
          </p:cNvPr>
          <p:cNvSpPr/>
          <p:nvPr/>
        </p:nvSpPr>
        <p:spPr>
          <a:xfrm>
            <a:off x="9961273" y="454001"/>
            <a:ext cx="1826386" cy="1152040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  <a:gd name="connsiteX0" fmla="*/ 1362166 w 2523170"/>
              <a:gd name="connsiteY0" fmla="*/ 0 h 1591553"/>
              <a:gd name="connsiteX1" fmla="*/ 1764440 w 2523170"/>
              <a:gd name="connsiteY1" fmla="*/ 403497 h 1591553"/>
              <a:gd name="connsiteX2" fmla="*/ 1769134 w 2523170"/>
              <a:gd name="connsiteY2" fmla="*/ 441500 h 1591553"/>
              <a:gd name="connsiteX3" fmla="*/ 1769523 w 2523170"/>
              <a:gd name="connsiteY3" fmla="*/ 441468 h 1591553"/>
              <a:gd name="connsiteX4" fmla="*/ 2230061 w 2523170"/>
              <a:gd name="connsiteY4" fmla="*/ 747862 h 1591553"/>
              <a:gd name="connsiteX5" fmla="*/ 2238233 w 2523170"/>
              <a:gd name="connsiteY5" fmla="*/ 814037 h 1591553"/>
              <a:gd name="connsiteX6" fmla="*/ 2301442 w 2523170"/>
              <a:gd name="connsiteY6" fmla="*/ 830058 h 1591553"/>
              <a:gd name="connsiteX7" fmla="*/ 2523170 w 2523170"/>
              <a:gd name="connsiteY7" fmla="*/ 1103189 h 1591553"/>
              <a:gd name="connsiteX8" fmla="*/ 2233296 w 2523170"/>
              <a:gd name="connsiteY8" fmla="*/ 1393593 h 1591553"/>
              <a:gd name="connsiteX9" fmla="*/ 2181096 w 2523170"/>
              <a:gd name="connsiteY9" fmla="*/ 1397889 h 1591553"/>
              <a:gd name="connsiteX10" fmla="*/ 2153737 w 2523170"/>
              <a:gd name="connsiteY10" fmla="*/ 1448295 h 1591553"/>
              <a:gd name="connsiteX11" fmla="*/ 1884300 w 2523170"/>
              <a:gd name="connsiteY11" fmla="*/ 1591553 h 1591553"/>
              <a:gd name="connsiteX12" fmla="*/ 546820 w 2523170"/>
              <a:gd name="connsiteY12" fmla="*/ 1591553 h 1591553"/>
              <a:gd name="connsiteX13" fmla="*/ 247425 w 2523170"/>
              <a:gd name="connsiteY13" fmla="*/ 1393101 h 1591553"/>
              <a:gd name="connsiteX14" fmla="*/ 246650 w 2523170"/>
              <a:gd name="connsiteY14" fmla="*/ 1389265 h 1591553"/>
              <a:gd name="connsiteX15" fmla="*/ 207257 w 2523170"/>
              <a:gd name="connsiteY15" fmla="*/ 1371811 h 1591553"/>
              <a:gd name="connsiteX16" fmla="*/ 0 w 2523170"/>
              <a:gd name="connsiteY16" fmla="*/ 1053617 h 1591553"/>
              <a:gd name="connsiteX17" fmla="*/ 470088 w 2523170"/>
              <a:gd name="connsiteY17" fmla="*/ 669888 h 1591553"/>
              <a:gd name="connsiteX18" fmla="*/ 516120 w 2523170"/>
              <a:gd name="connsiteY18" fmla="*/ 672731 h 1591553"/>
              <a:gd name="connsiteX19" fmla="*/ 524163 w 2523170"/>
              <a:gd name="connsiteY19" fmla="*/ 607611 h 1591553"/>
              <a:gd name="connsiteX20" fmla="*/ 823068 w 2523170"/>
              <a:gd name="connsiteY20" fmla="*/ 324502 h 1591553"/>
              <a:gd name="connsiteX21" fmla="*/ 884378 w 2523170"/>
              <a:gd name="connsiteY21" fmla="*/ 310983 h 1591553"/>
              <a:gd name="connsiteX22" fmla="*/ 914099 w 2523170"/>
              <a:gd name="connsiteY22" fmla="*/ 266285 h 1591553"/>
              <a:gd name="connsiteX23" fmla="*/ 1362166 w 2523170"/>
              <a:gd name="connsiteY23" fmla="*/ 0 h 159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591553">
                <a:moveTo>
                  <a:pt x="1362166" y="0"/>
                </a:moveTo>
                <a:cubicBezTo>
                  <a:pt x="1589335" y="0"/>
                  <a:pt x="1720606" y="228638"/>
                  <a:pt x="1764440" y="403497"/>
                </a:cubicBezTo>
                <a:lnTo>
                  <a:pt x="1769134" y="441500"/>
                </a:lnTo>
                <a:lnTo>
                  <a:pt x="1769523" y="441468"/>
                </a:lnTo>
                <a:cubicBezTo>
                  <a:pt x="1996692" y="441468"/>
                  <a:pt x="2186227" y="573003"/>
                  <a:pt x="2230061" y="747862"/>
                </a:cubicBezTo>
                <a:lnTo>
                  <a:pt x="2238233" y="814037"/>
                </a:lnTo>
                <a:lnTo>
                  <a:pt x="2301442" y="830058"/>
                </a:lnTo>
                <a:cubicBezTo>
                  <a:pt x="2431742" y="875057"/>
                  <a:pt x="2523170" y="980405"/>
                  <a:pt x="2523170" y="1103189"/>
                </a:cubicBezTo>
                <a:cubicBezTo>
                  <a:pt x="2523170" y="1246437"/>
                  <a:pt x="2398727" y="1365952"/>
                  <a:pt x="2233296" y="1393593"/>
                </a:cubicBezTo>
                <a:lnTo>
                  <a:pt x="2181096" y="1397889"/>
                </a:lnTo>
                <a:lnTo>
                  <a:pt x="2153737" y="1448295"/>
                </a:lnTo>
                <a:cubicBezTo>
                  <a:pt x="2095345" y="1534726"/>
                  <a:pt x="1996459" y="1591553"/>
                  <a:pt x="1884300" y="1591553"/>
                </a:cubicBezTo>
                <a:lnTo>
                  <a:pt x="546820" y="1591553"/>
                </a:lnTo>
                <a:cubicBezTo>
                  <a:pt x="412229" y="1591553"/>
                  <a:pt x="296752" y="1509723"/>
                  <a:pt x="247425" y="1393101"/>
                </a:cubicBezTo>
                <a:lnTo>
                  <a:pt x="246650" y="1389265"/>
                </a:lnTo>
                <a:lnTo>
                  <a:pt x="207257" y="1371811"/>
                </a:lnTo>
                <a:cubicBezTo>
                  <a:pt x="82213" y="1302852"/>
                  <a:pt x="0" y="1186072"/>
                  <a:pt x="0" y="1053617"/>
                </a:cubicBezTo>
                <a:cubicBezTo>
                  <a:pt x="0" y="841689"/>
                  <a:pt x="210466" y="669888"/>
                  <a:pt x="470088" y="669888"/>
                </a:cubicBezTo>
                <a:lnTo>
                  <a:pt x="516120" y="672731"/>
                </a:lnTo>
                <a:lnTo>
                  <a:pt x="524163" y="607611"/>
                </a:lnTo>
                <a:cubicBezTo>
                  <a:pt x="557038" y="476467"/>
                  <a:pt x="671870" y="369692"/>
                  <a:pt x="823068" y="324502"/>
                </a:cubicBezTo>
                <a:lnTo>
                  <a:pt x="884378" y="310983"/>
                </a:lnTo>
                <a:lnTo>
                  <a:pt x="914099" y="266285"/>
                </a:lnTo>
                <a:cubicBezTo>
                  <a:pt x="998577" y="164213"/>
                  <a:pt x="1199902" y="0"/>
                  <a:pt x="13621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027B9C0-4861-4F6F-B70D-693403D76856}"/>
              </a:ext>
            </a:extLst>
          </p:cNvPr>
          <p:cNvGrpSpPr/>
          <p:nvPr/>
        </p:nvGrpSpPr>
        <p:grpSpPr>
          <a:xfrm>
            <a:off x="5548792" y="5173616"/>
            <a:ext cx="271960" cy="593750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CECD767-8B5F-4E75-9CFC-240ED99709B8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Isosceles Triangle 189">
              <a:extLst>
                <a:ext uri="{FF2B5EF4-FFF2-40B4-BE49-F238E27FC236}">
                  <a16:creationId xmlns:a16="http://schemas.microsoft.com/office/drawing/2014/main" id="{04DD4ACA-7A1D-40E8-BA21-05F41DC4633B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CB6AB43-C791-4847-9696-F25A39329EE9}"/>
              </a:ext>
            </a:extLst>
          </p:cNvPr>
          <p:cNvGrpSpPr/>
          <p:nvPr/>
        </p:nvGrpSpPr>
        <p:grpSpPr>
          <a:xfrm>
            <a:off x="4885717" y="5861821"/>
            <a:ext cx="464270" cy="1013607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DD03211-C1DA-421A-A6AF-62E1AB1EE465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Isosceles Triangle 189">
              <a:extLst>
                <a:ext uri="{FF2B5EF4-FFF2-40B4-BE49-F238E27FC236}">
                  <a16:creationId xmlns:a16="http://schemas.microsoft.com/office/drawing/2014/main" id="{938B022B-5B6D-42AD-8F9D-0DF0A9D41438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560E339-B7AD-480C-BC1B-1EA8B56AC414}"/>
              </a:ext>
            </a:extLst>
          </p:cNvPr>
          <p:cNvGrpSpPr/>
          <p:nvPr/>
        </p:nvGrpSpPr>
        <p:grpSpPr>
          <a:xfrm>
            <a:off x="5283727" y="5489660"/>
            <a:ext cx="391886" cy="855576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4F5343C-ECD3-407D-A8C4-214C54AAEE24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Isosceles Triangle 189">
              <a:extLst>
                <a:ext uri="{FF2B5EF4-FFF2-40B4-BE49-F238E27FC236}">
                  <a16:creationId xmlns:a16="http://schemas.microsoft.com/office/drawing/2014/main" id="{E8830564-5BD2-4149-8DC6-210D3CDBE0BC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2251261-AF1E-4CF2-B82D-1FB54B2A166F}"/>
              </a:ext>
            </a:extLst>
          </p:cNvPr>
          <p:cNvGrpSpPr/>
          <p:nvPr/>
        </p:nvGrpSpPr>
        <p:grpSpPr>
          <a:xfrm>
            <a:off x="6501793" y="5107965"/>
            <a:ext cx="271960" cy="593750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08553EC-A69A-4FC4-AD91-244A9B9C287A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Isosceles Triangle 189">
              <a:extLst>
                <a:ext uri="{FF2B5EF4-FFF2-40B4-BE49-F238E27FC236}">
                  <a16:creationId xmlns:a16="http://schemas.microsoft.com/office/drawing/2014/main" id="{09811ED7-23E5-49F6-8232-7D4CE316C7A8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68AF11B-5BF0-4650-B21D-2DEE10A89C90}"/>
              </a:ext>
            </a:extLst>
          </p:cNvPr>
          <p:cNvGrpSpPr/>
          <p:nvPr/>
        </p:nvGrpSpPr>
        <p:grpSpPr>
          <a:xfrm>
            <a:off x="6640391" y="5336057"/>
            <a:ext cx="391886" cy="855576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2F91A7B-4F24-4A12-99FF-7C61AF60A80F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Isosceles Triangle 189">
              <a:extLst>
                <a:ext uri="{FF2B5EF4-FFF2-40B4-BE49-F238E27FC236}">
                  <a16:creationId xmlns:a16="http://schemas.microsoft.com/office/drawing/2014/main" id="{7E00F04D-DDB7-4177-9005-7247BE86D23E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4193B3E-DAC4-4D59-8609-811A55AE574A}"/>
              </a:ext>
            </a:extLst>
          </p:cNvPr>
          <p:cNvGrpSpPr/>
          <p:nvPr/>
        </p:nvGrpSpPr>
        <p:grpSpPr>
          <a:xfrm>
            <a:off x="6881860" y="5827331"/>
            <a:ext cx="464270" cy="1013607"/>
            <a:chOff x="2391270" y="1619186"/>
            <a:chExt cx="545642" cy="1193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94606E7-7070-4EDA-8D4C-E5F482596DA0}"/>
                </a:ext>
              </a:extLst>
            </p:cNvPr>
            <p:cNvSpPr/>
            <p:nvPr/>
          </p:nvSpPr>
          <p:spPr>
            <a:xfrm>
              <a:off x="2622300" y="2393734"/>
              <a:ext cx="45719" cy="41847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Isosceles Triangle 189">
              <a:extLst>
                <a:ext uri="{FF2B5EF4-FFF2-40B4-BE49-F238E27FC236}">
                  <a16:creationId xmlns:a16="http://schemas.microsoft.com/office/drawing/2014/main" id="{0643A97D-6380-4DC0-8B48-A8470324200F}"/>
                </a:ext>
              </a:extLst>
            </p:cNvPr>
            <p:cNvSpPr/>
            <p:nvPr/>
          </p:nvSpPr>
          <p:spPr>
            <a:xfrm>
              <a:off x="2391270" y="1619186"/>
              <a:ext cx="545642" cy="862067"/>
            </a:xfrm>
            <a:custGeom>
              <a:avLst/>
              <a:gdLst>
                <a:gd name="connsiteX0" fmla="*/ 0 w 784606"/>
                <a:gd name="connsiteY0" fmla="*/ 1125889 h 1125889"/>
                <a:gd name="connsiteX1" fmla="*/ 392303 w 784606"/>
                <a:gd name="connsiteY1" fmla="*/ 0 h 1125889"/>
                <a:gd name="connsiteX2" fmla="*/ 784606 w 784606"/>
                <a:gd name="connsiteY2" fmla="*/ 1125889 h 1125889"/>
                <a:gd name="connsiteX3" fmla="*/ 0 w 784606"/>
                <a:gd name="connsiteY3" fmla="*/ 1125889 h 1125889"/>
                <a:gd name="connsiteX0" fmla="*/ 0 w 793156"/>
                <a:gd name="connsiteY0" fmla="*/ 1125889 h 1266625"/>
                <a:gd name="connsiteX1" fmla="*/ 392303 w 793156"/>
                <a:gd name="connsiteY1" fmla="*/ 0 h 1266625"/>
                <a:gd name="connsiteX2" fmla="*/ 784606 w 793156"/>
                <a:gd name="connsiteY2" fmla="*/ 1125889 h 1266625"/>
                <a:gd name="connsiteX3" fmla="*/ 0 w 79315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  <a:gd name="connsiteX0" fmla="*/ 8550 w 801706"/>
                <a:gd name="connsiteY0" fmla="*/ 1125889 h 1266625"/>
                <a:gd name="connsiteX1" fmla="*/ 400853 w 801706"/>
                <a:gd name="connsiteY1" fmla="*/ 0 h 1266625"/>
                <a:gd name="connsiteX2" fmla="*/ 793156 w 801706"/>
                <a:gd name="connsiteY2" fmla="*/ 1125889 h 1266625"/>
                <a:gd name="connsiteX3" fmla="*/ 8550 w 801706"/>
                <a:gd name="connsiteY3" fmla="*/ 1125889 h 1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706" h="1266625">
                  <a:moveTo>
                    <a:pt x="8550" y="1125889"/>
                  </a:moveTo>
                  <a:cubicBezTo>
                    <a:pt x="-56834" y="938241"/>
                    <a:pt x="270085" y="0"/>
                    <a:pt x="400853" y="0"/>
                  </a:cubicBezTo>
                  <a:cubicBezTo>
                    <a:pt x="531621" y="0"/>
                    <a:pt x="858540" y="938241"/>
                    <a:pt x="793156" y="1125889"/>
                  </a:cubicBezTo>
                  <a:cubicBezTo>
                    <a:pt x="727772" y="1313537"/>
                    <a:pt x="73934" y="1313537"/>
                    <a:pt x="8550" y="1125889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FC63A3F3-C60B-4F37-8BF8-1FE88E755CC2}"/>
              </a:ext>
            </a:extLst>
          </p:cNvPr>
          <p:cNvSpPr/>
          <p:nvPr/>
        </p:nvSpPr>
        <p:spPr>
          <a:xfrm>
            <a:off x="3660269" y="818105"/>
            <a:ext cx="605650" cy="358721"/>
          </a:xfrm>
          <a:custGeom>
            <a:avLst/>
            <a:gdLst>
              <a:gd name="connsiteX0" fmla="*/ 1303903 w 2523170"/>
              <a:gd name="connsiteY0" fmla="*/ 0 h 1494450"/>
              <a:gd name="connsiteX1" fmla="*/ 1764440 w 2523170"/>
              <a:gd name="connsiteY1" fmla="*/ 306394 h 1494450"/>
              <a:gd name="connsiteX2" fmla="*/ 1769134 w 2523170"/>
              <a:gd name="connsiteY2" fmla="*/ 344397 h 1494450"/>
              <a:gd name="connsiteX3" fmla="*/ 1769523 w 2523170"/>
              <a:gd name="connsiteY3" fmla="*/ 344365 h 1494450"/>
              <a:gd name="connsiteX4" fmla="*/ 2230061 w 2523170"/>
              <a:gd name="connsiteY4" fmla="*/ 650759 h 1494450"/>
              <a:gd name="connsiteX5" fmla="*/ 2238233 w 2523170"/>
              <a:gd name="connsiteY5" fmla="*/ 716934 h 1494450"/>
              <a:gd name="connsiteX6" fmla="*/ 2301442 w 2523170"/>
              <a:gd name="connsiteY6" fmla="*/ 732955 h 1494450"/>
              <a:gd name="connsiteX7" fmla="*/ 2523170 w 2523170"/>
              <a:gd name="connsiteY7" fmla="*/ 1006086 h 1494450"/>
              <a:gd name="connsiteX8" fmla="*/ 2233296 w 2523170"/>
              <a:gd name="connsiteY8" fmla="*/ 1296490 h 1494450"/>
              <a:gd name="connsiteX9" fmla="*/ 2181096 w 2523170"/>
              <a:gd name="connsiteY9" fmla="*/ 1300786 h 1494450"/>
              <a:gd name="connsiteX10" fmla="*/ 2153737 w 2523170"/>
              <a:gd name="connsiteY10" fmla="*/ 1351192 h 1494450"/>
              <a:gd name="connsiteX11" fmla="*/ 1884300 w 2523170"/>
              <a:gd name="connsiteY11" fmla="*/ 1494450 h 1494450"/>
              <a:gd name="connsiteX12" fmla="*/ 546820 w 2523170"/>
              <a:gd name="connsiteY12" fmla="*/ 1494450 h 1494450"/>
              <a:gd name="connsiteX13" fmla="*/ 247425 w 2523170"/>
              <a:gd name="connsiteY13" fmla="*/ 1295998 h 1494450"/>
              <a:gd name="connsiteX14" fmla="*/ 246650 w 2523170"/>
              <a:gd name="connsiteY14" fmla="*/ 1292162 h 1494450"/>
              <a:gd name="connsiteX15" fmla="*/ 207257 w 2523170"/>
              <a:gd name="connsiteY15" fmla="*/ 1274708 h 1494450"/>
              <a:gd name="connsiteX16" fmla="*/ 0 w 2523170"/>
              <a:gd name="connsiteY16" fmla="*/ 956514 h 1494450"/>
              <a:gd name="connsiteX17" fmla="*/ 470088 w 2523170"/>
              <a:gd name="connsiteY17" fmla="*/ 572785 h 1494450"/>
              <a:gd name="connsiteX18" fmla="*/ 516120 w 2523170"/>
              <a:gd name="connsiteY18" fmla="*/ 575628 h 1494450"/>
              <a:gd name="connsiteX19" fmla="*/ 524163 w 2523170"/>
              <a:gd name="connsiteY19" fmla="*/ 510508 h 1494450"/>
              <a:gd name="connsiteX20" fmla="*/ 823068 w 2523170"/>
              <a:gd name="connsiteY20" fmla="*/ 227399 h 1494450"/>
              <a:gd name="connsiteX21" fmla="*/ 884378 w 2523170"/>
              <a:gd name="connsiteY21" fmla="*/ 213880 h 1494450"/>
              <a:gd name="connsiteX22" fmla="*/ 914099 w 2523170"/>
              <a:gd name="connsiteY22" fmla="*/ 169182 h 1494450"/>
              <a:gd name="connsiteX23" fmla="*/ 1303903 w 2523170"/>
              <a:gd name="connsiteY23" fmla="*/ 0 h 149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3170" h="1494450">
                <a:moveTo>
                  <a:pt x="1303903" y="0"/>
                </a:moveTo>
                <a:cubicBezTo>
                  <a:pt x="1531072" y="0"/>
                  <a:pt x="1720606" y="131535"/>
                  <a:pt x="1764440" y="306394"/>
                </a:cubicBezTo>
                <a:lnTo>
                  <a:pt x="1769134" y="344397"/>
                </a:lnTo>
                <a:lnTo>
                  <a:pt x="1769523" y="344365"/>
                </a:lnTo>
                <a:cubicBezTo>
                  <a:pt x="1996692" y="344365"/>
                  <a:pt x="2186227" y="475900"/>
                  <a:pt x="2230061" y="650759"/>
                </a:cubicBezTo>
                <a:lnTo>
                  <a:pt x="2238233" y="716934"/>
                </a:lnTo>
                <a:lnTo>
                  <a:pt x="2301442" y="732955"/>
                </a:lnTo>
                <a:cubicBezTo>
                  <a:pt x="2431742" y="777954"/>
                  <a:pt x="2523170" y="883302"/>
                  <a:pt x="2523170" y="1006086"/>
                </a:cubicBezTo>
                <a:cubicBezTo>
                  <a:pt x="2523170" y="1149334"/>
                  <a:pt x="2398727" y="1268849"/>
                  <a:pt x="2233296" y="1296490"/>
                </a:cubicBezTo>
                <a:lnTo>
                  <a:pt x="2181096" y="1300786"/>
                </a:lnTo>
                <a:lnTo>
                  <a:pt x="2153737" y="1351192"/>
                </a:lnTo>
                <a:cubicBezTo>
                  <a:pt x="2095345" y="1437623"/>
                  <a:pt x="1996459" y="1494450"/>
                  <a:pt x="1884300" y="1494450"/>
                </a:cubicBezTo>
                <a:lnTo>
                  <a:pt x="546820" y="1494450"/>
                </a:lnTo>
                <a:cubicBezTo>
                  <a:pt x="412229" y="1494450"/>
                  <a:pt x="296752" y="1412620"/>
                  <a:pt x="247425" y="1295998"/>
                </a:cubicBezTo>
                <a:lnTo>
                  <a:pt x="246650" y="1292162"/>
                </a:lnTo>
                <a:lnTo>
                  <a:pt x="207257" y="1274708"/>
                </a:lnTo>
                <a:cubicBezTo>
                  <a:pt x="82213" y="1205749"/>
                  <a:pt x="0" y="1088969"/>
                  <a:pt x="0" y="956514"/>
                </a:cubicBezTo>
                <a:cubicBezTo>
                  <a:pt x="0" y="744586"/>
                  <a:pt x="210466" y="572785"/>
                  <a:pt x="470088" y="572785"/>
                </a:cubicBezTo>
                <a:lnTo>
                  <a:pt x="516120" y="575628"/>
                </a:lnTo>
                <a:lnTo>
                  <a:pt x="524163" y="510508"/>
                </a:lnTo>
                <a:cubicBezTo>
                  <a:pt x="557038" y="379364"/>
                  <a:pt x="671870" y="272589"/>
                  <a:pt x="823068" y="227399"/>
                </a:cubicBezTo>
                <a:lnTo>
                  <a:pt x="884378" y="213880"/>
                </a:lnTo>
                <a:lnTo>
                  <a:pt x="914099" y="169182"/>
                </a:lnTo>
                <a:cubicBezTo>
                  <a:pt x="998577" y="67110"/>
                  <a:pt x="1141639" y="0"/>
                  <a:pt x="13039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06400" dist="50800" dir="54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700809"/>
            <a:ext cx="8434576" cy="5102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Callout 1 4"/>
          <p:cNvSpPr/>
          <p:nvPr/>
        </p:nvSpPr>
        <p:spPr>
          <a:xfrm>
            <a:off x="5303912" y="116632"/>
            <a:ext cx="3024336" cy="1440160"/>
          </a:xfrm>
          <a:prstGeom prst="borderCallout1">
            <a:avLst>
              <a:gd name="adj1" fmla="val 54312"/>
              <a:gd name="adj2" fmla="val 4085"/>
              <a:gd name="adj3" fmla="val 127437"/>
              <a:gd name="adj4" fmla="val -97222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Page Layout</a:t>
            </a: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 độ hiển thị trình bày trang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91" y="4847034"/>
            <a:ext cx="1905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5840" y="116632"/>
            <a:ext cx="4896544" cy="1373014"/>
          </a:xfrm>
          <a:prstGeom prst="borderCallout1">
            <a:avLst>
              <a:gd name="adj1" fmla="val 54312"/>
              <a:gd name="adj2" fmla="val 1471"/>
              <a:gd name="adj3" fmla="val 142931"/>
              <a:gd name="adj4" fmla="val -737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Page Break Preview</a:t>
            </a: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 độ hiển thị trình bày trang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7648" y="1755777"/>
            <a:ext cx="5472608" cy="50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3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752" y="1988840"/>
            <a:ext cx="9036496" cy="34849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b="1" dirty="0">
                <a:ln w="11430"/>
                <a:latin typeface="Times New Roman" pitchFamily="18" charset="0"/>
                <a:cs typeface="Times New Roman" pitchFamily="18" charset="0"/>
              </a:rPr>
              <a:t> Normal: Chế độ hiển thị bình thường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b="1" dirty="0">
                <a:ln w="11430"/>
                <a:latin typeface="Times New Roman" pitchFamily="18" charset="0"/>
                <a:cs typeface="Times New Roman" pitchFamily="18" charset="0"/>
              </a:rPr>
              <a:t> Page Layout: Chế độ hiển thị trình bày</a:t>
            </a:r>
          </a:p>
          <a:p>
            <a:pPr marL="0" indent="0">
              <a:buNone/>
              <a:defRPr/>
            </a:pPr>
            <a:r>
              <a:rPr lang="en-US" sz="3600" b="1" dirty="0">
                <a:ln w="11430"/>
                <a:latin typeface="Times New Roman" pitchFamily="18" charset="0"/>
                <a:cs typeface="Times New Roman" pitchFamily="18" charset="0"/>
              </a:rPr>
              <a:t>trang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b="1" dirty="0">
                <a:ln w="11430"/>
                <a:latin typeface="Times New Roman" pitchFamily="18" charset="0"/>
                <a:cs typeface="Times New Roman" pitchFamily="18" charset="0"/>
              </a:rPr>
              <a:t> Page Break Preview: Chế độ hiển thị trình</a:t>
            </a:r>
          </a:p>
          <a:p>
            <a:pPr marL="0" indent="0">
              <a:buNone/>
              <a:defRPr/>
            </a:pPr>
            <a:r>
              <a:rPr lang="en-US" sz="3600" b="1" dirty="0">
                <a:ln w="11430"/>
                <a:latin typeface="Times New Roman" pitchFamily="18" charset="0"/>
                <a:cs typeface="Times New Roman" pitchFamily="18" charset="0"/>
              </a:rPr>
              <a:t>bày trang</a:t>
            </a:r>
          </a:p>
          <a:p>
            <a:endParaRPr lang="vi-VN" sz="3600" dirty="0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866178" y="934817"/>
            <a:ext cx="3254846" cy="543476"/>
            <a:chOff x="326" y="1013"/>
            <a:chExt cx="4451" cy="783"/>
          </a:xfrm>
        </p:grpSpPr>
        <p:sp>
          <p:nvSpPr>
            <p:cNvPr id="9" name="AutoShape 25"/>
            <p:cNvSpPr>
              <a:spLocks noChangeArrowheads="1"/>
            </p:cNvSpPr>
            <p:nvPr/>
          </p:nvSpPr>
          <p:spPr bwMode="gray">
            <a:xfrm>
              <a:off x="326" y="1031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vi-V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trước khi in</a:t>
              </a:r>
              <a:endPara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337787" y="716709"/>
            <a:ext cx="931862" cy="992187"/>
            <a:chOff x="144" y="1176"/>
            <a:chExt cx="586" cy="625"/>
          </a:xfrm>
        </p:grpSpPr>
        <p:grpSp>
          <p:nvGrpSpPr>
            <p:cNvPr id="12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 Box 38"/>
            <p:cNvSpPr txBox="1">
              <a:spLocks noChangeArrowheads="1"/>
            </p:cNvSpPr>
            <p:nvPr/>
          </p:nvSpPr>
          <p:spPr bwMode="gray">
            <a:xfrm>
              <a:off x="359" y="1296"/>
              <a:ext cx="22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4015"/>
            <a:ext cx="1143000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88" y="1905673"/>
            <a:ext cx="7812360" cy="491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7608168" y="1636252"/>
            <a:ext cx="1734480" cy="143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8040217" y="1252803"/>
            <a:ext cx="2355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 ngắt trang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414702" y="956731"/>
            <a:ext cx="4180171" cy="628713"/>
            <a:chOff x="504" y="1008"/>
            <a:chExt cx="4416" cy="765"/>
          </a:xfrm>
        </p:grpSpPr>
        <p:sp>
          <p:nvSpPr>
            <p:cNvPr id="24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gray">
            <a:xfrm>
              <a:off x="801" y="1071"/>
              <a:ext cx="3976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vi-VN" sz="2800" b="1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ngắt trang</a:t>
              </a:r>
              <a:endParaRPr lang="en-US" sz="2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820817" y="800366"/>
            <a:ext cx="901687" cy="992187"/>
            <a:chOff x="144" y="1176"/>
            <a:chExt cx="586" cy="625"/>
          </a:xfrm>
        </p:grpSpPr>
        <p:grpSp>
          <p:nvGrpSpPr>
            <p:cNvPr id="27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30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46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47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48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49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Text Box 50"/>
            <p:cNvSpPr txBox="1">
              <a:spLocks noChangeArrowheads="1"/>
            </p:cNvSpPr>
            <p:nvPr/>
          </p:nvSpPr>
          <p:spPr bwMode="gray">
            <a:xfrm>
              <a:off x="356" y="1296"/>
              <a:ext cx="237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576728" y="2852936"/>
            <a:ext cx="0" cy="400506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96708" y="4915001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19236 0.012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6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19253 0.0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0363200" y="6172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192053" y="2190750"/>
            <a:ext cx="7467600" cy="3733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Hiện thị trang tính trong chế độ Page Break Preview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con trỏ chuột vào </a:t>
            </a: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ngắt trang cho rằng không hợp lí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trỏ chuột chuyển thành </a:t>
            </a: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 hoặc dạng </a:t>
            </a:r>
            <a:r>
              <a:rPr lang="en-US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↕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vi-VN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dấu ngắt trang </a:t>
            </a:r>
            <a:r>
              <a:rPr lang="en-US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vị trí mong muốn.</a:t>
            </a:r>
            <a:endParaRPr lang="vi-VN" sz="31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10111" y="2276873"/>
            <a:ext cx="8851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prstClr val="black"/>
                </a:solidFill>
                <a:latin typeface="Times New Roman" panose="02020603050405020304" pitchFamily="18" charset="0"/>
                <a:sym typeface="Wingdings"/>
              </a:rPr>
              <a:t></a:t>
            </a:r>
            <a:endParaRPr lang="vi-VN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860808" y="743311"/>
            <a:ext cx="4180171" cy="628713"/>
            <a:chOff x="504" y="1008"/>
            <a:chExt cx="4416" cy="765"/>
          </a:xfrm>
        </p:grpSpPr>
        <p:sp>
          <p:nvSpPr>
            <p:cNvPr id="36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gray">
            <a:xfrm>
              <a:off x="801" y="1071"/>
              <a:ext cx="3976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vi-VN" sz="2800" b="1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ngắt trang</a:t>
              </a:r>
              <a:endParaRPr lang="en-US" sz="2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2266923" y="586946"/>
            <a:ext cx="901687" cy="992187"/>
            <a:chOff x="144" y="1176"/>
            <a:chExt cx="586" cy="625"/>
          </a:xfrm>
        </p:grpSpPr>
        <p:grpSp>
          <p:nvGrpSpPr>
            <p:cNvPr id="39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41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48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 Box 50"/>
            <p:cNvSpPr txBox="1">
              <a:spLocks noChangeArrowheads="1"/>
            </p:cNvSpPr>
            <p:nvPr/>
          </p:nvSpPr>
          <p:spPr bwMode="gray">
            <a:xfrm>
              <a:off x="356" y="1296"/>
              <a:ext cx="237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4902"/>
            <a:ext cx="1143000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929759" y="1262390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trang in</a:t>
            </a: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67" y="1269373"/>
            <a:ext cx="3779838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301" name="Group 5"/>
          <p:cNvGrpSpPr>
            <a:grpSpLocks/>
          </p:cNvGrpSpPr>
          <p:nvPr/>
        </p:nvGrpSpPr>
        <p:grpSpPr bwMode="auto">
          <a:xfrm>
            <a:off x="4633167" y="1262390"/>
            <a:ext cx="381000" cy="5257800"/>
            <a:chOff x="1824" y="1056"/>
            <a:chExt cx="240" cy="3024"/>
          </a:xfrm>
        </p:grpSpPr>
        <p:sp>
          <p:nvSpPr>
            <p:cNvPr id="183302" name="Line 6"/>
            <p:cNvSpPr>
              <a:spLocks noChangeShapeType="1"/>
            </p:cNvSpPr>
            <p:nvPr/>
          </p:nvSpPr>
          <p:spPr bwMode="auto">
            <a:xfrm>
              <a:off x="2064" y="1056"/>
              <a:ext cx="0" cy="3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03" name="Line 7"/>
            <p:cNvSpPr>
              <a:spLocks noChangeShapeType="1"/>
            </p:cNvSpPr>
            <p:nvPr/>
          </p:nvSpPr>
          <p:spPr bwMode="auto">
            <a:xfrm flipH="1">
              <a:off x="1824" y="2272"/>
              <a:ext cx="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4633167" y="6248400"/>
            <a:ext cx="3733800" cy="381000"/>
            <a:chOff x="1952" y="3888"/>
            <a:chExt cx="2352" cy="240"/>
          </a:xfrm>
        </p:grpSpPr>
        <p:sp>
          <p:nvSpPr>
            <p:cNvPr id="183305" name="Line 9"/>
            <p:cNvSpPr>
              <a:spLocks noChangeShapeType="1"/>
            </p:cNvSpPr>
            <p:nvPr/>
          </p:nvSpPr>
          <p:spPr bwMode="auto">
            <a:xfrm>
              <a:off x="1952" y="3888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06" name="Line 10"/>
            <p:cNvSpPr>
              <a:spLocks noChangeShapeType="1"/>
            </p:cNvSpPr>
            <p:nvPr/>
          </p:nvSpPr>
          <p:spPr bwMode="auto">
            <a:xfrm>
              <a:off x="3072" y="388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3307" name="Group 11"/>
          <p:cNvGrpSpPr>
            <a:grpSpLocks/>
          </p:cNvGrpSpPr>
          <p:nvPr/>
        </p:nvGrpSpPr>
        <p:grpSpPr bwMode="auto">
          <a:xfrm>
            <a:off x="4639276" y="1262390"/>
            <a:ext cx="3733800" cy="457200"/>
            <a:chOff x="1908" y="1056"/>
            <a:chExt cx="2352" cy="288"/>
          </a:xfrm>
        </p:grpSpPr>
        <p:sp>
          <p:nvSpPr>
            <p:cNvPr id="183308" name="Line 12"/>
            <p:cNvSpPr>
              <a:spLocks noChangeShapeType="1"/>
            </p:cNvSpPr>
            <p:nvPr/>
          </p:nvSpPr>
          <p:spPr bwMode="auto">
            <a:xfrm>
              <a:off x="1908" y="1344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09" name="Line 13"/>
            <p:cNvSpPr>
              <a:spLocks noChangeShapeType="1"/>
            </p:cNvSpPr>
            <p:nvPr/>
          </p:nvSpPr>
          <p:spPr bwMode="auto">
            <a:xfrm>
              <a:off x="3072" y="10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3310" name="Group 14"/>
          <p:cNvGrpSpPr>
            <a:grpSpLocks/>
          </p:cNvGrpSpPr>
          <p:nvPr/>
        </p:nvGrpSpPr>
        <p:grpSpPr bwMode="auto">
          <a:xfrm flipH="1">
            <a:off x="7960567" y="1276472"/>
            <a:ext cx="406400" cy="5257800"/>
            <a:chOff x="1936" y="1088"/>
            <a:chExt cx="224" cy="3024"/>
          </a:xfrm>
        </p:grpSpPr>
        <p:sp>
          <p:nvSpPr>
            <p:cNvPr id="183311" name="Line 15"/>
            <p:cNvSpPr>
              <a:spLocks noChangeShapeType="1"/>
            </p:cNvSpPr>
            <p:nvPr/>
          </p:nvSpPr>
          <p:spPr bwMode="auto">
            <a:xfrm>
              <a:off x="2160" y="1088"/>
              <a:ext cx="0" cy="3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12" name="Line 16"/>
            <p:cNvSpPr>
              <a:spLocks noChangeShapeType="1"/>
            </p:cNvSpPr>
            <p:nvPr/>
          </p:nvSpPr>
          <p:spPr bwMode="auto">
            <a:xfrm flipH="1">
              <a:off x="1936" y="2592"/>
              <a:ext cx="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3313" name="AutoShape 17"/>
          <p:cNvSpPr>
            <a:spLocks/>
          </p:cNvSpPr>
          <p:nvPr/>
        </p:nvSpPr>
        <p:spPr bwMode="auto">
          <a:xfrm>
            <a:off x="2667000" y="2596964"/>
            <a:ext cx="1143000" cy="418728"/>
          </a:xfrm>
          <a:prstGeom prst="callout2">
            <a:avLst>
              <a:gd name="adj1" fmla="val 33333"/>
              <a:gd name="adj2" fmla="val 103334"/>
              <a:gd name="adj3" fmla="val 33333"/>
              <a:gd name="adj4" fmla="val 146250"/>
              <a:gd name="adj5" fmla="val 177044"/>
              <a:gd name="adj6" fmla="val 18602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trái</a:t>
            </a:r>
          </a:p>
        </p:txBody>
      </p:sp>
      <p:sp>
        <p:nvSpPr>
          <p:cNvPr id="183314" name="AutoShape 18"/>
          <p:cNvSpPr>
            <a:spLocks/>
          </p:cNvSpPr>
          <p:nvPr/>
        </p:nvSpPr>
        <p:spPr bwMode="auto">
          <a:xfrm>
            <a:off x="8686800" y="1981200"/>
            <a:ext cx="1143000" cy="511696"/>
          </a:xfrm>
          <a:prstGeom prst="callout2">
            <a:avLst>
              <a:gd name="adj1" fmla="val 33333"/>
              <a:gd name="adj2" fmla="val -6667"/>
              <a:gd name="adj3" fmla="val 33333"/>
              <a:gd name="adj4" fmla="val -99306"/>
              <a:gd name="adj5" fmla="val -95424"/>
              <a:gd name="adj6" fmla="val -18973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trên</a:t>
            </a:r>
          </a:p>
        </p:txBody>
      </p:sp>
      <p:sp>
        <p:nvSpPr>
          <p:cNvPr id="183315" name="AutoShape 19"/>
          <p:cNvSpPr>
            <a:spLocks/>
          </p:cNvSpPr>
          <p:nvPr/>
        </p:nvSpPr>
        <p:spPr bwMode="auto">
          <a:xfrm>
            <a:off x="8948868" y="3293616"/>
            <a:ext cx="1371600" cy="525016"/>
          </a:xfrm>
          <a:prstGeom prst="callout2">
            <a:avLst>
              <a:gd name="adj1" fmla="val 27273"/>
              <a:gd name="adj2" fmla="val -5556"/>
              <a:gd name="adj3" fmla="val 27273"/>
              <a:gd name="adj4" fmla="val -33333"/>
              <a:gd name="adj5" fmla="val 115144"/>
              <a:gd name="adj6" fmla="val -60806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phải</a:t>
            </a:r>
          </a:p>
        </p:txBody>
      </p:sp>
      <p:sp>
        <p:nvSpPr>
          <p:cNvPr id="183316" name="AutoShape 20"/>
          <p:cNvSpPr>
            <a:spLocks/>
          </p:cNvSpPr>
          <p:nvPr/>
        </p:nvSpPr>
        <p:spPr bwMode="auto">
          <a:xfrm>
            <a:off x="2800264" y="5951984"/>
            <a:ext cx="1331168" cy="458688"/>
          </a:xfrm>
          <a:prstGeom prst="callout2">
            <a:avLst>
              <a:gd name="adj1" fmla="val 30000"/>
              <a:gd name="adj2" fmla="val 106667"/>
              <a:gd name="adj3" fmla="val 30000"/>
              <a:gd name="adj4" fmla="val 201806"/>
              <a:gd name="adj5" fmla="val 107794"/>
              <a:gd name="adj6" fmla="val 2652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dưới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79780" y="157164"/>
            <a:ext cx="7010400" cy="909637"/>
            <a:chOff x="504" y="1008"/>
            <a:chExt cx="4416" cy="765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gray">
            <a:xfrm>
              <a:off x="729" y="1024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en-US" sz="2800" b="1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lề và hướng giấy in	</a:t>
              </a:r>
              <a:endParaRPr lang="vi-VN" sz="2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51"/>
          <p:cNvGrpSpPr>
            <a:grpSpLocks/>
          </p:cNvGrpSpPr>
          <p:nvPr/>
        </p:nvGrpSpPr>
        <p:grpSpPr bwMode="auto">
          <a:xfrm>
            <a:off x="1624769" y="75888"/>
            <a:ext cx="931863" cy="992187"/>
            <a:chOff x="144" y="1176"/>
            <a:chExt cx="586" cy="625"/>
          </a:xfrm>
        </p:grpSpPr>
        <p:grpSp>
          <p:nvGrpSpPr>
            <p:cNvPr id="26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8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62"/>
            <p:cNvSpPr txBox="1">
              <a:spLocks noChangeArrowheads="1"/>
            </p:cNvSpPr>
            <p:nvPr/>
          </p:nvSpPr>
          <p:spPr bwMode="gray">
            <a:xfrm>
              <a:off x="360" y="1296"/>
              <a:ext cx="22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1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13" grpId="0" animBg="1"/>
      <p:bldP spid="183314" grpId="0" animBg="1"/>
      <p:bldP spid="183315" grpId="0" animBg="1"/>
      <p:bldP spid="18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697882"/>
            <a:ext cx="8107680" cy="35394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 Mở lệnh dải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nháy chuột vào nút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phía dưới, bên phải nhóm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xuất hiện hộp thoại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Nháy chuột để mở trang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kích thước lề hiện tại đang được hiện thị trong các ô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Top, Bottom, Right, Left.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3: Thay đổi số trong các ô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Top, Bottom, Right, Left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thiệt đặt lề.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5747" y="1748135"/>
            <a:ext cx="246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Đặt lề trang: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03" y="3184888"/>
            <a:ext cx="675005" cy="46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94448" y="1018833"/>
            <a:ext cx="4301693" cy="576255"/>
            <a:chOff x="504" y="1008"/>
            <a:chExt cx="4416" cy="765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gray">
            <a:xfrm>
              <a:off x="729" y="1024"/>
              <a:ext cx="3976" cy="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en-US" sz="2800" b="1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lề và hướng giấy in	</a:t>
              </a:r>
              <a:endParaRPr lang="vi-VN" sz="2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743935" y="788959"/>
            <a:ext cx="931863" cy="992187"/>
            <a:chOff x="144" y="1176"/>
            <a:chExt cx="586" cy="625"/>
          </a:xfrm>
        </p:grpSpPr>
        <p:grpSp>
          <p:nvGrpSpPr>
            <p:cNvPr id="13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62"/>
            <p:cNvSpPr txBox="1">
              <a:spLocks noChangeArrowheads="1"/>
            </p:cNvSpPr>
            <p:nvPr/>
          </p:nvSpPr>
          <p:spPr bwMode="gray">
            <a:xfrm>
              <a:off x="360" y="1296"/>
              <a:ext cx="22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641043"/>
            <a:ext cx="1143000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910424"/>
            <a:ext cx="8107680" cy="2246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hộp thoai 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Page Setup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thực hiện theo 2 bước:</a:t>
            </a: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Bước 1: Nháy chuột để mở trang 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của hộp thoại 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Page Setup.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Bước 2: Chọn 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Portrait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hướng giấy đứng hoặc 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Landscape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hướng giấy ngang.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5747" y="1748135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Đặt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giấy in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94448" y="1018833"/>
            <a:ext cx="4301693" cy="576255"/>
            <a:chOff x="504" y="1008"/>
            <a:chExt cx="4416" cy="765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gray">
            <a:xfrm>
              <a:off x="729" y="1024"/>
              <a:ext cx="3976" cy="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en-US" sz="2800" b="1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lề và hướng giấy in	</a:t>
              </a:r>
              <a:endParaRPr lang="vi-VN" sz="2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743935" y="788959"/>
            <a:ext cx="931863" cy="992187"/>
            <a:chOff x="144" y="1176"/>
            <a:chExt cx="586" cy="625"/>
          </a:xfrm>
        </p:grpSpPr>
        <p:grpSp>
          <p:nvGrpSpPr>
            <p:cNvPr id="13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62"/>
            <p:cNvSpPr txBox="1">
              <a:spLocks noChangeArrowheads="1"/>
            </p:cNvSpPr>
            <p:nvPr/>
          </p:nvSpPr>
          <p:spPr bwMode="gray">
            <a:xfrm>
              <a:off x="360" y="1296"/>
              <a:ext cx="22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680209"/>
            <a:ext cx="1143000" cy="8708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53336"/>
            <a:ext cx="914400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07" y="2012237"/>
            <a:ext cx="8444611" cy="43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19536" y="1589158"/>
            <a:ext cx="91830" cy="432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157374" y="3439626"/>
            <a:ext cx="36004" cy="948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48220" y="245357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32832" y="2038461"/>
            <a:ext cx="66087" cy="328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31704" y="1918162"/>
            <a:ext cx="432048" cy="46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9127" y="12201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File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2414" y="16614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6241" y="4388500"/>
            <a:ext cx="144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Print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7688" y="1508180"/>
            <a:ext cx="23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số tờ để in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5800" y="2165544"/>
            <a:ext cx="14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máy in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59" y="6341978"/>
            <a:ext cx="6389106" cy="456254"/>
          </a:xfrm>
          <a:prstGeom prst="rect">
            <a:avLst/>
          </a:prstGeom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450768" y="149480"/>
            <a:ext cx="2761928" cy="636588"/>
            <a:chOff x="504" y="1008"/>
            <a:chExt cx="4416" cy="765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en-US" sz="2800" b="1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trang tính</a:t>
              </a:r>
            </a:p>
          </p:txBody>
        </p:sp>
      </p:grpSp>
      <p:grpSp>
        <p:nvGrpSpPr>
          <p:cNvPr id="26" name="Group 63"/>
          <p:cNvGrpSpPr>
            <a:grpSpLocks/>
          </p:cNvGrpSpPr>
          <p:nvPr/>
        </p:nvGrpSpPr>
        <p:grpSpPr bwMode="auto">
          <a:xfrm>
            <a:off x="1689694" y="-80392"/>
            <a:ext cx="912720" cy="992187"/>
            <a:chOff x="144" y="1176"/>
            <a:chExt cx="586" cy="625"/>
          </a:xfrm>
        </p:grpSpPr>
        <p:grpSp>
          <p:nvGrpSpPr>
            <p:cNvPr id="27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9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70"/>
              <p:cNvSpPr>
                <a:spLocks noChangeArrowheads="1"/>
              </p:cNvSpPr>
              <p:nvPr/>
            </p:nvSpPr>
            <p:spPr bwMode="gray">
              <a:xfrm>
                <a:off x="2621" y="2114"/>
                <a:ext cx="527" cy="103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71"/>
              <p:cNvSpPr>
                <a:spLocks noChangeArrowheads="1"/>
              </p:cNvSpPr>
              <p:nvPr/>
            </p:nvSpPr>
            <p:spPr bwMode="gray">
              <a:xfrm>
                <a:off x="2621" y="2114"/>
                <a:ext cx="527" cy="10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72"/>
              <p:cNvSpPr>
                <a:spLocks noChangeArrowheads="1"/>
              </p:cNvSpPr>
              <p:nvPr/>
            </p:nvSpPr>
            <p:spPr bwMode="gray">
              <a:xfrm>
                <a:off x="2337" y="2114"/>
                <a:ext cx="1096" cy="103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73"/>
              <p:cNvSpPr>
                <a:spLocks noChangeArrowheads="1"/>
              </p:cNvSpPr>
              <p:nvPr/>
            </p:nvSpPr>
            <p:spPr bwMode="gray">
              <a:xfrm>
                <a:off x="2337" y="2114"/>
                <a:ext cx="1096" cy="103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 Box 74"/>
            <p:cNvSpPr txBox="1">
              <a:spLocks noChangeArrowheads="1"/>
            </p:cNvSpPr>
            <p:nvPr/>
          </p:nvSpPr>
          <p:spPr bwMode="gray">
            <a:xfrm>
              <a:off x="358" y="1296"/>
              <a:ext cx="23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0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746" y="2276873"/>
            <a:ext cx="8107680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Để in trang tính ta thực hiện: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Bước 1: Chọn lệnh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Print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trên bảng chọn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(hoặc trên hộp thoại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 Setup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 hộp thoại này vẫn đang được hiển thị)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Bước 2: Nháy chuột tiếp vào nút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Print.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84230" y="1174453"/>
            <a:ext cx="2761928" cy="636588"/>
            <a:chOff x="504" y="1008"/>
            <a:chExt cx="4416" cy="765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en-US" sz="2800" b="1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trang tính</a:t>
              </a: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1481618" y="996654"/>
            <a:ext cx="912720" cy="992187"/>
            <a:chOff x="144" y="1176"/>
            <a:chExt cx="586" cy="625"/>
          </a:xfrm>
        </p:grpSpPr>
        <p:grpSp>
          <p:nvGrpSpPr>
            <p:cNvPr id="11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70"/>
              <p:cNvSpPr>
                <a:spLocks noChangeArrowheads="1"/>
              </p:cNvSpPr>
              <p:nvPr/>
            </p:nvSpPr>
            <p:spPr bwMode="gray">
              <a:xfrm>
                <a:off x="2621" y="2114"/>
                <a:ext cx="527" cy="103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71"/>
              <p:cNvSpPr>
                <a:spLocks noChangeArrowheads="1"/>
              </p:cNvSpPr>
              <p:nvPr/>
            </p:nvSpPr>
            <p:spPr bwMode="gray">
              <a:xfrm>
                <a:off x="2621" y="2114"/>
                <a:ext cx="527" cy="10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72"/>
              <p:cNvSpPr>
                <a:spLocks noChangeArrowheads="1"/>
              </p:cNvSpPr>
              <p:nvPr/>
            </p:nvSpPr>
            <p:spPr bwMode="gray">
              <a:xfrm>
                <a:off x="2337" y="2114"/>
                <a:ext cx="1096" cy="103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73"/>
              <p:cNvSpPr>
                <a:spLocks noChangeArrowheads="1"/>
              </p:cNvSpPr>
              <p:nvPr/>
            </p:nvSpPr>
            <p:spPr bwMode="gray">
              <a:xfrm>
                <a:off x="2337" y="2114"/>
                <a:ext cx="1096" cy="103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 Box 74"/>
            <p:cNvSpPr txBox="1">
              <a:spLocks noChangeArrowheads="1"/>
            </p:cNvSpPr>
            <p:nvPr/>
          </p:nvSpPr>
          <p:spPr bwMode="gray">
            <a:xfrm>
              <a:off x="358" y="1296"/>
              <a:ext cx="23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93" y="1098932"/>
            <a:ext cx="1143000" cy="87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21288"/>
            <a:ext cx="914400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729E7F-22F5-49ED-AB21-A580A3F96823}"/>
              </a:ext>
            </a:extLst>
          </p:cNvPr>
          <p:cNvSpPr/>
          <p:nvPr/>
        </p:nvSpPr>
        <p:spPr>
          <a:xfrm>
            <a:off x="1524000" y="427038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D90A9-63A3-40DE-91C6-AEDC21CEA15D}"/>
              </a:ext>
            </a:extLst>
          </p:cNvPr>
          <p:cNvSpPr txBox="1"/>
          <p:nvPr/>
        </p:nvSpPr>
        <p:spPr>
          <a:xfrm>
            <a:off x="1547813" y="542926"/>
            <a:ext cx="904875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3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33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THCS KHÁNH BÌNH</a:t>
            </a:r>
            <a:endParaRPr lang="en-US" sz="33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9FE7F-0BDE-454F-9516-832B0EF81637}"/>
              </a:ext>
            </a:extLst>
          </p:cNvPr>
          <p:cNvSpPr/>
          <p:nvPr/>
        </p:nvSpPr>
        <p:spPr>
          <a:xfrm>
            <a:off x="1524000" y="3806826"/>
            <a:ext cx="2457450" cy="442913"/>
          </a:xfrm>
          <a:prstGeom prst="rect">
            <a:avLst/>
          </a:prstGeom>
          <a:solidFill>
            <a:srgbClr val="403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541349-0AE9-45D1-86B8-C99BED8A024A}"/>
              </a:ext>
            </a:extLst>
          </p:cNvPr>
          <p:cNvSpPr/>
          <p:nvPr/>
        </p:nvSpPr>
        <p:spPr>
          <a:xfrm>
            <a:off x="1524001" y="2465389"/>
            <a:ext cx="1927225" cy="1990725"/>
          </a:xfrm>
          <a:prstGeom prst="rect">
            <a:avLst/>
          </a:prstGeom>
          <a:solidFill>
            <a:srgbClr val="403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843214" y="1628775"/>
            <a:ext cx="6232525" cy="1111250"/>
            <a:chOff x="2044244" y="2605976"/>
            <a:chExt cx="8309666" cy="1482315"/>
          </a:xfrm>
        </p:grpSpPr>
        <p:sp>
          <p:nvSpPr>
            <p:cNvPr id="14348" name="TextBox 20"/>
            <p:cNvSpPr txBox="1">
              <a:spLocks noChangeArrowheads="1"/>
            </p:cNvSpPr>
            <p:nvPr/>
          </p:nvSpPr>
          <p:spPr bwMode="auto">
            <a:xfrm>
              <a:off x="2044244" y="2610963"/>
              <a:ext cx="8309666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6600" b="1" i="1">
                  <a:solidFill>
                    <a:srgbClr val="FFD9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HỌC 7</a:t>
              </a:r>
            </a:p>
          </p:txBody>
        </p:sp>
        <p:sp>
          <p:nvSpPr>
            <p:cNvPr id="14349" name="TextBox 21"/>
            <p:cNvSpPr txBox="1">
              <a:spLocks noChangeArrowheads="1"/>
            </p:cNvSpPr>
            <p:nvPr/>
          </p:nvSpPr>
          <p:spPr bwMode="auto">
            <a:xfrm>
              <a:off x="2221239" y="2605976"/>
              <a:ext cx="7868789" cy="14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6600" b="1" i="1">
                  <a:solidFill>
                    <a:srgbClr val="FF6A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HỌC 7</a:t>
              </a:r>
            </a:p>
          </p:txBody>
        </p:sp>
        <p:sp>
          <p:nvSpPr>
            <p:cNvPr id="14350" name="TextBox 22"/>
            <p:cNvSpPr txBox="1">
              <a:spLocks noChangeArrowheads="1"/>
            </p:cNvSpPr>
            <p:nvPr/>
          </p:nvSpPr>
          <p:spPr bwMode="auto">
            <a:xfrm>
              <a:off x="2208593" y="2605977"/>
              <a:ext cx="8112481" cy="14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66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HỌC 7 </a:t>
              </a:r>
            </a:p>
          </p:txBody>
        </p:sp>
      </p:grpSp>
      <p:pic>
        <p:nvPicPr>
          <p:cNvPr id="14344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1E1842"/>
              </a:clrFrom>
              <a:clrTo>
                <a:srgbClr val="1E18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582989"/>
            <a:ext cx="66944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gray">
          <a:xfrm>
            <a:off x="6311901" y="3048001"/>
            <a:ext cx="5669336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0" cap="none" spc="0" normalizeH="0" baseline="0" noProof="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F4D5B"/>
                    </a:gs>
                    <a:gs pos="100000">
                      <a:srgbClr val="BD6A1F"/>
                    </a:gs>
                  </a:gsLst>
                  <a:lin ang="5400000" scaled="1"/>
                </a:gra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Chúc các em học tốt !</a:t>
            </a:r>
            <a:endParaRPr kumimoji="0" lang="en-US" sz="5400" b="1" i="0" u="none" strike="noStrike" kern="10" cap="none" spc="0" normalizeH="0" baseline="0" noProof="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F4D5B"/>
                  </a:gs>
                  <a:gs pos="100000">
                    <a:srgbClr val="BD6A1F"/>
                  </a:gs>
                </a:gsLst>
                <a:lin ang="5400000" scaled="1"/>
              </a:gra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4422" y="298451"/>
            <a:ext cx="31829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6549" y="5570352"/>
            <a:ext cx="1944688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>
            <a:extLst>
              <a:ext uri="{FF2B5EF4-FFF2-40B4-BE49-F238E27FC236}">
                <a16:creationId xmlns:a16="http://schemas.microsoft.com/office/drawing/2014/main" id="{6F579657-88D7-4BC0-B737-DB282DB02817}"/>
              </a:ext>
            </a:extLst>
          </p:cNvPr>
          <p:cNvSpPr/>
          <p:nvPr/>
        </p:nvSpPr>
        <p:spPr>
          <a:xfrm>
            <a:off x="-633413" y="1085851"/>
            <a:ext cx="352425" cy="354013"/>
          </a:xfrm>
          <a:prstGeom prst="teardrop">
            <a:avLst/>
          </a:prstGeom>
          <a:solidFill>
            <a:srgbClr val="1B26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91F7FFB5-0E3F-4572-A41C-5B781CCDE633}"/>
              </a:ext>
            </a:extLst>
          </p:cNvPr>
          <p:cNvSpPr/>
          <p:nvPr/>
        </p:nvSpPr>
        <p:spPr>
          <a:xfrm>
            <a:off x="-633413" y="1498601"/>
            <a:ext cx="352425" cy="352425"/>
          </a:xfrm>
          <a:prstGeom prst="teardrop">
            <a:avLst/>
          </a:prstGeom>
          <a:solidFill>
            <a:srgbClr val="0F4C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2B8C9B7-A95D-4CA8-9608-9BE3EC78FA1A}"/>
              </a:ext>
            </a:extLst>
          </p:cNvPr>
          <p:cNvSpPr/>
          <p:nvPr/>
        </p:nvSpPr>
        <p:spPr>
          <a:xfrm>
            <a:off x="-633413" y="1909763"/>
            <a:ext cx="352425" cy="354012"/>
          </a:xfrm>
          <a:prstGeom prst="teardrop">
            <a:avLst/>
          </a:prstGeom>
          <a:solidFill>
            <a:srgbClr val="00B7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96C60FE-D929-45E1-8394-EDE5C5FD3017}"/>
              </a:ext>
            </a:extLst>
          </p:cNvPr>
          <p:cNvSpPr/>
          <p:nvPr/>
        </p:nvSpPr>
        <p:spPr>
          <a:xfrm>
            <a:off x="-633413" y="2322513"/>
            <a:ext cx="352425" cy="354012"/>
          </a:xfrm>
          <a:prstGeom prst="teardrop">
            <a:avLst/>
          </a:prstGeom>
          <a:solidFill>
            <a:srgbClr val="FDCB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09672-54E9-4ED1-AEDA-0D1B379FFB65}"/>
              </a:ext>
            </a:extLst>
          </p:cNvPr>
          <p:cNvSpPr/>
          <p:nvPr/>
        </p:nvSpPr>
        <p:spPr>
          <a:xfrm>
            <a:off x="206665" y="178666"/>
            <a:ext cx="2339975" cy="2263775"/>
          </a:xfrm>
          <a:prstGeom prst="rect">
            <a:avLst/>
          </a:prstGeom>
          <a:solidFill>
            <a:srgbClr val="1B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755B9-8E02-4162-BD8C-E656BC4B7E0F}"/>
              </a:ext>
            </a:extLst>
          </p:cNvPr>
          <p:cNvSpPr/>
          <p:nvPr/>
        </p:nvSpPr>
        <p:spPr>
          <a:xfrm>
            <a:off x="2546640" y="178665"/>
            <a:ext cx="722313" cy="2470150"/>
          </a:xfrm>
          <a:custGeom>
            <a:avLst/>
            <a:gdLst>
              <a:gd name="connsiteX0" fmla="*/ 0 w 1152523"/>
              <a:gd name="connsiteY0" fmla="*/ 0 h 1371600"/>
              <a:gd name="connsiteX1" fmla="*/ 1152523 w 1152523"/>
              <a:gd name="connsiteY1" fmla="*/ 0 h 1371600"/>
              <a:gd name="connsiteX2" fmla="*/ 1152523 w 1152523"/>
              <a:gd name="connsiteY2" fmla="*/ 1371600 h 1371600"/>
              <a:gd name="connsiteX3" fmla="*/ 0 w 1152523"/>
              <a:gd name="connsiteY3" fmla="*/ 1371600 h 1371600"/>
              <a:gd name="connsiteX4" fmla="*/ 0 w 1152523"/>
              <a:gd name="connsiteY4" fmla="*/ 0 h 1371600"/>
              <a:gd name="connsiteX0" fmla="*/ 0 w 1157286"/>
              <a:gd name="connsiteY0" fmla="*/ 0 h 1485900"/>
              <a:gd name="connsiteX1" fmla="*/ 1152523 w 1157286"/>
              <a:gd name="connsiteY1" fmla="*/ 0 h 1485900"/>
              <a:gd name="connsiteX2" fmla="*/ 1157286 w 1157286"/>
              <a:gd name="connsiteY2" fmla="*/ 1485900 h 1485900"/>
              <a:gd name="connsiteX3" fmla="*/ 0 w 1157286"/>
              <a:gd name="connsiteY3" fmla="*/ 1371600 h 1485900"/>
              <a:gd name="connsiteX4" fmla="*/ 0 w 1157286"/>
              <a:gd name="connsiteY4" fmla="*/ 0 h 1485900"/>
              <a:gd name="connsiteX0" fmla="*/ 0 w 1157744"/>
              <a:gd name="connsiteY0" fmla="*/ 0 h 1485900"/>
              <a:gd name="connsiteX1" fmla="*/ 1157286 w 1157744"/>
              <a:gd name="connsiteY1" fmla="*/ 323850 h 1485900"/>
              <a:gd name="connsiteX2" fmla="*/ 1157286 w 1157744"/>
              <a:gd name="connsiteY2" fmla="*/ 1485900 h 1485900"/>
              <a:gd name="connsiteX3" fmla="*/ 0 w 1157744"/>
              <a:gd name="connsiteY3" fmla="*/ 1371600 h 1485900"/>
              <a:gd name="connsiteX4" fmla="*/ 0 w 1157744"/>
              <a:gd name="connsiteY4" fmla="*/ 0 h 1485900"/>
              <a:gd name="connsiteX0" fmla="*/ 0 w 1162260"/>
              <a:gd name="connsiteY0" fmla="*/ 0 h 1485900"/>
              <a:gd name="connsiteX1" fmla="*/ 1162049 w 1162260"/>
              <a:gd name="connsiteY1" fmla="*/ 314325 h 1485900"/>
              <a:gd name="connsiteX2" fmla="*/ 1157286 w 1162260"/>
              <a:gd name="connsiteY2" fmla="*/ 1485900 h 1485900"/>
              <a:gd name="connsiteX3" fmla="*/ 0 w 1162260"/>
              <a:gd name="connsiteY3" fmla="*/ 1371600 h 1485900"/>
              <a:gd name="connsiteX4" fmla="*/ 0 w 1162260"/>
              <a:gd name="connsiteY4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260" h="1485900">
                <a:moveTo>
                  <a:pt x="0" y="0"/>
                </a:moveTo>
                <a:lnTo>
                  <a:pt x="1162049" y="314325"/>
                </a:lnTo>
                <a:cubicBezTo>
                  <a:pt x="1163637" y="809625"/>
                  <a:pt x="1155698" y="990600"/>
                  <a:pt x="1157286" y="1485900"/>
                </a:cubicBez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44A56"/>
              </a:gs>
              <a:gs pos="100000">
                <a:srgbClr val="1B262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6A4734E-1B5D-4D3D-BE88-56325C391B84}"/>
              </a:ext>
            </a:extLst>
          </p:cNvPr>
          <p:cNvSpPr/>
          <p:nvPr/>
        </p:nvSpPr>
        <p:spPr>
          <a:xfrm>
            <a:off x="3268952" y="597619"/>
            <a:ext cx="8812212" cy="1954212"/>
          </a:xfrm>
          <a:prstGeom prst="homePlate">
            <a:avLst>
              <a:gd name="adj" fmla="val 39371"/>
            </a:avLst>
          </a:prstGeom>
          <a:solidFill>
            <a:srgbClr val="1B262C"/>
          </a:solidFill>
          <a:ln>
            <a:noFill/>
          </a:ln>
          <a:effectLst>
            <a:outerShdw blurRad="190500" dist="1270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404CC8-CB8F-4DBF-B6D4-D55BC1A0333E}"/>
              </a:ext>
            </a:extLst>
          </p:cNvPr>
          <p:cNvSpPr/>
          <p:nvPr/>
        </p:nvSpPr>
        <p:spPr>
          <a:xfrm>
            <a:off x="270579" y="280835"/>
            <a:ext cx="2212158" cy="20586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D6A9D8-FB8A-4428-88C7-48E93CAD9634}"/>
              </a:ext>
            </a:extLst>
          </p:cNvPr>
          <p:cNvSpPr/>
          <p:nvPr/>
        </p:nvSpPr>
        <p:spPr>
          <a:xfrm>
            <a:off x="440027" y="413616"/>
            <a:ext cx="1873250" cy="1793875"/>
          </a:xfrm>
          <a:prstGeom prst="ellipse">
            <a:avLst/>
          </a:prstGeom>
          <a:solidFill>
            <a:srgbClr val="1B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8DB02B-2D0E-4EBD-87A6-DFB2CFEF164F}"/>
              </a:ext>
            </a:extLst>
          </p:cNvPr>
          <p:cNvSpPr txBox="1"/>
          <p:nvPr/>
        </p:nvSpPr>
        <p:spPr>
          <a:xfrm>
            <a:off x="3268952" y="567456"/>
            <a:ext cx="88122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Bài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7</a:t>
            </a:r>
          </a:p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/>
              </a:rPr>
              <a:t>Trình</a:t>
            </a:r>
            <a:r>
              <a:rPr lang="en-US" sz="36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</a:rPr>
              <a:t>bày</a:t>
            </a:r>
            <a:r>
              <a:rPr lang="en-US" sz="36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</a:rPr>
              <a:t>và</a:t>
            </a:r>
            <a:r>
              <a:rPr lang="en-US" sz="3600" b="1" dirty="0">
                <a:solidFill>
                  <a:srgbClr val="FFFFFF"/>
                </a:solidFill>
                <a:latin typeface="Arial"/>
              </a:rPr>
              <a:t> in </a:t>
            </a:r>
            <a:r>
              <a:rPr lang="en-US" sz="3600" b="1" dirty="0" err="1">
                <a:solidFill>
                  <a:srgbClr val="FFFFFF"/>
                </a:solidFill>
                <a:latin typeface="Arial"/>
              </a:rPr>
              <a:t>trang</a:t>
            </a:r>
            <a:r>
              <a:rPr lang="en-US" sz="36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</a:rPr>
              <a:t>tính</a:t>
            </a:r>
            <a:endParaRPr lang="en-US" sz="36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8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9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9000">
              <a:srgbClr val="0000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7343286-752F-4E9F-8529-7D790EB48BBE}"/>
              </a:ext>
            </a:extLst>
          </p:cNvPr>
          <p:cNvSpPr/>
          <p:nvPr/>
        </p:nvSpPr>
        <p:spPr>
          <a:xfrm>
            <a:off x="2885440" y="-182880"/>
            <a:ext cx="12461240" cy="11285381"/>
          </a:xfrm>
          <a:prstGeom prst="roundRect">
            <a:avLst>
              <a:gd name="adj" fmla="val 3742"/>
            </a:avLst>
          </a:prstGeom>
          <a:solidFill>
            <a:schemeClr val="bg1">
              <a:alpha val="5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4CCB5C-9E51-4363-A2CD-89F9CE36EC44}"/>
              </a:ext>
            </a:extLst>
          </p:cNvPr>
          <p:cNvSpPr/>
          <p:nvPr/>
        </p:nvSpPr>
        <p:spPr>
          <a:xfrm>
            <a:off x="203200" y="-22305"/>
            <a:ext cx="6746240" cy="6746240"/>
          </a:xfrm>
          <a:prstGeom prst="ellipse">
            <a:avLst/>
          </a:prstGeom>
          <a:gradFill flip="none" rotWithShape="1">
            <a:gsLst>
              <a:gs pos="3000">
                <a:srgbClr val="66FFFF">
                  <a:alpha val="79000"/>
                </a:srgbClr>
              </a:gs>
              <a:gs pos="74000">
                <a:srgbClr val="0000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36D080-247F-4F2D-BE41-AA40848F337C}"/>
              </a:ext>
            </a:extLst>
          </p:cNvPr>
          <p:cNvSpPr/>
          <p:nvPr/>
        </p:nvSpPr>
        <p:spPr>
          <a:xfrm>
            <a:off x="2113280" y="3033660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60000"/>
                  </a:srgbClr>
                </a:gs>
                <a:gs pos="100000">
                  <a:srgbClr val="00CCFF">
                    <a:alpha val="6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988B8C-C717-4AC2-BC3D-7F4486658CC3}"/>
              </a:ext>
            </a:extLst>
          </p:cNvPr>
          <p:cNvSpPr/>
          <p:nvPr/>
        </p:nvSpPr>
        <p:spPr>
          <a:xfrm>
            <a:off x="2113280" y="3284600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40000"/>
                  </a:srgbClr>
                </a:gs>
                <a:gs pos="100000">
                  <a:srgbClr val="00CCFF">
                    <a:alpha val="4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09AEE6-DA3A-44FD-8926-CD407F0B0A12}"/>
              </a:ext>
            </a:extLst>
          </p:cNvPr>
          <p:cNvSpPr/>
          <p:nvPr/>
        </p:nvSpPr>
        <p:spPr>
          <a:xfrm>
            <a:off x="2113280" y="3535539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20000"/>
                  </a:srgbClr>
                </a:gs>
                <a:gs pos="100000">
                  <a:srgbClr val="00CCFF">
                    <a:alpha val="2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2F6FF9-12E7-48D6-A759-196A37046256}"/>
              </a:ext>
            </a:extLst>
          </p:cNvPr>
          <p:cNvSpPr/>
          <p:nvPr/>
        </p:nvSpPr>
        <p:spPr>
          <a:xfrm>
            <a:off x="2113280" y="2280842"/>
            <a:ext cx="3157655" cy="2575341"/>
          </a:xfrm>
          <a:prstGeom prst="roundRect">
            <a:avLst>
              <a:gd name="adj" fmla="val 3742"/>
            </a:avLst>
          </a:prstGeom>
          <a:gradFill>
            <a:gsLst>
              <a:gs pos="0">
                <a:srgbClr val="00FFFF"/>
              </a:gs>
              <a:gs pos="100000">
                <a:srgbClr val="00CCFF"/>
              </a:gs>
            </a:gsLst>
            <a:lin ang="13500000" scaled="1"/>
          </a:gra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DEF37B-A72B-4B96-BEC6-466F6C5CA063}"/>
              </a:ext>
            </a:extLst>
          </p:cNvPr>
          <p:cNvSpPr/>
          <p:nvPr/>
        </p:nvSpPr>
        <p:spPr>
          <a:xfrm>
            <a:off x="2113280" y="2531781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00CCFF"/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B37728-8850-46C2-8996-358EBA823473}"/>
              </a:ext>
            </a:extLst>
          </p:cNvPr>
          <p:cNvSpPr/>
          <p:nvPr/>
        </p:nvSpPr>
        <p:spPr>
          <a:xfrm>
            <a:off x="2113280" y="2782721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00CCFF"/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194887-A175-4224-A510-8F5386D5FAB6}"/>
              </a:ext>
            </a:extLst>
          </p:cNvPr>
          <p:cNvSpPr/>
          <p:nvPr/>
        </p:nvSpPr>
        <p:spPr>
          <a:xfrm>
            <a:off x="2113280" y="1920240"/>
            <a:ext cx="3157655" cy="2575341"/>
          </a:xfrm>
          <a:prstGeom prst="roundRect">
            <a:avLst>
              <a:gd name="adj" fmla="val 3742"/>
            </a:avLst>
          </a:prstGeom>
          <a:solidFill>
            <a:schemeClr val="bg1"/>
          </a:solidFill>
          <a:ln>
            <a:noFill/>
          </a:ln>
          <a:scene3d>
            <a:camera prst="isometricTopUp"/>
            <a:lightRig rig="balanced" dir="t"/>
          </a:scene3d>
          <a:sp3d extrusionH="2032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55D60A-E65A-43F4-AA09-A1ECCC5B9EC9}"/>
              </a:ext>
            </a:extLst>
          </p:cNvPr>
          <p:cNvSpPr/>
          <p:nvPr/>
        </p:nvSpPr>
        <p:spPr>
          <a:xfrm>
            <a:off x="2779240" y="1367434"/>
            <a:ext cx="1686065" cy="1686065"/>
          </a:xfrm>
          <a:prstGeom prst="ellipse">
            <a:avLst/>
          </a:prstGeom>
          <a:gradFill>
            <a:gsLst>
              <a:gs pos="0">
                <a:srgbClr val="02FFFF"/>
              </a:gs>
              <a:gs pos="99000">
                <a:srgbClr val="6600CC">
                  <a:alpha val="54000"/>
                </a:srgbClr>
              </a:gs>
            </a:gsLst>
            <a:lin ang="5400000" scaled="1"/>
          </a:gradFill>
          <a:ln>
            <a:noFill/>
          </a:ln>
          <a:effectLst>
            <a:reflection blurRad="152400" stA="98000" endPos="36000" dist="558800" dir="5400000" sy="-100000" algn="bl" rotWithShape="0"/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4BD54B7-67C2-4327-B2E1-1933A9FD803F}"/>
              </a:ext>
            </a:extLst>
          </p:cNvPr>
          <p:cNvSpPr/>
          <p:nvPr/>
        </p:nvSpPr>
        <p:spPr>
          <a:xfrm>
            <a:off x="2397448" y="882097"/>
            <a:ext cx="2626905" cy="2680902"/>
          </a:xfrm>
          <a:custGeom>
            <a:avLst/>
            <a:gdLst>
              <a:gd name="connsiteX0" fmla="*/ 1084690 w 2125686"/>
              <a:gd name="connsiteY0" fmla="*/ 0 h 2169380"/>
              <a:gd name="connsiteX1" fmla="*/ 1691151 w 2125686"/>
              <a:gd name="connsiteY1" fmla="*/ 185248 h 2169380"/>
              <a:gd name="connsiteX2" fmla="*/ 1765231 w 2125686"/>
              <a:gd name="connsiteY2" fmla="*/ 240644 h 2169380"/>
              <a:gd name="connsiteX3" fmla="*/ 1627650 w 2125686"/>
              <a:gd name="connsiteY3" fmla="*/ 411280 h 2169380"/>
              <a:gd name="connsiteX4" fmla="*/ 1570525 w 2125686"/>
              <a:gd name="connsiteY4" fmla="*/ 364147 h 2169380"/>
              <a:gd name="connsiteX5" fmla="*/ 1084690 w 2125686"/>
              <a:gd name="connsiteY5" fmla="*/ 215745 h 2169380"/>
              <a:gd name="connsiteX6" fmla="*/ 215745 w 2125686"/>
              <a:gd name="connsiteY6" fmla="*/ 1084690 h 2169380"/>
              <a:gd name="connsiteX7" fmla="*/ 1084690 w 2125686"/>
              <a:gd name="connsiteY7" fmla="*/ 1953635 h 2169380"/>
              <a:gd name="connsiteX8" fmla="*/ 1885349 w 2125686"/>
              <a:gd name="connsiteY8" fmla="*/ 1422923 h 2169380"/>
              <a:gd name="connsiteX9" fmla="*/ 1915334 w 2125686"/>
              <a:gd name="connsiteY9" fmla="*/ 1326327 h 2169380"/>
              <a:gd name="connsiteX10" fmla="*/ 2125686 w 2125686"/>
              <a:gd name="connsiteY10" fmla="*/ 1387520 h 2169380"/>
              <a:gd name="connsiteX11" fmla="*/ 2120615 w 2125686"/>
              <a:gd name="connsiteY11" fmla="*/ 1407244 h 2169380"/>
              <a:gd name="connsiteX12" fmla="*/ 1084690 w 2125686"/>
              <a:gd name="connsiteY12" fmla="*/ 2169380 h 2169380"/>
              <a:gd name="connsiteX13" fmla="*/ 0 w 2125686"/>
              <a:gd name="connsiteY13" fmla="*/ 1084690 h 2169380"/>
              <a:gd name="connsiteX14" fmla="*/ 1084690 w 2125686"/>
              <a:gd name="connsiteY14" fmla="*/ 0 h 216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5686" h="2169380">
                <a:moveTo>
                  <a:pt x="1084690" y="0"/>
                </a:moveTo>
                <a:cubicBezTo>
                  <a:pt x="1309337" y="0"/>
                  <a:pt x="1518033" y="68292"/>
                  <a:pt x="1691151" y="185248"/>
                </a:cubicBezTo>
                <a:lnTo>
                  <a:pt x="1765231" y="240644"/>
                </a:lnTo>
                <a:lnTo>
                  <a:pt x="1627650" y="411280"/>
                </a:lnTo>
                <a:lnTo>
                  <a:pt x="1570525" y="364147"/>
                </a:lnTo>
                <a:cubicBezTo>
                  <a:pt x="1431841" y="270454"/>
                  <a:pt x="1264654" y="215745"/>
                  <a:pt x="1084690" y="215745"/>
                </a:cubicBezTo>
                <a:cubicBezTo>
                  <a:pt x="604785" y="215745"/>
                  <a:pt x="215745" y="604785"/>
                  <a:pt x="215745" y="1084690"/>
                </a:cubicBezTo>
                <a:cubicBezTo>
                  <a:pt x="215745" y="1564595"/>
                  <a:pt x="604785" y="1953635"/>
                  <a:pt x="1084690" y="1953635"/>
                </a:cubicBezTo>
                <a:cubicBezTo>
                  <a:pt x="1444619" y="1953635"/>
                  <a:pt x="1753436" y="1734800"/>
                  <a:pt x="1885349" y="1422923"/>
                </a:cubicBezTo>
                <a:lnTo>
                  <a:pt x="1915334" y="1326327"/>
                </a:lnTo>
                <a:lnTo>
                  <a:pt x="2125686" y="1387520"/>
                </a:lnTo>
                <a:lnTo>
                  <a:pt x="2120615" y="1407244"/>
                </a:lnTo>
                <a:cubicBezTo>
                  <a:pt x="1983280" y="1848787"/>
                  <a:pt x="1571425" y="2169380"/>
                  <a:pt x="1084690" y="2169380"/>
                </a:cubicBezTo>
                <a:cubicBezTo>
                  <a:pt x="485632" y="2169380"/>
                  <a:pt x="0" y="1683748"/>
                  <a:pt x="0" y="1084690"/>
                </a:cubicBezTo>
                <a:cubicBezTo>
                  <a:pt x="0" y="485632"/>
                  <a:pt x="485632" y="0"/>
                  <a:pt x="1084690" y="0"/>
                </a:cubicBezTo>
                <a:close/>
              </a:path>
            </a:pathLst>
          </a:custGeom>
          <a:gradFill>
            <a:gsLst>
              <a:gs pos="0">
                <a:srgbClr val="02FCFF"/>
              </a:gs>
              <a:gs pos="99000">
                <a:srgbClr val="02FFFF"/>
              </a:gs>
            </a:gsLst>
            <a:lin ang="5400000" scaled="1"/>
          </a:gradFill>
          <a:ln>
            <a:noFill/>
          </a:ln>
          <a:scene3d>
            <a:camera prst="isometricRightUp"/>
            <a:lightRig rig="threePt" dir="t"/>
          </a:scene3d>
          <a:sp3d extrusionH="209550" contourW="6350" prstMaterial="metal">
            <a:contourClr>
              <a:srgbClr val="00F2F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EA01C-F3B3-44F2-A3EC-7174528CEB75}"/>
              </a:ext>
            </a:extLst>
          </p:cNvPr>
          <p:cNvSpPr txBox="1"/>
          <p:nvPr/>
        </p:nvSpPr>
        <p:spPr>
          <a:xfrm>
            <a:off x="2952560" y="1912630"/>
            <a:ext cx="1391073" cy="64633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100</a:t>
            </a: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%</a:t>
            </a:r>
            <a:endParaRPr kumimoji="0" lang="en-IN" sz="2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F734EF-1D9D-4627-8EE2-37B73E263988}"/>
              </a:ext>
            </a:extLst>
          </p:cNvPr>
          <p:cNvSpPr txBox="1"/>
          <p:nvPr/>
        </p:nvSpPr>
        <p:spPr>
          <a:xfrm>
            <a:off x="3662912" y="3350815"/>
            <a:ext cx="1766695" cy="46166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err="1">
                <a:ln>
                  <a:noFill/>
                </a:ln>
                <a:solidFill>
                  <a:srgbClr val="00003E">
                    <a:alpha val="27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3E">
                    <a:alpha val="27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</a:t>
            </a:r>
            <a:endParaRPr kumimoji="0" lang="en-IN" sz="2400" b="0" i="0" u="none" strike="noStrike" kern="1200" cap="none" spc="300" normalizeH="0" baseline="0" noProof="0" dirty="0">
              <a:ln>
                <a:noFill/>
              </a:ln>
              <a:solidFill>
                <a:srgbClr val="00003E">
                  <a:alpha val="27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53EB94-B371-439C-8C73-ADD34402992C}"/>
              </a:ext>
            </a:extLst>
          </p:cNvPr>
          <p:cNvGrpSpPr/>
          <p:nvPr/>
        </p:nvGrpSpPr>
        <p:grpSpPr>
          <a:xfrm>
            <a:off x="9250861" y="921656"/>
            <a:ext cx="1422400" cy="2066847"/>
            <a:chOff x="9250861" y="921656"/>
            <a:chExt cx="1422400" cy="206684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804B60-E38D-49BC-8086-5720E84430A1}"/>
                </a:ext>
              </a:extLst>
            </p:cNvPr>
            <p:cNvSpPr/>
            <p:nvPr/>
          </p:nvSpPr>
          <p:spPr>
            <a:xfrm>
              <a:off x="9250861" y="921656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Arrow: Chevron 65">
              <a:extLst>
                <a:ext uri="{FF2B5EF4-FFF2-40B4-BE49-F238E27FC236}">
                  <a16:creationId xmlns:a16="http://schemas.microsoft.com/office/drawing/2014/main" id="{664F5E39-5F2C-405F-88BD-5F547F783545}"/>
                </a:ext>
              </a:extLst>
            </p:cNvPr>
            <p:cNvSpPr/>
            <p:nvPr/>
          </p:nvSpPr>
          <p:spPr>
            <a:xfrm rot="5400000">
              <a:off x="9929402" y="2704034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1FFAF1-488D-41D5-A35F-DC25DF4D3CC4}"/>
              </a:ext>
            </a:extLst>
          </p:cNvPr>
          <p:cNvGrpSpPr/>
          <p:nvPr/>
        </p:nvGrpSpPr>
        <p:grpSpPr>
          <a:xfrm>
            <a:off x="6530098" y="925285"/>
            <a:ext cx="1422400" cy="2066847"/>
            <a:chOff x="6530098" y="925285"/>
            <a:chExt cx="1422400" cy="2066847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96AF52-9D8D-4358-A825-48174974F715}"/>
                </a:ext>
              </a:extLst>
            </p:cNvPr>
            <p:cNvSpPr/>
            <p:nvPr/>
          </p:nvSpPr>
          <p:spPr>
            <a:xfrm>
              <a:off x="6530098" y="925285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Arrow: Chevron 51">
              <a:extLst>
                <a:ext uri="{FF2B5EF4-FFF2-40B4-BE49-F238E27FC236}">
                  <a16:creationId xmlns:a16="http://schemas.microsoft.com/office/drawing/2014/main" id="{09F3A126-787E-4B87-94A1-3E2B49974A46}"/>
                </a:ext>
              </a:extLst>
            </p:cNvPr>
            <p:cNvSpPr/>
            <p:nvPr/>
          </p:nvSpPr>
          <p:spPr>
            <a:xfrm rot="5400000">
              <a:off x="7208639" y="2707663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2B68F3-88DF-4290-9603-35B93F2A19EE}"/>
              </a:ext>
            </a:extLst>
          </p:cNvPr>
          <p:cNvGrpSpPr/>
          <p:nvPr/>
        </p:nvGrpSpPr>
        <p:grpSpPr>
          <a:xfrm>
            <a:off x="3809335" y="928914"/>
            <a:ext cx="1422400" cy="2066847"/>
            <a:chOff x="3809335" y="928914"/>
            <a:chExt cx="1422400" cy="206684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EBF5AF-D23C-4498-94DE-EB30C54BB38D}"/>
                </a:ext>
              </a:extLst>
            </p:cNvPr>
            <p:cNvSpPr/>
            <p:nvPr/>
          </p:nvSpPr>
          <p:spPr>
            <a:xfrm>
              <a:off x="3809335" y="928914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rrow: Chevron 37">
              <a:extLst>
                <a:ext uri="{FF2B5EF4-FFF2-40B4-BE49-F238E27FC236}">
                  <a16:creationId xmlns:a16="http://schemas.microsoft.com/office/drawing/2014/main" id="{C6BFA98D-1C15-4D9F-821F-FAE4A2F62DC6}"/>
                </a:ext>
              </a:extLst>
            </p:cNvPr>
            <p:cNvSpPr/>
            <p:nvPr/>
          </p:nvSpPr>
          <p:spPr>
            <a:xfrm rot="5400000">
              <a:off x="4487876" y="2711292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85CB92-2CC1-4D05-A009-2C4F15224E58}"/>
              </a:ext>
            </a:extLst>
          </p:cNvPr>
          <p:cNvGrpSpPr/>
          <p:nvPr/>
        </p:nvGrpSpPr>
        <p:grpSpPr>
          <a:xfrm>
            <a:off x="1088572" y="932543"/>
            <a:ext cx="1422400" cy="2066847"/>
            <a:chOff x="1088572" y="932543"/>
            <a:chExt cx="1422400" cy="206684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C5B36-4DFA-45BB-8240-C89F1DF5E2FE}"/>
                </a:ext>
              </a:extLst>
            </p:cNvPr>
            <p:cNvSpPr/>
            <p:nvPr/>
          </p:nvSpPr>
          <p:spPr>
            <a:xfrm>
              <a:off x="1088572" y="932543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EE0803F4-5F54-4C10-8EA2-BE412A8A2A8A}"/>
                </a:ext>
              </a:extLst>
            </p:cNvPr>
            <p:cNvSpPr/>
            <p:nvPr/>
          </p:nvSpPr>
          <p:spPr>
            <a:xfrm rot="5400000">
              <a:off x="1767113" y="2714921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9F577DE7-99AC-4E8A-9244-828DA784807E}"/>
              </a:ext>
            </a:extLst>
          </p:cNvPr>
          <p:cNvSpPr/>
          <p:nvPr/>
        </p:nvSpPr>
        <p:spPr>
          <a:xfrm>
            <a:off x="824446" y="1384204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C78F5C9-19E5-4A27-842D-0E84469F258C}"/>
              </a:ext>
            </a:extLst>
          </p:cNvPr>
          <p:cNvSpPr/>
          <p:nvPr/>
        </p:nvSpPr>
        <p:spPr>
          <a:xfrm>
            <a:off x="685800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5C04129-2241-40F1-A891-0B926650C37C}"/>
              </a:ext>
            </a:extLst>
          </p:cNvPr>
          <p:cNvGrpSpPr/>
          <p:nvPr/>
        </p:nvGrpSpPr>
        <p:grpSpPr>
          <a:xfrm>
            <a:off x="1270000" y="1113971"/>
            <a:ext cx="1059543" cy="1059543"/>
            <a:chOff x="1270000" y="1113971"/>
            <a:chExt cx="1059543" cy="105954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7794D9-F594-4964-8271-3DB091AAB1AE}"/>
                </a:ext>
              </a:extLst>
            </p:cNvPr>
            <p:cNvSpPr/>
            <p:nvPr/>
          </p:nvSpPr>
          <p:spPr>
            <a:xfrm>
              <a:off x="1270000" y="1113971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067BC0-20E1-437F-A38F-DE60067AD356}"/>
                </a:ext>
              </a:extLst>
            </p:cNvPr>
            <p:cNvSpPr txBox="1"/>
            <p:nvPr/>
          </p:nvSpPr>
          <p:spPr>
            <a:xfrm>
              <a:off x="1328056" y="1290869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B2F59EDD-5778-476C-B52B-71031DD5A406}"/>
              </a:ext>
            </a:extLst>
          </p:cNvPr>
          <p:cNvSpPr/>
          <p:nvPr/>
        </p:nvSpPr>
        <p:spPr>
          <a:xfrm>
            <a:off x="3501162" y="1362156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2B992C-9668-42C5-AD57-ECE913A8F0AC}"/>
              </a:ext>
            </a:extLst>
          </p:cNvPr>
          <p:cNvSpPr/>
          <p:nvPr/>
        </p:nvSpPr>
        <p:spPr>
          <a:xfrm>
            <a:off x="3383793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B19139-FFD0-450E-9737-7730392CE127}"/>
              </a:ext>
            </a:extLst>
          </p:cNvPr>
          <p:cNvGrpSpPr/>
          <p:nvPr/>
        </p:nvGrpSpPr>
        <p:grpSpPr>
          <a:xfrm>
            <a:off x="3990763" y="1110342"/>
            <a:ext cx="1059543" cy="1059543"/>
            <a:chOff x="3990763" y="1110342"/>
            <a:chExt cx="1059543" cy="105954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169BBE-B830-473B-8F11-D2C61C5F1BB9}"/>
                </a:ext>
              </a:extLst>
            </p:cNvPr>
            <p:cNvSpPr/>
            <p:nvPr/>
          </p:nvSpPr>
          <p:spPr>
            <a:xfrm>
              <a:off x="3990763" y="1110342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52378D-95DB-493E-8A2B-E3A2D35DFFCF}"/>
                </a:ext>
              </a:extLst>
            </p:cNvPr>
            <p:cNvSpPr txBox="1"/>
            <p:nvPr/>
          </p:nvSpPr>
          <p:spPr>
            <a:xfrm>
              <a:off x="4048819" y="1273385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B5BF5075-B9FB-496E-9C2A-1E9115D63C46}"/>
              </a:ext>
            </a:extLst>
          </p:cNvPr>
          <p:cNvSpPr/>
          <p:nvPr/>
        </p:nvSpPr>
        <p:spPr>
          <a:xfrm>
            <a:off x="6212779" y="1381022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4F79E3-6203-4B31-B113-415EEE3AE3E4}"/>
              </a:ext>
            </a:extLst>
          </p:cNvPr>
          <p:cNvSpPr/>
          <p:nvPr/>
        </p:nvSpPr>
        <p:spPr>
          <a:xfrm>
            <a:off x="6116438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C9A4010-8D93-499C-AA85-FB4F0CC18FA4}"/>
              </a:ext>
            </a:extLst>
          </p:cNvPr>
          <p:cNvGrpSpPr/>
          <p:nvPr/>
        </p:nvGrpSpPr>
        <p:grpSpPr>
          <a:xfrm>
            <a:off x="6711526" y="1106713"/>
            <a:ext cx="1059543" cy="1059543"/>
            <a:chOff x="6711526" y="1106713"/>
            <a:chExt cx="1059543" cy="105954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F1648D-FB8C-4857-9A15-AD0C307BF071}"/>
                </a:ext>
              </a:extLst>
            </p:cNvPr>
            <p:cNvSpPr/>
            <p:nvPr/>
          </p:nvSpPr>
          <p:spPr>
            <a:xfrm>
              <a:off x="6711526" y="1106713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5695CE-AD9B-4710-9E9A-1C9F63A0813C}"/>
                </a:ext>
              </a:extLst>
            </p:cNvPr>
            <p:cNvSpPr txBox="1"/>
            <p:nvPr/>
          </p:nvSpPr>
          <p:spPr>
            <a:xfrm>
              <a:off x="6759028" y="1307604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E0ABB4A-5650-499C-9A01-736DBE9B7290}"/>
              </a:ext>
            </a:extLst>
          </p:cNvPr>
          <p:cNvSpPr/>
          <p:nvPr/>
        </p:nvSpPr>
        <p:spPr>
          <a:xfrm>
            <a:off x="8950682" y="1381022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9B6962-C105-49E5-A0A9-8AACD0B70C4F}"/>
              </a:ext>
            </a:extLst>
          </p:cNvPr>
          <p:cNvSpPr/>
          <p:nvPr/>
        </p:nvSpPr>
        <p:spPr>
          <a:xfrm>
            <a:off x="8849083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2D4E958-EBA5-44DD-B9AB-99E481326911}"/>
              </a:ext>
            </a:extLst>
          </p:cNvPr>
          <p:cNvGrpSpPr/>
          <p:nvPr/>
        </p:nvGrpSpPr>
        <p:grpSpPr>
          <a:xfrm>
            <a:off x="9432289" y="1103084"/>
            <a:ext cx="1059543" cy="1059543"/>
            <a:chOff x="9432289" y="1103084"/>
            <a:chExt cx="1059543" cy="105954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7968D7B-781B-44D4-A688-BC5C12C876A9}"/>
                </a:ext>
              </a:extLst>
            </p:cNvPr>
            <p:cNvSpPr/>
            <p:nvPr/>
          </p:nvSpPr>
          <p:spPr>
            <a:xfrm>
              <a:off x="9432289" y="1103084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A658BB-92FF-4C47-B925-B3B03ED08F77}"/>
                </a:ext>
              </a:extLst>
            </p:cNvPr>
            <p:cNvSpPr txBox="1"/>
            <p:nvPr/>
          </p:nvSpPr>
          <p:spPr>
            <a:xfrm>
              <a:off x="9490345" y="1279982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0870D7-82C9-44D6-B3B5-1BCE10BF1A50}"/>
              </a:ext>
            </a:extLst>
          </p:cNvPr>
          <p:cNvGrpSpPr/>
          <p:nvPr/>
        </p:nvGrpSpPr>
        <p:grpSpPr>
          <a:xfrm>
            <a:off x="992243" y="3084070"/>
            <a:ext cx="1928055" cy="2863161"/>
            <a:chOff x="992243" y="3084070"/>
            <a:chExt cx="1928055" cy="28631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94A101-85C4-4813-AF46-44FF9B004F11}"/>
                </a:ext>
              </a:extLst>
            </p:cNvPr>
            <p:cNvGrpSpPr/>
            <p:nvPr/>
          </p:nvGrpSpPr>
          <p:grpSpPr>
            <a:xfrm>
              <a:off x="1088571" y="3161926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6FF2DA81-556A-41D3-922A-18CD3AA3A74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275E0300-0DD8-468E-BA02-4800B3D7DFAA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683E44-1506-4CF1-BE37-D12635282464}"/>
                </a:ext>
              </a:extLst>
            </p:cNvPr>
            <p:cNvGrpSpPr/>
            <p:nvPr/>
          </p:nvGrpSpPr>
          <p:grpSpPr>
            <a:xfrm>
              <a:off x="992243" y="3084070"/>
              <a:ext cx="1789228" cy="2717269"/>
              <a:chOff x="1171686" y="3026760"/>
              <a:chExt cx="1422400" cy="2717269"/>
            </a:xfrm>
            <a:solidFill>
              <a:schemeClr val="bg1"/>
            </a:solidFill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840DD7D-C4C6-473B-8E77-C7AC860BB9DB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A610744F-858D-42A2-B509-669129E1BF86}"/>
                  </a:ext>
                </a:extLst>
              </p:cNvPr>
              <p:cNvSpPr/>
              <p:nvPr/>
            </p:nvSpPr>
            <p:spPr>
              <a:xfrm>
                <a:off x="1171686" y="3026760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848DF3-54A2-49F7-956F-DF01C2953373}"/>
                </a:ext>
              </a:extLst>
            </p:cNvPr>
            <p:cNvSpPr/>
            <p:nvPr/>
          </p:nvSpPr>
          <p:spPr>
            <a:xfrm>
              <a:off x="992243" y="5179413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01DAD0-977F-49BA-B423-226D137106A3}"/>
                </a:ext>
              </a:extLst>
            </p:cNvPr>
            <p:cNvSpPr txBox="1"/>
            <p:nvPr/>
          </p:nvSpPr>
          <p:spPr>
            <a:xfrm>
              <a:off x="1040408" y="3548626"/>
              <a:ext cx="1789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CC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 TRƯỚC KHI IN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DE3DF-CA01-46D9-8637-6AE4781DBF47}"/>
              </a:ext>
            </a:extLst>
          </p:cNvPr>
          <p:cNvGrpSpPr/>
          <p:nvPr/>
        </p:nvGrpSpPr>
        <p:grpSpPr>
          <a:xfrm>
            <a:off x="3713006" y="3091543"/>
            <a:ext cx="1928055" cy="2852059"/>
            <a:chOff x="3713006" y="3091543"/>
            <a:chExt cx="1928055" cy="28520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AC2619-7C65-4618-9C3A-B76C14D7DF6E}"/>
                </a:ext>
              </a:extLst>
            </p:cNvPr>
            <p:cNvGrpSpPr/>
            <p:nvPr/>
          </p:nvGrpSpPr>
          <p:grpSpPr>
            <a:xfrm>
              <a:off x="3809334" y="3158297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1B3A62DE-263B-4E4B-A822-FE3EE21604BD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24D08F50-CE23-40B2-B5F6-66E597225CE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8A65AE2-E7AF-4250-90B7-8B008FD9AD8A}"/>
                </a:ext>
              </a:extLst>
            </p:cNvPr>
            <p:cNvGrpSpPr/>
            <p:nvPr/>
          </p:nvGrpSpPr>
          <p:grpSpPr>
            <a:xfrm>
              <a:off x="3713006" y="3091543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4A71EFE4-80CC-49F0-AFFA-8A0A0534FE2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28717C48-F018-489D-A518-BC85E8878E21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108DCB-FF27-43FC-A8EC-B2921F82FE86}"/>
                </a:ext>
              </a:extLst>
            </p:cNvPr>
            <p:cNvSpPr/>
            <p:nvPr/>
          </p:nvSpPr>
          <p:spPr>
            <a:xfrm>
              <a:off x="3713006" y="5175784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81D1C1-4157-409F-A247-71BA3ED5ED4E}"/>
                </a:ext>
              </a:extLst>
            </p:cNvPr>
            <p:cNvSpPr txBox="1"/>
            <p:nvPr/>
          </p:nvSpPr>
          <p:spPr>
            <a:xfrm>
              <a:off x="3761171" y="3544997"/>
              <a:ext cx="1789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 CHỈNH NGẮT TRANG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2C9A5D-B2A1-4AB2-A90A-4C9D413F2A8D}"/>
              </a:ext>
            </a:extLst>
          </p:cNvPr>
          <p:cNvGrpSpPr/>
          <p:nvPr/>
        </p:nvGrpSpPr>
        <p:grpSpPr>
          <a:xfrm>
            <a:off x="6433769" y="3087914"/>
            <a:ext cx="1928055" cy="2852059"/>
            <a:chOff x="6433769" y="3087914"/>
            <a:chExt cx="1928055" cy="28520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907DB2-0C1E-47B4-B7AC-00A91E44AA76}"/>
                </a:ext>
              </a:extLst>
            </p:cNvPr>
            <p:cNvGrpSpPr/>
            <p:nvPr/>
          </p:nvGrpSpPr>
          <p:grpSpPr>
            <a:xfrm>
              <a:off x="6530097" y="3154668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08BF8C4F-DACC-488D-9B70-367036ABC565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B62C4B6D-95FE-440C-8B74-97131DB77705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67531F5-C599-4DF4-A1A9-D2841DB998D7}"/>
                </a:ext>
              </a:extLst>
            </p:cNvPr>
            <p:cNvGrpSpPr/>
            <p:nvPr/>
          </p:nvGrpSpPr>
          <p:grpSpPr>
            <a:xfrm>
              <a:off x="6433769" y="3087914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BF15B948-5843-468A-9B4D-770D7019352A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8C067795-0C3F-4C75-8B90-E9B16D966F4A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D9C35A1-F694-4E3D-96B9-0DE2012C2C9A}"/>
                </a:ext>
              </a:extLst>
            </p:cNvPr>
            <p:cNvSpPr/>
            <p:nvPr/>
          </p:nvSpPr>
          <p:spPr>
            <a:xfrm>
              <a:off x="6433769" y="5172155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DEAD43-3DBD-45BF-B71F-6A0B97AF084E}"/>
                </a:ext>
              </a:extLst>
            </p:cNvPr>
            <p:cNvSpPr txBox="1"/>
            <p:nvPr/>
          </p:nvSpPr>
          <p:spPr>
            <a:xfrm>
              <a:off x="6481934" y="3541368"/>
              <a:ext cx="178922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noProof="0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 LỀ VÀ HƯỚNG GIẤY IN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9ED901-0FE2-462B-B46F-C2B00FD91D10}"/>
              </a:ext>
            </a:extLst>
          </p:cNvPr>
          <p:cNvGrpSpPr/>
          <p:nvPr/>
        </p:nvGrpSpPr>
        <p:grpSpPr>
          <a:xfrm>
            <a:off x="9154532" y="3069771"/>
            <a:ext cx="1928055" cy="2866573"/>
            <a:chOff x="9154532" y="3069771"/>
            <a:chExt cx="1928055" cy="286657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68CD7A0-25E2-4E78-A58E-6B902F95B437}"/>
                </a:ext>
              </a:extLst>
            </p:cNvPr>
            <p:cNvGrpSpPr/>
            <p:nvPr/>
          </p:nvGrpSpPr>
          <p:grpSpPr>
            <a:xfrm>
              <a:off x="9250860" y="3151039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54" name="Rectangle: Top Corners Rounded 53">
                <a:extLst>
                  <a:ext uri="{FF2B5EF4-FFF2-40B4-BE49-F238E27FC236}">
                    <a16:creationId xmlns:a16="http://schemas.microsoft.com/office/drawing/2014/main" id="{DA0C0AA3-F515-41DC-B8B7-65D0C24287C2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E12663E5-8C08-4ED8-AC1F-3CD5CF0A283B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9C0137B-909B-430C-BE39-580574BC9C7D}"/>
                </a:ext>
              </a:extLst>
            </p:cNvPr>
            <p:cNvGrpSpPr/>
            <p:nvPr/>
          </p:nvGrpSpPr>
          <p:grpSpPr>
            <a:xfrm>
              <a:off x="9154532" y="3069771"/>
              <a:ext cx="1789228" cy="2720681"/>
              <a:chOff x="1171686" y="3023348"/>
              <a:chExt cx="1422400" cy="2720681"/>
            </a:xfrm>
            <a:solidFill>
              <a:schemeClr val="bg1"/>
            </a:solidFill>
          </p:grpSpPr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02C6EF48-0699-4FA3-964E-9BC34A5DF589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4D64D4F0-47DD-43D7-84F9-166A2851FF6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A81F6D-D3D4-4E92-89FA-DB8D9F710AB7}"/>
                </a:ext>
              </a:extLst>
            </p:cNvPr>
            <p:cNvSpPr/>
            <p:nvPr/>
          </p:nvSpPr>
          <p:spPr>
            <a:xfrm>
              <a:off x="9154532" y="5168526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9459E6C-641E-4338-BE40-33E6E62263D6}"/>
                </a:ext>
              </a:extLst>
            </p:cNvPr>
            <p:cNvSpPr txBox="1"/>
            <p:nvPr/>
          </p:nvSpPr>
          <p:spPr>
            <a:xfrm>
              <a:off x="9202697" y="3537739"/>
              <a:ext cx="1789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TRANG 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0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Kết quả hình ảnh cho hình động trong powerpoin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7171" name="Group 27"/>
          <p:cNvGrpSpPr>
            <a:grpSpLocks/>
          </p:cNvGrpSpPr>
          <p:nvPr/>
        </p:nvGrpSpPr>
        <p:grpSpPr bwMode="auto">
          <a:xfrm>
            <a:off x="2060576" y="1295401"/>
            <a:ext cx="5102225" cy="5434013"/>
            <a:chOff x="307975" y="1430398"/>
            <a:chExt cx="5102225" cy="5434540"/>
          </a:xfrm>
        </p:grpSpPr>
        <p:grpSp>
          <p:nvGrpSpPr>
            <p:cNvPr id="7182" name="Group 12"/>
            <p:cNvGrpSpPr>
              <a:grpSpLocks/>
            </p:cNvGrpSpPr>
            <p:nvPr/>
          </p:nvGrpSpPr>
          <p:grpSpPr bwMode="auto">
            <a:xfrm>
              <a:off x="307975" y="1430398"/>
              <a:ext cx="5028126" cy="5382430"/>
              <a:chOff x="16098" y="1486052"/>
              <a:chExt cx="5028126" cy="5382430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98" y="1486052"/>
                <a:ext cx="2574925" cy="272759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1023" y="1486052"/>
                <a:ext cx="2428875" cy="272759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8" y="4200940"/>
                <a:ext cx="2574925" cy="265614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1023" y="4191414"/>
                <a:ext cx="2452688" cy="267678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7183" name="TextBox 13"/>
            <p:cNvSpPr txBox="1">
              <a:spLocks noChangeArrowheads="1"/>
            </p:cNvSpPr>
            <p:nvPr/>
          </p:nvSpPr>
          <p:spPr bwMode="auto">
            <a:xfrm>
              <a:off x="2514601" y="3821668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7184" name="TextBox 20"/>
            <p:cNvSpPr txBox="1">
              <a:spLocks noChangeArrowheads="1"/>
            </p:cNvSpPr>
            <p:nvPr/>
          </p:nvSpPr>
          <p:spPr bwMode="auto">
            <a:xfrm>
              <a:off x="5029201" y="3791000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185" name="TextBox 21"/>
            <p:cNvSpPr txBox="1">
              <a:spLocks noChangeArrowheads="1"/>
            </p:cNvSpPr>
            <p:nvPr/>
          </p:nvSpPr>
          <p:spPr bwMode="auto">
            <a:xfrm>
              <a:off x="2438401" y="6480400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186" name="TextBox 22"/>
            <p:cNvSpPr txBox="1">
              <a:spLocks noChangeArrowheads="1"/>
            </p:cNvSpPr>
            <p:nvPr/>
          </p:nvSpPr>
          <p:spPr bwMode="auto">
            <a:xfrm>
              <a:off x="5029201" y="6495606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4</a:t>
              </a:r>
            </a:p>
          </p:txBody>
        </p:sp>
      </p:grpSp>
      <p:grpSp>
        <p:nvGrpSpPr>
          <p:cNvPr id="7172" name="Group 26"/>
          <p:cNvGrpSpPr>
            <a:grpSpLocks/>
          </p:cNvGrpSpPr>
          <p:nvPr/>
        </p:nvGrpSpPr>
        <p:grpSpPr bwMode="auto">
          <a:xfrm>
            <a:off x="7620000" y="2286001"/>
            <a:ext cx="2559050" cy="3074167"/>
            <a:chOff x="6095999" y="1034551"/>
            <a:chExt cx="2558414" cy="2707392"/>
          </a:xfrm>
        </p:grpSpPr>
        <p:grpSp>
          <p:nvGrpSpPr>
            <p:cNvPr id="7178" name="Group 25"/>
            <p:cNvGrpSpPr>
              <a:grpSpLocks/>
            </p:cNvGrpSpPr>
            <p:nvPr/>
          </p:nvGrpSpPr>
          <p:grpSpPr bwMode="auto">
            <a:xfrm>
              <a:off x="6095999" y="1034551"/>
              <a:ext cx="2410497" cy="2697668"/>
              <a:chOff x="5334000" y="1481664"/>
              <a:chExt cx="2410497" cy="269766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34000" y="1481664"/>
                <a:ext cx="2410814" cy="26983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181" name="Picture 24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1617636"/>
                <a:ext cx="2057400" cy="237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9" name="TextBox 31"/>
            <p:cNvSpPr txBox="1">
              <a:spLocks noChangeArrowheads="1"/>
            </p:cNvSpPr>
            <p:nvPr/>
          </p:nvSpPr>
          <p:spPr bwMode="auto">
            <a:xfrm>
              <a:off x="8273414" y="3416675"/>
              <a:ext cx="380999" cy="32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47914" y="76201"/>
            <a:ext cx="824388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nhận xét về 2 bảng điểm đã được in ra trên giấy màu xanh và màu trắng? Cho biết bảng điểm màu nào hợp lí hơn? Vì sao?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41475" y="283768"/>
            <a:ext cx="731594" cy="7068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Calibri"/>
              </a:rPr>
              <a:t>1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-3195309">
            <a:off x="2530007" y="3435973"/>
            <a:ext cx="4236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HỢP LÍ</a:t>
            </a:r>
          </a:p>
        </p:txBody>
      </p:sp>
      <p:sp>
        <p:nvSpPr>
          <p:cNvPr id="3" name="TextBox 2"/>
          <p:cNvSpPr txBox="1"/>
          <p:nvPr/>
        </p:nvSpPr>
        <p:spPr>
          <a:xfrm rot="19258812">
            <a:off x="7817974" y="3405195"/>
            <a:ext cx="231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 LÍ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376944" y="1423988"/>
            <a:ext cx="5102698" cy="5434013"/>
            <a:chOff x="307975" y="1430398"/>
            <a:chExt cx="5102225" cy="5434540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07975" y="1430398"/>
              <a:ext cx="5028126" cy="5382430"/>
              <a:chOff x="16098" y="1486052"/>
              <a:chExt cx="5028126" cy="5382430"/>
            </a:xfrm>
          </p:grpSpPr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98" y="1486052"/>
                <a:ext cx="2574925" cy="272759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1023" y="1486052"/>
                <a:ext cx="2428875" cy="272759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8" y="4200940"/>
                <a:ext cx="2574925" cy="265614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1023" y="4191414"/>
                <a:ext cx="2452688" cy="267678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2514601" y="3821668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5029201" y="3791000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2438401" y="6480400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5029201" y="6495606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4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3195309">
            <a:off x="5656098" y="3784668"/>
            <a:ext cx="4236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HỢP LÍ</a:t>
            </a: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524000" y="883889"/>
            <a:ext cx="3707904" cy="3807521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hợp này các bạn thường hay mắc phải là không điều chỉnh trang tính trước khi in.</a:t>
            </a:r>
          </a:p>
          <a:p>
            <a:pPr marL="0" indent="0">
              <a:buNone/>
            </a:pPr>
            <a:endParaRPr lang="vi-VN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3552" y="2420888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CC9"/>
                </a:solidFill>
                <a:latin typeface="Times New Roman" pitchFamily="18" charset="0"/>
                <a:cs typeface="Times New Roman" pitchFamily="18" charset="0"/>
              </a:rPr>
              <a:t>Giấy màu xanh hợp lí hơn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552" y="2990802"/>
            <a:ext cx="723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CC9"/>
                </a:solidFill>
                <a:latin typeface="Times New Roman" pitchFamily="18" charset="0"/>
                <a:cs typeface="Times New Roman" pitchFamily="18" charset="0"/>
              </a:rPr>
              <a:t>Giấy màu xanh: Dữ liệu đều nằm trên một mặt của trang giấy, giúp dễ xem điểm hơn.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63552" y="4021088"/>
            <a:ext cx="723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CC9"/>
                </a:solidFill>
                <a:latin typeface="Times New Roman" pitchFamily="18" charset="0"/>
                <a:cs typeface="Times New Roman" pitchFamily="18" charset="0"/>
              </a:rPr>
              <a:t>Giấy màu trắng: Dữ liệu bị phân chia ra, khó dò tên và điểm trung bình.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00099" y="5011689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70CC9"/>
                </a:solidFill>
                <a:latin typeface="Times New Roman" pitchFamily="18" charset="0"/>
                <a:cs typeface="Times New Roman" pitchFamily="18" charset="0"/>
              </a:rPr>
              <a:t>Tiết kiệm được giấy hơn.</a:t>
            </a:r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2866178" y="934817"/>
            <a:ext cx="3254846" cy="543476"/>
            <a:chOff x="326" y="1013"/>
            <a:chExt cx="4451" cy="783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326" y="1031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vi-VN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trước khi in</a:t>
              </a:r>
              <a:endPara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2337787" y="716709"/>
            <a:ext cx="931862" cy="992187"/>
            <a:chOff x="144" y="1176"/>
            <a:chExt cx="586" cy="625"/>
          </a:xfrm>
        </p:grpSpPr>
        <p:grpSp>
          <p:nvGrpSpPr>
            <p:cNvPr id="31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33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59" y="1296"/>
              <a:ext cx="22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2" y="1431084"/>
            <a:ext cx="1143000" cy="870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9577" y="1772816"/>
            <a:ext cx="698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 ích của việc xem trước khi in</a:t>
            </a:r>
          </a:p>
        </p:txBody>
      </p:sp>
    </p:spTree>
    <p:extLst>
      <p:ext uri="{BB962C8B-B14F-4D97-AF65-F5344CB8AC3E}">
        <p14:creationId xmlns:p14="http://schemas.microsoft.com/office/powerpoint/2010/main" val="22708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363200" y="6172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988840"/>
            <a:ext cx="6660232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194783" y="729577"/>
            <a:ext cx="851210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ta có thể kiểm tra trước những gì sẽ được in ra không?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chế độ hiển thị trong nhóm Workbook View trên dải lệnh View?	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09370" y="744354"/>
            <a:ext cx="731594" cy="7068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Line Callout 3 3"/>
          <p:cNvSpPr/>
          <p:nvPr/>
        </p:nvSpPr>
        <p:spPr>
          <a:xfrm>
            <a:off x="1508356" y="2132856"/>
            <a:ext cx="2337389" cy="1656184"/>
          </a:xfrm>
          <a:prstGeom prst="borderCallout3">
            <a:avLst>
              <a:gd name="adj1" fmla="val 34299"/>
              <a:gd name="adj2" fmla="val -1134"/>
              <a:gd name="adj3" fmla="val 99482"/>
              <a:gd name="adj4" fmla="val 21"/>
              <a:gd name="adj5" fmla="val 99437"/>
              <a:gd name="adj6" fmla="val 99497"/>
              <a:gd name="adj7" fmla="val 27217"/>
              <a:gd name="adj8" fmla="val 115314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 độ hiển thị bình thường </a:t>
            </a:r>
          </a:p>
        </p:txBody>
      </p:sp>
      <p:sp>
        <p:nvSpPr>
          <p:cNvPr id="5" name="Frame 4"/>
          <p:cNvSpPr/>
          <p:nvPr/>
        </p:nvSpPr>
        <p:spPr>
          <a:xfrm>
            <a:off x="3863752" y="1988840"/>
            <a:ext cx="1512168" cy="792088"/>
          </a:xfrm>
          <a:prstGeom prst="frame">
            <a:avLst>
              <a:gd name="adj1" fmla="val 4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08tgp_time_light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598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Oswald</vt:lpstr>
      <vt:lpstr>Times New Roman</vt:lpstr>
      <vt:lpstr>Verdana</vt:lpstr>
      <vt:lpstr>Wingdings</vt:lpstr>
      <vt:lpstr>Office Theme</vt:lpstr>
      <vt:lpstr>1_Office Theme</vt:lpstr>
      <vt:lpstr>5_Office Theme</vt:lpstr>
      <vt:lpstr>2_Office Theme</vt:lpstr>
      <vt:lpstr>3_Office Theme</vt:lpstr>
      <vt:lpstr>208tgp_time_light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Break Preview Chế độ hiển thị trình bày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Việt</cp:lastModifiedBy>
  <cp:revision>12</cp:revision>
  <dcterms:created xsi:type="dcterms:W3CDTF">2020-09-20T07:23:03Z</dcterms:created>
  <dcterms:modified xsi:type="dcterms:W3CDTF">2021-02-22T04:09:23Z</dcterms:modified>
</cp:coreProperties>
</file>