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ECD49-42B8-4D3E-A578-6FFCD02B01E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7B42-29B5-43E2-B8E9-13B418C4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77B42-29B5-43E2-B8E9-13B418C41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A7ED-D40D-4E79-B918-C618D3D75DF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2AFB-68DD-48C0-889B-DC7A779D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36576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" y="1143000"/>
            <a:ext cx="4408714" cy="17526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QUẦN CƯ –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 THỊ HÓA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38600" y="5791200"/>
            <a:ext cx="46482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GV: TRẦN THỊ NGỌC THI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ả lời câu hỏi 2 Bài 3 trang 11 SGK Địa lí lớp 7 - BAIVIE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4" y="1613581"/>
            <a:ext cx="8757656" cy="50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5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0988" y="465909"/>
            <a:ext cx="4354000" cy="2886891"/>
            <a:chOff x="180988" y="262345"/>
            <a:chExt cx="4354000" cy="2886891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88" y="262345"/>
              <a:ext cx="4354000" cy="2886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007325" y="262345"/>
              <a:ext cx="2514600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0" y="457200"/>
            <a:ext cx="4351311" cy="2895600"/>
            <a:chOff x="4572000" y="228600"/>
            <a:chExt cx="4351311" cy="28956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"/>
              <a:ext cx="4351311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408711" y="304800"/>
              <a:ext cx="2514600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Thượng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0988" y="3657600"/>
            <a:ext cx="4502046" cy="2741832"/>
            <a:chOff x="180988" y="3657600"/>
            <a:chExt cx="4502046" cy="274183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88" y="3732432"/>
              <a:ext cx="4374423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656657" y="3657600"/>
              <a:ext cx="2026377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Tokyo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61157" y="3788898"/>
            <a:ext cx="3972995" cy="2554068"/>
            <a:chOff x="4267200" y="4229100"/>
            <a:chExt cx="3972995" cy="2554068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229100"/>
              <a:ext cx="3972995" cy="2554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213818" y="4229100"/>
              <a:ext cx="2026377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Mumbai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72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239528"/>
            <a:ext cx="4143445" cy="2732272"/>
            <a:chOff x="181246" y="239528"/>
            <a:chExt cx="4143445" cy="2732272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46" y="239528"/>
              <a:ext cx="4143445" cy="273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0" y="286135"/>
              <a:ext cx="1981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Paris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400" y="236262"/>
            <a:ext cx="4572000" cy="2738803"/>
            <a:chOff x="4324691" y="236262"/>
            <a:chExt cx="4572000" cy="273880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691" y="236262"/>
              <a:ext cx="4572000" cy="273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889365" y="286135"/>
              <a:ext cx="1981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Luân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Đôn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24691" y="3200400"/>
            <a:ext cx="4580328" cy="3048000"/>
            <a:chOff x="4324691" y="3200400"/>
            <a:chExt cx="4580328" cy="304800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691" y="3200400"/>
              <a:ext cx="4580328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884125" y="3276600"/>
              <a:ext cx="1981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Matxcơva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2656" y="3200400"/>
            <a:ext cx="4064000" cy="3048000"/>
            <a:chOff x="192656" y="3200400"/>
            <a:chExt cx="4064000" cy="3048000"/>
          </a:xfrm>
        </p:grpSpPr>
        <p:sp>
          <p:nvSpPr>
            <p:cNvPr id="4" name="Rectangle 3"/>
            <p:cNvSpPr/>
            <p:nvPr/>
          </p:nvSpPr>
          <p:spPr>
            <a:xfrm>
              <a:off x="1234056" y="5638800"/>
              <a:ext cx="1981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Rome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56" y="3200400"/>
              <a:ext cx="4064000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67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163286"/>
            <a:ext cx="7677150" cy="6435738"/>
            <a:chOff x="685800" y="163286"/>
            <a:chExt cx="7677150" cy="6435738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3286"/>
              <a:ext cx="7677150" cy="643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867400" y="381000"/>
              <a:ext cx="2266950" cy="609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Cairo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96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9906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9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259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KIỂM TRA </a:t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KIẾN THỨC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895600"/>
            <a:ext cx="2438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QUẦN CƯ NÔNG THÔN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495800"/>
            <a:ext cx="2438400" cy="1143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QUẦN CƯ THÀNH 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9700" y="1371600"/>
            <a:ext cx="1143000" cy="990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11430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26670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3954" y="34671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3954" y="42291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954" y="5022669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7017" y="5791200"/>
            <a:ext cx="4267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>
            <a:off x="3200400" y="2933700"/>
            <a:ext cx="1219200" cy="20889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5" idx="3"/>
          </p:cNvCxnSpPr>
          <p:nvPr/>
        </p:nvCxnSpPr>
        <p:spPr>
          <a:xfrm flipH="1">
            <a:off x="3200400" y="4495800"/>
            <a:ext cx="1223554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  <a:endCxn id="4" idx="3"/>
          </p:cNvCxnSpPr>
          <p:nvPr/>
        </p:nvCxnSpPr>
        <p:spPr>
          <a:xfrm flipH="1" flipV="1">
            <a:off x="3200400" y="3467100"/>
            <a:ext cx="1223554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  <a:endCxn id="4" idx="3"/>
          </p:cNvCxnSpPr>
          <p:nvPr/>
        </p:nvCxnSpPr>
        <p:spPr>
          <a:xfrm flipH="1" flipV="1">
            <a:off x="3200400" y="3467100"/>
            <a:ext cx="1223554" cy="182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1"/>
            <a:endCxn id="4" idx="3"/>
          </p:cNvCxnSpPr>
          <p:nvPr/>
        </p:nvCxnSpPr>
        <p:spPr>
          <a:xfrm flipH="1" flipV="1">
            <a:off x="3200400" y="3467100"/>
            <a:ext cx="1236617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4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BT 2 SGK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5617"/>
            <a:ext cx="9067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UJITSU\Desktop\thi\hinh-2-1-lc6b0e1bba3c-c491e1bb93-phc3a2n-be1bb91-dc3a2n-cc6b0-trc3aan-the1babf-gie1bb9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4" y="1541417"/>
            <a:ext cx="7533304" cy="50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9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FUJITSU\Desktop\thi\3 chung t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6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–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QUẦN CƯ – ĐÔ THỊ HÓA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90895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AutoNum type="roman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QUẦN CƯ NÔNG THÔN VÀ QUẦN CƯ ĐÔ THỊ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44671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187 SGK)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217" y="1980111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2965268"/>
            <a:ext cx="42558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Tỉnh Bắc Ninh sẽ có thêm 1 thành phố, 4 thị xã trực thuộ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58" y="3124200"/>
            <a:ext cx="428689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6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3735"/>
            <a:ext cx="4800600" cy="7159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438999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Nông thôn Nhật Bản - Xu hướng làm việc ở nông thôn Nhật Bản | WeXpats Guid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8" y="3505200"/>
            <a:ext cx="4421673" cy="25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ôi trường luật pháp của sự di dân nông thôn – thành thị ở nước ta hiệ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594"/>
            <a:ext cx="4207356" cy="27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DB hỗ trợ Bangladesh xây dựng các thành thị kiểu mẫu | Châu Á-TBD |  Vietnam+ (VietnamPlu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62" y="3352800"/>
            <a:ext cx="3589238" cy="268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97561" y="6113735"/>
            <a:ext cx="3947405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6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38" y="2688771"/>
            <a:ext cx="3959225" cy="8763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ách câu cá rô đồng hiệu quả | Phụ kiện Câu c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114800" cy="28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Xí nghiệp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38"/>
            <a:ext cx="4435194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2583"/>
            <a:ext cx="4458601" cy="268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4" y="304800"/>
            <a:ext cx="443819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21687" y="3048000"/>
            <a:ext cx="3959225" cy="74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1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657600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200" y="3653246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3491049"/>
            <a:ext cx="2667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76800" y="3399609"/>
            <a:ext cx="2667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7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60645"/>
              </p:ext>
            </p:extLst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276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thớt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San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tầng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3730" y="381000"/>
            <a:ext cx="67926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19801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SGK,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48" y="2983774"/>
            <a:ext cx="8472352" cy="34210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 – Tiết 3: QUẦN CƯ – ĐÔ THỊ HÓA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0895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AutoNum type="romanU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QUẦN CƯ NÔNG THÔN VÀ QUẦN CƯ ĐÔ THỊ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44235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II. ĐÔ THỊ HÓA. CÁC SIÊU ĐÔ THỊ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031" y="397764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412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 3</vt:lpstr>
      <vt:lpstr>Kiểm tra bài cũ</vt:lpstr>
      <vt:lpstr>Căn cứ vào đâu mà người ta chia thế giới ra thành các chủng tộc? Các chủng tộc này sinh sống chủ yếu ở đâu?</vt:lpstr>
      <vt:lpstr>Bài 3 – Tiết 3: QUẦN CƯ – ĐÔ THỊ HÓA</vt:lpstr>
      <vt:lpstr>Quang cảnh nông thôn</vt:lpstr>
      <vt:lpstr>Hoạt động kinh tế ở  nông thôn</vt:lpstr>
      <vt:lpstr>Qua những hình ảnh vừa quan sát cùng sự hiểu biết của bản thân, hãy trình bày các đặc điểm về: mật độ dân số, nhà cửa, đường sá, môi trường, hoạt động kinh tế ở</vt:lpstr>
      <vt:lpstr>PowerPoint Presentation</vt:lpstr>
      <vt:lpstr>Dựa vào nội dung mục 2 SGK, hãy cho biết đô thị xuất hiện và phát triển từ khi nào?</vt:lpstr>
      <vt:lpstr>Đọc hình 3.3, hãy cho biết: Châu nào có nhiều siêu đô thị từ 8 triệu dân trở lên nhất? Kể tên những siêu đô thị đó.</vt:lpstr>
      <vt:lpstr>PowerPoint Presentation</vt:lpstr>
      <vt:lpstr>PowerPoint Presentation</vt:lpstr>
      <vt:lpstr>PowerPoint Presentation</vt:lpstr>
      <vt:lpstr>PowerPoint Presentation</vt:lpstr>
      <vt:lpstr>KIỂM TRA  KIẾN THỨC</vt:lpstr>
      <vt:lpstr>Nối A và B sao cho phù hợp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</dc:title>
  <dc:creator>FUJITSU</dc:creator>
  <cp:lastModifiedBy>FUJITSU</cp:lastModifiedBy>
  <cp:revision>18</cp:revision>
  <dcterms:created xsi:type="dcterms:W3CDTF">2021-09-15T07:57:44Z</dcterms:created>
  <dcterms:modified xsi:type="dcterms:W3CDTF">2021-09-15T11:59:44Z</dcterms:modified>
</cp:coreProperties>
</file>