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6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632D7-4C0C-4B57-B49F-BC72700CE543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F9C9C-C909-40EF-97F7-0EA8AF52F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866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632D7-4C0C-4B57-B49F-BC72700CE543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F9C9C-C909-40EF-97F7-0EA8AF52F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092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632D7-4C0C-4B57-B49F-BC72700CE543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F9C9C-C909-40EF-97F7-0EA8AF52F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237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632D7-4C0C-4B57-B49F-BC72700CE543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F9C9C-C909-40EF-97F7-0EA8AF52F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526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632D7-4C0C-4B57-B49F-BC72700CE543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F9C9C-C909-40EF-97F7-0EA8AF52F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271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632D7-4C0C-4B57-B49F-BC72700CE543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F9C9C-C909-40EF-97F7-0EA8AF52F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39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632D7-4C0C-4B57-B49F-BC72700CE543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F9C9C-C909-40EF-97F7-0EA8AF52F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7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632D7-4C0C-4B57-B49F-BC72700CE543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F9C9C-C909-40EF-97F7-0EA8AF52F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918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632D7-4C0C-4B57-B49F-BC72700CE543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F9C9C-C909-40EF-97F7-0EA8AF52F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788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632D7-4C0C-4B57-B49F-BC72700CE543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F9C9C-C909-40EF-97F7-0EA8AF52F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983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632D7-4C0C-4B57-B49F-BC72700CE543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F9C9C-C909-40EF-97F7-0EA8AF52F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51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632D7-4C0C-4B57-B49F-BC72700CE543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F9C9C-C909-40EF-97F7-0EA8AF52F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72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6201"/>
            <a:ext cx="4267200" cy="10668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4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5240" y="990600"/>
            <a:ext cx="4800600" cy="2286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THỰC HÀNH</a:t>
            </a:r>
          </a:p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PHÂN TÍCH LƯỢC ĐỒ DÂN SỐ VÀ THÁP TUỔI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276600" y="5943600"/>
            <a:ext cx="57150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GV: TRẦN THỊ NGỌC THI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39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KIỂM TRA BÀI CŨ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990600"/>
            <a:ext cx="82296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thôn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Bài 3 : Quần cư, đô thị hóa - Hoc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57400"/>
            <a:ext cx="4114800" cy="458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ài 3 : Quần cư, đô thị hóa - Hoc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0" y="2124483"/>
            <a:ext cx="4433282" cy="4514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347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siêu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Bài 3. Quần cư. Đô thị hóa (Địa lý 7) – ÔN THI ĐỊA LÝ – OTDL Chann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8229599" cy="5300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883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64162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4 –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4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THỰC HÀNH</a:t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PHÂN TÍCH LƯỢC ĐỒ DÂN SỐ VÀ THÁP TUỔI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43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305800" cy="639762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BÀI TẬP 1: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tải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1"/>
            <a:ext cx="8229600" cy="1371600"/>
          </a:xfrm>
        </p:spPr>
        <p:txBody>
          <a:bodyPr>
            <a:normAutofit lnSpcReduction="10000"/>
          </a:bodyPr>
          <a:lstStyle/>
          <a:p>
            <a:r>
              <a:rPr lang="en-US" sz="28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tháp</a:t>
            </a:r>
            <a:r>
              <a:rPr lang="en-US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8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04800" y="533400"/>
            <a:ext cx="868680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BÀI TẬP 2: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tháp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Minh qua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1989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1999,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Giải bài 2 thực hành trang 13 SGK Địa lí 7 | SGK Địa lí lớp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352800"/>
            <a:ext cx="7077075" cy="300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617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240086"/>
            <a:ext cx="8229600" cy="646114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8599"/>
            <a:ext cx="7072313" cy="301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59556" y="4038600"/>
            <a:ext cx="8229600" cy="2819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Arial" pitchFamily="34" charset="0"/>
              <a:buChar char="•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tháp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hẹp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tháp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tháp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52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229600" cy="1173162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BÀI TẬP 3: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cư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Á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819400" cy="4525963"/>
          </a:xfrm>
        </p:spPr>
        <p:txBody>
          <a:bodyPr>
            <a:normAutofit/>
          </a:bodyPr>
          <a:lstStyle/>
          <a:p>
            <a:r>
              <a:rPr lang="en-US" sz="30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3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3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3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3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3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Á?</a:t>
            </a:r>
          </a:p>
          <a:p>
            <a:r>
              <a:rPr lang="en-US" sz="30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3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3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Á </a:t>
            </a:r>
            <a:r>
              <a:rPr lang="en-US" sz="30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0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0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Địa lí 7 Bài 4: Thực hành Phân tích lược đồ dân số và tháp tuổ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447800"/>
            <a:ext cx="538559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40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763000" cy="792162"/>
          </a:xfrm>
          <a:solidFill>
            <a:schemeClr val="tx1"/>
          </a:solidFill>
        </p:spPr>
        <p:txBody>
          <a:bodyPr>
            <a:noAutofit/>
          </a:bodyPr>
          <a:lstStyle/>
          <a:p>
            <a:r>
              <a:rPr lang="en-US" sz="36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ác</a:t>
            </a:r>
            <a:r>
              <a:rPr lang="en-US" sz="3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3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3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3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3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Á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2819400" cy="3916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i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 smtClean="0"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3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 smtClean="0"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3000" i="1" dirty="0" smtClean="0">
                <a:latin typeface="Times New Roman" pitchFamily="18" charset="0"/>
                <a:cs typeface="Times New Roman" pitchFamily="18" charset="0"/>
              </a:rPr>
              <a:t> Á </a:t>
            </a:r>
            <a:r>
              <a:rPr lang="en-US" sz="3000" i="1" dirty="0" err="1" smtClean="0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 smtClean="0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000" i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3000" i="1" dirty="0" err="1" smtClean="0">
                <a:latin typeface="Times New Roman" pitchFamily="18" charset="0"/>
                <a:cs typeface="Times New Roman" pitchFamily="18" charset="0"/>
              </a:rPr>
              <a:t>Ven</a:t>
            </a:r>
            <a:r>
              <a:rPr lang="en-US" sz="3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 smtClean="0">
                <a:latin typeface="Times New Roman" pitchFamily="18" charset="0"/>
                <a:cs typeface="Times New Roman" pitchFamily="18" charset="0"/>
              </a:rPr>
              <a:t>biển</a:t>
            </a:r>
            <a:endParaRPr lang="en-US" sz="30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i="1" dirty="0" err="1" smtClean="0">
                <a:latin typeface="Times New Roman" pitchFamily="18" charset="0"/>
                <a:cs typeface="Times New Roman" pitchFamily="18" charset="0"/>
              </a:rPr>
              <a:t>Ven</a:t>
            </a:r>
            <a:r>
              <a:rPr lang="en-US" sz="3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 smtClean="0">
                <a:latin typeface="Times New Roman" pitchFamily="18" charset="0"/>
                <a:cs typeface="Times New Roman" pitchFamily="18" charset="0"/>
              </a:rPr>
              <a:t>sông</a:t>
            </a:r>
            <a:endParaRPr lang="en-US" sz="3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Địa lí 7 Bài 4: Thực hành Phân tích lược đồ dân số và tháp tuổ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447800"/>
            <a:ext cx="538559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>
            <a:stCxn id="2" idx="2"/>
          </p:cNvCxnSpPr>
          <p:nvPr/>
        </p:nvCxnSpPr>
        <p:spPr>
          <a:xfrm>
            <a:off x="4610100" y="1066800"/>
            <a:ext cx="2628900" cy="2286000"/>
          </a:xfrm>
          <a:prstGeom prst="straightConnector1">
            <a:avLst/>
          </a:prstGeom>
          <a:ln w="3175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2" idx="2"/>
          </p:cNvCxnSpPr>
          <p:nvPr/>
        </p:nvCxnSpPr>
        <p:spPr>
          <a:xfrm>
            <a:off x="4610100" y="1066800"/>
            <a:ext cx="2324100" cy="3352800"/>
          </a:xfrm>
          <a:prstGeom prst="straightConnector1">
            <a:avLst/>
          </a:prstGeom>
          <a:ln w="3175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2" idx="2"/>
          </p:cNvCxnSpPr>
          <p:nvPr/>
        </p:nvCxnSpPr>
        <p:spPr>
          <a:xfrm>
            <a:off x="4610100" y="1066800"/>
            <a:ext cx="952500" cy="2895600"/>
          </a:xfrm>
          <a:prstGeom prst="straightConnector1">
            <a:avLst/>
          </a:prstGeom>
          <a:ln w="3175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265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DẶN DÒ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TÌM HIỂU MÔI TRƯỜNG ĐỚI NÓNG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GIỚI HẠN VÀ ĐẶC ĐIỂM MÔI TRƯỜNG XÍCH ĐẠO ẨM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XEM TRƯỚC CÁC HÌNH 5.1, 5.2, 5.3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14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286</Words>
  <Application>Microsoft Office PowerPoint</Application>
  <PresentationFormat>On-screen Show (4:3)</PresentationFormat>
  <Paragraphs>28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BÀI 4</vt:lpstr>
      <vt:lpstr>KIỂM TRA BÀI CŨ</vt:lpstr>
      <vt:lpstr>2. Xác định trên lược đồ các siêu đô thị trên 8 triệu dân?</vt:lpstr>
      <vt:lpstr>Tiết 4 – Bài 4 THỰC HÀNH PHÂN TÍCH LƯỢC ĐỒ DÂN SỐ VÀ THÁP TUỔI</vt:lpstr>
      <vt:lpstr>BÀI TẬP 1: Giảm tải</vt:lpstr>
      <vt:lpstr>Kết luận</vt:lpstr>
      <vt:lpstr>BÀI TẬP 3: Phân tích lược đồ phân bố dân cư châu Á</vt:lpstr>
      <vt:lpstr>Các khu vực tập trung đông dân của châu Á</vt:lpstr>
      <vt:lpstr>DẶN DÒ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FUJITSU</dc:creator>
  <cp:lastModifiedBy>FUJITSU</cp:lastModifiedBy>
  <cp:revision>7</cp:revision>
  <dcterms:created xsi:type="dcterms:W3CDTF">2021-09-15T12:00:19Z</dcterms:created>
  <dcterms:modified xsi:type="dcterms:W3CDTF">2021-09-15T13:23:33Z</dcterms:modified>
</cp:coreProperties>
</file>