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3"/>
  </p:notesMasterIdLst>
  <p:sldIdLst>
    <p:sldId id="262" r:id="rId2"/>
    <p:sldId id="295" r:id="rId3"/>
    <p:sldId id="311" r:id="rId4"/>
    <p:sldId id="297" r:id="rId5"/>
    <p:sldId id="257" r:id="rId6"/>
    <p:sldId id="260" r:id="rId7"/>
    <p:sldId id="261" r:id="rId8"/>
    <p:sldId id="299" r:id="rId9"/>
    <p:sldId id="300" r:id="rId10"/>
    <p:sldId id="312" r:id="rId11"/>
    <p:sldId id="309" r:id="rId12"/>
  </p:sldIdLst>
  <p:sldSz cx="9144000" cy="5143500" type="screen16x9"/>
  <p:notesSz cx="6858000" cy="9144000"/>
  <p:embeddedFontLst>
    <p:embeddedFont>
      <p:font typeface="Encode Sans Semi Condensed Light" panose="020B0604020202020204" charset="0"/>
      <p:regular r:id="rId14"/>
      <p:bold r:id="rId15"/>
    </p:embeddedFont>
    <p:embeddedFont>
      <p:font typeface="Amatic SC" panose="020B0604020202020204" charset="-79"/>
      <p:regular r:id="rId16"/>
      <p:bold r:id="rId17"/>
    </p:embeddedFont>
    <p:embeddedFont>
      <p:font typeface="Encode Sans Semi Condensed" panose="020B0604020202020204" charset="0"/>
      <p:regular r:id="rId18"/>
      <p:bold r:id="rId19"/>
    </p:embeddedFont>
    <p:embeddedFont>
      <p:font typeface="Calibri" panose="020F050202020403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4218DE6-D431-4044-9C84-DCB305295717}">
  <a:tblStyle styleId="{84218DE6-D431-4044-9C84-DCB305295717}"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4D890D1-4835-4479-89E5-008A3579EB0F}"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97534890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9"/>
        <p:cNvGrpSpPr/>
        <p:nvPr/>
      </p:nvGrpSpPr>
      <p:grpSpPr>
        <a:xfrm>
          <a:off x="0" y="0"/>
          <a:ext cx="0" cy="0"/>
          <a:chOff x="0" y="0"/>
          <a:chExt cx="0" cy="0"/>
        </a:xfrm>
      </p:grpSpPr>
      <p:sp>
        <p:nvSpPr>
          <p:cNvPr id="1610" name="Google Shape;1610;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1" name="Google Shape;1611;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59084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0"/>
        <p:cNvGrpSpPr/>
        <p:nvPr/>
      </p:nvGrpSpPr>
      <p:grpSpPr>
        <a:xfrm>
          <a:off x="0" y="0"/>
          <a:ext cx="0" cy="0"/>
          <a:chOff x="0" y="0"/>
          <a:chExt cx="0" cy="0"/>
        </a:xfrm>
      </p:grpSpPr>
      <p:sp>
        <p:nvSpPr>
          <p:cNvPr id="1761" name="Google Shape;1761;g35ed75ccf_0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2" name="Google Shape;1762;g35ed75ccf_0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9981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1"/>
        <p:cNvGrpSpPr/>
        <p:nvPr/>
      </p:nvGrpSpPr>
      <p:grpSpPr>
        <a:xfrm>
          <a:off x="0" y="0"/>
          <a:ext cx="0" cy="0"/>
          <a:chOff x="0" y="0"/>
          <a:chExt cx="0" cy="0"/>
        </a:xfrm>
      </p:grpSpPr>
      <p:sp>
        <p:nvSpPr>
          <p:cNvPr id="1582" name="Google Shape;1582;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3" name="Google Shape;1583;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277465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2"/>
        <p:cNvGrpSpPr/>
        <p:nvPr/>
      </p:nvGrpSpPr>
      <p:grpSpPr>
        <a:xfrm>
          <a:off x="0" y="0"/>
          <a:ext cx="0" cy="0"/>
          <a:chOff x="0" y="0"/>
          <a:chExt cx="0" cy="0"/>
        </a:xfrm>
      </p:grpSpPr>
      <p:sp>
        <p:nvSpPr>
          <p:cNvPr id="1573" name="Google Shape;1573;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4" name="Google Shape;1574;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79852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6"/>
        <p:cNvGrpSpPr/>
        <p:nvPr/>
      </p:nvGrpSpPr>
      <p:grpSpPr>
        <a:xfrm>
          <a:off x="0" y="0"/>
          <a:ext cx="0" cy="0"/>
          <a:chOff x="0" y="0"/>
          <a:chExt cx="0" cy="0"/>
        </a:xfrm>
      </p:grpSpPr>
      <p:sp>
        <p:nvSpPr>
          <p:cNvPr id="1597" name="Google Shape;1597;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8" name="Google Shape;1598;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7824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2"/>
        <p:cNvGrpSpPr/>
        <p:nvPr/>
      </p:nvGrpSpPr>
      <p:grpSpPr>
        <a:xfrm>
          <a:off x="0" y="0"/>
          <a:ext cx="0" cy="0"/>
          <a:chOff x="0" y="0"/>
          <a:chExt cx="0" cy="0"/>
        </a:xfrm>
      </p:grpSpPr>
      <p:sp>
        <p:nvSpPr>
          <p:cNvPr id="1603" name="Google Shape;160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4" name="Google Shape;160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3646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4"/>
        <p:cNvGrpSpPr/>
        <p:nvPr/>
      </p:nvGrpSpPr>
      <p:grpSpPr>
        <a:xfrm>
          <a:off x="0" y="0"/>
          <a:ext cx="0" cy="0"/>
          <a:chOff x="0" y="0"/>
          <a:chExt cx="0" cy="0"/>
        </a:xfrm>
      </p:grpSpPr>
      <p:sp>
        <p:nvSpPr>
          <p:cNvPr id="1965" name="Google Shape;1965;gb2f7c811ed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6" name="Google Shape;1966;gb2f7c811ed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01117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Quote">
  <p:cSld name="TITLE_1_1">
    <p:bg>
      <p:bgPr>
        <a:solidFill>
          <a:schemeClr val="accent4"/>
        </a:solidFill>
        <a:effectLst/>
      </p:bgPr>
    </p:bg>
    <p:spTree>
      <p:nvGrpSpPr>
        <p:cNvPr id="1" name="Shape 300"/>
        <p:cNvGrpSpPr/>
        <p:nvPr/>
      </p:nvGrpSpPr>
      <p:grpSpPr>
        <a:xfrm>
          <a:off x="0" y="0"/>
          <a:ext cx="0" cy="0"/>
          <a:chOff x="0" y="0"/>
          <a:chExt cx="0" cy="0"/>
        </a:xfrm>
      </p:grpSpPr>
      <p:sp>
        <p:nvSpPr>
          <p:cNvPr id="301" name="Google Shape;301;p4"/>
          <p:cNvSpPr/>
          <p:nvPr/>
        </p:nvSpPr>
        <p:spPr>
          <a:xfrm>
            <a:off x="-132700" y="532398"/>
            <a:ext cx="1117500" cy="1117500"/>
          </a:xfrm>
          <a:prstGeom prst="chord">
            <a:avLst>
              <a:gd name="adj1" fmla="val 13399399"/>
              <a:gd name="adj2" fmla="val 8184747"/>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4"/>
          <p:cNvSpPr/>
          <p:nvPr/>
        </p:nvSpPr>
        <p:spPr>
          <a:xfrm>
            <a:off x="820" y="665918"/>
            <a:ext cx="850500" cy="850500"/>
          </a:xfrm>
          <a:prstGeom prst="chord">
            <a:avLst>
              <a:gd name="adj1" fmla="val 11949430"/>
              <a:gd name="adj2" fmla="val 9637875"/>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4"/>
          <p:cNvSpPr txBox="1">
            <a:spLocks noGrp="1"/>
          </p:cNvSpPr>
          <p:nvPr>
            <p:ph type="body" idx="1"/>
          </p:nvPr>
        </p:nvSpPr>
        <p:spPr>
          <a:xfrm>
            <a:off x="779100" y="946325"/>
            <a:ext cx="5134800" cy="3510000"/>
          </a:xfrm>
          <a:prstGeom prst="rect">
            <a:avLst/>
          </a:prstGeom>
        </p:spPr>
        <p:txBody>
          <a:bodyPr spcFirstLastPara="1" wrap="square" lIns="0" tIns="0" rIns="0" bIns="0" anchor="t" anchorCtr="0">
            <a:noAutofit/>
          </a:bodyPr>
          <a:lstStyle>
            <a:lvl1pPr marL="457200" lvl="0" indent="-457200" rtl="0">
              <a:spcBef>
                <a:spcPts val="0"/>
              </a:spcBef>
              <a:spcAft>
                <a:spcPts val="0"/>
              </a:spcAft>
              <a:buClr>
                <a:schemeClr val="dk1"/>
              </a:buClr>
              <a:buSzPts val="3600"/>
              <a:buChar char="⊹"/>
              <a:defRPr sz="3600"/>
            </a:lvl1pPr>
            <a:lvl2pPr marL="914400" lvl="1" indent="-457200" rtl="0">
              <a:spcBef>
                <a:spcPts val="800"/>
              </a:spcBef>
              <a:spcAft>
                <a:spcPts val="0"/>
              </a:spcAft>
              <a:buClr>
                <a:schemeClr val="dk1"/>
              </a:buClr>
              <a:buSzPts val="3600"/>
              <a:buChar char="×"/>
              <a:defRPr sz="3600"/>
            </a:lvl2pPr>
            <a:lvl3pPr marL="1371600" lvl="2" indent="-457200" rtl="0">
              <a:spcBef>
                <a:spcPts val="800"/>
              </a:spcBef>
              <a:spcAft>
                <a:spcPts val="0"/>
              </a:spcAft>
              <a:buClr>
                <a:schemeClr val="dk1"/>
              </a:buClr>
              <a:buSzPts val="3600"/>
              <a:buChar char="⬩"/>
              <a:defRPr sz="3600"/>
            </a:lvl3pPr>
            <a:lvl4pPr marL="1828800" lvl="3" indent="-457200" rtl="0">
              <a:spcBef>
                <a:spcPts val="800"/>
              </a:spcBef>
              <a:spcAft>
                <a:spcPts val="0"/>
              </a:spcAft>
              <a:buSzPts val="3600"/>
              <a:buChar char="●"/>
              <a:defRPr sz="3600"/>
            </a:lvl4pPr>
            <a:lvl5pPr marL="2286000" lvl="4" indent="-457200" rtl="0">
              <a:spcBef>
                <a:spcPts val="800"/>
              </a:spcBef>
              <a:spcAft>
                <a:spcPts val="0"/>
              </a:spcAft>
              <a:buSzPts val="3600"/>
              <a:buChar char="○"/>
              <a:defRPr sz="3600"/>
            </a:lvl5pPr>
            <a:lvl6pPr marL="2743200" lvl="5" indent="-457200" rtl="0">
              <a:spcBef>
                <a:spcPts val="800"/>
              </a:spcBef>
              <a:spcAft>
                <a:spcPts val="0"/>
              </a:spcAft>
              <a:buSzPts val="3600"/>
              <a:buChar char="■"/>
              <a:defRPr sz="3600"/>
            </a:lvl6pPr>
            <a:lvl7pPr marL="3200400" lvl="6" indent="-457200" rtl="0">
              <a:spcBef>
                <a:spcPts val="800"/>
              </a:spcBef>
              <a:spcAft>
                <a:spcPts val="0"/>
              </a:spcAft>
              <a:buSzPts val="3600"/>
              <a:buChar char="●"/>
              <a:defRPr sz="3600"/>
            </a:lvl7pPr>
            <a:lvl8pPr marL="3657600" lvl="7" indent="-457200" rtl="0">
              <a:spcBef>
                <a:spcPts val="800"/>
              </a:spcBef>
              <a:spcAft>
                <a:spcPts val="0"/>
              </a:spcAft>
              <a:buSzPts val="3600"/>
              <a:buChar char="○"/>
              <a:defRPr sz="3600"/>
            </a:lvl8pPr>
            <a:lvl9pPr marL="4114800" lvl="8" indent="-457200" rtl="0">
              <a:spcBef>
                <a:spcPts val="800"/>
              </a:spcBef>
              <a:spcAft>
                <a:spcPts val="800"/>
              </a:spcAft>
              <a:buSzPts val="3600"/>
              <a:buChar char="■"/>
              <a:defRPr sz="3600"/>
            </a:lvl9pPr>
          </a:lstStyle>
          <a:p>
            <a:endParaRPr/>
          </a:p>
        </p:txBody>
      </p:sp>
      <p:sp>
        <p:nvSpPr>
          <p:cNvPr id="304" name="Google Shape;304;p4"/>
          <p:cNvSpPr txBox="1"/>
          <p:nvPr/>
        </p:nvSpPr>
        <p:spPr>
          <a:xfrm>
            <a:off x="167203" y="854053"/>
            <a:ext cx="4989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6000" b="1">
                <a:solidFill>
                  <a:schemeClr val="accent1"/>
                </a:solidFill>
                <a:latin typeface="Encode Sans Semi Condensed"/>
                <a:ea typeface="Encode Sans Semi Condensed"/>
                <a:cs typeface="Encode Sans Semi Condensed"/>
                <a:sym typeface="Encode Sans Semi Condensed"/>
              </a:rPr>
              <a:t>“</a:t>
            </a:r>
            <a:endParaRPr sz="6000" b="1">
              <a:solidFill>
                <a:schemeClr val="accent1"/>
              </a:solidFill>
              <a:latin typeface="Encode Sans Semi Condensed"/>
              <a:ea typeface="Encode Sans Semi Condensed"/>
              <a:cs typeface="Encode Sans Semi Condensed"/>
              <a:sym typeface="Encode Sans Semi Condensed"/>
            </a:endParaRPr>
          </a:p>
        </p:txBody>
      </p:sp>
      <p:sp>
        <p:nvSpPr>
          <p:cNvPr id="305" name="Google Shape;305;p4"/>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pSp>
        <p:nvGrpSpPr>
          <p:cNvPr id="306" name="Google Shape;306;p4"/>
          <p:cNvGrpSpPr/>
          <p:nvPr/>
        </p:nvGrpSpPr>
        <p:grpSpPr>
          <a:xfrm>
            <a:off x="6196930" y="-29"/>
            <a:ext cx="2985505" cy="4610466"/>
            <a:chOff x="6196930" y="-29"/>
            <a:chExt cx="2985505" cy="4610466"/>
          </a:xfrm>
        </p:grpSpPr>
        <p:grpSp>
          <p:nvGrpSpPr>
            <p:cNvPr id="307" name="Google Shape;307;p4"/>
            <p:cNvGrpSpPr/>
            <p:nvPr/>
          </p:nvGrpSpPr>
          <p:grpSpPr>
            <a:xfrm>
              <a:off x="7737776" y="-17"/>
              <a:ext cx="448629" cy="4610455"/>
              <a:chOff x="6798998" y="-1296139"/>
              <a:chExt cx="476555" cy="4897445"/>
            </a:xfrm>
          </p:grpSpPr>
          <p:sp>
            <p:nvSpPr>
              <p:cNvPr id="308" name="Google Shape;308;p4"/>
              <p:cNvSpPr/>
              <p:nvPr/>
            </p:nvSpPr>
            <p:spPr>
              <a:xfrm>
                <a:off x="6798998" y="2971595"/>
                <a:ext cx="476555" cy="629711"/>
              </a:xfrm>
              <a:custGeom>
                <a:avLst/>
                <a:gdLst/>
                <a:ahLst/>
                <a:cxnLst/>
                <a:rect l="l" t="t" r="r" b="b"/>
                <a:pathLst>
                  <a:path w="476555" h="629711" extrusionOk="0">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rgbClr val="001F6E">
                  <a:alpha val="128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9" name="Google Shape;309;p4"/>
              <p:cNvSpPr/>
              <p:nvPr/>
            </p:nvSpPr>
            <p:spPr>
              <a:xfrm>
                <a:off x="7026850" y="-1296139"/>
                <a:ext cx="17700" cy="4271100"/>
              </a:xfrm>
              <a:prstGeom prst="rect">
                <a:avLst/>
              </a:prstGeom>
              <a:solidFill>
                <a:srgbClr val="001F6E">
                  <a:alpha val="12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p4"/>
            <p:cNvGrpSpPr/>
            <p:nvPr/>
          </p:nvGrpSpPr>
          <p:grpSpPr>
            <a:xfrm>
              <a:off x="8636876" y="46"/>
              <a:ext cx="382387" cy="1450044"/>
              <a:chOff x="5578966" y="2422197"/>
              <a:chExt cx="406190" cy="1540306"/>
            </a:xfrm>
          </p:grpSpPr>
          <p:sp>
            <p:nvSpPr>
              <p:cNvPr id="311" name="Google Shape;311;p4"/>
              <p:cNvSpPr/>
              <p:nvPr/>
            </p:nvSpPr>
            <p:spPr>
              <a:xfrm>
                <a:off x="5578966" y="2971595"/>
                <a:ext cx="406190" cy="990908"/>
              </a:xfrm>
              <a:custGeom>
                <a:avLst/>
                <a:gdLst/>
                <a:ahLst/>
                <a:cxnLst/>
                <a:rect l="l" t="t" r="r" b="b"/>
                <a:pathLst>
                  <a:path w="406190" h="990908" extrusionOk="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rgbClr val="001F6E">
                  <a:alpha val="128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2" name="Google Shape;312;p4"/>
              <p:cNvSpPr/>
              <p:nvPr/>
            </p:nvSpPr>
            <p:spPr>
              <a:xfrm>
                <a:off x="5774600" y="2422197"/>
                <a:ext cx="17700" cy="552900"/>
              </a:xfrm>
              <a:prstGeom prst="rect">
                <a:avLst/>
              </a:prstGeom>
              <a:solidFill>
                <a:srgbClr val="001F6E">
                  <a:alpha val="12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3" name="Google Shape;313;p4"/>
            <p:cNvGrpSpPr/>
            <p:nvPr/>
          </p:nvGrpSpPr>
          <p:grpSpPr>
            <a:xfrm>
              <a:off x="8035385" y="23"/>
              <a:ext cx="439174" cy="2683136"/>
              <a:chOff x="6176324" y="940075"/>
              <a:chExt cx="466512" cy="2850155"/>
            </a:xfrm>
          </p:grpSpPr>
          <p:sp>
            <p:nvSpPr>
              <p:cNvPr id="314" name="Google Shape;314;p4"/>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rgbClr val="001F6E">
                  <a:alpha val="128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5" name="Google Shape;315;p4"/>
              <p:cNvSpPr/>
              <p:nvPr/>
            </p:nvSpPr>
            <p:spPr>
              <a:xfrm>
                <a:off x="6400713" y="940075"/>
                <a:ext cx="17700" cy="2034900"/>
              </a:xfrm>
              <a:prstGeom prst="rect">
                <a:avLst/>
              </a:prstGeom>
              <a:solidFill>
                <a:srgbClr val="001F6E">
                  <a:alpha val="12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6" name="Google Shape;316;p4"/>
            <p:cNvGrpSpPr/>
            <p:nvPr/>
          </p:nvGrpSpPr>
          <p:grpSpPr>
            <a:xfrm>
              <a:off x="6363022" y="42"/>
              <a:ext cx="160482" cy="1242299"/>
              <a:chOff x="7576714" y="2009363"/>
              <a:chExt cx="170472" cy="1319629"/>
            </a:xfrm>
          </p:grpSpPr>
          <p:sp>
            <p:nvSpPr>
              <p:cNvPr id="317" name="Google Shape;317;p4"/>
              <p:cNvSpPr/>
              <p:nvPr/>
            </p:nvSpPr>
            <p:spPr>
              <a:xfrm>
                <a:off x="7576714" y="2971595"/>
                <a:ext cx="170472" cy="357397"/>
              </a:xfrm>
              <a:custGeom>
                <a:avLst/>
                <a:gdLst/>
                <a:ahLst/>
                <a:cxnLst/>
                <a:rect l="l" t="t" r="r" b="b"/>
                <a:pathLst>
                  <a:path w="170472" h="357397" extrusionOk="0">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rgbClr val="001F6E">
                  <a:alpha val="128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8" name="Google Shape;318;p4"/>
              <p:cNvSpPr/>
              <p:nvPr/>
            </p:nvSpPr>
            <p:spPr>
              <a:xfrm>
                <a:off x="7652975" y="2009363"/>
                <a:ext cx="17700" cy="965700"/>
              </a:xfrm>
              <a:prstGeom prst="rect">
                <a:avLst/>
              </a:prstGeom>
              <a:solidFill>
                <a:srgbClr val="001F6E">
                  <a:alpha val="12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9" name="Google Shape;319;p4"/>
            <p:cNvGrpSpPr/>
            <p:nvPr/>
          </p:nvGrpSpPr>
          <p:grpSpPr>
            <a:xfrm>
              <a:off x="6999976" y="11"/>
              <a:ext cx="271476" cy="3307837"/>
              <a:chOff x="7883572" y="308161"/>
              <a:chExt cx="288375" cy="3513742"/>
            </a:xfrm>
          </p:grpSpPr>
          <p:sp>
            <p:nvSpPr>
              <p:cNvPr id="320" name="Google Shape;320;p4"/>
              <p:cNvSpPr/>
              <p:nvPr/>
            </p:nvSpPr>
            <p:spPr>
              <a:xfrm>
                <a:off x="7883572" y="2971595"/>
                <a:ext cx="288375" cy="850309"/>
              </a:xfrm>
              <a:custGeom>
                <a:avLst/>
                <a:gdLst/>
                <a:ahLst/>
                <a:cxnLst/>
                <a:rect l="l" t="t" r="r" b="b"/>
                <a:pathLst>
                  <a:path w="288375" h="850309" extrusionOk="0">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rgbClr val="001F6E">
                  <a:alpha val="128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1" name="Google Shape;321;p4"/>
              <p:cNvSpPr/>
              <p:nvPr/>
            </p:nvSpPr>
            <p:spPr>
              <a:xfrm>
                <a:off x="8024899" y="308161"/>
                <a:ext cx="17700" cy="2667000"/>
              </a:xfrm>
              <a:prstGeom prst="rect">
                <a:avLst/>
              </a:prstGeom>
              <a:solidFill>
                <a:srgbClr val="001F6E">
                  <a:alpha val="12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4"/>
            <p:cNvGrpSpPr/>
            <p:nvPr/>
          </p:nvGrpSpPr>
          <p:grpSpPr>
            <a:xfrm>
              <a:off x="6827964" y="636458"/>
              <a:ext cx="230791" cy="243118"/>
              <a:chOff x="3770248" y="2527300"/>
              <a:chExt cx="180404" cy="190055"/>
            </a:xfrm>
          </p:grpSpPr>
          <p:sp>
            <p:nvSpPr>
              <p:cNvPr id="323" name="Google Shape;323;p4"/>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4" name="Google Shape;324;p4"/>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5" name="Google Shape;325;p4"/>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6" name="Google Shape;326;p4"/>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27" name="Google Shape;327;p4"/>
            <p:cNvGrpSpPr/>
            <p:nvPr/>
          </p:nvGrpSpPr>
          <p:grpSpPr>
            <a:xfrm>
              <a:off x="8763367" y="2641902"/>
              <a:ext cx="230809" cy="243156"/>
              <a:chOff x="3770248" y="2527300"/>
              <a:chExt cx="180404" cy="190055"/>
            </a:xfrm>
          </p:grpSpPr>
          <p:sp>
            <p:nvSpPr>
              <p:cNvPr id="328" name="Google Shape;328;p4"/>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9" name="Google Shape;329;p4"/>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0" name="Google Shape;330;p4"/>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1" name="Google Shape;331;p4"/>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32" name="Google Shape;332;p4"/>
            <p:cNvGrpSpPr/>
            <p:nvPr/>
          </p:nvGrpSpPr>
          <p:grpSpPr>
            <a:xfrm rot="5400000">
              <a:off x="8655427" y="4253521"/>
              <a:ext cx="201871" cy="231166"/>
              <a:chOff x="3462796" y="2555878"/>
              <a:chExt cx="157798" cy="180711"/>
            </a:xfrm>
          </p:grpSpPr>
          <p:sp>
            <p:nvSpPr>
              <p:cNvPr id="333" name="Google Shape;333;p4"/>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4" name="Google Shape;334;p4"/>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5" name="Google Shape;335;p4"/>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6" name="Google Shape;336;p4"/>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7" name="Google Shape;337;p4"/>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8" name="Google Shape;338;p4"/>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39" name="Google Shape;339;p4"/>
            <p:cNvGrpSpPr/>
            <p:nvPr/>
          </p:nvGrpSpPr>
          <p:grpSpPr>
            <a:xfrm rot="-2700000">
              <a:off x="7375305" y="1863439"/>
              <a:ext cx="169840" cy="178926"/>
              <a:chOff x="3770248" y="2527300"/>
              <a:chExt cx="180404" cy="190055"/>
            </a:xfrm>
          </p:grpSpPr>
          <p:sp>
            <p:nvSpPr>
              <p:cNvPr id="340" name="Google Shape;340;p4"/>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1" name="Google Shape;341;p4"/>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2" name="Google Shape;342;p4"/>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3" name="Google Shape;343;p4"/>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44" name="Google Shape;344;p4"/>
            <p:cNvGrpSpPr/>
            <p:nvPr/>
          </p:nvGrpSpPr>
          <p:grpSpPr>
            <a:xfrm>
              <a:off x="6800134" y="23"/>
              <a:ext cx="985363" cy="1665685"/>
              <a:chOff x="2484475" y="1329455"/>
              <a:chExt cx="1046700" cy="1769370"/>
            </a:xfrm>
          </p:grpSpPr>
          <p:sp>
            <p:nvSpPr>
              <p:cNvPr id="345" name="Google Shape;345;p4"/>
              <p:cNvSpPr/>
              <p:nvPr/>
            </p:nvSpPr>
            <p:spPr>
              <a:xfrm>
                <a:off x="2484475" y="2052125"/>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
              <p:cNvSpPr/>
              <p:nvPr/>
            </p:nvSpPr>
            <p:spPr>
              <a:xfrm>
                <a:off x="2643144" y="2210793"/>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7" name="Google Shape;347;p4"/>
              <p:cNvGrpSpPr/>
              <p:nvPr/>
            </p:nvGrpSpPr>
            <p:grpSpPr>
              <a:xfrm>
                <a:off x="2769703" y="1329455"/>
                <a:ext cx="510180" cy="1483501"/>
                <a:chOff x="1818382" y="2433081"/>
                <a:chExt cx="466728" cy="1357150"/>
              </a:xfrm>
            </p:grpSpPr>
            <p:grpSp>
              <p:nvGrpSpPr>
                <p:cNvPr id="348" name="Google Shape;348;p4"/>
                <p:cNvGrpSpPr/>
                <p:nvPr/>
              </p:nvGrpSpPr>
              <p:grpSpPr>
                <a:xfrm>
                  <a:off x="1818382" y="2971595"/>
                  <a:ext cx="466728" cy="818636"/>
                  <a:chOff x="1818382" y="2942618"/>
                  <a:chExt cx="466728" cy="818636"/>
                </a:xfrm>
              </p:grpSpPr>
              <p:sp>
                <p:nvSpPr>
                  <p:cNvPr id="349" name="Google Shape;349;p4"/>
                  <p:cNvSpPr/>
                  <p:nvPr/>
                </p:nvSpPr>
                <p:spPr>
                  <a:xfrm>
                    <a:off x="1951772" y="2948396"/>
                    <a:ext cx="202080" cy="208143"/>
                  </a:xfrm>
                  <a:custGeom>
                    <a:avLst/>
                    <a:gdLst/>
                    <a:ahLst/>
                    <a:cxnLst/>
                    <a:rect l="l" t="t" r="r" b="b"/>
                    <a:pathLst>
                      <a:path w="202080" h="208143" extrusionOk="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0" name="Google Shape;350;p4"/>
                  <p:cNvSpPr/>
                  <p:nvPr/>
                </p:nvSpPr>
                <p:spPr>
                  <a:xfrm>
                    <a:off x="1833104" y="3156294"/>
                    <a:ext cx="444195" cy="592827"/>
                  </a:xfrm>
                  <a:custGeom>
                    <a:avLst/>
                    <a:gdLst/>
                    <a:ahLst/>
                    <a:cxnLst/>
                    <a:rect l="l" t="t" r="r" b="b"/>
                    <a:pathLst>
                      <a:path w="444195" h="592827" extrusionOk="0">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1" name="Google Shape;351;p4"/>
                  <p:cNvSpPr/>
                  <p:nvPr/>
                </p:nvSpPr>
                <p:spPr>
                  <a:xfrm>
                    <a:off x="1818382" y="2942618"/>
                    <a:ext cx="466728" cy="818636"/>
                  </a:xfrm>
                  <a:custGeom>
                    <a:avLst/>
                    <a:gdLst/>
                    <a:ahLst/>
                    <a:cxnLst/>
                    <a:rect l="l" t="t" r="r" b="b"/>
                    <a:pathLst>
                      <a:path w="466728" h="818636" extrusionOk="0">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52" name="Google Shape;352;p4"/>
                <p:cNvSpPr/>
                <p:nvPr/>
              </p:nvSpPr>
              <p:spPr>
                <a:xfrm>
                  <a:off x="2046046" y="2433081"/>
                  <a:ext cx="17700" cy="544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3" name="Google Shape;353;p4"/>
              <p:cNvSpPr/>
              <p:nvPr/>
            </p:nvSpPr>
            <p:spPr>
              <a:xfrm>
                <a:off x="2848289" y="2564652"/>
                <a:ext cx="130735" cy="158472"/>
              </a:xfrm>
              <a:custGeom>
                <a:avLst/>
                <a:gdLst/>
                <a:ahLst/>
                <a:cxnLst/>
                <a:rect l="l" t="t" r="r" b="b"/>
                <a:pathLst>
                  <a:path w="4784" h="5799" extrusionOk="0">
                    <a:moveTo>
                      <a:pt x="0" y="0"/>
                    </a:moveTo>
                    <a:cubicBezTo>
                      <a:pt x="0" y="2506"/>
                      <a:pt x="2375" y="5110"/>
                      <a:pt x="4784" y="5799"/>
                    </a:cubicBezTo>
                  </a:path>
                </a:pathLst>
              </a:custGeom>
              <a:noFill/>
              <a:ln w="38100" cap="rnd" cmpd="sng">
                <a:solidFill>
                  <a:schemeClr val="lt1"/>
                </a:solidFill>
                <a:prstDash val="solid"/>
                <a:round/>
                <a:headEnd type="none" w="med" len="med"/>
                <a:tailEnd type="none" w="med" len="med"/>
              </a:ln>
            </p:spPr>
          </p:sp>
        </p:grpSp>
        <p:grpSp>
          <p:nvGrpSpPr>
            <p:cNvPr id="354" name="Google Shape;354;p4"/>
            <p:cNvGrpSpPr/>
            <p:nvPr/>
          </p:nvGrpSpPr>
          <p:grpSpPr>
            <a:xfrm>
              <a:off x="8330194" y="-10"/>
              <a:ext cx="852241" cy="2641273"/>
              <a:chOff x="3961868" y="-891976"/>
              <a:chExt cx="905291" cy="2805686"/>
            </a:xfrm>
          </p:grpSpPr>
          <p:grpSp>
            <p:nvGrpSpPr>
              <p:cNvPr id="355" name="Google Shape;355;p4"/>
              <p:cNvGrpSpPr/>
              <p:nvPr/>
            </p:nvGrpSpPr>
            <p:grpSpPr>
              <a:xfrm>
                <a:off x="3961868" y="1008419"/>
                <a:ext cx="905291" cy="905291"/>
                <a:chOff x="764100" y="3623300"/>
                <a:chExt cx="1046700" cy="1046700"/>
              </a:xfrm>
            </p:grpSpPr>
            <p:sp>
              <p:nvSpPr>
                <p:cNvPr id="356" name="Google Shape;356;p4"/>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4"/>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8" name="Google Shape;358;p4"/>
              <p:cNvGrpSpPr/>
              <p:nvPr/>
            </p:nvGrpSpPr>
            <p:grpSpPr>
              <a:xfrm>
                <a:off x="4155315" y="-891976"/>
                <a:ext cx="522826" cy="2613070"/>
                <a:chOff x="2447534" y="1219291"/>
                <a:chExt cx="478297" cy="2390513"/>
              </a:xfrm>
            </p:grpSpPr>
            <p:grpSp>
              <p:nvGrpSpPr>
                <p:cNvPr id="359" name="Google Shape;359;p4"/>
                <p:cNvGrpSpPr/>
                <p:nvPr/>
              </p:nvGrpSpPr>
              <p:grpSpPr>
                <a:xfrm>
                  <a:off x="2447534" y="1219291"/>
                  <a:ext cx="478297" cy="2390513"/>
                  <a:chOff x="2447534" y="1219291"/>
                  <a:chExt cx="478297" cy="2390513"/>
                </a:xfrm>
              </p:grpSpPr>
              <p:grpSp>
                <p:nvGrpSpPr>
                  <p:cNvPr id="360" name="Google Shape;360;p4"/>
                  <p:cNvGrpSpPr/>
                  <p:nvPr/>
                </p:nvGrpSpPr>
                <p:grpSpPr>
                  <a:xfrm>
                    <a:off x="2447534" y="2971595"/>
                    <a:ext cx="478297" cy="638209"/>
                    <a:chOff x="2447534" y="3081786"/>
                    <a:chExt cx="478297" cy="638209"/>
                  </a:xfrm>
                </p:grpSpPr>
                <p:sp>
                  <p:nvSpPr>
                    <p:cNvPr id="361" name="Google Shape;361;p4"/>
                    <p:cNvSpPr/>
                    <p:nvPr/>
                  </p:nvSpPr>
                  <p:spPr>
                    <a:xfrm>
                      <a:off x="2591014" y="3097533"/>
                      <a:ext cx="179593" cy="168416"/>
                    </a:xfrm>
                    <a:custGeom>
                      <a:avLst/>
                      <a:gdLst/>
                      <a:ahLst/>
                      <a:cxnLst/>
                      <a:rect l="l" t="t" r="r" b="b"/>
                      <a:pathLst>
                        <a:path w="179593" h="168416" extrusionOk="0">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2" name="Google Shape;362;p4"/>
                    <p:cNvSpPr/>
                    <p:nvPr/>
                  </p:nvSpPr>
                  <p:spPr>
                    <a:xfrm>
                      <a:off x="2458233" y="3250561"/>
                      <a:ext cx="453667" cy="462047"/>
                    </a:xfrm>
                    <a:custGeom>
                      <a:avLst/>
                      <a:gdLst/>
                      <a:ahLst/>
                      <a:cxnLst/>
                      <a:rect l="l" t="t" r="r" b="b"/>
                      <a:pathLst>
                        <a:path w="453667" h="462047" extrusionOk="0">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3" name="Google Shape;363;p4"/>
                    <p:cNvSpPr/>
                    <p:nvPr/>
                  </p:nvSpPr>
                  <p:spPr>
                    <a:xfrm>
                      <a:off x="2447534" y="3081786"/>
                      <a:ext cx="478297" cy="638209"/>
                    </a:xfrm>
                    <a:custGeom>
                      <a:avLst/>
                      <a:gdLst/>
                      <a:ahLst/>
                      <a:cxnLst/>
                      <a:rect l="l" t="t" r="r" b="b"/>
                      <a:pathLst>
                        <a:path w="478297" h="638209" extrusionOk="0">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64" name="Google Shape;364;p4"/>
                  <p:cNvSpPr/>
                  <p:nvPr/>
                </p:nvSpPr>
                <p:spPr>
                  <a:xfrm>
                    <a:off x="2675610" y="1219291"/>
                    <a:ext cx="17700" cy="17586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5" name="Google Shape;365;p4"/>
                <p:cNvSpPr/>
                <p:nvPr/>
              </p:nvSpPr>
              <p:spPr>
                <a:xfrm>
                  <a:off x="2546350" y="3472450"/>
                  <a:ext cx="97850" cy="61625"/>
                </a:xfrm>
                <a:custGeom>
                  <a:avLst/>
                  <a:gdLst/>
                  <a:ahLst/>
                  <a:cxnLst/>
                  <a:rect l="l" t="t" r="r" b="b"/>
                  <a:pathLst>
                    <a:path w="3914" h="2465" extrusionOk="0">
                      <a:moveTo>
                        <a:pt x="0" y="0"/>
                      </a:moveTo>
                      <a:cubicBezTo>
                        <a:pt x="946" y="1217"/>
                        <a:pt x="2412" y="2117"/>
                        <a:pt x="3914" y="2465"/>
                      </a:cubicBezTo>
                    </a:path>
                  </a:pathLst>
                </a:custGeom>
                <a:noFill/>
                <a:ln w="38100" cap="rnd" cmpd="sng">
                  <a:solidFill>
                    <a:schemeClr val="lt1"/>
                  </a:solidFill>
                  <a:prstDash val="solid"/>
                  <a:round/>
                  <a:headEnd type="none" w="med" len="med"/>
                  <a:tailEnd type="none" w="med" len="med"/>
                </a:ln>
              </p:spPr>
            </p:sp>
            <p:sp>
              <p:nvSpPr>
                <p:cNvPr id="366" name="Google Shape;366;p4"/>
                <p:cNvSpPr/>
                <p:nvPr/>
              </p:nvSpPr>
              <p:spPr>
                <a:xfrm>
                  <a:off x="2515525" y="3392700"/>
                  <a:ext cx="9075" cy="19950"/>
                </a:xfrm>
                <a:custGeom>
                  <a:avLst/>
                  <a:gdLst/>
                  <a:ahLst/>
                  <a:cxnLst/>
                  <a:rect l="l" t="t" r="r" b="b"/>
                  <a:pathLst>
                    <a:path w="363" h="798" extrusionOk="0">
                      <a:moveTo>
                        <a:pt x="0" y="0"/>
                      </a:moveTo>
                      <a:cubicBezTo>
                        <a:pt x="182" y="399"/>
                        <a:pt x="182" y="399"/>
                        <a:pt x="363" y="798"/>
                      </a:cubicBezTo>
                    </a:path>
                  </a:pathLst>
                </a:custGeom>
                <a:noFill/>
                <a:ln w="38100" cap="rnd" cmpd="sng">
                  <a:solidFill>
                    <a:schemeClr val="lt1"/>
                  </a:solidFill>
                  <a:prstDash val="solid"/>
                  <a:round/>
                  <a:headEnd type="none" w="med" len="med"/>
                  <a:tailEnd type="none" w="med" len="med"/>
                </a:ln>
              </p:spPr>
            </p:sp>
          </p:grpSp>
        </p:grpSp>
        <p:grpSp>
          <p:nvGrpSpPr>
            <p:cNvPr id="367" name="Google Shape;367;p4"/>
            <p:cNvGrpSpPr/>
            <p:nvPr/>
          </p:nvGrpSpPr>
          <p:grpSpPr>
            <a:xfrm>
              <a:off x="7811773" y="-2"/>
              <a:ext cx="492189" cy="1837864"/>
              <a:chOff x="5194218" y="-536312"/>
              <a:chExt cx="522827" cy="1952267"/>
            </a:xfrm>
          </p:grpSpPr>
          <p:grpSp>
            <p:nvGrpSpPr>
              <p:cNvPr id="368" name="Google Shape;368;p4"/>
              <p:cNvGrpSpPr/>
              <p:nvPr/>
            </p:nvGrpSpPr>
            <p:grpSpPr>
              <a:xfrm>
                <a:off x="5194218" y="893129"/>
                <a:ext cx="522827" cy="522827"/>
                <a:chOff x="764100" y="3623300"/>
                <a:chExt cx="1046700" cy="1046700"/>
              </a:xfrm>
            </p:grpSpPr>
            <p:sp>
              <p:nvSpPr>
                <p:cNvPr id="369" name="Google Shape;369;p4"/>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4"/>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1" name="Google Shape;371;p4"/>
              <p:cNvGrpSpPr/>
              <p:nvPr/>
            </p:nvGrpSpPr>
            <p:grpSpPr>
              <a:xfrm>
                <a:off x="5371921" y="-536312"/>
                <a:ext cx="182209" cy="1814066"/>
                <a:chOff x="3305183" y="1663032"/>
                <a:chExt cx="166690" cy="1659561"/>
              </a:xfrm>
            </p:grpSpPr>
            <p:grpSp>
              <p:nvGrpSpPr>
                <p:cNvPr id="372" name="Google Shape;372;p4"/>
                <p:cNvGrpSpPr/>
                <p:nvPr/>
              </p:nvGrpSpPr>
              <p:grpSpPr>
                <a:xfrm>
                  <a:off x="3305183" y="1663032"/>
                  <a:ext cx="166690" cy="1659561"/>
                  <a:chOff x="3305183" y="1663032"/>
                  <a:chExt cx="166690" cy="1659561"/>
                </a:xfrm>
              </p:grpSpPr>
              <p:grpSp>
                <p:nvGrpSpPr>
                  <p:cNvPr id="373" name="Google Shape;373;p4"/>
                  <p:cNvGrpSpPr/>
                  <p:nvPr/>
                </p:nvGrpSpPr>
                <p:grpSpPr>
                  <a:xfrm>
                    <a:off x="3305183" y="2971595"/>
                    <a:ext cx="166690" cy="350998"/>
                    <a:chOff x="3305183" y="3146560"/>
                    <a:chExt cx="166690" cy="350998"/>
                  </a:xfrm>
                </p:grpSpPr>
                <p:sp>
                  <p:nvSpPr>
                    <p:cNvPr id="374" name="Google Shape;374;p4"/>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5" name="Google Shape;375;p4"/>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6" name="Google Shape;376;p4"/>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77" name="Google Shape;377;p4"/>
                  <p:cNvSpPr/>
                  <p:nvPr/>
                </p:nvSpPr>
                <p:spPr>
                  <a:xfrm>
                    <a:off x="3375902" y="1663032"/>
                    <a:ext cx="17700" cy="131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8" name="Google Shape;378;p4"/>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28575" cap="rnd" cmpd="sng">
                  <a:solidFill>
                    <a:schemeClr val="lt1"/>
                  </a:solidFill>
                  <a:prstDash val="solid"/>
                  <a:round/>
                  <a:headEnd type="none" w="med" len="med"/>
                  <a:tailEnd type="none" w="med" len="med"/>
                </a:ln>
              </p:spPr>
            </p:sp>
          </p:grpSp>
        </p:grpSp>
        <p:grpSp>
          <p:nvGrpSpPr>
            <p:cNvPr id="379" name="Google Shape;379;p4"/>
            <p:cNvGrpSpPr/>
            <p:nvPr/>
          </p:nvGrpSpPr>
          <p:grpSpPr>
            <a:xfrm>
              <a:off x="8018879" y="-29"/>
              <a:ext cx="810166" cy="4470272"/>
              <a:chOff x="7824797" y="-1724181"/>
              <a:chExt cx="860597" cy="4748536"/>
            </a:xfrm>
          </p:grpSpPr>
          <p:grpSp>
            <p:nvGrpSpPr>
              <p:cNvPr id="380" name="Google Shape;380;p4"/>
              <p:cNvGrpSpPr/>
              <p:nvPr/>
            </p:nvGrpSpPr>
            <p:grpSpPr>
              <a:xfrm>
                <a:off x="7824797" y="1891931"/>
                <a:ext cx="860597" cy="1132425"/>
                <a:chOff x="764100" y="3623300"/>
                <a:chExt cx="1046700" cy="1046700"/>
              </a:xfrm>
            </p:grpSpPr>
            <p:sp>
              <p:nvSpPr>
                <p:cNvPr id="381" name="Google Shape;381;p4"/>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4"/>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3" name="Google Shape;383;p4"/>
              <p:cNvGrpSpPr/>
              <p:nvPr/>
            </p:nvGrpSpPr>
            <p:grpSpPr>
              <a:xfrm>
                <a:off x="8100547" y="-1724181"/>
                <a:ext cx="300376" cy="4529867"/>
                <a:chOff x="3792712" y="-322375"/>
                <a:chExt cx="274793" cy="4144055"/>
              </a:xfrm>
            </p:grpSpPr>
            <p:grpSp>
              <p:nvGrpSpPr>
                <p:cNvPr id="384" name="Google Shape;384;p4"/>
                <p:cNvGrpSpPr/>
                <p:nvPr/>
              </p:nvGrpSpPr>
              <p:grpSpPr>
                <a:xfrm>
                  <a:off x="3792712" y="-322375"/>
                  <a:ext cx="274793" cy="4144055"/>
                  <a:chOff x="3792712" y="-322375"/>
                  <a:chExt cx="274793" cy="4144055"/>
                </a:xfrm>
              </p:grpSpPr>
              <p:grpSp>
                <p:nvGrpSpPr>
                  <p:cNvPr id="385" name="Google Shape;385;p4"/>
                  <p:cNvGrpSpPr/>
                  <p:nvPr/>
                </p:nvGrpSpPr>
                <p:grpSpPr>
                  <a:xfrm>
                    <a:off x="3792712" y="2971595"/>
                    <a:ext cx="274793" cy="850085"/>
                    <a:chOff x="3792712" y="2879468"/>
                    <a:chExt cx="274793" cy="850085"/>
                  </a:xfrm>
                </p:grpSpPr>
                <p:sp>
                  <p:nvSpPr>
                    <p:cNvPr id="386" name="Google Shape;386;p4"/>
                    <p:cNvSpPr/>
                    <p:nvPr/>
                  </p:nvSpPr>
                  <p:spPr>
                    <a:xfrm>
                      <a:off x="3798083" y="3085793"/>
                      <a:ext cx="261578" cy="637356"/>
                    </a:xfrm>
                    <a:custGeom>
                      <a:avLst/>
                      <a:gdLst/>
                      <a:ahLst/>
                      <a:cxnLst/>
                      <a:rect l="l" t="t" r="r" b="b"/>
                      <a:pathLst>
                        <a:path w="261578" h="637356" extrusionOk="0">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7" name="Google Shape;387;p4"/>
                    <p:cNvSpPr/>
                    <p:nvPr/>
                  </p:nvSpPr>
                  <p:spPr>
                    <a:xfrm>
                      <a:off x="3849902" y="2886279"/>
                      <a:ext cx="160096" cy="197298"/>
                    </a:xfrm>
                    <a:custGeom>
                      <a:avLst/>
                      <a:gdLst/>
                      <a:ahLst/>
                      <a:cxnLst/>
                      <a:rect l="l" t="t" r="r" b="b"/>
                      <a:pathLst>
                        <a:path w="160096" h="197298" extrusionOk="0">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8" name="Google Shape;388;p4"/>
                    <p:cNvSpPr/>
                    <p:nvPr/>
                  </p:nvSpPr>
                  <p:spPr>
                    <a:xfrm>
                      <a:off x="3792712" y="2879468"/>
                      <a:ext cx="274793" cy="850085"/>
                    </a:xfrm>
                    <a:custGeom>
                      <a:avLst/>
                      <a:gdLst/>
                      <a:ahLst/>
                      <a:cxnLst/>
                      <a:rect l="l" t="t" r="r" b="b"/>
                      <a:pathLst>
                        <a:path w="274793" h="850085" extrusionOk="0">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89" name="Google Shape;389;p4"/>
                  <p:cNvSpPr/>
                  <p:nvPr/>
                </p:nvSpPr>
                <p:spPr>
                  <a:xfrm>
                    <a:off x="3923169" y="-322375"/>
                    <a:ext cx="17700" cy="3300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0" name="Google Shape;390;p4"/>
                <p:cNvSpPr/>
                <p:nvPr/>
              </p:nvSpPr>
              <p:spPr>
                <a:xfrm>
                  <a:off x="3834925" y="3637375"/>
                  <a:ext cx="76100" cy="135925"/>
                </a:xfrm>
                <a:custGeom>
                  <a:avLst/>
                  <a:gdLst/>
                  <a:ahLst/>
                  <a:cxnLst/>
                  <a:rect l="l" t="t" r="r" b="b"/>
                  <a:pathLst>
                    <a:path w="3044" h="5437" extrusionOk="0">
                      <a:moveTo>
                        <a:pt x="0" y="0"/>
                      </a:moveTo>
                      <a:cubicBezTo>
                        <a:pt x="372" y="2043"/>
                        <a:pt x="1116" y="4666"/>
                        <a:pt x="3044" y="5437"/>
                      </a:cubicBezTo>
                    </a:path>
                  </a:pathLst>
                </a:custGeom>
                <a:noFill/>
                <a:ln w="28575" cap="rnd" cmpd="sng">
                  <a:solidFill>
                    <a:schemeClr val="lt1"/>
                  </a:solidFill>
                  <a:prstDash val="solid"/>
                  <a:round/>
                  <a:headEnd type="none" w="med" len="med"/>
                  <a:tailEnd type="none" w="med" len="med"/>
                </a:ln>
              </p:spPr>
            </p:sp>
            <p:sp>
              <p:nvSpPr>
                <p:cNvPr id="391" name="Google Shape;391;p4"/>
                <p:cNvSpPr/>
                <p:nvPr/>
              </p:nvSpPr>
              <p:spPr>
                <a:xfrm>
                  <a:off x="3834925" y="3552200"/>
                  <a:ext cx="1825" cy="21750"/>
                </a:xfrm>
                <a:custGeom>
                  <a:avLst/>
                  <a:gdLst/>
                  <a:ahLst/>
                  <a:cxnLst/>
                  <a:rect l="l" t="t" r="r" b="b"/>
                  <a:pathLst>
                    <a:path w="73" h="870" extrusionOk="0">
                      <a:moveTo>
                        <a:pt x="0" y="0"/>
                      </a:moveTo>
                      <a:cubicBezTo>
                        <a:pt x="37" y="435"/>
                        <a:pt x="37" y="435"/>
                        <a:pt x="73" y="870"/>
                      </a:cubicBezTo>
                    </a:path>
                  </a:pathLst>
                </a:custGeom>
                <a:noFill/>
                <a:ln w="28575" cap="rnd" cmpd="sng">
                  <a:solidFill>
                    <a:schemeClr val="lt1"/>
                  </a:solidFill>
                  <a:prstDash val="solid"/>
                  <a:round/>
                  <a:headEnd type="none" w="med" len="med"/>
                  <a:tailEnd type="none" w="med" len="med"/>
                </a:ln>
              </p:spPr>
            </p:sp>
          </p:grpSp>
        </p:grpSp>
        <p:grpSp>
          <p:nvGrpSpPr>
            <p:cNvPr id="392" name="Google Shape;392;p4"/>
            <p:cNvGrpSpPr/>
            <p:nvPr/>
          </p:nvGrpSpPr>
          <p:grpSpPr>
            <a:xfrm>
              <a:off x="7184797" y="-17"/>
              <a:ext cx="985363" cy="3905971"/>
              <a:chOff x="1192601" y="-1724180"/>
              <a:chExt cx="1046700" cy="4149108"/>
            </a:xfrm>
          </p:grpSpPr>
          <p:grpSp>
            <p:nvGrpSpPr>
              <p:cNvPr id="393" name="Google Shape;393;p4"/>
              <p:cNvGrpSpPr/>
              <p:nvPr/>
            </p:nvGrpSpPr>
            <p:grpSpPr>
              <a:xfrm>
                <a:off x="1192601" y="1378228"/>
                <a:ext cx="1046700" cy="1046700"/>
                <a:chOff x="764100" y="3623300"/>
                <a:chExt cx="1046700" cy="1046700"/>
              </a:xfrm>
            </p:grpSpPr>
            <p:sp>
              <p:nvSpPr>
                <p:cNvPr id="394" name="Google Shape;394;p4"/>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4"/>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6" name="Google Shape;396;p4"/>
              <p:cNvGrpSpPr/>
              <p:nvPr/>
            </p:nvGrpSpPr>
            <p:grpSpPr>
              <a:xfrm>
                <a:off x="1417979" y="-1724180"/>
                <a:ext cx="580390" cy="3855366"/>
                <a:chOff x="522260" y="372820"/>
                <a:chExt cx="530958" cy="3527002"/>
              </a:xfrm>
            </p:grpSpPr>
            <p:grpSp>
              <p:nvGrpSpPr>
                <p:cNvPr id="397" name="Google Shape;397;p4"/>
                <p:cNvGrpSpPr/>
                <p:nvPr/>
              </p:nvGrpSpPr>
              <p:grpSpPr>
                <a:xfrm>
                  <a:off x="522260" y="372820"/>
                  <a:ext cx="530958" cy="3527002"/>
                  <a:chOff x="522260" y="372820"/>
                  <a:chExt cx="530958" cy="3527002"/>
                </a:xfrm>
              </p:grpSpPr>
              <p:grpSp>
                <p:nvGrpSpPr>
                  <p:cNvPr id="398" name="Google Shape;398;p4"/>
                  <p:cNvGrpSpPr/>
                  <p:nvPr/>
                </p:nvGrpSpPr>
                <p:grpSpPr>
                  <a:xfrm>
                    <a:off x="522260" y="2971595"/>
                    <a:ext cx="530958" cy="928227"/>
                    <a:chOff x="522260" y="2971595"/>
                    <a:chExt cx="530958" cy="928227"/>
                  </a:xfrm>
                </p:grpSpPr>
                <p:sp>
                  <p:nvSpPr>
                    <p:cNvPr id="399" name="Google Shape;399;p4"/>
                    <p:cNvSpPr/>
                    <p:nvPr/>
                  </p:nvSpPr>
                  <p:spPr>
                    <a:xfrm>
                      <a:off x="531045" y="3193814"/>
                      <a:ext cx="510950" cy="500199"/>
                    </a:xfrm>
                    <a:custGeom>
                      <a:avLst/>
                      <a:gdLst/>
                      <a:ahLst/>
                      <a:cxnLst/>
                      <a:rect l="l" t="t" r="r" b="b"/>
                      <a:pathLst>
                        <a:path w="510950" h="500199" extrusionOk="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0" name="Google Shape;400;p4"/>
                    <p:cNvSpPr/>
                    <p:nvPr/>
                  </p:nvSpPr>
                  <p:spPr>
                    <a:xfrm>
                      <a:off x="551585" y="3672350"/>
                      <a:ext cx="488949" cy="214629"/>
                    </a:xfrm>
                    <a:custGeom>
                      <a:avLst/>
                      <a:gdLst/>
                      <a:ahLst/>
                      <a:cxnLst/>
                      <a:rect l="l" t="t" r="r" b="b"/>
                      <a:pathLst>
                        <a:path w="488949" h="214629" extrusionOk="0">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1" name="Google Shape;401;p4"/>
                    <p:cNvSpPr/>
                    <p:nvPr/>
                  </p:nvSpPr>
                  <p:spPr>
                    <a:xfrm>
                      <a:off x="685838" y="2977833"/>
                      <a:ext cx="219884" cy="234649"/>
                    </a:xfrm>
                    <a:custGeom>
                      <a:avLst/>
                      <a:gdLst/>
                      <a:ahLst/>
                      <a:cxnLst/>
                      <a:rect l="l" t="t" r="r" b="b"/>
                      <a:pathLst>
                        <a:path w="219884" h="234649" extrusionOk="0">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2" name="Google Shape;402;p4"/>
                    <p:cNvSpPr/>
                    <p:nvPr/>
                  </p:nvSpPr>
                  <p:spPr>
                    <a:xfrm>
                      <a:off x="522260" y="2971595"/>
                      <a:ext cx="530958" cy="928227"/>
                    </a:xfrm>
                    <a:custGeom>
                      <a:avLst/>
                      <a:gdLst/>
                      <a:ahLst/>
                      <a:cxnLst/>
                      <a:rect l="l" t="t" r="r" b="b"/>
                      <a:pathLst>
                        <a:path w="530958" h="928227" extrusionOk="0">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03" name="Google Shape;403;p4"/>
                  <p:cNvSpPr/>
                  <p:nvPr/>
                </p:nvSpPr>
                <p:spPr>
                  <a:xfrm>
                    <a:off x="786939" y="372820"/>
                    <a:ext cx="17700" cy="2605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4" name="Google Shape;404;p4"/>
                <p:cNvSpPr/>
                <p:nvPr/>
              </p:nvSpPr>
              <p:spPr>
                <a:xfrm>
                  <a:off x="636125" y="3766050"/>
                  <a:ext cx="121425" cy="74300"/>
                </a:xfrm>
                <a:custGeom>
                  <a:avLst/>
                  <a:gdLst/>
                  <a:ahLst/>
                  <a:cxnLst/>
                  <a:rect l="l" t="t" r="r" b="b"/>
                  <a:pathLst>
                    <a:path w="4857" h="2972" extrusionOk="0">
                      <a:moveTo>
                        <a:pt x="0" y="0"/>
                      </a:moveTo>
                      <a:cubicBezTo>
                        <a:pt x="1186" y="1482"/>
                        <a:pt x="3080" y="2306"/>
                        <a:pt x="4857" y="2972"/>
                      </a:cubicBezTo>
                    </a:path>
                  </a:pathLst>
                </a:custGeom>
                <a:noFill/>
                <a:ln w="38100" cap="rnd" cmpd="sng">
                  <a:solidFill>
                    <a:schemeClr val="lt1"/>
                  </a:solidFill>
                  <a:prstDash val="solid"/>
                  <a:round/>
                  <a:headEnd type="none" w="med" len="med"/>
                  <a:tailEnd type="none" w="med" len="med"/>
                </a:ln>
              </p:spPr>
            </p:sp>
          </p:grpSp>
        </p:grpSp>
        <p:grpSp>
          <p:nvGrpSpPr>
            <p:cNvPr id="405" name="Google Shape;405;p4"/>
            <p:cNvGrpSpPr/>
            <p:nvPr/>
          </p:nvGrpSpPr>
          <p:grpSpPr>
            <a:xfrm>
              <a:off x="6196930" y="7"/>
              <a:ext cx="985363" cy="2629685"/>
              <a:chOff x="6010934" y="1"/>
              <a:chExt cx="1046700" cy="2793377"/>
            </a:xfrm>
          </p:grpSpPr>
          <p:grpSp>
            <p:nvGrpSpPr>
              <p:cNvPr id="406" name="Google Shape;406;p4"/>
              <p:cNvGrpSpPr/>
              <p:nvPr/>
            </p:nvGrpSpPr>
            <p:grpSpPr>
              <a:xfrm>
                <a:off x="6010934" y="1746678"/>
                <a:ext cx="1046700" cy="1046700"/>
                <a:chOff x="764100" y="3623300"/>
                <a:chExt cx="1046700" cy="1046700"/>
              </a:xfrm>
            </p:grpSpPr>
            <p:sp>
              <p:nvSpPr>
                <p:cNvPr id="407" name="Google Shape;407;p4"/>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4"/>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9" name="Google Shape;409;p4"/>
              <p:cNvGrpSpPr/>
              <p:nvPr/>
            </p:nvGrpSpPr>
            <p:grpSpPr>
              <a:xfrm>
                <a:off x="6308747" y="1"/>
                <a:ext cx="441786" cy="2571886"/>
                <a:chOff x="1121941" y="1609666"/>
                <a:chExt cx="404159" cy="2352837"/>
              </a:xfrm>
            </p:grpSpPr>
            <p:grpSp>
              <p:nvGrpSpPr>
                <p:cNvPr id="410" name="Google Shape;410;p4"/>
                <p:cNvGrpSpPr/>
                <p:nvPr/>
              </p:nvGrpSpPr>
              <p:grpSpPr>
                <a:xfrm>
                  <a:off x="1121941" y="1609666"/>
                  <a:ext cx="404159" cy="2352837"/>
                  <a:chOff x="1121941" y="1609666"/>
                  <a:chExt cx="404159" cy="2352837"/>
                </a:xfrm>
              </p:grpSpPr>
              <p:grpSp>
                <p:nvGrpSpPr>
                  <p:cNvPr id="411" name="Google Shape;411;p4"/>
                  <p:cNvGrpSpPr/>
                  <p:nvPr/>
                </p:nvGrpSpPr>
                <p:grpSpPr>
                  <a:xfrm>
                    <a:off x="1121941" y="2971595"/>
                    <a:ext cx="404159" cy="990908"/>
                    <a:chOff x="1121941" y="2969319"/>
                    <a:chExt cx="404159" cy="990908"/>
                  </a:xfrm>
                </p:grpSpPr>
                <p:sp>
                  <p:nvSpPr>
                    <p:cNvPr id="412" name="Google Shape;412;p4"/>
                    <p:cNvSpPr/>
                    <p:nvPr/>
                  </p:nvSpPr>
                  <p:spPr>
                    <a:xfrm>
                      <a:off x="1210876" y="2975878"/>
                      <a:ext cx="215728" cy="222824"/>
                    </a:xfrm>
                    <a:custGeom>
                      <a:avLst/>
                      <a:gdLst/>
                      <a:ahLst/>
                      <a:cxnLst/>
                      <a:rect l="l" t="t" r="r" b="b"/>
                      <a:pathLst>
                        <a:path w="215728" h="222824" extrusionOk="0">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3" name="Google Shape;413;p4"/>
                    <p:cNvSpPr/>
                    <p:nvPr/>
                  </p:nvSpPr>
                  <p:spPr>
                    <a:xfrm>
                      <a:off x="1160257" y="3179981"/>
                      <a:ext cx="324636" cy="229478"/>
                    </a:xfrm>
                    <a:custGeom>
                      <a:avLst/>
                      <a:gdLst/>
                      <a:ahLst/>
                      <a:cxnLst/>
                      <a:rect l="l" t="t" r="r" b="b"/>
                      <a:pathLst>
                        <a:path w="324636" h="229478" extrusionOk="0">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4" name="Google Shape;414;p4"/>
                    <p:cNvSpPr/>
                    <p:nvPr/>
                  </p:nvSpPr>
                  <p:spPr>
                    <a:xfrm>
                      <a:off x="1128931" y="3411844"/>
                      <a:ext cx="389306" cy="540604"/>
                    </a:xfrm>
                    <a:custGeom>
                      <a:avLst/>
                      <a:gdLst/>
                      <a:ahLst/>
                      <a:cxnLst/>
                      <a:rect l="l" t="t" r="r" b="b"/>
                      <a:pathLst>
                        <a:path w="389306" h="540604" extrusionOk="0">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5" name="Google Shape;415;p4"/>
                    <p:cNvSpPr/>
                    <p:nvPr/>
                  </p:nvSpPr>
                  <p:spPr>
                    <a:xfrm>
                      <a:off x="1121941" y="2969319"/>
                      <a:ext cx="404159" cy="990908"/>
                    </a:xfrm>
                    <a:custGeom>
                      <a:avLst/>
                      <a:gdLst/>
                      <a:ahLst/>
                      <a:cxnLst/>
                      <a:rect l="l" t="t" r="r" b="b"/>
                      <a:pathLst>
                        <a:path w="404159" h="990908" extrusionOk="0">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16" name="Google Shape;416;p4"/>
                  <p:cNvSpPr/>
                  <p:nvPr/>
                </p:nvSpPr>
                <p:spPr>
                  <a:xfrm>
                    <a:off x="1308648" y="1609666"/>
                    <a:ext cx="17700" cy="1368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7" name="Google Shape;417;p4"/>
                <p:cNvSpPr/>
                <p:nvPr/>
              </p:nvSpPr>
              <p:spPr>
                <a:xfrm>
                  <a:off x="1183450" y="3621050"/>
                  <a:ext cx="70700" cy="18125"/>
                </a:xfrm>
                <a:custGeom>
                  <a:avLst/>
                  <a:gdLst/>
                  <a:ahLst/>
                  <a:cxnLst/>
                  <a:rect l="l" t="t" r="r" b="b"/>
                  <a:pathLst>
                    <a:path w="2828" h="725" extrusionOk="0">
                      <a:moveTo>
                        <a:pt x="0" y="725"/>
                      </a:moveTo>
                      <a:cubicBezTo>
                        <a:pt x="930" y="439"/>
                        <a:pt x="1889" y="256"/>
                        <a:pt x="2828" y="0"/>
                      </a:cubicBezTo>
                    </a:path>
                  </a:pathLst>
                </a:custGeom>
                <a:noFill/>
                <a:ln w="28575" cap="rnd" cmpd="sng">
                  <a:solidFill>
                    <a:schemeClr val="lt1"/>
                  </a:solidFill>
                  <a:prstDash val="solid"/>
                  <a:round/>
                  <a:headEnd type="none" w="med" len="med"/>
                  <a:tailEnd type="none" w="med" len="med"/>
                </a:ln>
              </p:spPr>
            </p:sp>
            <p:sp>
              <p:nvSpPr>
                <p:cNvPr id="418" name="Google Shape;418;p4"/>
                <p:cNvSpPr/>
                <p:nvPr/>
              </p:nvSpPr>
              <p:spPr>
                <a:xfrm>
                  <a:off x="1188900" y="3717125"/>
                  <a:ext cx="76125" cy="18100"/>
                </a:xfrm>
                <a:custGeom>
                  <a:avLst/>
                  <a:gdLst/>
                  <a:ahLst/>
                  <a:cxnLst/>
                  <a:rect l="l" t="t" r="r" b="b"/>
                  <a:pathLst>
                    <a:path w="3045" h="724" extrusionOk="0">
                      <a:moveTo>
                        <a:pt x="0" y="724"/>
                      </a:moveTo>
                      <a:cubicBezTo>
                        <a:pt x="995" y="410"/>
                        <a:pt x="2019" y="187"/>
                        <a:pt x="3045" y="0"/>
                      </a:cubicBezTo>
                    </a:path>
                  </a:pathLst>
                </a:custGeom>
                <a:noFill/>
                <a:ln w="28575" cap="rnd" cmpd="sng">
                  <a:solidFill>
                    <a:schemeClr val="lt1"/>
                  </a:solidFill>
                  <a:prstDash val="solid"/>
                  <a:round/>
                  <a:headEnd type="none" w="med" len="med"/>
                  <a:tailEnd type="none" w="med" len="med"/>
                </a:ln>
              </p:spPr>
            </p:sp>
            <p:sp>
              <p:nvSpPr>
                <p:cNvPr id="419" name="Google Shape;419;p4"/>
                <p:cNvSpPr/>
                <p:nvPr/>
              </p:nvSpPr>
              <p:spPr>
                <a:xfrm>
                  <a:off x="1185275" y="3820425"/>
                  <a:ext cx="39875" cy="9050"/>
                </a:xfrm>
                <a:custGeom>
                  <a:avLst/>
                  <a:gdLst/>
                  <a:ahLst/>
                  <a:cxnLst/>
                  <a:rect l="l" t="t" r="r" b="b"/>
                  <a:pathLst>
                    <a:path w="1595" h="362" extrusionOk="0">
                      <a:moveTo>
                        <a:pt x="0" y="362"/>
                      </a:moveTo>
                      <a:cubicBezTo>
                        <a:pt x="526" y="219"/>
                        <a:pt x="1059" y="97"/>
                        <a:pt x="1595" y="0"/>
                      </a:cubicBezTo>
                    </a:path>
                  </a:pathLst>
                </a:custGeom>
                <a:noFill/>
                <a:ln w="28575" cap="rnd" cmpd="sng">
                  <a:solidFill>
                    <a:schemeClr val="lt1"/>
                  </a:solidFill>
                  <a:prstDash val="solid"/>
                  <a:round/>
                  <a:headEnd type="none" w="med" len="med"/>
                  <a:tailEnd type="none" w="med" len="med"/>
                </a:ln>
              </p:spPr>
            </p:sp>
            <p:sp>
              <p:nvSpPr>
                <p:cNvPr id="420" name="Google Shape;420;p4"/>
                <p:cNvSpPr/>
                <p:nvPr/>
              </p:nvSpPr>
              <p:spPr>
                <a:xfrm>
                  <a:off x="1301250" y="3911025"/>
                  <a:ext cx="18125" cy="7250"/>
                </a:xfrm>
                <a:custGeom>
                  <a:avLst/>
                  <a:gdLst/>
                  <a:ahLst/>
                  <a:cxnLst/>
                  <a:rect l="l" t="t" r="r" b="b"/>
                  <a:pathLst>
                    <a:path w="725" h="290" extrusionOk="0">
                      <a:moveTo>
                        <a:pt x="0" y="290"/>
                      </a:moveTo>
                      <a:cubicBezTo>
                        <a:pt x="363" y="145"/>
                        <a:pt x="363" y="145"/>
                        <a:pt x="725" y="0"/>
                      </a:cubicBezTo>
                    </a:path>
                  </a:pathLst>
                </a:custGeom>
                <a:noFill/>
                <a:ln w="28575" cap="rnd" cmpd="sng">
                  <a:solidFill>
                    <a:schemeClr val="lt1"/>
                  </a:solidFill>
                  <a:prstDash val="solid"/>
                  <a:round/>
                  <a:headEnd type="none" w="med" len="med"/>
                  <a:tailEnd type="none" w="med" len="med"/>
                </a:ln>
              </p:spPr>
            </p:sp>
          </p:grpSp>
        </p:grpSp>
        <p:grpSp>
          <p:nvGrpSpPr>
            <p:cNvPr id="421" name="Google Shape;421;p4"/>
            <p:cNvGrpSpPr/>
            <p:nvPr/>
          </p:nvGrpSpPr>
          <p:grpSpPr>
            <a:xfrm>
              <a:off x="7192739" y="3730341"/>
              <a:ext cx="148551" cy="170121"/>
              <a:chOff x="3462796" y="2555878"/>
              <a:chExt cx="157798" cy="180711"/>
            </a:xfrm>
          </p:grpSpPr>
          <p:sp>
            <p:nvSpPr>
              <p:cNvPr id="422" name="Google Shape;422;p4"/>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3" name="Google Shape;423;p4"/>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4" name="Google Shape;424;p4"/>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5" name="Google Shape;425;p4"/>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6" name="Google Shape;426;p4"/>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7" name="Google Shape;427;p4"/>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428"/>
        <p:cNvGrpSpPr/>
        <p:nvPr/>
      </p:nvGrpSpPr>
      <p:grpSpPr>
        <a:xfrm>
          <a:off x="0" y="0"/>
          <a:ext cx="0" cy="0"/>
          <a:chOff x="0" y="0"/>
          <a:chExt cx="0" cy="0"/>
        </a:xfrm>
      </p:grpSpPr>
      <p:sp>
        <p:nvSpPr>
          <p:cNvPr id="429" name="Google Shape;429;p5"/>
          <p:cNvSpPr txBox="1">
            <a:spLocks noGrp="1"/>
          </p:cNvSpPr>
          <p:nvPr>
            <p:ph type="title"/>
          </p:nvPr>
        </p:nvSpPr>
        <p:spPr>
          <a:xfrm>
            <a:off x="702900" y="760925"/>
            <a:ext cx="5660100" cy="471300"/>
          </a:xfrm>
          <a:prstGeom prst="rect">
            <a:avLst/>
          </a:prstGeom>
        </p:spPr>
        <p:txBody>
          <a:bodyPr spcFirstLastPara="1" wrap="square" lIns="0" tIns="0" rIns="0" bIns="0" anchor="b"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430" name="Google Shape;430;p5"/>
          <p:cNvSpPr txBox="1">
            <a:spLocks noGrp="1"/>
          </p:cNvSpPr>
          <p:nvPr>
            <p:ph type="body" idx="1"/>
          </p:nvPr>
        </p:nvSpPr>
        <p:spPr>
          <a:xfrm>
            <a:off x="702900" y="1430148"/>
            <a:ext cx="5660100" cy="3033900"/>
          </a:xfrm>
          <a:prstGeom prst="rect">
            <a:avLst/>
          </a:prstGeom>
        </p:spPr>
        <p:txBody>
          <a:bodyPr spcFirstLastPara="1" wrap="square" lIns="0" tIns="0" rIns="0" bIns="0" anchor="t" anchorCtr="0">
            <a:noAutofit/>
          </a:bodyPr>
          <a:lstStyle>
            <a:lvl1pPr marL="457200" lvl="0" indent="-381000" rtl="0">
              <a:spcBef>
                <a:spcPts val="0"/>
              </a:spcBef>
              <a:spcAft>
                <a:spcPts val="0"/>
              </a:spcAft>
              <a:buSzPts val="2400"/>
              <a:buChar char="⊹"/>
              <a:defRPr/>
            </a:lvl1pPr>
            <a:lvl2pPr marL="914400" lvl="1" indent="-381000" rtl="0">
              <a:spcBef>
                <a:spcPts val="800"/>
              </a:spcBef>
              <a:spcAft>
                <a:spcPts val="0"/>
              </a:spcAft>
              <a:buSzPts val="2400"/>
              <a:buChar char="×"/>
              <a:defRPr/>
            </a:lvl2pPr>
            <a:lvl3pPr marL="1371600" lvl="2" indent="-381000" rtl="0">
              <a:spcBef>
                <a:spcPts val="800"/>
              </a:spcBef>
              <a:spcAft>
                <a:spcPts val="0"/>
              </a:spcAft>
              <a:buSzPts val="2400"/>
              <a:buChar char="⬩"/>
              <a:defRPr/>
            </a:lvl3pPr>
            <a:lvl4pPr marL="1828800" lvl="3" indent="-381000" rtl="0">
              <a:spcBef>
                <a:spcPts val="800"/>
              </a:spcBef>
              <a:spcAft>
                <a:spcPts val="0"/>
              </a:spcAft>
              <a:buSzPts val="2400"/>
              <a:buChar char="●"/>
              <a:defRPr/>
            </a:lvl4pPr>
            <a:lvl5pPr marL="2286000" lvl="4" indent="-381000" rtl="0">
              <a:spcBef>
                <a:spcPts val="800"/>
              </a:spcBef>
              <a:spcAft>
                <a:spcPts val="0"/>
              </a:spcAft>
              <a:buSzPts val="2400"/>
              <a:buChar char="○"/>
              <a:defRPr/>
            </a:lvl5pPr>
            <a:lvl6pPr marL="2743200" lvl="5" indent="-381000" rtl="0">
              <a:spcBef>
                <a:spcPts val="800"/>
              </a:spcBef>
              <a:spcAft>
                <a:spcPts val="0"/>
              </a:spcAft>
              <a:buSzPts val="2400"/>
              <a:buChar char="■"/>
              <a:defRPr/>
            </a:lvl6pPr>
            <a:lvl7pPr marL="3200400" lvl="6" indent="-381000" rtl="0">
              <a:spcBef>
                <a:spcPts val="800"/>
              </a:spcBef>
              <a:spcAft>
                <a:spcPts val="0"/>
              </a:spcAft>
              <a:buSzPts val="2400"/>
              <a:buChar char="●"/>
              <a:defRPr/>
            </a:lvl7pPr>
            <a:lvl8pPr marL="3657600" lvl="7" indent="-381000" rtl="0">
              <a:spcBef>
                <a:spcPts val="800"/>
              </a:spcBef>
              <a:spcAft>
                <a:spcPts val="0"/>
              </a:spcAft>
              <a:buSzPts val="2400"/>
              <a:buChar char="○"/>
              <a:defRPr/>
            </a:lvl8pPr>
            <a:lvl9pPr marL="4114800" lvl="8" indent="-381000" rtl="0">
              <a:spcBef>
                <a:spcPts val="800"/>
              </a:spcBef>
              <a:spcAft>
                <a:spcPts val="800"/>
              </a:spcAft>
              <a:buSzPts val="2400"/>
              <a:buChar char="■"/>
              <a:defRPr/>
            </a:lvl9pPr>
          </a:lstStyle>
          <a:p>
            <a:endParaRPr/>
          </a:p>
        </p:txBody>
      </p:sp>
      <p:sp>
        <p:nvSpPr>
          <p:cNvPr id="431" name="Google Shape;431;p5"/>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pSp>
        <p:nvGrpSpPr>
          <p:cNvPr id="432" name="Google Shape;432;p5"/>
          <p:cNvGrpSpPr/>
          <p:nvPr/>
        </p:nvGrpSpPr>
        <p:grpSpPr>
          <a:xfrm>
            <a:off x="6196930" y="-29"/>
            <a:ext cx="2985505" cy="4610466"/>
            <a:chOff x="6196930" y="-29"/>
            <a:chExt cx="2985505" cy="4610466"/>
          </a:xfrm>
        </p:grpSpPr>
        <p:grpSp>
          <p:nvGrpSpPr>
            <p:cNvPr id="433" name="Google Shape;433;p5"/>
            <p:cNvGrpSpPr/>
            <p:nvPr/>
          </p:nvGrpSpPr>
          <p:grpSpPr>
            <a:xfrm>
              <a:off x="7737776" y="-17"/>
              <a:ext cx="448629" cy="4610455"/>
              <a:chOff x="6798998" y="-1296139"/>
              <a:chExt cx="476555" cy="4897445"/>
            </a:xfrm>
          </p:grpSpPr>
          <p:sp>
            <p:nvSpPr>
              <p:cNvPr id="434" name="Google Shape;434;p5"/>
              <p:cNvSpPr/>
              <p:nvPr/>
            </p:nvSpPr>
            <p:spPr>
              <a:xfrm>
                <a:off x="6798998" y="2971595"/>
                <a:ext cx="476555" cy="629711"/>
              </a:xfrm>
              <a:custGeom>
                <a:avLst/>
                <a:gdLst/>
                <a:ahLst/>
                <a:cxnLst/>
                <a:rect l="l" t="t" r="r" b="b"/>
                <a:pathLst>
                  <a:path w="476555" h="629711" extrusionOk="0">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5" name="Google Shape;435;p5"/>
              <p:cNvSpPr/>
              <p:nvPr/>
            </p:nvSpPr>
            <p:spPr>
              <a:xfrm>
                <a:off x="7026850" y="-1296139"/>
                <a:ext cx="17700" cy="4271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6" name="Google Shape;436;p5"/>
            <p:cNvGrpSpPr/>
            <p:nvPr/>
          </p:nvGrpSpPr>
          <p:grpSpPr>
            <a:xfrm>
              <a:off x="8636876" y="46"/>
              <a:ext cx="382387" cy="1450044"/>
              <a:chOff x="5578966" y="2422197"/>
              <a:chExt cx="406190" cy="1540306"/>
            </a:xfrm>
          </p:grpSpPr>
          <p:sp>
            <p:nvSpPr>
              <p:cNvPr id="437" name="Google Shape;437;p5"/>
              <p:cNvSpPr/>
              <p:nvPr/>
            </p:nvSpPr>
            <p:spPr>
              <a:xfrm>
                <a:off x="5578966" y="2971595"/>
                <a:ext cx="406190" cy="990908"/>
              </a:xfrm>
              <a:custGeom>
                <a:avLst/>
                <a:gdLst/>
                <a:ahLst/>
                <a:cxnLst/>
                <a:rect l="l" t="t" r="r" b="b"/>
                <a:pathLst>
                  <a:path w="406190" h="990908" extrusionOk="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8" name="Google Shape;438;p5"/>
              <p:cNvSpPr/>
              <p:nvPr/>
            </p:nvSpPr>
            <p:spPr>
              <a:xfrm>
                <a:off x="5774600" y="2422197"/>
                <a:ext cx="17700" cy="5529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9" name="Google Shape;439;p5"/>
            <p:cNvGrpSpPr/>
            <p:nvPr/>
          </p:nvGrpSpPr>
          <p:grpSpPr>
            <a:xfrm>
              <a:off x="8035385" y="23"/>
              <a:ext cx="439174" cy="2683136"/>
              <a:chOff x="6176324" y="940075"/>
              <a:chExt cx="466512" cy="2850155"/>
            </a:xfrm>
          </p:grpSpPr>
          <p:sp>
            <p:nvSpPr>
              <p:cNvPr id="440" name="Google Shape;440;p5"/>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1" name="Google Shape;441;p5"/>
              <p:cNvSpPr/>
              <p:nvPr/>
            </p:nvSpPr>
            <p:spPr>
              <a:xfrm>
                <a:off x="6400713" y="940075"/>
                <a:ext cx="17700" cy="20349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2" name="Google Shape;442;p5"/>
            <p:cNvGrpSpPr/>
            <p:nvPr/>
          </p:nvGrpSpPr>
          <p:grpSpPr>
            <a:xfrm>
              <a:off x="6363022" y="42"/>
              <a:ext cx="160482" cy="1242299"/>
              <a:chOff x="7576714" y="2009363"/>
              <a:chExt cx="170472" cy="1319629"/>
            </a:xfrm>
          </p:grpSpPr>
          <p:sp>
            <p:nvSpPr>
              <p:cNvPr id="443" name="Google Shape;443;p5"/>
              <p:cNvSpPr/>
              <p:nvPr/>
            </p:nvSpPr>
            <p:spPr>
              <a:xfrm>
                <a:off x="7576714" y="2971595"/>
                <a:ext cx="170472" cy="357397"/>
              </a:xfrm>
              <a:custGeom>
                <a:avLst/>
                <a:gdLst/>
                <a:ahLst/>
                <a:cxnLst/>
                <a:rect l="l" t="t" r="r" b="b"/>
                <a:pathLst>
                  <a:path w="170472" h="357397" extrusionOk="0">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4" name="Google Shape;444;p5"/>
              <p:cNvSpPr/>
              <p:nvPr/>
            </p:nvSpPr>
            <p:spPr>
              <a:xfrm>
                <a:off x="7652975" y="2009363"/>
                <a:ext cx="17700" cy="9657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5" name="Google Shape;445;p5"/>
            <p:cNvGrpSpPr/>
            <p:nvPr/>
          </p:nvGrpSpPr>
          <p:grpSpPr>
            <a:xfrm>
              <a:off x="6999976" y="11"/>
              <a:ext cx="271476" cy="3307837"/>
              <a:chOff x="7883572" y="308161"/>
              <a:chExt cx="288375" cy="3513742"/>
            </a:xfrm>
          </p:grpSpPr>
          <p:sp>
            <p:nvSpPr>
              <p:cNvPr id="446" name="Google Shape;446;p5"/>
              <p:cNvSpPr/>
              <p:nvPr/>
            </p:nvSpPr>
            <p:spPr>
              <a:xfrm>
                <a:off x="7883572" y="2971595"/>
                <a:ext cx="288375" cy="850309"/>
              </a:xfrm>
              <a:custGeom>
                <a:avLst/>
                <a:gdLst/>
                <a:ahLst/>
                <a:cxnLst/>
                <a:rect l="l" t="t" r="r" b="b"/>
                <a:pathLst>
                  <a:path w="288375" h="850309" extrusionOk="0">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7" name="Google Shape;447;p5"/>
              <p:cNvSpPr/>
              <p:nvPr/>
            </p:nvSpPr>
            <p:spPr>
              <a:xfrm>
                <a:off x="8024899" y="308161"/>
                <a:ext cx="17700" cy="2667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8" name="Google Shape;448;p5"/>
            <p:cNvGrpSpPr/>
            <p:nvPr/>
          </p:nvGrpSpPr>
          <p:grpSpPr>
            <a:xfrm>
              <a:off x="6827964" y="636458"/>
              <a:ext cx="230791" cy="243118"/>
              <a:chOff x="3770248" y="2527300"/>
              <a:chExt cx="180404" cy="190055"/>
            </a:xfrm>
          </p:grpSpPr>
          <p:sp>
            <p:nvSpPr>
              <p:cNvPr id="449" name="Google Shape;449;p5"/>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0" name="Google Shape;450;p5"/>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1" name="Google Shape;451;p5"/>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2" name="Google Shape;452;p5"/>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53" name="Google Shape;453;p5"/>
            <p:cNvGrpSpPr/>
            <p:nvPr/>
          </p:nvGrpSpPr>
          <p:grpSpPr>
            <a:xfrm>
              <a:off x="8763367" y="2641902"/>
              <a:ext cx="230809" cy="243156"/>
              <a:chOff x="3770248" y="2527300"/>
              <a:chExt cx="180404" cy="190055"/>
            </a:xfrm>
          </p:grpSpPr>
          <p:sp>
            <p:nvSpPr>
              <p:cNvPr id="454" name="Google Shape;454;p5"/>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5" name="Google Shape;455;p5"/>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6" name="Google Shape;456;p5"/>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7" name="Google Shape;457;p5"/>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58" name="Google Shape;458;p5"/>
            <p:cNvGrpSpPr/>
            <p:nvPr/>
          </p:nvGrpSpPr>
          <p:grpSpPr>
            <a:xfrm rot="5400000">
              <a:off x="8655427" y="4253521"/>
              <a:ext cx="201871" cy="231166"/>
              <a:chOff x="3462796" y="2555878"/>
              <a:chExt cx="157798" cy="180711"/>
            </a:xfrm>
          </p:grpSpPr>
          <p:sp>
            <p:nvSpPr>
              <p:cNvPr id="459" name="Google Shape;459;p5"/>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0" name="Google Shape;460;p5"/>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1" name="Google Shape;461;p5"/>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2" name="Google Shape;462;p5"/>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3" name="Google Shape;463;p5"/>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4" name="Google Shape;464;p5"/>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65" name="Google Shape;465;p5"/>
            <p:cNvGrpSpPr/>
            <p:nvPr/>
          </p:nvGrpSpPr>
          <p:grpSpPr>
            <a:xfrm rot="-2700000">
              <a:off x="7375305" y="1863439"/>
              <a:ext cx="169840" cy="178926"/>
              <a:chOff x="3770248" y="2527300"/>
              <a:chExt cx="180404" cy="190055"/>
            </a:xfrm>
          </p:grpSpPr>
          <p:sp>
            <p:nvSpPr>
              <p:cNvPr id="466" name="Google Shape;466;p5"/>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7" name="Google Shape;467;p5"/>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8" name="Google Shape;468;p5"/>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9" name="Google Shape;469;p5"/>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70" name="Google Shape;470;p5"/>
            <p:cNvGrpSpPr/>
            <p:nvPr/>
          </p:nvGrpSpPr>
          <p:grpSpPr>
            <a:xfrm>
              <a:off x="6800134" y="23"/>
              <a:ext cx="985363" cy="1665685"/>
              <a:chOff x="2484475" y="1329455"/>
              <a:chExt cx="1046700" cy="1769370"/>
            </a:xfrm>
          </p:grpSpPr>
          <p:sp>
            <p:nvSpPr>
              <p:cNvPr id="471" name="Google Shape;471;p5"/>
              <p:cNvSpPr/>
              <p:nvPr/>
            </p:nvSpPr>
            <p:spPr>
              <a:xfrm>
                <a:off x="2484475" y="2052125"/>
                <a:ext cx="1046700" cy="10467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5"/>
              <p:cNvSpPr/>
              <p:nvPr/>
            </p:nvSpPr>
            <p:spPr>
              <a:xfrm>
                <a:off x="2643144" y="2210793"/>
                <a:ext cx="729300" cy="7293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3" name="Google Shape;473;p5"/>
              <p:cNvGrpSpPr/>
              <p:nvPr/>
            </p:nvGrpSpPr>
            <p:grpSpPr>
              <a:xfrm>
                <a:off x="2769703" y="1329455"/>
                <a:ext cx="510180" cy="1483501"/>
                <a:chOff x="1818382" y="2433081"/>
                <a:chExt cx="466728" cy="1357150"/>
              </a:xfrm>
            </p:grpSpPr>
            <p:grpSp>
              <p:nvGrpSpPr>
                <p:cNvPr id="474" name="Google Shape;474;p5"/>
                <p:cNvGrpSpPr/>
                <p:nvPr/>
              </p:nvGrpSpPr>
              <p:grpSpPr>
                <a:xfrm>
                  <a:off x="1818382" y="2971595"/>
                  <a:ext cx="466728" cy="818636"/>
                  <a:chOff x="1818382" y="2942618"/>
                  <a:chExt cx="466728" cy="818636"/>
                </a:xfrm>
              </p:grpSpPr>
              <p:sp>
                <p:nvSpPr>
                  <p:cNvPr id="475" name="Google Shape;475;p5"/>
                  <p:cNvSpPr/>
                  <p:nvPr/>
                </p:nvSpPr>
                <p:spPr>
                  <a:xfrm>
                    <a:off x="1951772" y="2948396"/>
                    <a:ext cx="202080" cy="208143"/>
                  </a:xfrm>
                  <a:custGeom>
                    <a:avLst/>
                    <a:gdLst/>
                    <a:ahLst/>
                    <a:cxnLst/>
                    <a:rect l="l" t="t" r="r" b="b"/>
                    <a:pathLst>
                      <a:path w="202080" h="208143" extrusionOk="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6" name="Google Shape;476;p5"/>
                  <p:cNvSpPr/>
                  <p:nvPr/>
                </p:nvSpPr>
                <p:spPr>
                  <a:xfrm>
                    <a:off x="1833104" y="3156294"/>
                    <a:ext cx="444195" cy="592827"/>
                  </a:xfrm>
                  <a:custGeom>
                    <a:avLst/>
                    <a:gdLst/>
                    <a:ahLst/>
                    <a:cxnLst/>
                    <a:rect l="l" t="t" r="r" b="b"/>
                    <a:pathLst>
                      <a:path w="444195" h="592827" extrusionOk="0">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7" name="Google Shape;477;p5"/>
                  <p:cNvSpPr/>
                  <p:nvPr/>
                </p:nvSpPr>
                <p:spPr>
                  <a:xfrm>
                    <a:off x="1818382" y="2942618"/>
                    <a:ext cx="466728" cy="818636"/>
                  </a:xfrm>
                  <a:custGeom>
                    <a:avLst/>
                    <a:gdLst/>
                    <a:ahLst/>
                    <a:cxnLst/>
                    <a:rect l="l" t="t" r="r" b="b"/>
                    <a:pathLst>
                      <a:path w="466728" h="818636" extrusionOk="0">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78" name="Google Shape;478;p5"/>
                <p:cNvSpPr/>
                <p:nvPr/>
              </p:nvSpPr>
              <p:spPr>
                <a:xfrm>
                  <a:off x="2046046" y="2433081"/>
                  <a:ext cx="17700" cy="544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9" name="Google Shape;479;p5"/>
              <p:cNvSpPr/>
              <p:nvPr/>
            </p:nvSpPr>
            <p:spPr>
              <a:xfrm>
                <a:off x="2848289" y="2564652"/>
                <a:ext cx="130735" cy="158472"/>
              </a:xfrm>
              <a:custGeom>
                <a:avLst/>
                <a:gdLst/>
                <a:ahLst/>
                <a:cxnLst/>
                <a:rect l="l" t="t" r="r" b="b"/>
                <a:pathLst>
                  <a:path w="4784" h="5799" extrusionOk="0">
                    <a:moveTo>
                      <a:pt x="0" y="0"/>
                    </a:moveTo>
                    <a:cubicBezTo>
                      <a:pt x="0" y="2506"/>
                      <a:pt x="2375" y="5110"/>
                      <a:pt x="4784" y="5799"/>
                    </a:cubicBezTo>
                  </a:path>
                </a:pathLst>
              </a:custGeom>
              <a:noFill/>
              <a:ln w="38100" cap="rnd" cmpd="sng">
                <a:solidFill>
                  <a:schemeClr val="lt1"/>
                </a:solidFill>
                <a:prstDash val="solid"/>
                <a:round/>
                <a:headEnd type="none" w="med" len="med"/>
                <a:tailEnd type="none" w="med" len="med"/>
              </a:ln>
            </p:spPr>
          </p:sp>
        </p:grpSp>
        <p:grpSp>
          <p:nvGrpSpPr>
            <p:cNvPr id="480" name="Google Shape;480;p5"/>
            <p:cNvGrpSpPr/>
            <p:nvPr/>
          </p:nvGrpSpPr>
          <p:grpSpPr>
            <a:xfrm>
              <a:off x="8330194" y="-10"/>
              <a:ext cx="852241" cy="2641273"/>
              <a:chOff x="3961868" y="-891976"/>
              <a:chExt cx="905291" cy="2805686"/>
            </a:xfrm>
          </p:grpSpPr>
          <p:grpSp>
            <p:nvGrpSpPr>
              <p:cNvPr id="481" name="Google Shape;481;p5"/>
              <p:cNvGrpSpPr/>
              <p:nvPr/>
            </p:nvGrpSpPr>
            <p:grpSpPr>
              <a:xfrm>
                <a:off x="3961868" y="1008419"/>
                <a:ext cx="905291" cy="905291"/>
                <a:chOff x="764100" y="3623300"/>
                <a:chExt cx="1046700" cy="1046700"/>
              </a:xfrm>
            </p:grpSpPr>
            <p:sp>
              <p:nvSpPr>
                <p:cNvPr id="482" name="Google Shape;482;p5"/>
                <p:cNvSpPr/>
                <p:nvPr/>
              </p:nvSpPr>
              <p:spPr>
                <a:xfrm>
                  <a:off x="764100" y="3623300"/>
                  <a:ext cx="1046700" cy="10467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5"/>
                <p:cNvSpPr/>
                <p:nvPr/>
              </p:nvSpPr>
              <p:spPr>
                <a:xfrm>
                  <a:off x="922769" y="3781968"/>
                  <a:ext cx="729300" cy="7293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4" name="Google Shape;484;p5"/>
              <p:cNvGrpSpPr/>
              <p:nvPr/>
            </p:nvGrpSpPr>
            <p:grpSpPr>
              <a:xfrm>
                <a:off x="4155315" y="-891976"/>
                <a:ext cx="522826" cy="2613070"/>
                <a:chOff x="2447534" y="1219291"/>
                <a:chExt cx="478297" cy="2390513"/>
              </a:xfrm>
            </p:grpSpPr>
            <p:grpSp>
              <p:nvGrpSpPr>
                <p:cNvPr id="485" name="Google Shape;485;p5"/>
                <p:cNvGrpSpPr/>
                <p:nvPr/>
              </p:nvGrpSpPr>
              <p:grpSpPr>
                <a:xfrm>
                  <a:off x="2447534" y="1219291"/>
                  <a:ext cx="478297" cy="2390513"/>
                  <a:chOff x="2447534" y="1219291"/>
                  <a:chExt cx="478297" cy="2390513"/>
                </a:xfrm>
              </p:grpSpPr>
              <p:grpSp>
                <p:nvGrpSpPr>
                  <p:cNvPr id="486" name="Google Shape;486;p5"/>
                  <p:cNvGrpSpPr/>
                  <p:nvPr/>
                </p:nvGrpSpPr>
                <p:grpSpPr>
                  <a:xfrm>
                    <a:off x="2447534" y="2971595"/>
                    <a:ext cx="478297" cy="638209"/>
                    <a:chOff x="2447534" y="3081786"/>
                    <a:chExt cx="478297" cy="638209"/>
                  </a:xfrm>
                </p:grpSpPr>
                <p:sp>
                  <p:nvSpPr>
                    <p:cNvPr id="487" name="Google Shape;487;p5"/>
                    <p:cNvSpPr/>
                    <p:nvPr/>
                  </p:nvSpPr>
                  <p:spPr>
                    <a:xfrm>
                      <a:off x="2591014" y="3097533"/>
                      <a:ext cx="179593" cy="168416"/>
                    </a:xfrm>
                    <a:custGeom>
                      <a:avLst/>
                      <a:gdLst/>
                      <a:ahLst/>
                      <a:cxnLst/>
                      <a:rect l="l" t="t" r="r" b="b"/>
                      <a:pathLst>
                        <a:path w="179593" h="168416" extrusionOk="0">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8" name="Google Shape;488;p5"/>
                    <p:cNvSpPr/>
                    <p:nvPr/>
                  </p:nvSpPr>
                  <p:spPr>
                    <a:xfrm>
                      <a:off x="2458233" y="3250561"/>
                      <a:ext cx="453667" cy="462047"/>
                    </a:xfrm>
                    <a:custGeom>
                      <a:avLst/>
                      <a:gdLst/>
                      <a:ahLst/>
                      <a:cxnLst/>
                      <a:rect l="l" t="t" r="r" b="b"/>
                      <a:pathLst>
                        <a:path w="453667" h="462047" extrusionOk="0">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9" name="Google Shape;489;p5"/>
                    <p:cNvSpPr/>
                    <p:nvPr/>
                  </p:nvSpPr>
                  <p:spPr>
                    <a:xfrm>
                      <a:off x="2447534" y="3081786"/>
                      <a:ext cx="478297" cy="638209"/>
                    </a:xfrm>
                    <a:custGeom>
                      <a:avLst/>
                      <a:gdLst/>
                      <a:ahLst/>
                      <a:cxnLst/>
                      <a:rect l="l" t="t" r="r" b="b"/>
                      <a:pathLst>
                        <a:path w="478297" h="638209" extrusionOk="0">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90" name="Google Shape;490;p5"/>
                  <p:cNvSpPr/>
                  <p:nvPr/>
                </p:nvSpPr>
                <p:spPr>
                  <a:xfrm>
                    <a:off x="2675610" y="1219291"/>
                    <a:ext cx="17700" cy="17586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1" name="Google Shape;491;p5"/>
                <p:cNvSpPr/>
                <p:nvPr/>
              </p:nvSpPr>
              <p:spPr>
                <a:xfrm>
                  <a:off x="2546350" y="3472450"/>
                  <a:ext cx="97850" cy="61625"/>
                </a:xfrm>
                <a:custGeom>
                  <a:avLst/>
                  <a:gdLst/>
                  <a:ahLst/>
                  <a:cxnLst/>
                  <a:rect l="l" t="t" r="r" b="b"/>
                  <a:pathLst>
                    <a:path w="3914" h="2465" extrusionOk="0">
                      <a:moveTo>
                        <a:pt x="0" y="0"/>
                      </a:moveTo>
                      <a:cubicBezTo>
                        <a:pt x="946" y="1217"/>
                        <a:pt x="2412" y="2117"/>
                        <a:pt x="3914" y="2465"/>
                      </a:cubicBezTo>
                    </a:path>
                  </a:pathLst>
                </a:custGeom>
                <a:noFill/>
                <a:ln w="38100" cap="rnd" cmpd="sng">
                  <a:solidFill>
                    <a:schemeClr val="lt1"/>
                  </a:solidFill>
                  <a:prstDash val="solid"/>
                  <a:round/>
                  <a:headEnd type="none" w="med" len="med"/>
                  <a:tailEnd type="none" w="med" len="med"/>
                </a:ln>
              </p:spPr>
            </p:sp>
            <p:sp>
              <p:nvSpPr>
                <p:cNvPr id="492" name="Google Shape;492;p5"/>
                <p:cNvSpPr/>
                <p:nvPr/>
              </p:nvSpPr>
              <p:spPr>
                <a:xfrm>
                  <a:off x="2515525" y="3392700"/>
                  <a:ext cx="9075" cy="19950"/>
                </a:xfrm>
                <a:custGeom>
                  <a:avLst/>
                  <a:gdLst/>
                  <a:ahLst/>
                  <a:cxnLst/>
                  <a:rect l="l" t="t" r="r" b="b"/>
                  <a:pathLst>
                    <a:path w="363" h="798" extrusionOk="0">
                      <a:moveTo>
                        <a:pt x="0" y="0"/>
                      </a:moveTo>
                      <a:cubicBezTo>
                        <a:pt x="182" y="399"/>
                        <a:pt x="182" y="399"/>
                        <a:pt x="363" y="798"/>
                      </a:cubicBezTo>
                    </a:path>
                  </a:pathLst>
                </a:custGeom>
                <a:noFill/>
                <a:ln w="38100" cap="rnd" cmpd="sng">
                  <a:solidFill>
                    <a:schemeClr val="lt1"/>
                  </a:solidFill>
                  <a:prstDash val="solid"/>
                  <a:round/>
                  <a:headEnd type="none" w="med" len="med"/>
                  <a:tailEnd type="none" w="med" len="med"/>
                </a:ln>
              </p:spPr>
            </p:sp>
          </p:grpSp>
        </p:grpSp>
        <p:grpSp>
          <p:nvGrpSpPr>
            <p:cNvPr id="493" name="Google Shape;493;p5"/>
            <p:cNvGrpSpPr/>
            <p:nvPr/>
          </p:nvGrpSpPr>
          <p:grpSpPr>
            <a:xfrm>
              <a:off x="7811773" y="-2"/>
              <a:ext cx="492189" cy="1837864"/>
              <a:chOff x="5194218" y="-536312"/>
              <a:chExt cx="522827" cy="1952267"/>
            </a:xfrm>
          </p:grpSpPr>
          <p:grpSp>
            <p:nvGrpSpPr>
              <p:cNvPr id="494" name="Google Shape;494;p5"/>
              <p:cNvGrpSpPr/>
              <p:nvPr/>
            </p:nvGrpSpPr>
            <p:grpSpPr>
              <a:xfrm>
                <a:off x="5194218" y="893129"/>
                <a:ext cx="522827" cy="522827"/>
                <a:chOff x="764100" y="3623300"/>
                <a:chExt cx="1046700" cy="1046700"/>
              </a:xfrm>
            </p:grpSpPr>
            <p:sp>
              <p:nvSpPr>
                <p:cNvPr id="495" name="Google Shape;495;p5"/>
                <p:cNvSpPr/>
                <p:nvPr/>
              </p:nvSpPr>
              <p:spPr>
                <a:xfrm>
                  <a:off x="764100" y="3623300"/>
                  <a:ext cx="1046700" cy="10467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5"/>
                <p:cNvSpPr/>
                <p:nvPr/>
              </p:nvSpPr>
              <p:spPr>
                <a:xfrm>
                  <a:off x="922769" y="3781968"/>
                  <a:ext cx="729300" cy="7293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7" name="Google Shape;497;p5"/>
              <p:cNvGrpSpPr/>
              <p:nvPr/>
            </p:nvGrpSpPr>
            <p:grpSpPr>
              <a:xfrm>
                <a:off x="5371921" y="-536312"/>
                <a:ext cx="182209" cy="1814066"/>
                <a:chOff x="3305183" y="1663032"/>
                <a:chExt cx="166690" cy="1659561"/>
              </a:xfrm>
            </p:grpSpPr>
            <p:grpSp>
              <p:nvGrpSpPr>
                <p:cNvPr id="498" name="Google Shape;498;p5"/>
                <p:cNvGrpSpPr/>
                <p:nvPr/>
              </p:nvGrpSpPr>
              <p:grpSpPr>
                <a:xfrm>
                  <a:off x="3305183" y="1663032"/>
                  <a:ext cx="166690" cy="1659561"/>
                  <a:chOff x="3305183" y="1663032"/>
                  <a:chExt cx="166690" cy="1659561"/>
                </a:xfrm>
              </p:grpSpPr>
              <p:grpSp>
                <p:nvGrpSpPr>
                  <p:cNvPr id="499" name="Google Shape;499;p5"/>
                  <p:cNvGrpSpPr/>
                  <p:nvPr/>
                </p:nvGrpSpPr>
                <p:grpSpPr>
                  <a:xfrm>
                    <a:off x="3305183" y="2971595"/>
                    <a:ext cx="166690" cy="350998"/>
                    <a:chOff x="3305183" y="3146560"/>
                    <a:chExt cx="166690" cy="350998"/>
                  </a:xfrm>
                </p:grpSpPr>
                <p:sp>
                  <p:nvSpPr>
                    <p:cNvPr id="500" name="Google Shape;500;p5"/>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1" name="Google Shape;501;p5"/>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2" name="Google Shape;502;p5"/>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03" name="Google Shape;503;p5"/>
                  <p:cNvSpPr/>
                  <p:nvPr/>
                </p:nvSpPr>
                <p:spPr>
                  <a:xfrm>
                    <a:off x="3375902" y="1663032"/>
                    <a:ext cx="17700" cy="131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4" name="Google Shape;504;p5"/>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28575" cap="rnd" cmpd="sng">
                  <a:solidFill>
                    <a:schemeClr val="lt1"/>
                  </a:solidFill>
                  <a:prstDash val="solid"/>
                  <a:round/>
                  <a:headEnd type="none" w="med" len="med"/>
                  <a:tailEnd type="none" w="med" len="med"/>
                </a:ln>
              </p:spPr>
            </p:sp>
          </p:grpSp>
        </p:grpSp>
        <p:grpSp>
          <p:nvGrpSpPr>
            <p:cNvPr id="505" name="Google Shape;505;p5"/>
            <p:cNvGrpSpPr/>
            <p:nvPr/>
          </p:nvGrpSpPr>
          <p:grpSpPr>
            <a:xfrm>
              <a:off x="8018879" y="-29"/>
              <a:ext cx="810166" cy="4470272"/>
              <a:chOff x="7824797" y="-1724181"/>
              <a:chExt cx="860597" cy="4748536"/>
            </a:xfrm>
          </p:grpSpPr>
          <p:grpSp>
            <p:nvGrpSpPr>
              <p:cNvPr id="506" name="Google Shape;506;p5"/>
              <p:cNvGrpSpPr/>
              <p:nvPr/>
            </p:nvGrpSpPr>
            <p:grpSpPr>
              <a:xfrm>
                <a:off x="7824797" y="1891931"/>
                <a:ext cx="860597" cy="1132425"/>
                <a:chOff x="764100" y="3623300"/>
                <a:chExt cx="1046700" cy="1046700"/>
              </a:xfrm>
            </p:grpSpPr>
            <p:sp>
              <p:nvSpPr>
                <p:cNvPr id="507" name="Google Shape;507;p5"/>
                <p:cNvSpPr/>
                <p:nvPr/>
              </p:nvSpPr>
              <p:spPr>
                <a:xfrm>
                  <a:off x="764100" y="3623300"/>
                  <a:ext cx="1046700" cy="10467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5"/>
                <p:cNvSpPr/>
                <p:nvPr/>
              </p:nvSpPr>
              <p:spPr>
                <a:xfrm>
                  <a:off x="922769" y="3781968"/>
                  <a:ext cx="729300" cy="7293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9" name="Google Shape;509;p5"/>
              <p:cNvGrpSpPr/>
              <p:nvPr/>
            </p:nvGrpSpPr>
            <p:grpSpPr>
              <a:xfrm>
                <a:off x="8100547" y="-1724181"/>
                <a:ext cx="300376" cy="4529867"/>
                <a:chOff x="3792712" y="-322375"/>
                <a:chExt cx="274793" cy="4144055"/>
              </a:xfrm>
            </p:grpSpPr>
            <p:grpSp>
              <p:nvGrpSpPr>
                <p:cNvPr id="510" name="Google Shape;510;p5"/>
                <p:cNvGrpSpPr/>
                <p:nvPr/>
              </p:nvGrpSpPr>
              <p:grpSpPr>
                <a:xfrm>
                  <a:off x="3792712" y="-322375"/>
                  <a:ext cx="274793" cy="4144055"/>
                  <a:chOff x="3792712" y="-322375"/>
                  <a:chExt cx="274793" cy="4144055"/>
                </a:xfrm>
              </p:grpSpPr>
              <p:grpSp>
                <p:nvGrpSpPr>
                  <p:cNvPr id="511" name="Google Shape;511;p5"/>
                  <p:cNvGrpSpPr/>
                  <p:nvPr/>
                </p:nvGrpSpPr>
                <p:grpSpPr>
                  <a:xfrm>
                    <a:off x="3792712" y="2971595"/>
                    <a:ext cx="274793" cy="850085"/>
                    <a:chOff x="3792712" y="2879468"/>
                    <a:chExt cx="274793" cy="850085"/>
                  </a:xfrm>
                </p:grpSpPr>
                <p:sp>
                  <p:nvSpPr>
                    <p:cNvPr id="512" name="Google Shape;512;p5"/>
                    <p:cNvSpPr/>
                    <p:nvPr/>
                  </p:nvSpPr>
                  <p:spPr>
                    <a:xfrm>
                      <a:off x="3798083" y="3085793"/>
                      <a:ext cx="261578" cy="637356"/>
                    </a:xfrm>
                    <a:custGeom>
                      <a:avLst/>
                      <a:gdLst/>
                      <a:ahLst/>
                      <a:cxnLst/>
                      <a:rect l="l" t="t" r="r" b="b"/>
                      <a:pathLst>
                        <a:path w="261578" h="637356" extrusionOk="0">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3" name="Google Shape;513;p5"/>
                    <p:cNvSpPr/>
                    <p:nvPr/>
                  </p:nvSpPr>
                  <p:spPr>
                    <a:xfrm>
                      <a:off x="3849902" y="2886279"/>
                      <a:ext cx="160096" cy="197298"/>
                    </a:xfrm>
                    <a:custGeom>
                      <a:avLst/>
                      <a:gdLst/>
                      <a:ahLst/>
                      <a:cxnLst/>
                      <a:rect l="l" t="t" r="r" b="b"/>
                      <a:pathLst>
                        <a:path w="160096" h="197298" extrusionOk="0">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4" name="Google Shape;514;p5"/>
                    <p:cNvSpPr/>
                    <p:nvPr/>
                  </p:nvSpPr>
                  <p:spPr>
                    <a:xfrm>
                      <a:off x="3792712" y="2879468"/>
                      <a:ext cx="274793" cy="850085"/>
                    </a:xfrm>
                    <a:custGeom>
                      <a:avLst/>
                      <a:gdLst/>
                      <a:ahLst/>
                      <a:cxnLst/>
                      <a:rect l="l" t="t" r="r" b="b"/>
                      <a:pathLst>
                        <a:path w="274793" h="850085" extrusionOk="0">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15" name="Google Shape;515;p5"/>
                  <p:cNvSpPr/>
                  <p:nvPr/>
                </p:nvSpPr>
                <p:spPr>
                  <a:xfrm>
                    <a:off x="3923169" y="-322375"/>
                    <a:ext cx="17700" cy="3300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6" name="Google Shape;516;p5"/>
                <p:cNvSpPr/>
                <p:nvPr/>
              </p:nvSpPr>
              <p:spPr>
                <a:xfrm>
                  <a:off x="3834925" y="3637375"/>
                  <a:ext cx="76100" cy="135925"/>
                </a:xfrm>
                <a:custGeom>
                  <a:avLst/>
                  <a:gdLst/>
                  <a:ahLst/>
                  <a:cxnLst/>
                  <a:rect l="l" t="t" r="r" b="b"/>
                  <a:pathLst>
                    <a:path w="3044" h="5437" extrusionOk="0">
                      <a:moveTo>
                        <a:pt x="0" y="0"/>
                      </a:moveTo>
                      <a:cubicBezTo>
                        <a:pt x="372" y="2043"/>
                        <a:pt x="1116" y="4666"/>
                        <a:pt x="3044" y="5437"/>
                      </a:cubicBezTo>
                    </a:path>
                  </a:pathLst>
                </a:custGeom>
                <a:noFill/>
                <a:ln w="28575" cap="rnd" cmpd="sng">
                  <a:solidFill>
                    <a:schemeClr val="lt1"/>
                  </a:solidFill>
                  <a:prstDash val="solid"/>
                  <a:round/>
                  <a:headEnd type="none" w="med" len="med"/>
                  <a:tailEnd type="none" w="med" len="med"/>
                </a:ln>
              </p:spPr>
            </p:sp>
            <p:sp>
              <p:nvSpPr>
                <p:cNvPr id="517" name="Google Shape;517;p5"/>
                <p:cNvSpPr/>
                <p:nvPr/>
              </p:nvSpPr>
              <p:spPr>
                <a:xfrm>
                  <a:off x="3834925" y="3552200"/>
                  <a:ext cx="1825" cy="21750"/>
                </a:xfrm>
                <a:custGeom>
                  <a:avLst/>
                  <a:gdLst/>
                  <a:ahLst/>
                  <a:cxnLst/>
                  <a:rect l="l" t="t" r="r" b="b"/>
                  <a:pathLst>
                    <a:path w="73" h="870" extrusionOk="0">
                      <a:moveTo>
                        <a:pt x="0" y="0"/>
                      </a:moveTo>
                      <a:cubicBezTo>
                        <a:pt x="37" y="435"/>
                        <a:pt x="37" y="435"/>
                        <a:pt x="73" y="870"/>
                      </a:cubicBezTo>
                    </a:path>
                  </a:pathLst>
                </a:custGeom>
                <a:noFill/>
                <a:ln w="28575" cap="rnd" cmpd="sng">
                  <a:solidFill>
                    <a:schemeClr val="lt1"/>
                  </a:solidFill>
                  <a:prstDash val="solid"/>
                  <a:round/>
                  <a:headEnd type="none" w="med" len="med"/>
                  <a:tailEnd type="none" w="med" len="med"/>
                </a:ln>
              </p:spPr>
            </p:sp>
          </p:grpSp>
        </p:grpSp>
        <p:grpSp>
          <p:nvGrpSpPr>
            <p:cNvPr id="518" name="Google Shape;518;p5"/>
            <p:cNvGrpSpPr/>
            <p:nvPr/>
          </p:nvGrpSpPr>
          <p:grpSpPr>
            <a:xfrm>
              <a:off x="7184797" y="-17"/>
              <a:ext cx="985363" cy="3905971"/>
              <a:chOff x="1192601" y="-1724180"/>
              <a:chExt cx="1046700" cy="4149108"/>
            </a:xfrm>
          </p:grpSpPr>
          <p:grpSp>
            <p:nvGrpSpPr>
              <p:cNvPr id="519" name="Google Shape;519;p5"/>
              <p:cNvGrpSpPr/>
              <p:nvPr/>
            </p:nvGrpSpPr>
            <p:grpSpPr>
              <a:xfrm>
                <a:off x="1192601" y="1378228"/>
                <a:ext cx="1046700" cy="1046700"/>
                <a:chOff x="764100" y="3623300"/>
                <a:chExt cx="1046700" cy="1046700"/>
              </a:xfrm>
            </p:grpSpPr>
            <p:sp>
              <p:nvSpPr>
                <p:cNvPr id="520" name="Google Shape;520;p5"/>
                <p:cNvSpPr/>
                <p:nvPr/>
              </p:nvSpPr>
              <p:spPr>
                <a:xfrm>
                  <a:off x="764100" y="3623300"/>
                  <a:ext cx="1046700" cy="10467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5"/>
                <p:cNvSpPr/>
                <p:nvPr/>
              </p:nvSpPr>
              <p:spPr>
                <a:xfrm>
                  <a:off x="922769" y="3781968"/>
                  <a:ext cx="729300" cy="7293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2" name="Google Shape;522;p5"/>
              <p:cNvGrpSpPr/>
              <p:nvPr/>
            </p:nvGrpSpPr>
            <p:grpSpPr>
              <a:xfrm>
                <a:off x="1417979" y="-1724180"/>
                <a:ext cx="580390" cy="3855366"/>
                <a:chOff x="522260" y="372820"/>
                <a:chExt cx="530958" cy="3527002"/>
              </a:xfrm>
            </p:grpSpPr>
            <p:grpSp>
              <p:nvGrpSpPr>
                <p:cNvPr id="523" name="Google Shape;523;p5"/>
                <p:cNvGrpSpPr/>
                <p:nvPr/>
              </p:nvGrpSpPr>
              <p:grpSpPr>
                <a:xfrm>
                  <a:off x="522260" y="372820"/>
                  <a:ext cx="530958" cy="3527002"/>
                  <a:chOff x="522260" y="372820"/>
                  <a:chExt cx="530958" cy="3527002"/>
                </a:xfrm>
              </p:grpSpPr>
              <p:grpSp>
                <p:nvGrpSpPr>
                  <p:cNvPr id="524" name="Google Shape;524;p5"/>
                  <p:cNvGrpSpPr/>
                  <p:nvPr/>
                </p:nvGrpSpPr>
                <p:grpSpPr>
                  <a:xfrm>
                    <a:off x="522260" y="2971595"/>
                    <a:ext cx="530958" cy="928227"/>
                    <a:chOff x="522260" y="2971595"/>
                    <a:chExt cx="530958" cy="928227"/>
                  </a:xfrm>
                </p:grpSpPr>
                <p:sp>
                  <p:nvSpPr>
                    <p:cNvPr id="525" name="Google Shape;525;p5"/>
                    <p:cNvSpPr/>
                    <p:nvPr/>
                  </p:nvSpPr>
                  <p:spPr>
                    <a:xfrm>
                      <a:off x="531045" y="3193814"/>
                      <a:ext cx="510950" cy="500199"/>
                    </a:xfrm>
                    <a:custGeom>
                      <a:avLst/>
                      <a:gdLst/>
                      <a:ahLst/>
                      <a:cxnLst/>
                      <a:rect l="l" t="t" r="r" b="b"/>
                      <a:pathLst>
                        <a:path w="510950" h="500199" extrusionOk="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6" name="Google Shape;526;p5"/>
                    <p:cNvSpPr/>
                    <p:nvPr/>
                  </p:nvSpPr>
                  <p:spPr>
                    <a:xfrm>
                      <a:off x="551585" y="3672350"/>
                      <a:ext cx="488949" cy="214629"/>
                    </a:xfrm>
                    <a:custGeom>
                      <a:avLst/>
                      <a:gdLst/>
                      <a:ahLst/>
                      <a:cxnLst/>
                      <a:rect l="l" t="t" r="r" b="b"/>
                      <a:pathLst>
                        <a:path w="488949" h="214629" extrusionOk="0">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7" name="Google Shape;527;p5"/>
                    <p:cNvSpPr/>
                    <p:nvPr/>
                  </p:nvSpPr>
                  <p:spPr>
                    <a:xfrm>
                      <a:off x="685838" y="2977833"/>
                      <a:ext cx="219884" cy="234649"/>
                    </a:xfrm>
                    <a:custGeom>
                      <a:avLst/>
                      <a:gdLst/>
                      <a:ahLst/>
                      <a:cxnLst/>
                      <a:rect l="l" t="t" r="r" b="b"/>
                      <a:pathLst>
                        <a:path w="219884" h="234649" extrusionOk="0">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8" name="Google Shape;528;p5"/>
                    <p:cNvSpPr/>
                    <p:nvPr/>
                  </p:nvSpPr>
                  <p:spPr>
                    <a:xfrm>
                      <a:off x="522260" y="2971595"/>
                      <a:ext cx="530958" cy="928227"/>
                    </a:xfrm>
                    <a:custGeom>
                      <a:avLst/>
                      <a:gdLst/>
                      <a:ahLst/>
                      <a:cxnLst/>
                      <a:rect l="l" t="t" r="r" b="b"/>
                      <a:pathLst>
                        <a:path w="530958" h="928227" extrusionOk="0">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29" name="Google Shape;529;p5"/>
                  <p:cNvSpPr/>
                  <p:nvPr/>
                </p:nvSpPr>
                <p:spPr>
                  <a:xfrm>
                    <a:off x="786939" y="372820"/>
                    <a:ext cx="17700" cy="2605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0" name="Google Shape;530;p5"/>
                <p:cNvSpPr/>
                <p:nvPr/>
              </p:nvSpPr>
              <p:spPr>
                <a:xfrm>
                  <a:off x="636125" y="3766050"/>
                  <a:ext cx="121425" cy="74300"/>
                </a:xfrm>
                <a:custGeom>
                  <a:avLst/>
                  <a:gdLst/>
                  <a:ahLst/>
                  <a:cxnLst/>
                  <a:rect l="l" t="t" r="r" b="b"/>
                  <a:pathLst>
                    <a:path w="4857" h="2972" extrusionOk="0">
                      <a:moveTo>
                        <a:pt x="0" y="0"/>
                      </a:moveTo>
                      <a:cubicBezTo>
                        <a:pt x="1186" y="1482"/>
                        <a:pt x="3080" y="2306"/>
                        <a:pt x="4857" y="2972"/>
                      </a:cubicBezTo>
                    </a:path>
                  </a:pathLst>
                </a:custGeom>
                <a:noFill/>
                <a:ln w="38100" cap="rnd" cmpd="sng">
                  <a:solidFill>
                    <a:schemeClr val="lt1"/>
                  </a:solidFill>
                  <a:prstDash val="solid"/>
                  <a:round/>
                  <a:headEnd type="none" w="med" len="med"/>
                  <a:tailEnd type="none" w="med" len="med"/>
                </a:ln>
              </p:spPr>
            </p:sp>
          </p:grpSp>
        </p:grpSp>
        <p:grpSp>
          <p:nvGrpSpPr>
            <p:cNvPr id="531" name="Google Shape;531;p5"/>
            <p:cNvGrpSpPr/>
            <p:nvPr/>
          </p:nvGrpSpPr>
          <p:grpSpPr>
            <a:xfrm>
              <a:off x="6196930" y="7"/>
              <a:ext cx="985363" cy="2629685"/>
              <a:chOff x="6010934" y="1"/>
              <a:chExt cx="1046700" cy="2793377"/>
            </a:xfrm>
          </p:grpSpPr>
          <p:grpSp>
            <p:nvGrpSpPr>
              <p:cNvPr id="532" name="Google Shape;532;p5"/>
              <p:cNvGrpSpPr/>
              <p:nvPr/>
            </p:nvGrpSpPr>
            <p:grpSpPr>
              <a:xfrm>
                <a:off x="6010934" y="1746678"/>
                <a:ext cx="1046700" cy="1046700"/>
                <a:chOff x="764100" y="3623300"/>
                <a:chExt cx="1046700" cy="1046700"/>
              </a:xfrm>
            </p:grpSpPr>
            <p:sp>
              <p:nvSpPr>
                <p:cNvPr id="533" name="Google Shape;533;p5"/>
                <p:cNvSpPr/>
                <p:nvPr/>
              </p:nvSpPr>
              <p:spPr>
                <a:xfrm>
                  <a:off x="764100" y="3623300"/>
                  <a:ext cx="1046700" cy="10467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5"/>
                <p:cNvSpPr/>
                <p:nvPr/>
              </p:nvSpPr>
              <p:spPr>
                <a:xfrm>
                  <a:off x="922769" y="3781968"/>
                  <a:ext cx="729300" cy="7293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5" name="Google Shape;535;p5"/>
              <p:cNvGrpSpPr/>
              <p:nvPr/>
            </p:nvGrpSpPr>
            <p:grpSpPr>
              <a:xfrm>
                <a:off x="6308747" y="1"/>
                <a:ext cx="441786" cy="2571886"/>
                <a:chOff x="1121941" y="1609666"/>
                <a:chExt cx="404159" cy="2352837"/>
              </a:xfrm>
            </p:grpSpPr>
            <p:grpSp>
              <p:nvGrpSpPr>
                <p:cNvPr id="536" name="Google Shape;536;p5"/>
                <p:cNvGrpSpPr/>
                <p:nvPr/>
              </p:nvGrpSpPr>
              <p:grpSpPr>
                <a:xfrm>
                  <a:off x="1121941" y="1609666"/>
                  <a:ext cx="404159" cy="2352837"/>
                  <a:chOff x="1121941" y="1609666"/>
                  <a:chExt cx="404159" cy="2352837"/>
                </a:xfrm>
              </p:grpSpPr>
              <p:grpSp>
                <p:nvGrpSpPr>
                  <p:cNvPr id="537" name="Google Shape;537;p5"/>
                  <p:cNvGrpSpPr/>
                  <p:nvPr/>
                </p:nvGrpSpPr>
                <p:grpSpPr>
                  <a:xfrm>
                    <a:off x="1121941" y="2971595"/>
                    <a:ext cx="404159" cy="990908"/>
                    <a:chOff x="1121941" y="2969319"/>
                    <a:chExt cx="404159" cy="990908"/>
                  </a:xfrm>
                </p:grpSpPr>
                <p:sp>
                  <p:nvSpPr>
                    <p:cNvPr id="538" name="Google Shape;538;p5"/>
                    <p:cNvSpPr/>
                    <p:nvPr/>
                  </p:nvSpPr>
                  <p:spPr>
                    <a:xfrm>
                      <a:off x="1210876" y="2975878"/>
                      <a:ext cx="215728" cy="222824"/>
                    </a:xfrm>
                    <a:custGeom>
                      <a:avLst/>
                      <a:gdLst/>
                      <a:ahLst/>
                      <a:cxnLst/>
                      <a:rect l="l" t="t" r="r" b="b"/>
                      <a:pathLst>
                        <a:path w="215728" h="222824" extrusionOk="0">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9" name="Google Shape;539;p5"/>
                    <p:cNvSpPr/>
                    <p:nvPr/>
                  </p:nvSpPr>
                  <p:spPr>
                    <a:xfrm>
                      <a:off x="1160257" y="3179981"/>
                      <a:ext cx="324636" cy="229478"/>
                    </a:xfrm>
                    <a:custGeom>
                      <a:avLst/>
                      <a:gdLst/>
                      <a:ahLst/>
                      <a:cxnLst/>
                      <a:rect l="l" t="t" r="r" b="b"/>
                      <a:pathLst>
                        <a:path w="324636" h="229478" extrusionOk="0">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0" name="Google Shape;540;p5"/>
                    <p:cNvSpPr/>
                    <p:nvPr/>
                  </p:nvSpPr>
                  <p:spPr>
                    <a:xfrm>
                      <a:off x="1128931" y="3411844"/>
                      <a:ext cx="389306" cy="540604"/>
                    </a:xfrm>
                    <a:custGeom>
                      <a:avLst/>
                      <a:gdLst/>
                      <a:ahLst/>
                      <a:cxnLst/>
                      <a:rect l="l" t="t" r="r" b="b"/>
                      <a:pathLst>
                        <a:path w="389306" h="540604" extrusionOk="0">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1" name="Google Shape;541;p5"/>
                    <p:cNvSpPr/>
                    <p:nvPr/>
                  </p:nvSpPr>
                  <p:spPr>
                    <a:xfrm>
                      <a:off x="1121941" y="2969319"/>
                      <a:ext cx="404159" cy="990908"/>
                    </a:xfrm>
                    <a:custGeom>
                      <a:avLst/>
                      <a:gdLst/>
                      <a:ahLst/>
                      <a:cxnLst/>
                      <a:rect l="l" t="t" r="r" b="b"/>
                      <a:pathLst>
                        <a:path w="404159" h="990908" extrusionOk="0">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42" name="Google Shape;542;p5"/>
                  <p:cNvSpPr/>
                  <p:nvPr/>
                </p:nvSpPr>
                <p:spPr>
                  <a:xfrm>
                    <a:off x="1308648" y="1609666"/>
                    <a:ext cx="17700" cy="1368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3" name="Google Shape;543;p5"/>
                <p:cNvSpPr/>
                <p:nvPr/>
              </p:nvSpPr>
              <p:spPr>
                <a:xfrm>
                  <a:off x="1183450" y="3621050"/>
                  <a:ext cx="70700" cy="18125"/>
                </a:xfrm>
                <a:custGeom>
                  <a:avLst/>
                  <a:gdLst/>
                  <a:ahLst/>
                  <a:cxnLst/>
                  <a:rect l="l" t="t" r="r" b="b"/>
                  <a:pathLst>
                    <a:path w="2828" h="725" extrusionOk="0">
                      <a:moveTo>
                        <a:pt x="0" y="725"/>
                      </a:moveTo>
                      <a:cubicBezTo>
                        <a:pt x="930" y="439"/>
                        <a:pt x="1889" y="256"/>
                        <a:pt x="2828" y="0"/>
                      </a:cubicBezTo>
                    </a:path>
                  </a:pathLst>
                </a:custGeom>
                <a:noFill/>
                <a:ln w="28575" cap="rnd" cmpd="sng">
                  <a:solidFill>
                    <a:schemeClr val="lt1"/>
                  </a:solidFill>
                  <a:prstDash val="solid"/>
                  <a:round/>
                  <a:headEnd type="none" w="med" len="med"/>
                  <a:tailEnd type="none" w="med" len="med"/>
                </a:ln>
              </p:spPr>
            </p:sp>
            <p:sp>
              <p:nvSpPr>
                <p:cNvPr id="544" name="Google Shape;544;p5"/>
                <p:cNvSpPr/>
                <p:nvPr/>
              </p:nvSpPr>
              <p:spPr>
                <a:xfrm>
                  <a:off x="1188900" y="3717125"/>
                  <a:ext cx="76125" cy="18100"/>
                </a:xfrm>
                <a:custGeom>
                  <a:avLst/>
                  <a:gdLst/>
                  <a:ahLst/>
                  <a:cxnLst/>
                  <a:rect l="l" t="t" r="r" b="b"/>
                  <a:pathLst>
                    <a:path w="3045" h="724" extrusionOk="0">
                      <a:moveTo>
                        <a:pt x="0" y="724"/>
                      </a:moveTo>
                      <a:cubicBezTo>
                        <a:pt x="995" y="410"/>
                        <a:pt x="2019" y="187"/>
                        <a:pt x="3045" y="0"/>
                      </a:cubicBezTo>
                    </a:path>
                  </a:pathLst>
                </a:custGeom>
                <a:noFill/>
                <a:ln w="28575" cap="rnd" cmpd="sng">
                  <a:solidFill>
                    <a:schemeClr val="lt1"/>
                  </a:solidFill>
                  <a:prstDash val="solid"/>
                  <a:round/>
                  <a:headEnd type="none" w="med" len="med"/>
                  <a:tailEnd type="none" w="med" len="med"/>
                </a:ln>
              </p:spPr>
            </p:sp>
            <p:sp>
              <p:nvSpPr>
                <p:cNvPr id="545" name="Google Shape;545;p5"/>
                <p:cNvSpPr/>
                <p:nvPr/>
              </p:nvSpPr>
              <p:spPr>
                <a:xfrm>
                  <a:off x="1185275" y="3820425"/>
                  <a:ext cx="39875" cy="9050"/>
                </a:xfrm>
                <a:custGeom>
                  <a:avLst/>
                  <a:gdLst/>
                  <a:ahLst/>
                  <a:cxnLst/>
                  <a:rect l="l" t="t" r="r" b="b"/>
                  <a:pathLst>
                    <a:path w="1595" h="362" extrusionOk="0">
                      <a:moveTo>
                        <a:pt x="0" y="362"/>
                      </a:moveTo>
                      <a:cubicBezTo>
                        <a:pt x="526" y="219"/>
                        <a:pt x="1059" y="97"/>
                        <a:pt x="1595" y="0"/>
                      </a:cubicBezTo>
                    </a:path>
                  </a:pathLst>
                </a:custGeom>
                <a:noFill/>
                <a:ln w="28575" cap="rnd" cmpd="sng">
                  <a:solidFill>
                    <a:schemeClr val="lt1"/>
                  </a:solidFill>
                  <a:prstDash val="solid"/>
                  <a:round/>
                  <a:headEnd type="none" w="med" len="med"/>
                  <a:tailEnd type="none" w="med" len="med"/>
                </a:ln>
              </p:spPr>
            </p:sp>
            <p:sp>
              <p:nvSpPr>
                <p:cNvPr id="546" name="Google Shape;546;p5"/>
                <p:cNvSpPr/>
                <p:nvPr/>
              </p:nvSpPr>
              <p:spPr>
                <a:xfrm>
                  <a:off x="1301250" y="3911025"/>
                  <a:ext cx="18125" cy="7250"/>
                </a:xfrm>
                <a:custGeom>
                  <a:avLst/>
                  <a:gdLst/>
                  <a:ahLst/>
                  <a:cxnLst/>
                  <a:rect l="l" t="t" r="r" b="b"/>
                  <a:pathLst>
                    <a:path w="725" h="290" extrusionOk="0">
                      <a:moveTo>
                        <a:pt x="0" y="290"/>
                      </a:moveTo>
                      <a:cubicBezTo>
                        <a:pt x="363" y="145"/>
                        <a:pt x="363" y="145"/>
                        <a:pt x="725" y="0"/>
                      </a:cubicBezTo>
                    </a:path>
                  </a:pathLst>
                </a:custGeom>
                <a:noFill/>
                <a:ln w="28575" cap="rnd" cmpd="sng">
                  <a:solidFill>
                    <a:schemeClr val="lt1"/>
                  </a:solidFill>
                  <a:prstDash val="solid"/>
                  <a:round/>
                  <a:headEnd type="none" w="med" len="med"/>
                  <a:tailEnd type="none" w="med" len="med"/>
                </a:ln>
              </p:spPr>
            </p:sp>
          </p:grpSp>
        </p:grpSp>
        <p:grpSp>
          <p:nvGrpSpPr>
            <p:cNvPr id="547" name="Google Shape;547;p5"/>
            <p:cNvGrpSpPr/>
            <p:nvPr/>
          </p:nvGrpSpPr>
          <p:grpSpPr>
            <a:xfrm>
              <a:off x="7192739" y="3730341"/>
              <a:ext cx="148551" cy="170121"/>
              <a:chOff x="3462796" y="2555878"/>
              <a:chExt cx="157798" cy="180711"/>
            </a:xfrm>
          </p:grpSpPr>
          <p:sp>
            <p:nvSpPr>
              <p:cNvPr id="548" name="Google Shape;548;p5"/>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9" name="Google Shape;549;p5"/>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0" name="Google Shape;550;p5"/>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1" name="Google Shape;551;p5"/>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2" name="Google Shape;552;p5"/>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3" name="Google Shape;553;p5"/>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nvGrpSpPr>
          <p:cNvPr id="554" name="Google Shape;554;p5"/>
          <p:cNvGrpSpPr/>
          <p:nvPr/>
        </p:nvGrpSpPr>
        <p:grpSpPr>
          <a:xfrm>
            <a:off x="278809" y="823842"/>
            <a:ext cx="288376" cy="330267"/>
            <a:chOff x="3462796" y="2555878"/>
            <a:chExt cx="157798" cy="180711"/>
          </a:xfrm>
        </p:grpSpPr>
        <p:sp>
          <p:nvSpPr>
            <p:cNvPr id="555" name="Google Shape;555;p5"/>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6" name="Google Shape;556;p5"/>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7" name="Google Shape;557;p5"/>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8" name="Google Shape;558;p5"/>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9" name="Google Shape;559;p5"/>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0" name="Google Shape;560;p5"/>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61"/>
        <p:cNvGrpSpPr/>
        <p:nvPr/>
      </p:nvGrpSpPr>
      <p:grpSpPr>
        <a:xfrm>
          <a:off x="0" y="0"/>
          <a:ext cx="0" cy="0"/>
          <a:chOff x="0" y="0"/>
          <a:chExt cx="0" cy="0"/>
        </a:xfrm>
      </p:grpSpPr>
      <p:sp>
        <p:nvSpPr>
          <p:cNvPr id="562" name="Google Shape;562;p6"/>
          <p:cNvSpPr txBox="1">
            <a:spLocks noGrp="1"/>
          </p:cNvSpPr>
          <p:nvPr>
            <p:ph type="title"/>
          </p:nvPr>
        </p:nvSpPr>
        <p:spPr>
          <a:xfrm>
            <a:off x="702900" y="760925"/>
            <a:ext cx="5660100" cy="471300"/>
          </a:xfrm>
          <a:prstGeom prst="rect">
            <a:avLst/>
          </a:prstGeom>
        </p:spPr>
        <p:txBody>
          <a:bodyPr spcFirstLastPara="1" wrap="square" lIns="0" tIns="0" rIns="0" bIns="0" anchor="b"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563" name="Google Shape;563;p6"/>
          <p:cNvSpPr txBox="1">
            <a:spLocks noGrp="1"/>
          </p:cNvSpPr>
          <p:nvPr>
            <p:ph type="body" idx="1"/>
          </p:nvPr>
        </p:nvSpPr>
        <p:spPr>
          <a:xfrm>
            <a:off x="702900" y="1430150"/>
            <a:ext cx="2644500" cy="3026100"/>
          </a:xfrm>
          <a:prstGeom prst="rect">
            <a:avLst/>
          </a:prstGeom>
        </p:spPr>
        <p:txBody>
          <a:bodyPr spcFirstLastPara="1" wrap="square" lIns="0" tIns="0" rIns="0" bIns="0" anchor="t" anchorCtr="0">
            <a:noAutofit/>
          </a:bodyPr>
          <a:lstStyle>
            <a:lvl1pPr marL="457200" lvl="0" indent="-355600" rtl="0">
              <a:spcBef>
                <a:spcPts val="0"/>
              </a:spcBef>
              <a:spcAft>
                <a:spcPts val="0"/>
              </a:spcAft>
              <a:buSzPts val="2000"/>
              <a:buChar char="⊹"/>
              <a:defRPr sz="2000"/>
            </a:lvl1pPr>
            <a:lvl2pPr marL="914400" lvl="1" indent="-355600" rtl="0">
              <a:spcBef>
                <a:spcPts val="800"/>
              </a:spcBef>
              <a:spcAft>
                <a:spcPts val="0"/>
              </a:spcAft>
              <a:buSzPts val="2000"/>
              <a:buChar char="×"/>
              <a:defRPr sz="2000"/>
            </a:lvl2pPr>
            <a:lvl3pPr marL="1371600" lvl="2" indent="-355600" rtl="0">
              <a:spcBef>
                <a:spcPts val="800"/>
              </a:spcBef>
              <a:spcAft>
                <a:spcPts val="0"/>
              </a:spcAft>
              <a:buSzPts val="2000"/>
              <a:buChar char="⬩"/>
              <a:defRPr sz="2000"/>
            </a:lvl3pPr>
            <a:lvl4pPr marL="1828800" lvl="3" indent="-355600" rtl="0">
              <a:spcBef>
                <a:spcPts val="800"/>
              </a:spcBef>
              <a:spcAft>
                <a:spcPts val="0"/>
              </a:spcAft>
              <a:buSzPts val="2000"/>
              <a:buChar char="●"/>
              <a:defRPr sz="2000"/>
            </a:lvl4pPr>
            <a:lvl5pPr marL="2286000" lvl="4" indent="-355600" rtl="0">
              <a:spcBef>
                <a:spcPts val="800"/>
              </a:spcBef>
              <a:spcAft>
                <a:spcPts val="0"/>
              </a:spcAft>
              <a:buSzPts val="2000"/>
              <a:buChar char="○"/>
              <a:defRPr sz="2000"/>
            </a:lvl5pPr>
            <a:lvl6pPr marL="2743200" lvl="5" indent="-355600" rtl="0">
              <a:spcBef>
                <a:spcPts val="800"/>
              </a:spcBef>
              <a:spcAft>
                <a:spcPts val="0"/>
              </a:spcAft>
              <a:buSzPts val="2000"/>
              <a:buChar char="■"/>
              <a:defRPr sz="2000"/>
            </a:lvl6pPr>
            <a:lvl7pPr marL="3200400" lvl="6" indent="-355600" rtl="0">
              <a:spcBef>
                <a:spcPts val="800"/>
              </a:spcBef>
              <a:spcAft>
                <a:spcPts val="0"/>
              </a:spcAft>
              <a:buSzPts val="2000"/>
              <a:buChar char="●"/>
              <a:defRPr sz="2000"/>
            </a:lvl7pPr>
            <a:lvl8pPr marL="3657600" lvl="7" indent="-355600" rtl="0">
              <a:spcBef>
                <a:spcPts val="800"/>
              </a:spcBef>
              <a:spcAft>
                <a:spcPts val="0"/>
              </a:spcAft>
              <a:buSzPts val="2000"/>
              <a:buChar char="○"/>
              <a:defRPr sz="2000"/>
            </a:lvl8pPr>
            <a:lvl9pPr marL="4114800" lvl="8" indent="-355600" rtl="0">
              <a:spcBef>
                <a:spcPts val="800"/>
              </a:spcBef>
              <a:spcAft>
                <a:spcPts val="800"/>
              </a:spcAft>
              <a:buSzPts val="2000"/>
              <a:buChar char="■"/>
              <a:defRPr sz="2000"/>
            </a:lvl9pPr>
          </a:lstStyle>
          <a:p>
            <a:endParaRPr/>
          </a:p>
        </p:txBody>
      </p:sp>
      <p:sp>
        <p:nvSpPr>
          <p:cNvPr id="564" name="Google Shape;564;p6"/>
          <p:cNvSpPr txBox="1">
            <a:spLocks noGrp="1"/>
          </p:cNvSpPr>
          <p:nvPr>
            <p:ph type="body" idx="2"/>
          </p:nvPr>
        </p:nvSpPr>
        <p:spPr>
          <a:xfrm>
            <a:off x="3718448" y="1430150"/>
            <a:ext cx="2644500" cy="3026100"/>
          </a:xfrm>
          <a:prstGeom prst="rect">
            <a:avLst/>
          </a:prstGeom>
        </p:spPr>
        <p:txBody>
          <a:bodyPr spcFirstLastPara="1" wrap="square" lIns="0" tIns="0" rIns="0" bIns="0" anchor="t" anchorCtr="0">
            <a:noAutofit/>
          </a:bodyPr>
          <a:lstStyle>
            <a:lvl1pPr marL="457200" lvl="0" indent="-355600" rtl="0">
              <a:spcBef>
                <a:spcPts val="0"/>
              </a:spcBef>
              <a:spcAft>
                <a:spcPts val="0"/>
              </a:spcAft>
              <a:buSzPts val="2000"/>
              <a:buChar char="⊹"/>
              <a:defRPr sz="2000"/>
            </a:lvl1pPr>
            <a:lvl2pPr marL="914400" lvl="1" indent="-355600" rtl="0">
              <a:spcBef>
                <a:spcPts val="800"/>
              </a:spcBef>
              <a:spcAft>
                <a:spcPts val="0"/>
              </a:spcAft>
              <a:buSzPts val="2000"/>
              <a:buChar char="×"/>
              <a:defRPr sz="2000"/>
            </a:lvl2pPr>
            <a:lvl3pPr marL="1371600" lvl="2" indent="-355600" rtl="0">
              <a:spcBef>
                <a:spcPts val="800"/>
              </a:spcBef>
              <a:spcAft>
                <a:spcPts val="0"/>
              </a:spcAft>
              <a:buSzPts val="2000"/>
              <a:buChar char="⬩"/>
              <a:defRPr sz="2000"/>
            </a:lvl3pPr>
            <a:lvl4pPr marL="1828800" lvl="3" indent="-355600" rtl="0">
              <a:spcBef>
                <a:spcPts val="800"/>
              </a:spcBef>
              <a:spcAft>
                <a:spcPts val="0"/>
              </a:spcAft>
              <a:buSzPts val="2000"/>
              <a:buChar char="●"/>
              <a:defRPr sz="2000"/>
            </a:lvl4pPr>
            <a:lvl5pPr marL="2286000" lvl="4" indent="-355600" rtl="0">
              <a:spcBef>
                <a:spcPts val="800"/>
              </a:spcBef>
              <a:spcAft>
                <a:spcPts val="0"/>
              </a:spcAft>
              <a:buSzPts val="2000"/>
              <a:buChar char="○"/>
              <a:defRPr sz="2000"/>
            </a:lvl5pPr>
            <a:lvl6pPr marL="2743200" lvl="5" indent="-355600" rtl="0">
              <a:spcBef>
                <a:spcPts val="800"/>
              </a:spcBef>
              <a:spcAft>
                <a:spcPts val="0"/>
              </a:spcAft>
              <a:buSzPts val="2000"/>
              <a:buChar char="■"/>
              <a:defRPr sz="2000"/>
            </a:lvl6pPr>
            <a:lvl7pPr marL="3200400" lvl="6" indent="-355600" rtl="0">
              <a:spcBef>
                <a:spcPts val="800"/>
              </a:spcBef>
              <a:spcAft>
                <a:spcPts val="0"/>
              </a:spcAft>
              <a:buSzPts val="2000"/>
              <a:buChar char="●"/>
              <a:defRPr sz="2000"/>
            </a:lvl7pPr>
            <a:lvl8pPr marL="3657600" lvl="7" indent="-355600" rtl="0">
              <a:spcBef>
                <a:spcPts val="800"/>
              </a:spcBef>
              <a:spcAft>
                <a:spcPts val="0"/>
              </a:spcAft>
              <a:buSzPts val="2000"/>
              <a:buChar char="○"/>
              <a:defRPr sz="2000"/>
            </a:lvl8pPr>
            <a:lvl9pPr marL="4114800" lvl="8" indent="-355600" rtl="0">
              <a:spcBef>
                <a:spcPts val="800"/>
              </a:spcBef>
              <a:spcAft>
                <a:spcPts val="800"/>
              </a:spcAft>
              <a:buSzPts val="2000"/>
              <a:buChar char="■"/>
              <a:defRPr sz="2000"/>
            </a:lvl9pPr>
          </a:lstStyle>
          <a:p>
            <a:endParaRPr/>
          </a:p>
        </p:txBody>
      </p:sp>
      <p:sp>
        <p:nvSpPr>
          <p:cNvPr id="565" name="Google Shape;565;p6"/>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pSp>
        <p:nvGrpSpPr>
          <p:cNvPr id="566" name="Google Shape;566;p6"/>
          <p:cNvGrpSpPr/>
          <p:nvPr/>
        </p:nvGrpSpPr>
        <p:grpSpPr>
          <a:xfrm>
            <a:off x="278809" y="823842"/>
            <a:ext cx="288376" cy="330267"/>
            <a:chOff x="3462796" y="2555878"/>
            <a:chExt cx="157798" cy="180711"/>
          </a:xfrm>
        </p:grpSpPr>
        <p:sp>
          <p:nvSpPr>
            <p:cNvPr id="567" name="Google Shape;567;p6"/>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8" name="Google Shape;568;p6"/>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9" name="Google Shape;569;p6"/>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0" name="Google Shape;570;p6"/>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1" name="Google Shape;571;p6"/>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2" name="Google Shape;572;p6"/>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73" name="Google Shape;573;p6"/>
          <p:cNvGrpSpPr/>
          <p:nvPr/>
        </p:nvGrpSpPr>
        <p:grpSpPr>
          <a:xfrm>
            <a:off x="6196930" y="-29"/>
            <a:ext cx="2985505" cy="4610466"/>
            <a:chOff x="6196930" y="-29"/>
            <a:chExt cx="2985505" cy="4610466"/>
          </a:xfrm>
        </p:grpSpPr>
        <p:grpSp>
          <p:nvGrpSpPr>
            <p:cNvPr id="574" name="Google Shape;574;p6"/>
            <p:cNvGrpSpPr/>
            <p:nvPr/>
          </p:nvGrpSpPr>
          <p:grpSpPr>
            <a:xfrm>
              <a:off x="7737776" y="-17"/>
              <a:ext cx="448629" cy="4610455"/>
              <a:chOff x="6798998" y="-1296139"/>
              <a:chExt cx="476555" cy="4897445"/>
            </a:xfrm>
          </p:grpSpPr>
          <p:sp>
            <p:nvSpPr>
              <p:cNvPr id="575" name="Google Shape;575;p6"/>
              <p:cNvSpPr/>
              <p:nvPr/>
            </p:nvSpPr>
            <p:spPr>
              <a:xfrm>
                <a:off x="6798998" y="2971595"/>
                <a:ext cx="476555" cy="629711"/>
              </a:xfrm>
              <a:custGeom>
                <a:avLst/>
                <a:gdLst/>
                <a:ahLst/>
                <a:cxnLst/>
                <a:rect l="l" t="t" r="r" b="b"/>
                <a:pathLst>
                  <a:path w="476555" h="629711" extrusionOk="0">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6" name="Google Shape;576;p6"/>
              <p:cNvSpPr/>
              <p:nvPr/>
            </p:nvSpPr>
            <p:spPr>
              <a:xfrm>
                <a:off x="7026850" y="-1296139"/>
                <a:ext cx="17700" cy="4271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7" name="Google Shape;577;p6"/>
            <p:cNvGrpSpPr/>
            <p:nvPr/>
          </p:nvGrpSpPr>
          <p:grpSpPr>
            <a:xfrm>
              <a:off x="8636876" y="46"/>
              <a:ext cx="382387" cy="1450044"/>
              <a:chOff x="5578966" y="2422197"/>
              <a:chExt cx="406190" cy="1540306"/>
            </a:xfrm>
          </p:grpSpPr>
          <p:sp>
            <p:nvSpPr>
              <p:cNvPr id="578" name="Google Shape;578;p6"/>
              <p:cNvSpPr/>
              <p:nvPr/>
            </p:nvSpPr>
            <p:spPr>
              <a:xfrm>
                <a:off x="5578966" y="2971595"/>
                <a:ext cx="406190" cy="990908"/>
              </a:xfrm>
              <a:custGeom>
                <a:avLst/>
                <a:gdLst/>
                <a:ahLst/>
                <a:cxnLst/>
                <a:rect l="l" t="t" r="r" b="b"/>
                <a:pathLst>
                  <a:path w="406190" h="990908" extrusionOk="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9" name="Google Shape;579;p6"/>
              <p:cNvSpPr/>
              <p:nvPr/>
            </p:nvSpPr>
            <p:spPr>
              <a:xfrm>
                <a:off x="5774600" y="2422197"/>
                <a:ext cx="17700" cy="5529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0" name="Google Shape;580;p6"/>
            <p:cNvGrpSpPr/>
            <p:nvPr/>
          </p:nvGrpSpPr>
          <p:grpSpPr>
            <a:xfrm>
              <a:off x="8035385" y="23"/>
              <a:ext cx="439174" cy="2683136"/>
              <a:chOff x="6176324" y="940075"/>
              <a:chExt cx="466512" cy="2850155"/>
            </a:xfrm>
          </p:grpSpPr>
          <p:sp>
            <p:nvSpPr>
              <p:cNvPr id="581" name="Google Shape;581;p6"/>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2" name="Google Shape;582;p6"/>
              <p:cNvSpPr/>
              <p:nvPr/>
            </p:nvSpPr>
            <p:spPr>
              <a:xfrm>
                <a:off x="6400713" y="940075"/>
                <a:ext cx="17700" cy="20349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3" name="Google Shape;583;p6"/>
            <p:cNvGrpSpPr/>
            <p:nvPr/>
          </p:nvGrpSpPr>
          <p:grpSpPr>
            <a:xfrm>
              <a:off x="6363022" y="42"/>
              <a:ext cx="160482" cy="1242299"/>
              <a:chOff x="7576714" y="2009363"/>
              <a:chExt cx="170472" cy="1319629"/>
            </a:xfrm>
          </p:grpSpPr>
          <p:sp>
            <p:nvSpPr>
              <p:cNvPr id="584" name="Google Shape;584;p6"/>
              <p:cNvSpPr/>
              <p:nvPr/>
            </p:nvSpPr>
            <p:spPr>
              <a:xfrm>
                <a:off x="7576714" y="2971595"/>
                <a:ext cx="170472" cy="357397"/>
              </a:xfrm>
              <a:custGeom>
                <a:avLst/>
                <a:gdLst/>
                <a:ahLst/>
                <a:cxnLst/>
                <a:rect l="l" t="t" r="r" b="b"/>
                <a:pathLst>
                  <a:path w="170472" h="357397" extrusionOk="0">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5" name="Google Shape;585;p6"/>
              <p:cNvSpPr/>
              <p:nvPr/>
            </p:nvSpPr>
            <p:spPr>
              <a:xfrm>
                <a:off x="7652975" y="2009363"/>
                <a:ext cx="17700" cy="9657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6" name="Google Shape;586;p6"/>
            <p:cNvGrpSpPr/>
            <p:nvPr/>
          </p:nvGrpSpPr>
          <p:grpSpPr>
            <a:xfrm>
              <a:off x="6999976" y="11"/>
              <a:ext cx="271476" cy="3307837"/>
              <a:chOff x="7883572" y="308161"/>
              <a:chExt cx="288375" cy="3513742"/>
            </a:xfrm>
          </p:grpSpPr>
          <p:sp>
            <p:nvSpPr>
              <p:cNvPr id="587" name="Google Shape;587;p6"/>
              <p:cNvSpPr/>
              <p:nvPr/>
            </p:nvSpPr>
            <p:spPr>
              <a:xfrm>
                <a:off x="7883572" y="2971595"/>
                <a:ext cx="288375" cy="850309"/>
              </a:xfrm>
              <a:custGeom>
                <a:avLst/>
                <a:gdLst/>
                <a:ahLst/>
                <a:cxnLst/>
                <a:rect l="l" t="t" r="r" b="b"/>
                <a:pathLst>
                  <a:path w="288375" h="850309" extrusionOk="0">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8" name="Google Shape;588;p6"/>
              <p:cNvSpPr/>
              <p:nvPr/>
            </p:nvSpPr>
            <p:spPr>
              <a:xfrm>
                <a:off x="8024899" y="308161"/>
                <a:ext cx="17700" cy="2667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9" name="Google Shape;589;p6"/>
            <p:cNvGrpSpPr/>
            <p:nvPr/>
          </p:nvGrpSpPr>
          <p:grpSpPr>
            <a:xfrm>
              <a:off x="6827964" y="636458"/>
              <a:ext cx="230791" cy="243118"/>
              <a:chOff x="3770248" y="2527300"/>
              <a:chExt cx="180404" cy="190055"/>
            </a:xfrm>
          </p:grpSpPr>
          <p:sp>
            <p:nvSpPr>
              <p:cNvPr id="590" name="Google Shape;590;p6"/>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1" name="Google Shape;591;p6"/>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2" name="Google Shape;592;p6"/>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3" name="Google Shape;593;p6"/>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94" name="Google Shape;594;p6"/>
            <p:cNvGrpSpPr/>
            <p:nvPr/>
          </p:nvGrpSpPr>
          <p:grpSpPr>
            <a:xfrm>
              <a:off x="8763367" y="2641902"/>
              <a:ext cx="230809" cy="243156"/>
              <a:chOff x="3770248" y="2527300"/>
              <a:chExt cx="180404" cy="190055"/>
            </a:xfrm>
          </p:grpSpPr>
          <p:sp>
            <p:nvSpPr>
              <p:cNvPr id="595" name="Google Shape;595;p6"/>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6" name="Google Shape;596;p6"/>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7" name="Google Shape;597;p6"/>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8" name="Google Shape;598;p6"/>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99" name="Google Shape;599;p6"/>
            <p:cNvGrpSpPr/>
            <p:nvPr/>
          </p:nvGrpSpPr>
          <p:grpSpPr>
            <a:xfrm rot="5400000">
              <a:off x="8655427" y="4253521"/>
              <a:ext cx="201871" cy="231166"/>
              <a:chOff x="3462796" y="2555878"/>
              <a:chExt cx="157798" cy="180711"/>
            </a:xfrm>
          </p:grpSpPr>
          <p:sp>
            <p:nvSpPr>
              <p:cNvPr id="600" name="Google Shape;600;p6"/>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1" name="Google Shape;601;p6"/>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2" name="Google Shape;602;p6"/>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3" name="Google Shape;603;p6"/>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4" name="Google Shape;604;p6"/>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5" name="Google Shape;605;p6"/>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606" name="Google Shape;606;p6"/>
            <p:cNvGrpSpPr/>
            <p:nvPr/>
          </p:nvGrpSpPr>
          <p:grpSpPr>
            <a:xfrm rot="-2700000">
              <a:off x="7375305" y="1863439"/>
              <a:ext cx="169840" cy="178926"/>
              <a:chOff x="3770248" y="2527300"/>
              <a:chExt cx="180404" cy="190055"/>
            </a:xfrm>
          </p:grpSpPr>
          <p:sp>
            <p:nvSpPr>
              <p:cNvPr id="607" name="Google Shape;607;p6"/>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8" name="Google Shape;608;p6"/>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9" name="Google Shape;609;p6"/>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0" name="Google Shape;610;p6"/>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611" name="Google Shape;611;p6"/>
            <p:cNvGrpSpPr/>
            <p:nvPr/>
          </p:nvGrpSpPr>
          <p:grpSpPr>
            <a:xfrm>
              <a:off x="6800134" y="23"/>
              <a:ext cx="985363" cy="1665685"/>
              <a:chOff x="2484475" y="1329455"/>
              <a:chExt cx="1046700" cy="1769370"/>
            </a:xfrm>
          </p:grpSpPr>
          <p:sp>
            <p:nvSpPr>
              <p:cNvPr id="612" name="Google Shape;612;p6"/>
              <p:cNvSpPr/>
              <p:nvPr/>
            </p:nvSpPr>
            <p:spPr>
              <a:xfrm>
                <a:off x="2484475" y="2052125"/>
                <a:ext cx="1046700" cy="10467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6"/>
              <p:cNvSpPr/>
              <p:nvPr/>
            </p:nvSpPr>
            <p:spPr>
              <a:xfrm>
                <a:off x="2643144" y="2210793"/>
                <a:ext cx="729300" cy="7293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4" name="Google Shape;614;p6"/>
              <p:cNvGrpSpPr/>
              <p:nvPr/>
            </p:nvGrpSpPr>
            <p:grpSpPr>
              <a:xfrm>
                <a:off x="2769703" y="1329455"/>
                <a:ext cx="510180" cy="1483501"/>
                <a:chOff x="1818382" y="2433081"/>
                <a:chExt cx="466728" cy="1357150"/>
              </a:xfrm>
            </p:grpSpPr>
            <p:grpSp>
              <p:nvGrpSpPr>
                <p:cNvPr id="615" name="Google Shape;615;p6"/>
                <p:cNvGrpSpPr/>
                <p:nvPr/>
              </p:nvGrpSpPr>
              <p:grpSpPr>
                <a:xfrm>
                  <a:off x="1818382" y="2971595"/>
                  <a:ext cx="466728" cy="818636"/>
                  <a:chOff x="1818382" y="2942618"/>
                  <a:chExt cx="466728" cy="818636"/>
                </a:xfrm>
              </p:grpSpPr>
              <p:sp>
                <p:nvSpPr>
                  <p:cNvPr id="616" name="Google Shape;616;p6"/>
                  <p:cNvSpPr/>
                  <p:nvPr/>
                </p:nvSpPr>
                <p:spPr>
                  <a:xfrm>
                    <a:off x="1951772" y="2948396"/>
                    <a:ext cx="202080" cy="208143"/>
                  </a:xfrm>
                  <a:custGeom>
                    <a:avLst/>
                    <a:gdLst/>
                    <a:ahLst/>
                    <a:cxnLst/>
                    <a:rect l="l" t="t" r="r" b="b"/>
                    <a:pathLst>
                      <a:path w="202080" h="208143" extrusionOk="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7" name="Google Shape;617;p6"/>
                  <p:cNvSpPr/>
                  <p:nvPr/>
                </p:nvSpPr>
                <p:spPr>
                  <a:xfrm>
                    <a:off x="1833104" y="3156294"/>
                    <a:ext cx="444195" cy="592827"/>
                  </a:xfrm>
                  <a:custGeom>
                    <a:avLst/>
                    <a:gdLst/>
                    <a:ahLst/>
                    <a:cxnLst/>
                    <a:rect l="l" t="t" r="r" b="b"/>
                    <a:pathLst>
                      <a:path w="444195" h="592827" extrusionOk="0">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8" name="Google Shape;618;p6"/>
                  <p:cNvSpPr/>
                  <p:nvPr/>
                </p:nvSpPr>
                <p:spPr>
                  <a:xfrm>
                    <a:off x="1818382" y="2942618"/>
                    <a:ext cx="466728" cy="818636"/>
                  </a:xfrm>
                  <a:custGeom>
                    <a:avLst/>
                    <a:gdLst/>
                    <a:ahLst/>
                    <a:cxnLst/>
                    <a:rect l="l" t="t" r="r" b="b"/>
                    <a:pathLst>
                      <a:path w="466728" h="818636" extrusionOk="0">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19" name="Google Shape;619;p6"/>
                <p:cNvSpPr/>
                <p:nvPr/>
              </p:nvSpPr>
              <p:spPr>
                <a:xfrm>
                  <a:off x="2046046" y="2433081"/>
                  <a:ext cx="17700" cy="544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0" name="Google Shape;620;p6"/>
              <p:cNvSpPr/>
              <p:nvPr/>
            </p:nvSpPr>
            <p:spPr>
              <a:xfrm>
                <a:off x="2848289" y="2564652"/>
                <a:ext cx="130735" cy="158472"/>
              </a:xfrm>
              <a:custGeom>
                <a:avLst/>
                <a:gdLst/>
                <a:ahLst/>
                <a:cxnLst/>
                <a:rect l="l" t="t" r="r" b="b"/>
                <a:pathLst>
                  <a:path w="4784" h="5799" extrusionOk="0">
                    <a:moveTo>
                      <a:pt x="0" y="0"/>
                    </a:moveTo>
                    <a:cubicBezTo>
                      <a:pt x="0" y="2506"/>
                      <a:pt x="2375" y="5110"/>
                      <a:pt x="4784" y="5799"/>
                    </a:cubicBezTo>
                  </a:path>
                </a:pathLst>
              </a:custGeom>
              <a:noFill/>
              <a:ln w="38100" cap="rnd" cmpd="sng">
                <a:solidFill>
                  <a:schemeClr val="lt1"/>
                </a:solidFill>
                <a:prstDash val="solid"/>
                <a:round/>
                <a:headEnd type="none" w="med" len="med"/>
                <a:tailEnd type="none" w="med" len="med"/>
              </a:ln>
            </p:spPr>
          </p:sp>
        </p:grpSp>
        <p:grpSp>
          <p:nvGrpSpPr>
            <p:cNvPr id="621" name="Google Shape;621;p6"/>
            <p:cNvGrpSpPr/>
            <p:nvPr/>
          </p:nvGrpSpPr>
          <p:grpSpPr>
            <a:xfrm>
              <a:off x="8330194" y="-10"/>
              <a:ext cx="852241" cy="2641273"/>
              <a:chOff x="3961868" y="-891976"/>
              <a:chExt cx="905291" cy="2805686"/>
            </a:xfrm>
          </p:grpSpPr>
          <p:grpSp>
            <p:nvGrpSpPr>
              <p:cNvPr id="622" name="Google Shape;622;p6"/>
              <p:cNvGrpSpPr/>
              <p:nvPr/>
            </p:nvGrpSpPr>
            <p:grpSpPr>
              <a:xfrm>
                <a:off x="3961868" y="1008419"/>
                <a:ext cx="905291" cy="905291"/>
                <a:chOff x="764100" y="3623300"/>
                <a:chExt cx="1046700" cy="1046700"/>
              </a:xfrm>
            </p:grpSpPr>
            <p:sp>
              <p:nvSpPr>
                <p:cNvPr id="623" name="Google Shape;623;p6"/>
                <p:cNvSpPr/>
                <p:nvPr/>
              </p:nvSpPr>
              <p:spPr>
                <a:xfrm>
                  <a:off x="764100" y="3623300"/>
                  <a:ext cx="1046700" cy="10467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6"/>
                <p:cNvSpPr/>
                <p:nvPr/>
              </p:nvSpPr>
              <p:spPr>
                <a:xfrm>
                  <a:off x="922769" y="3781968"/>
                  <a:ext cx="729300" cy="7293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5" name="Google Shape;625;p6"/>
              <p:cNvGrpSpPr/>
              <p:nvPr/>
            </p:nvGrpSpPr>
            <p:grpSpPr>
              <a:xfrm>
                <a:off x="4155315" y="-891976"/>
                <a:ext cx="522826" cy="2613070"/>
                <a:chOff x="2447534" y="1219291"/>
                <a:chExt cx="478297" cy="2390513"/>
              </a:xfrm>
            </p:grpSpPr>
            <p:grpSp>
              <p:nvGrpSpPr>
                <p:cNvPr id="626" name="Google Shape;626;p6"/>
                <p:cNvGrpSpPr/>
                <p:nvPr/>
              </p:nvGrpSpPr>
              <p:grpSpPr>
                <a:xfrm>
                  <a:off x="2447534" y="1219291"/>
                  <a:ext cx="478297" cy="2390513"/>
                  <a:chOff x="2447534" y="1219291"/>
                  <a:chExt cx="478297" cy="2390513"/>
                </a:xfrm>
              </p:grpSpPr>
              <p:grpSp>
                <p:nvGrpSpPr>
                  <p:cNvPr id="627" name="Google Shape;627;p6"/>
                  <p:cNvGrpSpPr/>
                  <p:nvPr/>
                </p:nvGrpSpPr>
                <p:grpSpPr>
                  <a:xfrm>
                    <a:off x="2447534" y="2971595"/>
                    <a:ext cx="478297" cy="638209"/>
                    <a:chOff x="2447534" y="3081786"/>
                    <a:chExt cx="478297" cy="638209"/>
                  </a:xfrm>
                </p:grpSpPr>
                <p:sp>
                  <p:nvSpPr>
                    <p:cNvPr id="628" name="Google Shape;628;p6"/>
                    <p:cNvSpPr/>
                    <p:nvPr/>
                  </p:nvSpPr>
                  <p:spPr>
                    <a:xfrm>
                      <a:off x="2591014" y="3097533"/>
                      <a:ext cx="179593" cy="168416"/>
                    </a:xfrm>
                    <a:custGeom>
                      <a:avLst/>
                      <a:gdLst/>
                      <a:ahLst/>
                      <a:cxnLst/>
                      <a:rect l="l" t="t" r="r" b="b"/>
                      <a:pathLst>
                        <a:path w="179593" h="168416" extrusionOk="0">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9" name="Google Shape;629;p6"/>
                    <p:cNvSpPr/>
                    <p:nvPr/>
                  </p:nvSpPr>
                  <p:spPr>
                    <a:xfrm>
                      <a:off x="2458233" y="3250561"/>
                      <a:ext cx="453667" cy="462047"/>
                    </a:xfrm>
                    <a:custGeom>
                      <a:avLst/>
                      <a:gdLst/>
                      <a:ahLst/>
                      <a:cxnLst/>
                      <a:rect l="l" t="t" r="r" b="b"/>
                      <a:pathLst>
                        <a:path w="453667" h="462047" extrusionOk="0">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0" name="Google Shape;630;p6"/>
                    <p:cNvSpPr/>
                    <p:nvPr/>
                  </p:nvSpPr>
                  <p:spPr>
                    <a:xfrm>
                      <a:off x="2447534" y="3081786"/>
                      <a:ext cx="478297" cy="638209"/>
                    </a:xfrm>
                    <a:custGeom>
                      <a:avLst/>
                      <a:gdLst/>
                      <a:ahLst/>
                      <a:cxnLst/>
                      <a:rect l="l" t="t" r="r" b="b"/>
                      <a:pathLst>
                        <a:path w="478297" h="638209" extrusionOk="0">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31" name="Google Shape;631;p6"/>
                  <p:cNvSpPr/>
                  <p:nvPr/>
                </p:nvSpPr>
                <p:spPr>
                  <a:xfrm>
                    <a:off x="2675610" y="1219291"/>
                    <a:ext cx="17700" cy="17586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2" name="Google Shape;632;p6"/>
                <p:cNvSpPr/>
                <p:nvPr/>
              </p:nvSpPr>
              <p:spPr>
                <a:xfrm>
                  <a:off x="2546350" y="3472450"/>
                  <a:ext cx="97850" cy="61625"/>
                </a:xfrm>
                <a:custGeom>
                  <a:avLst/>
                  <a:gdLst/>
                  <a:ahLst/>
                  <a:cxnLst/>
                  <a:rect l="l" t="t" r="r" b="b"/>
                  <a:pathLst>
                    <a:path w="3914" h="2465" extrusionOk="0">
                      <a:moveTo>
                        <a:pt x="0" y="0"/>
                      </a:moveTo>
                      <a:cubicBezTo>
                        <a:pt x="946" y="1217"/>
                        <a:pt x="2412" y="2117"/>
                        <a:pt x="3914" y="2465"/>
                      </a:cubicBezTo>
                    </a:path>
                  </a:pathLst>
                </a:custGeom>
                <a:noFill/>
                <a:ln w="38100" cap="rnd" cmpd="sng">
                  <a:solidFill>
                    <a:schemeClr val="lt1"/>
                  </a:solidFill>
                  <a:prstDash val="solid"/>
                  <a:round/>
                  <a:headEnd type="none" w="med" len="med"/>
                  <a:tailEnd type="none" w="med" len="med"/>
                </a:ln>
              </p:spPr>
            </p:sp>
            <p:sp>
              <p:nvSpPr>
                <p:cNvPr id="633" name="Google Shape;633;p6"/>
                <p:cNvSpPr/>
                <p:nvPr/>
              </p:nvSpPr>
              <p:spPr>
                <a:xfrm>
                  <a:off x="2515525" y="3392700"/>
                  <a:ext cx="9075" cy="19950"/>
                </a:xfrm>
                <a:custGeom>
                  <a:avLst/>
                  <a:gdLst/>
                  <a:ahLst/>
                  <a:cxnLst/>
                  <a:rect l="l" t="t" r="r" b="b"/>
                  <a:pathLst>
                    <a:path w="363" h="798" extrusionOk="0">
                      <a:moveTo>
                        <a:pt x="0" y="0"/>
                      </a:moveTo>
                      <a:cubicBezTo>
                        <a:pt x="182" y="399"/>
                        <a:pt x="182" y="399"/>
                        <a:pt x="363" y="798"/>
                      </a:cubicBezTo>
                    </a:path>
                  </a:pathLst>
                </a:custGeom>
                <a:noFill/>
                <a:ln w="38100" cap="rnd" cmpd="sng">
                  <a:solidFill>
                    <a:schemeClr val="lt1"/>
                  </a:solidFill>
                  <a:prstDash val="solid"/>
                  <a:round/>
                  <a:headEnd type="none" w="med" len="med"/>
                  <a:tailEnd type="none" w="med" len="med"/>
                </a:ln>
              </p:spPr>
            </p:sp>
          </p:grpSp>
        </p:grpSp>
        <p:grpSp>
          <p:nvGrpSpPr>
            <p:cNvPr id="634" name="Google Shape;634;p6"/>
            <p:cNvGrpSpPr/>
            <p:nvPr/>
          </p:nvGrpSpPr>
          <p:grpSpPr>
            <a:xfrm>
              <a:off x="7811773" y="-2"/>
              <a:ext cx="492189" cy="1837864"/>
              <a:chOff x="5194218" y="-536312"/>
              <a:chExt cx="522827" cy="1952267"/>
            </a:xfrm>
          </p:grpSpPr>
          <p:grpSp>
            <p:nvGrpSpPr>
              <p:cNvPr id="635" name="Google Shape;635;p6"/>
              <p:cNvGrpSpPr/>
              <p:nvPr/>
            </p:nvGrpSpPr>
            <p:grpSpPr>
              <a:xfrm>
                <a:off x="5194218" y="893129"/>
                <a:ext cx="522827" cy="522827"/>
                <a:chOff x="764100" y="3623300"/>
                <a:chExt cx="1046700" cy="1046700"/>
              </a:xfrm>
            </p:grpSpPr>
            <p:sp>
              <p:nvSpPr>
                <p:cNvPr id="636" name="Google Shape;636;p6"/>
                <p:cNvSpPr/>
                <p:nvPr/>
              </p:nvSpPr>
              <p:spPr>
                <a:xfrm>
                  <a:off x="764100" y="3623300"/>
                  <a:ext cx="1046700" cy="10467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6"/>
                <p:cNvSpPr/>
                <p:nvPr/>
              </p:nvSpPr>
              <p:spPr>
                <a:xfrm>
                  <a:off x="922769" y="3781968"/>
                  <a:ext cx="729300" cy="7293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8" name="Google Shape;638;p6"/>
              <p:cNvGrpSpPr/>
              <p:nvPr/>
            </p:nvGrpSpPr>
            <p:grpSpPr>
              <a:xfrm>
                <a:off x="5371921" y="-536312"/>
                <a:ext cx="182209" cy="1814066"/>
                <a:chOff x="3305183" y="1663032"/>
                <a:chExt cx="166690" cy="1659561"/>
              </a:xfrm>
            </p:grpSpPr>
            <p:grpSp>
              <p:nvGrpSpPr>
                <p:cNvPr id="639" name="Google Shape;639;p6"/>
                <p:cNvGrpSpPr/>
                <p:nvPr/>
              </p:nvGrpSpPr>
              <p:grpSpPr>
                <a:xfrm>
                  <a:off x="3305183" y="1663032"/>
                  <a:ext cx="166690" cy="1659561"/>
                  <a:chOff x="3305183" y="1663032"/>
                  <a:chExt cx="166690" cy="1659561"/>
                </a:xfrm>
              </p:grpSpPr>
              <p:grpSp>
                <p:nvGrpSpPr>
                  <p:cNvPr id="640" name="Google Shape;640;p6"/>
                  <p:cNvGrpSpPr/>
                  <p:nvPr/>
                </p:nvGrpSpPr>
                <p:grpSpPr>
                  <a:xfrm>
                    <a:off x="3305183" y="2971595"/>
                    <a:ext cx="166690" cy="350998"/>
                    <a:chOff x="3305183" y="3146560"/>
                    <a:chExt cx="166690" cy="350998"/>
                  </a:xfrm>
                </p:grpSpPr>
                <p:sp>
                  <p:nvSpPr>
                    <p:cNvPr id="641" name="Google Shape;641;p6"/>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2" name="Google Shape;642;p6"/>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3" name="Google Shape;643;p6"/>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44" name="Google Shape;644;p6"/>
                  <p:cNvSpPr/>
                  <p:nvPr/>
                </p:nvSpPr>
                <p:spPr>
                  <a:xfrm>
                    <a:off x="3375902" y="1663032"/>
                    <a:ext cx="17700" cy="131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5" name="Google Shape;645;p6"/>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28575" cap="rnd" cmpd="sng">
                  <a:solidFill>
                    <a:schemeClr val="lt1"/>
                  </a:solidFill>
                  <a:prstDash val="solid"/>
                  <a:round/>
                  <a:headEnd type="none" w="med" len="med"/>
                  <a:tailEnd type="none" w="med" len="med"/>
                </a:ln>
              </p:spPr>
            </p:sp>
          </p:grpSp>
        </p:grpSp>
        <p:grpSp>
          <p:nvGrpSpPr>
            <p:cNvPr id="646" name="Google Shape;646;p6"/>
            <p:cNvGrpSpPr/>
            <p:nvPr/>
          </p:nvGrpSpPr>
          <p:grpSpPr>
            <a:xfrm>
              <a:off x="8018879" y="-29"/>
              <a:ext cx="810166" cy="4470272"/>
              <a:chOff x="7824797" y="-1724181"/>
              <a:chExt cx="860597" cy="4748536"/>
            </a:xfrm>
          </p:grpSpPr>
          <p:grpSp>
            <p:nvGrpSpPr>
              <p:cNvPr id="647" name="Google Shape;647;p6"/>
              <p:cNvGrpSpPr/>
              <p:nvPr/>
            </p:nvGrpSpPr>
            <p:grpSpPr>
              <a:xfrm>
                <a:off x="7824797" y="1891931"/>
                <a:ext cx="860597" cy="1132425"/>
                <a:chOff x="764100" y="3623300"/>
                <a:chExt cx="1046700" cy="1046700"/>
              </a:xfrm>
            </p:grpSpPr>
            <p:sp>
              <p:nvSpPr>
                <p:cNvPr id="648" name="Google Shape;648;p6"/>
                <p:cNvSpPr/>
                <p:nvPr/>
              </p:nvSpPr>
              <p:spPr>
                <a:xfrm>
                  <a:off x="764100" y="3623300"/>
                  <a:ext cx="1046700" cy="10467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6"/>
                <p:cNvSpPr/>
                <p:nvPr/>
              </p:nvSpPr>
              <p:spPr>
                <a:xfrm>
                  <a:off x="922769" y="3781968"/>
                  <a:ext cx="729300" cy="7293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0" name="Google Shape;650;p6"/>
              <p:cNvGrpSpPr/>
              <p:nvPr/>
            </p:nvGrpSpPr>
            <p:grpSpPr>
              <a:xfrm>
                <a:off x="8100547" y="-1724181"/>
                <a:ext cx="300376" cy="4529867"/>
                <a:chOff x="3792712" y="-322375"/>
                <a:chExt cx="274793" cy="4144055"/>
              </a:xfrm>
            </p:grpSpPr>
            <p:grpSp>
              <p:nvGrpSpPr>
                <p:cNvPr id="651" name="Google Shape;651;p6"/>
                <p:cNvGrpSpPr/>
                <p:nvPr/>
              </p:nvGrpSpPr>
              <p:grpSpPr>
                <a:xfrm>
                  <a:off x="3792712" y="-322375"/>
                  <a:ext cx="274793" cy="4144055"/>
                  <a:chOff x="3792712" y="-322375"/>
                  <a:chExt cx="274793" cy="4144055"/>
                </a:xfrm>
              </p:grpSpPr>
              <p:grpSp>
                <p:nvGrpSpPr>
                  <p:cNvPr id="652" name="Google Shape;652;p6"/>
                  <p:cNvGrpSpPr/>
                  <p:nvPr/>
                </p:nvGrpSpPr>
                <p:grpSpPr>
                  <a:xfrm>
                    <a:off x="3792712" y="2971595"/>
                    <a:ext cx="274793" cy="850085"/>
                    <a:chOff x="3792712" y="2879468"/>
                    <a:chExt cx="274793" cy="850085"/>
                  </a:xfrm>
                </p:grpSpPr>
                <p:sp>
                  <p:nvSpPr>
                    <p:cNvPr id="653" name="Google Shape;653;p6"/>
                    <p:cNvSpPr/>
                    <p:nvPr/>
                  </p:nvSpPr>
                  <p:spPr>
                    <a:xfrm>
                      <a:off x="3798083" y="3085793"/>
                      <a:ext cx="261578" cy="637356"/>
                    </a:xfrm>
                    <a:custGeom>
                      <a:avLst/>
                      <a:gdLst/>
                      <a:ahLst/>
                      <a:cxnLst/>
                      <a:rect l="l" t="t" r="r" b="b"/>
                      <a:pathLst>
                        <a:path w="261578" h="637356" extrusionOk="0">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4" name="Google Shape;654;p6"/>
                    <p:cNvSpPr/>
                    <p:nvPr/>
                  </p:nvSpPr>
                  <p:spPr>
                    <a:xfrm>
                      <a:off x="3849902" y="2886279"/>
                      <a:ext cx="160096" cy="197298"/>
                    </a:xfrm>
                    <a:custGeom>
                      <a:avLst/>
                      <a:gdLst/>
                      <a:ahLst/>
                      <a:cxnLst/>
                      <a:rect l="l" t="t" r="r" b="b"/>
                      <a:pathLst>
                        <a:path w="160096" h="197298" extrusionOk="0">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5" name="Google Shape;655;p6"/>
                    <p:cNvSpPr/>
                    <p:nvPr/>
                  </p:nvSpPr>
                  <p:spPr>
                    <a:xfrm>
                      <a:off x="3792712" y="2879468"/>
                      <a:ext cx="274793" cy="850085"/>
                    </a:xfrm>
                    <a:custGeom>
                      <a:avLst/>
                      <a:gdLst/>
                      <a:ahLst/>
                      <a:cxnLst/>
                      <a:rect l="l" t="t" r="r" b="b"/>
                      <a:pathLst>
                        <a:path w="274793" h="850085" extrusionOk="0">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56" name="Google Shape;656;p6"/>
                  <p:cNvSpPr/>
                  <p:nvPr/>
                </p:nvSpPr>
                <p:spPr>
                  <a:xfrm>
                    <a:off x="3923169" y="-322375"/>
                    <a:ext cx="17700" cy="3300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7" name="Google Shape;657;p6"/>
                <p:cNvSpPr/>
                <p:nvPr/>
              </p:nvSpPr>
              <p:spPr>
                <a:xfrm>
                  <a:off x="3834925" y="3637375"/>
                  <a:ext cx="76100" cy="135925"/>
                </a:xfrm>
                <a:custGeom>
                  <a:avLst/>
                  <a:gdLst/>
                  <a:ahLst/>
                  <a:cxnLst/>
                  <a:rect l="l" t="t" r="r" b="b"/>
                  <a:pathLst>
                    <a:path w="3044" h="5437" extrusionOk="0">
                      <a:moveTo>
                        <a:pt x="0" y="0"/>
                      </a:moveTo>
                      <a:cubicBezTo>
                        <a:pt x="372" y="2043"/>
                        <a:pt x="1116" y="4666"/>
                        <a:pt x="3044" y="5437"/>
                      </a:cubicBezTo>
                    </a:path>
                  </a:pathLst>
                </a:custGeom>
                <a:noFill/>
                <a:ln w="28575" cap="rnd" cmpd="sng">
                  <a:solidFill>
                    <a:schemeClr val="lt1"/>
                  </a:solidFill>
                  <a:prstDash val="solid"/>
                  <a:round/>
                  <a:headEnd type="none" w="med" len="med"/>
                  <a:tailEnd type="none" w="med" len="med"/>
                </a:ln>
              </p:spPr>
            </p:sp>
            <p:sp>
              <p:nvSpPr>
                <p:cNvPr id="658" name="Google Shape;658;p6"/>
                <p:cNvSpPr/>
                <p:nvPr/>
              </p:nvSpPr>
              <p:spPr>
                <a:xfrm>
                  <a:off x="3834925" y="3552200"/>
                  <a:ext cx="1825" cy="21750"/>
                </a:xfrm>
                <a:custGeom>
                  <a:avLst/>
                  <a:gdLst/>
                  <a:ahLst/>
                  <a:cxnLst/>
                  <a:rect l="l" t="t" r="r" b="b"/>
                  <a:pathLst>
                    <a:path w="73" h="870" extrusionOk="0">
                      <a:moveTo>
                        <a:pt x="0" y="0"/>
                      </a:moveTo>
                      <a:cubicBezTo>
                        <a:pt x="37" y="435"/>
                        <a:pt x="37" y="435"/>
                        <a:pt x="73" y="870"/>
                      </a:cubicBezTo>
                    </a:path>
                  </a:pathLst>
                </a:custGeom>
                <a:noFill/>
                <a:ln w="28575" cap="rnd" cmpd="sng">
                  <a:solidFill>
                    <a:schemeClr val="lt1"/>
                  </a:solidFill>
                  <a:prstDash val="solid"/>
                  <a:round/>
                  <a:headEnd type="none" w="med" len="med"/>
                  <a:tailEnd type="none" w="med" len="med"/>
                </a:ln>
              </p:spPr>
            </p:sp>
          </p:grpSp>
        </p:grpSp>
        <p:grpSp>
          <p:nvGrpSpPr>
            <p:cNvPr id="659" name="Google Shape;659;p6"/>
            <p:cNvGrpSpPr/>
            <p:nvPr/>
          </p:nvGrpSpPr>
          <p:grpSpPr>
            <a:xfrm>
              <a:off x="7184797" y="-17"/>
              <a:ext cx="985363" cy="3905971"/>
              <a:chOff x="1192601" y="-1724180"/>
              <a:chExt cx="1046700" cy="4149108"/>
            </a:xfrm>
          </p:grpSpPr>
          <p:grpSp>
            <p:nvGrpSpPr>
              <p:cNvPr id="660" name="Google Shape;660;p6"/>
              <p:cNvGrpSpPr/>
              <p:nvPr/>
            </p:nvGrpSpPr>
            <p:grpSpPr>
              <a:xfrm>
                <a:off x="1192601" y="1378228"/>
                <a:ext cx="1046700" cy="1046700"/>
                <a:chOff x="764100" y="3623300"/>
                <a:chExt cx="1046700" cy="1046700"/>
              </a:xfrm>
            </p:grpSpPr>
            <p:sp>
              <p:nvSpPr>
                <p:cNvPr id="661" name="Google Shape;661;p6"/>
                <p:cNvSpPr/>
                <p:nvPr/>
              </p:nvSpPr>
              <p:spPr>
                <a:xfrm>
                  <a:off x="764100" y="3623300"/>
                  <a:ext cx="1046700" cy="10467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6"/>
                <p:cNvSpPr/>
                <p:nvPr/>
              </p:nvSpPr>
              <p:spPr>
                <a:xfrm>
                  <a:off x="922769" y="3781968"/>
                  <a:ext cx="729300" cy="7293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3" name="Google Shape;663;p6"/>
              <p:cNvGrpSpPr/>
              <p:nvPr/>
            </p:nvGrpSpPr>
            <p:grpSpPr>
              <a:xfrm>
                <a:off x="1417979" y="-1724180"/>
                <a:ext cx="580390" cy="3855366"/>
                <a:chOff x="522260" y="372820"/>
                <a:chExt cx="530958" cy="3527002"/>
              </a:xfrm>
            </p:grpSpPr>
            <p:grpSp>
              <p:nvGrpSpPr>
                <p:cNvPr id="664" name="Google Shape;664;p6"/>
                <p:cNvGrpSpPr/>
                <p:nvPr/>
              </p:nvGrpSpPr>
              <p:grpSpPr>
                <a:xfrm>
                  <a:off x="522260" y="372820"/>
                  <a:ext cx="530958" cy="3527002"/>
                  <a:chOff x="522260" y="372820"/>
                  <a:chExt cx="530958" cy="3527002"/>
                </a:xfrm>
              </p:grpSpPr>
              <p:grpSp>
                <p:nvGrpSpPr>
                  <p:cNvPr id="665" name="Google Shape;665;p6"/>
                  <p:cNvGrpSpPr/>
                  <p:nvPr/>
                </p:nvGrpSpPr>
                <p:grpSpPr>
                  <a:xfrm>
                    <a:off x="522260" y="2971595"/>
                    <a:ext cx="530958" cy="928227"/>
                    <a:chOff x="522260" y="2971595"/>
                    <a:chExt cx="530958" cy="928227"/>
                  </a:xfrm>
                </p:grpSpPr>
                <p:sp>
                  <p:nvSpPr>
                    <p:cNvPr id="666" name="Google Shape;666;p6"/>
                    <p:cNvSpPr/>
                    <p:nvPr/>
                  </p:nvSpPr>
                  <p:spPr>
                    <a:xfrm>
                      <a:off x="531045" y="3193814"/>
                      <a:ext cx="510950" cy="500199"/>
                    </a:xfrm>
                    <a:custGeom>
                      <a:avLst/>
                      <a:gdLst/>
                      <a:ahLst/>
                      <a:cxnLst/>
                      <a:rect l="l" t="t" r="r" b="b"/>
                      <a:pathLst>
                        <a:path w="510950" h="500199" extrusionOk="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7" name="Google Shape;667;p6"/>
                    <p:cNvSpPr/>
                    <p:nvPr/>
                  </p:nvSpPr>
                  <p:spPr>
                    <a:xfrm>
                      <a:off x="551585" y="3672350"/>
                      <a:ext cx="488949" cy="214629"/>
                    </a:xfrm>
                    <a:custGeom>
                      <a:avLst/>
                      <a:gdLst/>
                      <a:ahLst/>
                      <a:cxnLst/>
                      <a:rect l="l" t="t" r="r" b="b"/>
                      <a:pathLst>
                        <a:path w="488949" h="214629" extrusionOk="0">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8" name="Google Shape;668;p6"/>
                    <p:cNvSpPr/>
                    <p:nvPr/>
                  </p:nvSpPr>
                  <p:spPr>
                    <a:xfrm>
                      <a:off x="685838" y="2977833"/>
                      <a:ext cx="219884" cy="234649"/>
                    </a:xfrm>
                    <a:custGeom>
                      <a:avLst/>
                      <a:gdLst/>
                      <a:ahLst/>
                      <a:cxnLst/>
                      <a:rect l="l" t="t" r="r" b="b"/>
                      <a:pathLst>
                        <a:path w="219884" h="234649" extrusionOk="0">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9" name="Google Shape;669;p6"/>
                    <p:cNvSpPr/>
                    <p:nvPr/>
                  </p:nvSpPr>
                  <p:spPr>
                    <a:xfrm>
                      <a:off x="522260" y="2971595"/>
                      <a:ext cx="530958" cy="928227"/>
                    </a:xfrm>
                    <a:custGeom>
                      <a:avLst/>
                      <a:gdLst/>
                      <a:ahLst/>
                      <a:cxnLst/>
                      <a:rect l="l" t="t" r="r" b="b"/>
                      <a:pathLst>
                        <a:path w="530958" h="928227" extrusionOk="0">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70" name="Google Shape;670;p6"/>
                  <p:cNvSpPr/>
                  <p:nvPr/>
                </p:nvSpPr>
                <p:spPr>
                  <a:xfrm>
                    <a:off x="786939" y="372820"/>
                    <a:ext cx="17700" cy="2605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1" name="Google Shape;671;p6"/>
                <p:cNvSpPr/>
                <p:nvPr/>
              </p:nvSpPr>
              <p:spPr>
                <a:xfrm>
                  <a:off x="636125" y="3766050"/>
                  <a:ext cx="121425" cy="74300"/>
                </a:xfrm>
                <a:custGeom>
                  <a:avLst/>
                  <a:gdLst/>
                  <a:ahLst/>
                  <a:cxnLst/>
                  <a:rect l="l" t="t" r="r" b="b"/>
                  <a:pathLst>
                    <a:path w="4857" h="2972" extrusionOk="0">
                      <a:moveTo>
                        <a:pt x="0" y="0"/>
                      </a:moveTo>
                      <a:cubicBezTo>
                        <a:pt x="1186" y="1482"/>
                        <a:pt x="3080" y="2306"/>
                        <a:pt x="4857" y="2972"/>
                      </a:cubicBezTo>
                    </a:path>
                  </a:pathLst>
                </a:custGeom>
                <a:noFill/>
                <a:ln w="38100" cap="rnd" cmpd="sng">
                  <a:solidFill>
                    <a:schemeClr val="lt1"/>
                  </a:solidFill>
                  <a:prstDash val="solid"/>
                  <a:round/>
                  <a:headEnd type="none" w="med" len="med"/>
                  <a:tailEnd type="none" w="med" len="med"/>
                </a:ln>
              </p:spPr>
            </p:sp>
          </p:grpSp>
        </p:grpSp>
        <p:grpSp>
          <p:nvGrpSpPr>
            <p:cNvPr id="672" name="Google Shape;672;p6"/>
            <p:cNvGrpSpPr/>
            <p:nvPr/>
          </p:nvGrpSpPr>
          <p:grpSpPr>
            <a:xfrm>
              <a:off x="6196930" y="7"/>
              <a:ext cx="985363" cy="2629685"/>
              <a:chOff x="6010934" y="1"/>
              <a:chExt cx="1046700" cy="2793377"/>
            </a:xfrm>
          </p:grpSpPr>
          <p:grpSp>
            <p:nvGrpSpPr>
              <p:cNvPr id="673" name="Google Shape;673;p6"/>
              <p:cNvGrpSpPr/>
              <p:nvPr/>
            </p:nvGrpSpPr>
            <p:grpSpPr>
              <a:xfrm>
                <a:off x="6010934" y="1746678"/>
                <a:ext cx="1046700" cy="1046700"/>
                <a:chOff x="764100" y="3623300"/>
                <a:chExt cx="1046700" cy="1046700"/>
              </a:xfrm>
            </p:grpSpPr>
            <p:sp>
              <p:nvSpPr>
                <p:cNvPr id="674" name="Google Shape;674;p6"/>
                <p:cNvSpPr/>
                <p:nvPr/>
              </p:nvSpPr>
              <p:spPr>
                <a:xfrm>
                  <a:off x="764100" y="3623300"/>
                  <a:ext cx="1046700" cy="10467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6"/>
                <p:cNvSpPr/>
                <p:nvPr/>
              </p:nvSpPr>
              <p:spPr>
                <a:xfrm>
                  <a:off x="922769" y="3781968"/>
                  <a:ext cx="729300" cy="7293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6" name="Google Shape;676;p6"/>
              <p:cNvGrpSpPr/>
              <p:nvPr/>
            </p:nvGrpSpPr>
            <p:grpSpPr>
              <a:xfrm>
                <a:off x="6308747" y="1"/>
                <a:ext cx="441786" cy="2571886"/>
                <a:chOff x="1121941" y="1609666"/>
                <a:chExt cx="404159" cy="2352837"/>
              </a:xfrm>
            </p:grpSpPr>
            <p:grpSp>
              <p:nvGrpSpPr>
                <p:cNvPr id="677" name="Google Shape;677;p6"/>
                <p:cNvGrpSpPr/>
                <p:nvPr/>
              </p:nvGrpSpPr>
              <p:grpSpPr>
                <a:xfrm>
                  <a:off x="1121941" y="1609666"/>
                  <a:ext cx="404159" cy="2352837"/>
                  <a:chOff x="1121941" y="1609666"/>
                  <a:chExt cx="404159" cy="2352837"/>
                </a:xfrm>
              </p:grpSpPr>
              <p:grpSp>
                <p:nvGrpSpPr>
                  <p:cNvPr id="678" name="Google Shape;678;p6"/>
                  <p:cNvGrpSpPr/>
                  <p:nvPr/>
                </p:nvGrpSpPr>
                <p:grpSpPr>
                  <a:xfrm>
                    <a:off x="1121941" y="2971595"/>
                    <a:ext cx="404159" cy="990908"/>
                    <a:chOff x="1121941" y="2969319"/>
                    <a:chExt cx="404159" cy="990908"/>
                  </a:xfrm>
                </p:grpSpPr>
                <p:sp>
                  <p:nvSpPr>
                    <p:cNvPr id="679" name="Google Shape;679;p6"/>
                    <p:cNvSpPr/>
                    <p:nvPr/>
                  </p:nvSpPr>
                  <p:spPr>
                    <a:xfrm>
                      <a:off x="1210876" y="2975878"/>
                      <a:ext cx="215728" cy="222824"/>
                    </a:xfrm>
                    <a:custGeom>
                      <a:avLst/>
                      <a:gdLst/>
                      <a:ahLst/>
                      <a:cxnLst/>
                      <a:rect l="l" t="t" r="r" b="b"/>
                      <a:pathLst>
                        <a:path w="215728" h="222824" extrusionOk="0">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0" name="Google Shape;680;p6"/>
                    <p:cNvSpPr/>
                    <p:nvPr/>
                  </p:nvSpPr>
                  <p:spPr>
                    <a:xfrm>
                      <a:off x="1160257" y="3179981"/>
                      <a:ext cx="324636" cy="229478"/>
                    </a:xfrm>
                    <a:custGeom>
                      <a:avLst/>
                      <a:gdLst/>
                      <a:ahLst/>
                      <a:cxnLst/>
                      <a:rect l="l" t="t" r="r" b="b"/>
                      <a:pathLst>
                        <a:path w="324636" h="229478" extrusionOk="0">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1" name="Google Shape;681;p6"/>
                    <p:cNvSpPr/>
                    <p:nvPr/>
                  </p:nvSpPr>
                  <p:spPr>
                    <a:xfrm>
                      <a:off x="1128931" y="3411844"/>
                      <a:ext cx="389306" cy="540604"/>
                    </a:xfrm>
                    <a:custGeom>
                      <a:avLst/>
                      <a:gdLst/>
                      <a:ahLst/>
                      <a:cxnLst/>
                      <a:rect l="l" t="t" r="r" b="b"/>
                      <a:pathLst>
                        <a:path w="389306" h="540604" extrusionOk="0">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2" name="Google Shape;682;p6"/>
                    <p:cNvSpPr/>
                    <p:nvPr/>
                  </p:nvSpPr>
                  <p:spPr>
                    <a:xfrm>
                      <a:off x="1121941" y="2969319"/>
                      <a:ext cx="404159" cy="990908"/>
                    </a:xfrm>
                    <a:custGeom>
                      <a:avLst/>
                      <a:gdLst/>
                      <a:ahLst/>
                      <a:cxnLst/>
                      <a:rect l="l" t="t" r="r" b="b"/>
                      <a:pathLst>
                        <a:path w="404159" h="990908" extrusionOk="0">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83" name="Google Shape;683;p6"/>
                  <p:cNvSpPr/>
                  <p:nvPr/>
                </p:nvSpPr>
                <p:spPr>
                  <a:xfrm>
                    <a:off x="1308648" y="1609666"/>
                    <a:ext cx="17700" cy="1368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4" name="Google Shape;684;p6"/>
                <p:cNvSpPr/>
                <p:nvPr/>
              </p:nvSpPr>
              <p:spPr>
                <a:xfrm>
                  <a:off x="1183450" y="3621050"/>
                  <a:ext cx="70700" cy="18125"/>
                </a:xfrm>
                <a:custGeom>
                  <a:avLst/>
                  <a:gdLst/>
                  <a:ahLst/>
                  <a:cxnLst/>
                  <a:rect l="l" t="t" r="r" b="b"/>
                  <a:pathLst>
                    <a:path w="2828" h="725" extrusionOk="0">
                      <a:moveTo>
                        <a:pt x="0" y="725"/>
                      </a:moveTo>
                      <a:cubicBezTo>
                        <a:pt x="930" y="439"/>
                        <a:pt x="1889" y="256"/>
                        <a:pt x="2828" y="0"/>
                      </a:cubicBezTo>
                    </a:path>
                  </a:pathLst>
                </a:custGeom>
                <a:noFill/>
                <a:ln w="28575" cap="rnd" cmpd="sng">
                  <a:solidFill>
                    <a:schemeClr val="lt1"/>
                  </a:solidFill>
                  <a:prstDash val="solid"/>
                  <a:round/>
                  <a:headEnd type="none" w="med" len="med"/>
                  <a:tailEnd type="none" w="med" len="med"/>
                </a:ln>
              </p:spPr>
            </p:sp>
            <p:sp>
              <p:nvSpPr>
                <p:cNvPr id="685" name="Google Shape;685;p6"/>
                <p:cNvSpPr/>
                <p:nvPr/>
              </p:nvSpPr>
              <p:spPr>
                <a:xfrm>
                  <a:off x="1188900" y="3717125"/>
                  <a:ext cx="76125" cy="18100"/>
                </a:xfrm>
                <a:custGeom>
                  <a:avLst/>
                  <a:gdLst/>
                  <a:ahLst/>
                  <a:cxnLst/>
                  <a:rect l="l" t="t" r="r" b="b"/>
                  <a:pathLst>
                    <a:path w="3045" h="724" extrusionOk="0">
                      <a:moveTo>
                        <a:pt x="0" y="724"/>
                      </a:moveTo>
                      <a:cubicBezTo>
                        <a:pt x="995" y="410"/>
                        <a:pt x="2019" y="187"/>
                        <a:pt x="3045" y="0"/>
                      </a:cubicBezTo>
                    </a:path>
                  </a:pathLst>
                </a:custGeom>
                <a:noFill/>
                <a:ln w="28575" cap="rnd" cmpd="sng">
                  <a:solidFill>
                    <a:schemeClr val="lt1"/>
                  </a:solidFill>
                  <a:prstDash val="solid"/>
                  <a:round/>
                  <a:headEnd type="none" w="med" len="med"/>
                  <a:tailEnd type="none" w="med" len="med"/>
                </a:ln>
              </p:spPr>
            </p:sp>
            <p:sp>
              <p:nvSpPr>
                <p:cNvPr id="686" name="Google Shape;686;p6"/>
                <p:cNvSpPr/>
                <p:nvPr/>
              </p:nvSpPr>
              <p:spPr>
                <a:xfrm>
                  <a:off x="1185275" y="3820425"/>
                  <a:ext cx="39875" cy="9050"/>
                </a:xfrm>
                <a:custGeom>
                  <a:avLst/>
                  <a:gdLst/>
                  <a:ahLst/>
                  <a:cxnLst/>
                  <a:rect l="l" t="t" r="r" b="b"/>
                  <a:pathLst>
                    <a:path w="1595" h="362" extrusionOk="0">
                      <a:moveTo>
                        <a:pt x="0" y="362"/>
                      </a:moveTo>
                      <a:cubicBezTo>
                        <a:pt x="526" y="219"/>
                        <a:pt x="1059" y="97"/>
                        <a:pt x="1595" y="0"/>
                      </a:cubicBezTo>
                    </a:path>
                  </a:pathLst>
                </a:custGeom>
                <a:noFill/>
                <a:ln w="28575" cap="rnd" cmpd="sng">
                  <a:solidFill>
                    <a:schemeClr val="lt1"/>
                  </a:solidFill>
                  <a:prstDash val="solid"/>
                  <a:round/>
                  <a:headEnd type="none" w="med" len="med"/>
                  <a:tailEnd type="none" w="med" len="med"/>
                </a:ln>
              </p:spPr>
            </p:sp>
            <p:sp>
              <p:nvSpPr>
                <p:cNvPr id="687" name="Google Shape;687;p6"/>
                <p:cNvSpPr/>
                <p:nvPr/>
              </p:nvSpPr>
              <p:spPr>
                <a:xfrm>
                  <a:off x="1301250" y="3911025"/>
                  <a:ext cx="18125" cy="7250"/>
                </a:xfrm>
                <a:custGeom>
                  <a:avLst/>
                  <a:gdLst/>
                  <a:ahLst/>
                  <a:cxnLst/>
                  <a:rect l="l" t="t" r="r" b="b"/>
                  <a:pathLst>
                    <a:path w="725" h="290" extrusionOk="0">
                      <a:moveTo>
                        <a:pt x="0" y="290"/>
                      </a:moveTo>
                      <a:cubicBezTo>
                        <a:pt x="363" y="145"/>
                        <a:pt x="363" y="145"/>
                        <a:pt x="725" y="0"/>
                      </a:cubicBezTo>
                    </a:path>
                  </a:pathLst>
                </a:custGeom>
                <a:noFill/>
                <a:ln w="28575" cap="rnd" cmpd="sng">
                  <a:solidFill>
                    <a:schemeClr val="lt1"/>
                  </a:solidFill>
                  <a:prstDash val="solid"/>
                  <a:round/>
                  <a:headEnd type="none" w="med" len="med"/>
                  <a:tailEnd type="none" w="med" len="med"/>
                </a:ln>
              </p:spPr>
            </p:sp>
          </p:grpSp>
        </p:grpSp>
        <p:grpSp>
          <p:nvGrpSpPr>
            <p:cNvPr id="688" name="Google Shape;688;p6"/>
            <p:cNvGrpSpPr/>
            <p:nvPr/>
          </p:nvGrpSpPr>
          <p:grpSpPr>
            <a:xfrm>
              <a:off x="7192739" y="3730341"/>
              <a:ext cx="148551" cy="170121"/>
              <a:chOff x="3462796" y="2555878"/>
              <a:chExt cx="157798" cy="180711"/>
            </a:xfrm>
          </p:grpSpPr>
          <p:sp>
            <p:nvSpPr>
              <p:cNvPr id="689" name="Google Shape;689;p6"/>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0" name="Google Shape;690;p6"/>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1" name="Google Shape;691;p6"/>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2" name="Google Shape;692;p6"/>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3" name="Google Shape;693;p6"/>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4" name="Google Shape;694;p6"/>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11"/>
        <p:cNvGrpSpPr/>
        <p:nvPr/>
      </p:nvGrpSpPr>
      <p:grpSpPr>
        <a:xfrm>
          <a:off x="0" y="0"/>
          <a:ext cx="0" cy="0"/>
          <a:chOff x="0" y="0"/>
          <a:chExt cx="0" cy="0"/>
        </a:xfrm>
      </p:grpSpPr>
      <p:sp>
        <p:nvSpPr>
          <p:cNvPr id="812" name="Google Shape;812;p8"/>
          <p:cNvSpPr txBox="1">
            <a:spLocks noGrp="1"/>
          </p:cNvSpPr>
          <p:nvPr>
            <p:ph type="title"/>
          </p:nvPr>
        </p:nvSpPr>
        <p:spPr>
          <a:xfrm>
            <a:off x="702900" y="760925"/>
            <a:ext cx="5660100" cy="471300"/>
          </a:xfrm>
          <a:prstGeom prst="rect">
            <a:avLst/>
          </a:prstGeom>
        </p:spPr>
        <p:txBody>
          <a:bodyPr spcFirstLastPara="1" wrap="square" lIns="0" tIns="0" rIns="0" bIns="0" anchor="b"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813" name="Google Shape;813;p8"/>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pSp>
        <p:nvGrpSpPr>
          <p:cNvPr id="814" name="Google Shape;814;p8"/>
          <p:cNvGrpSpPr/>
          <p:nvPr/>
        </p:nvGrpSpPr>
        <p:grpSpPr>
          <a:xfrm>
            <a:off x="278809" y="823842"/>
            <a:ext cx="288376" cy="330267"/>
            <a:chOff x="3462796" y="2555878"/>
            <a:chExt cx="157798" cy="180711"/>
          </a:xfrm>
        </p:grpSpPr>
        <p:sp>
          <p:nvSpPr>
            <p:cNvPr id="815" name="Google Shape;815;p8"/>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6" name="Google Shape;816;p8"/>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7" name="Google Shape;817;p8"/>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8" name="Google Shape;818;p8"/>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9" name="Google Shape;819;p8"/>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0" name="Google Shape;820;p8"/>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21" name="Google Shape;821;p8"/>
          <p:cNvGrpSpPr/>
          <p:nvPr/>
        </p:nvGrpSpPr>
        <p:grpSpPr>
          <a:xfrm>
            <a:off x="6196930" y="-29"/>
            <a:ext cx="2985505" cy="4610466"/>
            <a:chOff x="6196930" y="-29"/>
            <a:chExt cx="2985505" cy="4610466"/>
          </a:xfrm>
        </p:grpSpPr>
        <p:grpSp>
          <p:nvGrpSpPr>
            <p:cNvPr id="822" name="Google Shape;822;p8"/>
            <p:cNvGrpSpPr/>
            <p:nvPr/>
          </p:nvGrpSpPr>
          <p:grpSpPr>
            <a:xfrm>
              <a:off x="7737776" y="-17"/>
              <a:ext cx="448629" cy="4610455"/>
              <a:chOff x="6798998" y="-1296139"/>
              <a:chExt cx="476555" cy="4897445"/>
            </a:xfrm>
          </p:grpSpPr>
          <p:sp>
            <p:nvSpPr>
              <p:cNvPr id="823" name="Google Shape;823;p8"/>
              <p:cNvSpPr/>
              <p:nvPr/>
            </p:nvSpPr>
            <p:spPr>
              <a:xfrm>
                <a:off x="6798998" y="2971595"/>
                <a:ext cx="476555" cy="629711"/>
              </a:xfrm>
              <a:custGeom>
                <a:avLst/>
                <a:gdLst/>
                <a:ahLst/>
                <a:cxnLst/>
                <a:rect l="l" t="t" r="r" b="b"/>
                <a:pathLst>
                  <a:path w="476555" h="629711" extrusionOk="0">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4" name="Google Shape;824;p8"/>
              <p:cNvSpPr/>
              <p:nvPr/>
            </p:nvSpPr>
            <p:spPr>
              <a:xfrm>
                <a:off x="7026850" y="-1296139"/>
                <a:ext cx="17700" cy="4271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5" name="Google Shape;825;p8"/>
            <p:cNvGrpSpPr/>
            <p:nvPr/>
          </p:nvGrpSpPr>
          <p:grpSpPr>
            <a:xfrm>
              <a:off x="8636876" y="46"/>
              <a:ext cx="382387" cy="1450044"/>
              <a:chOff x="5578966" y="2422197"/>
              <a:chExt cx="406190" cy="1540306"/>
            </a:xfrm>
          </p:grpSpPr>
          <p:sp>
            <p:nvSpPr>
              <p:cNvPr id="826" name="Google Shape;826;p8"/>
              <p:cNvSpPr/>
              <p:nvPr/>
            </p:nvSpPr>
            <p:spPr>
              <a:xfrm>
                <a:off x="5578966" y="2971595"/>
                <a:ext cx="406190" cy="990908"/>
              </a:xfrm>
              <a:custGeom>
                <a:avLst/>
                <a:gdLst/>
                <a:ahLst/>
                <a:cxnLst/>
                <a:rect l="l" t="t" r="r" b="b"/>
                <a:pathLst>
                  <a:path w="406190" h="990908" extrusionOk="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7" name="Google Shape;827;p8"/>
              <p:cNvSpPr/>
              <p:nvPr/>
            </p:nvSpPr>
            <p:spPr>
              <a:xfrm>
                <a:off x="5774600" y="2422197"/>
                <a:ext cx="17700" cy="5529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8" name="Google Shape;828;p8"/>
            <p:cNvGrpSpPr/>
            <p:nvPr/>
          </p:nvGrpSpPr>
          <p:grpSpPr>
            <a:xfrm>
              <a:off x="8035385" y="23"/>
              <a:ext cx="439174" cy="2683136"/>
              <a:chOff x="6176324" y="940075"/>
              <a:chExt cx="466512" cy="2850155"/>
            </a:xfrm>
          </p:grpSpPr>
          <p:sp>
            <p:nvSpPr>
              <p:cNvPr id="829" name="Google Shape;829;p8"/>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0" name="Google Shape;830;p8"/>
              <p:cNvSpPr/>
              <p:nvPr/>
            </p:nvSpPr>
            <p:spPr>
              <a:xfrm>
                <a:off x="6400713" y="940075"/>
                <a:ext cx="17700" cy="20349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1" name="Google Shape;831;p8"/>
            <p:cNvGrpSpPr/>
            <p:nvPr/>
          </p:nvGrpSpPr>
          <p:grpSpPr>
            <a:xfrm>
              <a:off x="6363022" y="42"/>
              <a:ext cx="160482" cy="1242299"/>
              <a:chOff x="7576714" y="2009363"/>
              <a:chExt cx="170472" cy="1319629"/>
            </a:xfrm>
          </p:grpSpPr>
          <p:sp>
            <p:nvSpPr>
              <p:cNvPr id="832" name="Google Shape;832;p8"/>
              <p:cNvSpPr/>
              <p:nvPr/>
            </p:nvSpPr>
            <p:spPr>
              <a:xfrm>
                <a:off x="7576714" y="2971595"/>
                <a:ext cx="170472" cy="357397"/>
              </a:xfrm>
              <a:custGeom>
                <a:avLst/>
                <a:gdLst/>
                <a:ahLst/>
                <a:cxnLst/>
                <a:rect l="l" t="t" r="r" b="b"/>
                <a:pathLst>
                  <a:path w="170472" h="357397" extrusionOk="0">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3" name="Google Shape;833;p8"/>
              <p:cNvSpPr/>
              <p:nvPr/>
            </p:nvSpPr>
            <p:spPr>
              <a:xfrm>
                <a:off x="7652975" y="2009363"/>
                <a:ext cx="17700" cy="9657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4" name="Google Shape;834;p8"/>
            <p:cNvGrpSpPr/>
            <p:nvPr/>
          </p:nvGrpSpPr>
          <p:grpSpPr>
            <a:xfrm>
              <a:off x="6999976" y="11"/>
              <a:ext cx="271476" cy="3307837"/>
              <a:chOff x="7883572" y="308161"/>
              <a:chExt cx="288375" cy="3513742"/>
            </a:xfrm>
          </p:grpSpPr>
          <p:sp>
            <p:nvSpPr>
              <p:cNvPr id="835" name="Google Shape;835;p8"/>
              <p:cNvSpPr/>
              <p:nvPr/>
            </p:nvSpPr>
            <p:spPr>
              <a:xfrm>
                <a:off x="7883572" y="2971595"/>
                <a:ext cx="288375" cy="850309"/>
              </a:xfrm>
              <a:custGeom>
                <a:avLst/>
                <a:gdLst/>
                <a:ahLst/>
                <a:cxnLst/>
                <a:rect l="l" t="t" r="r" b="b"/>
                <a:pathLst>
                  <a:path w="288375" h="850309" extrusionOk="0">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6" name="Google Shape;836;p8"/>
              <p:cNvSpPr/>
              <p:nvPr/>
            </p:nvSpPr>
            <p:spPr>
              <a:xfrm>
                <a:off x="8024899" y="308161"/>
                <a:ext cx="17700" cy="2667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7" name="Google Shape;837;p8"/>
            <p:cNvGrpSpPr/>
            <p:nvPr/>
          </p:nvGrpSpPr>
          <p:grpSpPr>
            <a:xfrm>
              <a:off x="6827964" y="636458"/>
              <a:ext cx="230791" cy="243118"/>
              <a:chOff x="3770248" y="2527300"/>
              <a:chExt cx="180404" cy="190055"/>
            </a:xfrm>
          </p:grpSpPr>
          <p:sp>
            <p:nvSpPr>
              <p:cNvPr id="838" name="Google Shape;838;p8"/>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9" name="Google Shape;839;p8"/>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0" name="Google Shape;840;p8"/>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1" name="Google Shape;841;p8"/>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42" name="Google Shape;842;p8"/>
            <p:cNvGrpSpPr/>
            <p:nvPr/>
          </p:nvGrpSpPr>
          <p:grpSpPr>
            <a:xfrm>
              <a:off x="8763367" y="2641902"/>
              <a:ext cx="230809" cy="243156"/>
              <a:chOff x="3770248" y="2527300"/>
              <a:chExt cx="180404" cy="190055"/>
            </a:xfrm>
          </p:grpSpPr>
          <p:sp>
            <p:nvSpPr>
              <p:cNvPr id="843" name="Google Shape;843;p8"/>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4" name="Google Shape;844;p8"/>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5" name="Google Shape;845;p8"/>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6" name="Google Shape;846;p8"/>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47" name="Google Shape;847;p8"/>
            <p:cNvGrpSpPr/>
            <p:nvPr/>
          </p:nvGrpSpPr>
          <p:grpSpPr>
            <a:xfrm rot="5400000">
              <a:off x="8655427" y="4253521"/>
              <a:ext cx="201871" cy="231166"/>
              <a:chOff x="3462796" y="2555878"/>
              <a:chExt cx="157798" cy="180711"/>
            </a:xfrm>
          </p:grpSpPr>
          <p:sp>
            <p:nvSpPr>
              <p:cNvPr id="848" name="Google Shape;848;p8"/>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9" name="Google Shape;849;p8"/>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0" name="Google Shape;850;p8"/>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1" name="Google Shape;851;p8"/>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2" name="Google Shape;852;p8"/>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3" name="Google Shape;853;p8"/>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54" name="Google Shape;854;p8"/>
            <p:cNvGrpSpPr/>
            <p:nvPr/>
          </p:nvGrpSpPr>
          <p:grpSpPr>
            <a:xfrm rot="-2700000">
              <a:off x="7375305" y="1863439"/>
              <a:ext cx="169840" cy="178926"/>
              <a:chOff x="3770248" y="2527300"/>
              <a:chExt cx="180404" cy="190055"/>
            </a:xfrm>
          </p:grpSpPr>
          <p:sp>
            <p:nvSpPr>
              <p:cNvPr id="855" name="Google Shape;855;p8"/>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6" name="Google Shape;856;p8"/>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7" name="Google Shape;857;p8"/>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8" name="Google Shape;858;p8"/>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59" name="Google Shape;859;p8"/>
            <p:cNvGrpSpPr/>
            <p:nvPr/>
          </p:nvGrpSpPr>
          <p:grpSpPr>
            <a:xfrm>
              <a:off x="6800134" y="23"/>
              <a:ext cx="985363" cy="1665685"/>
              <a:chOff x="2484475" y="1329455"/>
              <a:chExt cx="1046700" cy="1769370"/>
            </a:xfrm>
          </p:grpSpPr>
          <p:sp>
            <p:nvSpPr>
              <p:cNvPr id="860" name="Google Shape;860;p8"/>
              <p:cNvSpPr/>
              <p:nvPr/>
            </p:nvSpPr>
            <p:spPr>
              <a:xfrm>
                <a:off x="2484475" y="2052125"/>
                <a:ext cx="1046700" cy="10467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8"/>
              <p:cNvSpPr/>
              <p:nvPr/>
            </p:nvSpPr>
            <p:spPr>
              <a:xfrm>
                <a:off x="2643144" y="2210793"/>
                <a:ext cx="729300" cy="7293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2" name="Google Shape;862;p8"/>
              <p:cNvGrpSpPr/>
              <p:nvPr/>
            </p:nvGrpSpPr>
            <p:grpSpPr>
              <a:xfrm>
                <a:off x="2769703" y="1329455"/>
                <a:ext cx="510180" cy="1483501"/>
                <a:chOff x="1818382" y="2433081"/>
                <a:chExt cx="466728" cy="1357150"/>
              </a:xfrm>
            </p:grpSpPr>
            <p:grpSp>
              <p:nvGrpSpPr>
                <p:cNvPr id="863" name="Google Shape;863;p8"/>
                <p:cNvGrpSpPr/>
                <p:nvPr/>
              </p:nvGrpSpPr>
              <p:grpSpPr>
                <a:xfrm>
                  <a:off x="1818382" y="2971595"/>
                  <a:ext cx="466728" cy="818636"/>
                  <a:chOff x="1818382" y="2942618"/>
                  <a:chExt cx="466728" cy="818636"/>
                </a:xfrm>
              </p:grpSpPr>
              <p:sp>
                <p:nvSpPr>
                  <p:cNvPr id="864" name="Google Shape;864;p8"/>
                  <p:cNvSpPr/>
                  <p:nvPr/>
                </p:nvSpPr>
                <p:spPr>
                  <a:xfrm>
                    <a:off x="1951772" y="2948396"/>
                    <a:ext cx="202080" cy="208143"/>
                  </a:xfrm>
                  <a:custGeom>
                    <a:avLst/>
                    <a:gdLst/>
                    <a:ahLst/>
                    <a:cxnLst/>
                    <a:rect l="l" t="t" r="r" b="b"/>
                    <a:pathLst>
                      <a:path w="202080" h="208143" extrusionOk="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5" name="Google Shape;865;p8"/>
                  <p:cNvSpPr/>
                  <p:nvPr/>
                </p:nvSpPr>
                <p:spPr>
                  <a:xfrm>
                    <a:off x="1833104" y="3156294"/>
                    <a:ext cx="444195" cy="592827"/>
                  </a:xfrm>
                  <a:custGeom>
                    <a:avLst/>
                    <a:gdLst/>
                    <a:ahLst/>
                    <a:cxnLst/>
                    <a:rect l="l" t="t" r="r" b="b"/>
                    <a:pathLst>
                      <a:path w="444195" h="592827" extrusionOk="0">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6" name="Google Shape;866;p8"/>
                  <p:cNvSpPr/>
                  <p:nvPr/>
                </p:nvSpPr>
                <p:spPr>
                  <a:xfrm>
                    <a:off x="1818382" y="2942618"/>
                    <a:ext cx="466728" cy="818636"/>
                  </a:xfrm>
                  <a:custGeom>
                    <a:avLst/>
                    <a:gdLst/>
                    <a:ahLst/>
                    <a:cxnLst/>
                    <a:rect l="l" t="t" r="r" b="b"/>
                    <a:pathLst>
                      <a:path w="466728" h="818636" extrusionOk="0">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867" name="Google Shape;867;p8"/>
                <p:cNvSpPr/>
                <p:nvPr/>
              </p:nvSpPr>
              <p:spPr>
                <a:xfrm>
                  <a:off x="2046046" y="2433081"/>
                  <a:ext cx="17700" cy="544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8" name="Google Shape;868;p8"/>
              <p:cNvSpPr/>
              <p:nvPr/>
            </p:nvSpPr>
            <p:spPr>
              <a:xfrm>
                <a:off x="2848289" y="2564652"/>
                <a:ext cx="130735" cy="158472"/>
              </a:xfrm>
              <a:custGeom>
                <a:avLst/>
                <a:gdLst/>
                <a:ahLst/>
                <a:cxnLst/>
                <a:rect l="l" t="t" r="r" b="b"/>
                <a:pathLst>
                  <a:path w="4784" h="5799" extrusionOk="0">
                    <a:moveTo>
                      <a:pt x="0" y="0"/>
                    </a:moveTo>
                    <a:cubicBezTo>
                      <a:pt x="0" y="2506"/>
                      <a:pt x="2375" y="5110"/>
                      <a:pt x="4784" y="5799"/>
                    </a:cubicBezTo>
                  </a:path>
                </a:pathLst>
              </a:custGeom>
              <a:noFill/>
              <a:ln w="38100" cap="rnd" cmpd="sng">
                <a:solidFill>
                  <a:schemeClr val="lt1"/>
                </a:solidFill>
                <a:prstDash val="solid"/>
                <a:round/>
                <a:headEnd type="none" w="med" len="med"/>
                <a:tailEnd type="none" w="med" len="med"/>
              </a:ln>
            </p:spPr>
          </p:sp>
        </p:grpSp>
        <p:grpSp>
          <p:nvGrpSpPr>
            <p:cNvPr id="869" name="Google Shape;869;p8"/>
            <p:cNvGrpSpPr/>
            <p:nvPr/>
          </p:nvGrpSpPr>
          <p:grpSpPr>
            <a:xfrm>
              <a:off x="8330194" y="-10"/>
              <a:ext cx="852241" cy="2641273"/>
              <a:chOff x="3961868" y="-891976"/>
              <a:chExt cx="905291" cy="2805686"/>
            </a:xfrm>
          </p:grpSpPr>
          <p:grpSp>
            <p:nvGrpSpPr>
              <p:cNvPr id="870" name="Google Shape;870;p8"/>
              <p:cNvGrpSpPr/>
              <p:nvPr/>
            </p:nvGrpSpPr>
            <p:grpSpPr>
              <a:xfrm>
                <a:off x="3961868" y="1008419"/>
                <a:ext cx="905291" cy="905291"/>
                <a:chOff x="764100" y="3623300"/>
                <a:chExt cx="1046700" cy="1046700"/>
              </a:xfrm>
            </p:grpSpPr>
            <p:sp>
              <p:nvSpPr>
                <p:cNvPr id="871" name="Google Shape;871;p8"/>
                <p:cNvSpPr/>
                <p:nvPr/>
              </p:nvSpPr>
              <p:spPr>
                <a:xfrm>
                  <a:off x="764100" y="3623300"/>
                  <a:ext cx="1046700" cy="10467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8"/>
                <p:cNvSpPr/>
                <p:nvPr/>
              </p:nvSpPr>
              <p:spPr>
                <a:xfrm>
                  <a:off x="922769" y="3781968"/>
                  <a:ext cx="729300" cy="7293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3" name="Google Shape;873;p8"/>
              <p:cNvGrpSpPr/>
              <p:nvPr/>
            </p:nvGrpSpPr>
            <p:grpSpPr>
              <a:xfrm>
                <a:off x="4155315" y="-891976"/>
                <a:ext cx="522826" cy="2613070"/>
                <a:chOff x="2447534" y="1219291"/>
                <a:chExt cx="478297" cy="2390513"/>
              </a:xfrm>
            </p:grpSpPr>
            <p:grpSp>
              <p:nvGrpSpPr>
                <p:cNvPr id="874" name="Google Shape;874;p8"/>
                <p:cNvGrpSpPr/>
                <p:nvPr/>
              </p:nvGrpSpPr>
              <p:grpSpPr>
                <a:xfrm>
                  <a:off x="2447534" y="1219291"/>
                  <a:ext cx="478297" cy="2390513"/>
                  <a:chOff x="2447534" y="1219291"/>
                  <a:chExt cx="478297" cy="2390513"/>
                </a:xfrm>
              </p:grpSpPr>
              <p:grpSp>
                <p:nvGrpSpPr>
                  <p:cNvPr id="875" name="Google Shape;875;p8"/>
                  <p:cNvGrpSpPr/>
                  <p:nvPr/>
                </p:nvGrpSpPr>
                <p:grpSpPr>
                  <a:xfrm>
                    <a:off x="2447534" y="2971595"/>
                    <a:ext cx="478297" cy="638209"/>
                    <a:chOff x="2447534" y="3081786"/>
                    <a:chExt cx="478297" cy="638209"/>
                  </a:xfrm>
                </p:grpSpPr>
                <p:sp>
                  <p:nvSpPr>
                    <p:cNvPr id="876" name="Google Shape;876;p8"/>
                    <p:cNvSpPr/>
                    <p:nvPr/>
                  </p:nvSpPr>
                  <p:spPr>
                    <a:xfrm>
                      <a:off x="2591014" y="3097533"/>
                      <a:ext cx="179593" cy="168416"/>
                    </a:xfrm>
                    <a:custGeom>
                      <a:avLst/>
                      <a:gdLst/>
                      <a:ahLst/>
                      <a:cxnLst/>
                      <a:rect l="l" t="t" r="r" b="b"/>
                      <a:pathLst>
                        <a:path w="179593" h="168416" extrusionOk="0">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7" name="Google Shape;877;p8"/>
                    <p:cNvSpPr/>
                    <p:nvPr/>
                  </p:nvSpPr>
                  <p:spPr>
                    <a:xfrm>
                      <a:off x="2458233" y="3250561"/>
                      <a:ext cx="453667" cy="462047"/>
                    </a:xfrm>
                    <a:custGeom>
                      <a:avLst/>
                      <a:gdLst/>
                      <a:ahLst/>
                      <a:cxnLst/>
                      <a:rect l="l" t="t" r="r" b="b"/>
                      <a:pathLst>
                        <a:path w="453667" h="462047" extrusionOk="0">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8" name="Google Shape;878;p8"/>
                    <p:cNvSpPr/>
                    <p:nvPr/>
                  </p:nvSpPr>
                  <p:spPr>
                    <a:xfrm>
                      <a:off x="2447534" y="3081786"/>
                      <a:ext cx="478297" cy="638209"/>
                    </a:xfrm>
                    <a:custGeom>
                      <a:avLst/>
                      <a:gdLst/>
                      <a:ahLst/>
                      <a:cxnLst/>
                      <a:rect l="l" t="t" r="r" b="b"/>
                      <a:pathLst>
                        <a:path w="478297" h="638209" extrusionOk="0">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879" name="Google Shape;879;p8"/>
                  <p:cNvSpPr/>
                  <p:nvPr/>
                </p:nvSpPr>
                <p:spPr>
                  <a:xfrm>
                    <a:off x="2675610" y="1219291"/>
                    <a:ext cx="17700" cy="17586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0" name="Google Shape;880;p8"/>
                <p:cNvSpPr/>
                <p:nvPr/>
              </p:nvSpPr>
              <p:spPr>
                <a:xfrm>
                  <a:off x="2546350" y="3472450"/>
                  <a:ext cx="97850" cy="61625"/>
                </a:xfrm>
                <a:custGeom>
                  <a:avLst/>
                  <a:gdLst/>
                  <a:ahLst/>
                  <a:cxnLst/>
                  <a:rect l="l" t="t" r="r" b="b"/>
                  <a:pathLst>
                    <a:path w="3914" h="2465" extrusionOk="0">
                      <a:moveTo>
                        <a:pt x="0" y="0"/>
                      </a:moveTo>
                      <a:cubicBezTo>
                        <a:pt x="946" y="1217"/>
                        <a:pt x="2412" y="2117"/>
                        <a:pt x="3914" y="2465"/>
                      </a:cubicBezTo>
                    </a:path>
                  </a:pathLst>
                </a:custGeom>
                <a:noFill/>
                <a:ln w="38100" cap="rnd" cmpd="sng">
                  <a:solidFill>
                    <a:schemeClr val="lt1"/>
                  </a:solidFill>
                  <a:prstDash val="solid"/>
                  <a:round/>
                  <a:headEnd type="none" w="med" len="med"/>
                  <a:tailEnd type="none" w="med" len="med"/>
                </a:ln>
              </p:spPr>
            </p:sp>
            <p:sp>
              <p:nvSpPr>
                <p:cNvPr id="881" name="Google Shape;881;p8"/>
                <p:cNvSpPr/>
                <p:nvPr/>
              </p:nvSpPr>
              <p:spPr>
                <a:xfrm>
                  <a:off x="2515525" y="3392700"/>
                  <a:ext cx="9075" cy="19950"/>
                </a:xfrm>
                <a:custGeom>
                  <a:avLst/>
                  <a:gdLst/>
                  <a:ahLst/>
                  <a:cxnLst/>
                  <a:rect l="l" t="t" r="r" b="b"/>
                  <a:pathLst>
                    <a:path w="363" h="798" extrusionOk="0">
                      <a:moveTo>
                        <a:pt x="0" y="0"/>
                      </a:moveTo>
                      <a:cubicBezTo>
                        <a:pt x="182" y="399"/>
                        <a:pt x="182" y="399"/>
                        <a:pt x="363" y="798"/>
                      </a:cubicBezTo>
                    </a:path>
                  </a:pathLst>
                </a:custGeom>
                <a:noFill/>
                <a:ln w="38100" cap="rnd" cmpd="sng">
                  <a:solidFill>
                    <a:schemeClr val="lt1"/>
                  </a:solidFill>
                  <a:prstDash val="solid"/>
                  <a:round/>
                  <a:headEnd type="none" w="med" len="med"/>
                  <a:tailEnd type="none" w="med" len="med"/>
                </a:ln>
              </p:spPr>
            </p:sp>
          </p:grpSp>
        </p:grpSp>
        <p:grpSp>
          <p:nvGrpSpPr>
            <p:cNvPr id="882" name="Google Shape;882;p8"/>
            <p:cNvGrpSpPr/>
            <p:nvPr/>
          </p:nvGrpSpPr>
          <p:grpSpPr>
            <a:xfrm>
              <a:off x="7811773" y="-2"/>
              <a:ext cx="492189" cy="1837864"/>
              <a:chOff x="5194218" y="-536312"/>
              <a:chExt cx="522827" cy="1952267"/>
            </a:xfrm>
          </p:grpSpPr>
          <p:grpSp>
            <p:nvGrpSpPr>
              <p:cNvPr id="883" name="Google Shape;883;p8"/>
              <p:cNvGrpSpPr/>
              <p:nvPr/>
            </p:nvGrpSpPr>
            <p:grpSpPr>
              <a:xfrm>
                <a:off x="5194218" y="893129"/>
                <a:ext cx="522827" cy="522827"/>
                <a:chOff x="764100" y="3623300"/>
                <a:chExt cx="1046700" cy="1046700"/>
              </a:xfrm>
            </p:grpSpPr>
            <p:sp>
              <p:nvSpPr>
                <p:cNvPr id="884" name="Google Shape;884;p8"/>
                <p:cNvSpPr/>
                <p:nvPr/>
              </p:nvSpPr>
              <p:spPr>
                <a:xfrm>
                  <a:off x="764100" y="3623300"/>
                  <a:ext cx="1046700" cy="10467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8"/>
                <p:cNvSpPr/>
                <p:nvPr/>
              </p:nvSpPr>
              <p:spPr>
                <a:xfrm>
                  <a:off x="922769" y="3781968"/>
                  <a:ext cx="729300" cy="7293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6" name="Google Shape;886;p8"/>
              <p:cNvGrpSpPr/>
              <p:nvPr/>
            </p:nvGrpSpPr>
            <p:grpSpPr>
              <a:xfrm>
                <a:off x="5371921" y="-536312"/>
                <a:ext cx="182209" cy="1814066"/>
                <a:chOff x="3305183" y="1663032"/>
                <a:chExt cx="166690" cy="1659561"/>
              </a:xfrm>
            </p:grpSpPr>
            <p:grpSp>
              <p:nvGrpSpPr>
                <p:cNvPr id="887" name="Google Shape;887;p8"/>
                <p:cNvGrpSpPr/>
                <p:nvPr/>
              </p:nvGrpSpPr>
              <p:grpSpPr>
                <a:xfrm>
                  <a:off x="3305183" y="1663032"/>
                  <a:ext cx="166690" cy="1659561"/>
                  <a:chOff x="3305183" y="1663032"/>
                  <a:chExt cx="166690" cy="1659561"/>
                </a:xfrm>
              </p:grpSpPr>
              <p:grpSp>
                <p:nvGrpSpPr>
                  <p:cNvPr id="888" name="Google Shape;888;p8"/>
                  <p:cNvGrpSpPr/>
                  <p:nvPr/>
                </p:nvGrpSpPr>
                <p:grpSpPr>
                  <a:xfrm>
                    <a:off x="3305183" y="2971595"/>
                    <a:ext cx="166690" cy="350998"/>
                    <a:chOff x="3305183" y="3146560"/>
                    <a:chExt cx="166690" cy="350998"/>
                  </a:xfrm>
                </p:grpSpPr>
                <p:sp>
                  <p:nvSpPr>
                    <p:cNvPr id="889" name="Google Shape;889;p8"/>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0" name="Google Shape;890;p8"/>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1" name="Google Shape;891;p8"/>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892" name="Google Shape;892;p8"/>
                  <p:cNvSpPr/>
                  <p:nvPr/>
                </p:nvSpPr>
                <p:spPr>
                  <a:xfrm>
                    <a:off x="3375902" y="1663032"/>
                    <a:ext cx="17700" cy="131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3" name="Google Shape;893;p8"/>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28575" cap="rnd" cmpd="sng">
                  <a:solidFill>
                    <a:schemeClr val="lt1"/>
                  </a:solidFill>
                  <a:prstDash val="solid"/>
                  <a:round/>
                  <a:headEnd type="none" w="med" len="med"/>
                  <a:tailEnd type="none" w="med" len="med"/>
                </a:ln>
              </p:spPr>
            </p:sp>
          </p:grpSp>
        </p:grpSp>
        <p:grpSp>
          <p:nvGrpSpPr>
            <p:cNvPr id="894" name="Google Shape;894;p8"/>
            <p:cNvGrpSpPr/>
            <p:nvPr/>
          </p:nvGrpSpPr>
          <p:grpSpPr>
            <a:xfrm>
              <a:off x="8018879" y="-29"/>
              <a:ext cx="810166" cy="4470272"/>
              <a:chOff x="7824797" y="-1724181"/>
              <a:chExt cx="860597" cy="4748536"/>
            </a:xfrm>
          </p:grpSpPr>
          <p:grpSp>
            <p:nvGrpSpPr>
              <p:cNvPr id="895" name="Google Shape;895;p8"/>
              <p:cNvGrpSpPr/>
              <p:nvPr/>
            </p:nvGrpSpPr>
            <p:grpSpPr>
              <a:xfrm>
                <a:off x="7824797" y="1891931"/>
                <a:ext cx="860597" cy="1132425"/>
                <a:chOff x="764100" y="3623300"/>
                <a:chExt cx="1046700" cy="1046700"/>
              </a:xfrm>
            </p:grpSpPr>
            <p:sp>
              <p:nvSpPr>
                <p:cNvPr id="896" name="Google Shape;896;p8"/>
                <p:cNvSpPr/>
                <p:nvPr/>
              </p:nvSpPr>
              <p:spPr>
                <a:xfrm>
                  <a:off x="764100" y="3623300"/>
                  <a:ext cx="1046700" cy="10467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8"/>
                <p:cNvSpPr/>
                <p:nvPr/>
              </p:nvSpPr>
              <p:spPr>
                <a:xfrm>
                  <a:off x="922769" y="3781968"/>
                  <a:ext cx="729300" cy="7293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8" name="Google Shape;898;p8"/>
              <p:cNvGrpSpPr/>
              <p:nvPr/>
            </p:nvGrpSpPr>
            <p:grpSpPr>
              <a:xfrm>
                <a:off x="8100547" y="-1724181"/>
                <a:ext cx="300376" cy="4529867"/>
                <a:chOff x="3792712" y="-322375"/>
                <a:chExt cx="274793" cy="4144055"/>
              </a:xfrm>
            </p:grpSpPr>
            <p:grpSp>
              <p:nvGrpSpPr>
                <p:cNvPr id="899" name="Google Shape;899;p8"/>
                <p:cNvGrpSpPr/>
                <p:nvPr/>
              </p:nvGrpSpPr>
              <p:grpSpPr>
                <a:xfrm>
                  <a:off x="3792712" y="-322375"/>
                  <a:ext cx="274793" cy="4144055"/>
                  <a:chOff x="3792712" y="-322375"/>
                  <a:chExt cx="274793" cy="4144055"/>
                </a:xfrm>
              </p:grpSpPr>
              <p:grpSp>
                <p:nvGrpSpPr>
                  <p:cNvPr id="900" name="Google Shape;900;p8"/>
                  <p:cNvGrpSpPr/>
                  <p:nvPr/>
                </p:nvGrpSpPr>
                <p:grpSpPr>
                  <a:xfrm>
                    <a:off x="3792712" y="2971595"/>
                    <a:ext cx="274793" cy="850085"/>
                    <a:chOff x="3792712" y="2879468"/>
                    <a:chExt cx="274793" cy="850085"/>
                  </a:xfrm>
                </p:grpSpPr>
                <p:sp>
                  <p:nvSpPr>
                    <p:cNvPr id="901" name="Google Shape;901;p8"/>
                    <p:cNvSpPr/>
                    <p:nvPr/>
                  </p:nvSpPr>
                  <p:spPr>
                    <a:xfrm>
                      <a:off x="3798083" y="3085793"/>
                      <a:ext cx="261578" cy="637356"/>
                    </a:xfrm>
                    <a:custGeom>
                      <a:avLst/>
                      <a:gdLst/>
                      <a:ahLst/>
                      <a:cxnLst/>
                      <a:rect l="l" t="t" r="r" b="b"/>
                      <a:pathLst>
                        <a:path w="261578" h="637356" extrusionOk="0">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2" name="Google Shape;902;p8"/>
                    <p:cNvSpPr/>
                    <p:nvPr/>
                  </p:nvSpPr>
                  <p:spPr>
                    <a:xfrm>
                      <a:off x="3849902" y="2886279"/>
                      <a:ext cx="160096" cy="197298"/>
                    </a:xfrm>
                    <a:custGeom>
                      <a:avLst/>
                      <a:gdLst/>
                      <a:ahLst/>
                      <a:cxnLst/>
                      <a:rect l="l" t="t" r="r" b="b"/>
                      <a:pathLst>
                        <a:path w="160096" h="197298" extrusionOk="0">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3" name="Google Shape;903;p8"/>
                    <p:cNvSpPr/>
                    <p:nvPr/>
                  </p:nvSpPr>
                  <p:spPr>
                    <a:xfrm>
                      <a:off x="3792712" y="2879468"/>
                      <a:ext cx="274793" cy="850085"/>
                    </a:xfrm>
                    <a:custGeom>
                      <a:avLst/>
                      <a:gdLst/>
                      <a:ahLst/>
                      <a:cxnLst/>
                      <a:rect l="l" t="t" r="r" b="b"/>
                      <a:pathLst>
                        <a:path w="274793" h="850085" extrusionOk="0">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904" name="Google Shape;904;p8"/>
                  <p:cNvSpPr/>
                  <p:nvPr/>
                </p:nvSpPr>
                <p:spPr>
                  <a:xfrm>
                    <a:off x="3923169" y="-322375"/>
                    <a:ext cx="17700" cy="3300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5" name="Google Shape;905;p8"/>
                <p:cNvSpPr/>
                <p:nvPr/>
              </p:nvSpPr>
              <p:spPr>
                <a:xfrm>
                  <a:off x="3834925" y="3637375"/>
                  <a:ext cx="76100" cy="135925"/>
                </a:xfrm>
                <a:custGeom>
                  <a:avLst/>
                  <a:gdLst/>
                  <a:ahLst/>
                  <a:cxnLst/>
                  <a:rect l="l" t="t" r="r" b="b"/>
                  <a:pathLst>
                    <a:path w="3044" h="5437" extrusionOk="0">
                      <a:moveTo>
                        <a:pt x="0" y="0"/>
                      </a:moveTo>
                      <a:cubicBezTo>
                        <a:pt x="372" y="2043"/>
                        <a:pt x="1116" y="4666"/>
                        <a:pt x="3044" y="5437"/>
                      </a:cubicBezTo>
                    </a:path>
                  </a:pathLst>
                </a:custGeom>
                <a:noFill/>
                <a:ln w="28575" cap="rnd" cmpd="sng">
                  <a:solidFill>
                    <a:schemeClr val="lt1"/>
                  </a:solidFill>
                  <a:prstDash val="solid"/>
                  <a:round/>
                  <a:headEnd type="none" w="med" len="med"/>
                  <a:tailEnd type="none" w="med" len="med"/>
                </a:ln>
              </p:spPr>
            </p:sp>
            <p:sp>
              <p:nvSpPr>
                <p:cNvPr id="906" name="Google Shape;906;p8"/>
                <p:cNvSpPr/>
                <p:nvPr/>
              </p:nvSpPr>
              <p:spPr>
                <a:xfrm>
                  <a:off x="3834925" y="3552200"/>
                  <a:ext cx="1825" cy="21750"/>
                </a:xfrm>
                <a:custGeom>
                  <a:avLst/>
                  <a:gdLst/>
                  <a:ahLst/>
                  <a:cxnLst/>
                  <a:rect l="l" t="t" r="r" b="b"/>
                  <a:pathLst>
                    <a:path w="73" h="870" extrusionOk="0">
                      <a:moveTo>
                        <a:pt x="0" y="0"/>
                      </a:moveTo>
                      <a:cubicBezTo>
                        <a:pt x="37" y="435"/>
                        <a:pt x="37" y="435"/>
                        <a:pt x="73" y="870"/>
                      </a:cubicBezTo>
                    </a:path>
                  </a:pathLst>
                </a:custGeom>
                <a:noFill/>
                <a:ln w="28575" cap="rnd" cmpd="sng">
                  <a:solidFill>
                    <a:schemeClr val="lt1"/>
                  </a:solidFill>
                  <a:prstDash val="solid"/>
                  <a:round/>
                  <a:headEnd type="none" w="med" len="med"/>
                  <a:tailEnd type="none" w="med" len="med"/>
                </a:ln>
              </p:spPr>
            </p:sp>
          </p:grpSp>
        </p:grpSp>
        <p:grpSp>
          <p:nvGrpSpPr>
            <p:cNvPr id="907" name="Google Shape;907;p8"/>
            <p:cNvGrpSpPr/>
            <p:nvPr/>
          </p:nvGrpSpPr>
          <p:grpSpPr>
            <a:xfrm>
              <a:off x="7184797" y="-17"/>
              <a:ext cx="985363" cy="3905971"/>
              <a:chOff x="1192601" y="-1724180"/>
              <a:chExt cx="1046700" cy="4149108"/>
            </a:xfrm>
          </p:grpSpPr>
          <p:grpSp>
            <p:nvGrpSpPr>
              <p:cNvPr id="908" name="Google Shape;908;p8"/>
              <p:cNvGrpSpPr/>
              <p:nvPr/>
            </p:nvGrpSpPr>
            <p:grpSpPr>
              <a:xfrm>
                <a:off x="1192601" y="1378228"/>
                <a:ext cx="1046700" cy="1046700"/>
                <a:chOff x="764100" y="3623300"/>
                <a:chExt cx="1046700" cy="1046700"/>
              </a:xfrm>
            </p:grpSpPr>
            <p:sp>
              <p:nvSpPr>
                <p:cNvPr id="909" name="Google Shape;909;p8"/>
                <p:cNvSpPr/>
                <p:nvPr/>
              </p:nvSpPr>
              <p:spPr>
                <a:xfrm>
                  <a:off x="764100" y="3623300"/>
                  <a:ext cx="1046700" cy="10467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8"/>
                <p:cNvSpPr/>
                <p:nvPr/>
              </p:nvSpPr>
              <p:spPr>
                <a:xfrm>
                  <a:off x="922769" y="3781968"/>
                  <a:ext cx="729300" cy="7293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1" name="Google Shape;911;p8"/>
              <p:cNvGrpSpPr/>
              <p:nvPr/>
            </p:nvGrpSpPr>
            <p:grpSpPr>
              <a:xfrm>
                <a:off x="1417979" y="-1724180"/>
                <a:ext cx="580390" cy="3855366"/>
                <a:chOff x="522260" y="372820"/>
                <a:chExt cx="530958" cy="3527002"/>
              </a:xfrm>
            </p:grpSpPr>
            <p:grpSp>
              <p:nvGrpSpPr>
                <p:cNvPr id="912" name="Google Shape;912;p8"/>
                <p:cNvGrpSpPr/>
                <p:nvPr/>
              </p:nvGrpSpPr>
              <p:grpSpPr>
                <a:xfrm>
                  <a:off x="522260" y="372820"/>
                  <a:ext cx="530958" cy="3527002"/>
                  <a:chOff x="522260" y="372820"/>
                  <a:chExt cx="530958" cy="3527002"/>
                </a:xfrm>
              </p:grpSpPr>
              <p:grpSp>
                <p:nvGrpSpPr>
                  <p:cNvPr id="913" name="Google Shape;913;p8"/>
                  <p:cNvGrpSpPr/>
                  <p:nvPr/>
                </p:nvGrpSpPr>
                <p:grpSpPr>
                  <a:xfrm>
                    <a:off x="522260" y="2971595"/>
                    <a:ext cx="530958" cy="928227"/>
                    <a:chOff x="522260" y="2971595"/>
                    <a:chExt cx="530958" cy="928227"/>
                  </a:xfrm>
                </p:grpSpPr>
                <p:sp>
                  <p:nvSpPr>
                    <p:cNvPr id="914" name="Google Shape;914;p8"/>
                    <p:cNvSpPr/>
                    <p:nvPr/>
                  </p:nvSpPr>
                  <p:spPr>
                    <a:xfrm>
                      <a:off x="531045" y="3193814"/>
                      <a:ext cx="510950" cy="500199"/>
                    </a:xfrm>
                    <a:custGeom>
                      <a:avLst/>
                      <a:gdLst/>
                      <a:ahLst/>
                      <a:cxnLst/>
                      <a:rect l="l" t="t" r="r" b="b"/>
                      <a:pathLst>
                        <a:path w="510950" h="500199" extrusionOk="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5" name="Google Shape;915;p8"/>
                    <p:cNvSpPr/>
                    <p:nvPr/>
                  </p:nvSpPr>
                  <p:spPr>
                    <a:xfrm>
                      <a:off x="551585" y="3672350"/>
                      <a:ext cx="488949" cy="214629"/>
                    </a:xfrm>
                    <a:custGeom>
                      <a:avLst/>
                      <a:gdLst/>
                      <a:ahLst/>
                      <a:cxnLst/>
                      <a:rect l="l" t="t" r="r" b="b"/>
                      <a:pathLst>
                        <a:path w="488949" h="214629" extrusionOk="0">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6" name="Google Shape;916;p8"/>
                    <p:cNvSpPr/>
                    <p:nvPr/>
                  </p:nvSpPr>
                  <p:spPr>
                    <a:xfrm>
                      <a:off x="685838" y="2977833"/>
                      <a:ext cx="219884" cy="234649"/>
                    </a:xfrm>
                    <a:custGeom>
                      <a:avLst/>
                      <a:gdLst/>
                      <a:ahLst/>
                      <a:cxnLst/>
                      <a:rect l="l" t="t" r="r" b="b"/>
                      <a:pathLst>
                        <a:path w="219884" h="234649" extrusionOk="0">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7" name="Google Shape;917;p8"/>
                    <p:cNvSpPr/>
                    <p:nvPr/>
                  </p:nvSpPr>
                  <p:spPr>
                    <a:xfrm>
                      <a:off x="522260" y="2971595"/>
                      <a:ext cx="530958" cy="928227"/>
                    </a:xfrm>
                    <a:custGeom>
                      <a:avLst/>
                      <a:gdLst/>
                      <a:ahLst/>
                      <a:cxnLst/>
                      <a:rect l="l" t="t" r="r" b="b"/>
                      <a:pathLst>
                        <a:path w="530958" h="928227" extrusionOk="0">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918" name="Google Shape;918;p8"/>
                  <p:cNvSpPr/>
                  <p:nvPr/>
                </p:nvSpPr>
                <p:spPr>
                  <a:xfrm>
                    <a:off x="786939" y="372820"/>
                    <a:ext cx="17700" cy="2605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9" name="Google Shape;919;p8"/>
                <p:cNvSpPr/>
                <p:nvPr/>
              </p:nvSpPr>
              <p:spPr>
                <a:xfrm>
                  <a:off x="636125" y="3766050"/>
                  <a:ext cx="121425" cy="74300"/>
                </a:xfrm>
                <a:custGeom>
                  <a:avLst/>
                  <a:gdLst/>
                  <a:ahLst/>
                  <a:cxnLst/>
                  <a:rect l="l" t="t" r="r" b="b"/>
                  <a:pathLst>
                    <a:path w="4857" h="2972" extrusionOk="0">
                      <a:moveTo>
                        <a:pt x="0" y="0"/>
                      </a:moveTo>
                      <a:cubicBezTo>
                        <a:pt x="1186" y="1482"/>
                        <a:pt x="3080" y="2306"/>
                        <a:pt x="4857" y="2972"/>
                      </a:cubicBezTo>
                    </a:path>
                  </a:pathLst>
                </a:custGeom>
                <a:noFill/>
                <a:ln w="38100" cap="rnd" cmpd="sng">
                  <a:solidFill>
                    <a:schemeClr val="lt1"/>
                  </a:solidFill>
                  <a:prstDash val="solid"/>
                  <a:round/>
                  <a:headEnd type="none" w="med" len="med"/>
                  <a:tailEnd type="none" w="med" len="med"/>
                </a:ln>
              </p:spPr>
            </p:sp>
          </p:grpSp>
        </p:grpSp>
        <p:grpSp>
          <p:nvGrpSpPr>
            <p:cNvPr id="920" name="Google Shape;920;p8"/>
            <p:cNvGrpSpPr/>
            <p:nvPr/>
          </p:nvGrpSpPr>
          <p:grpSpPr>
            <a:xfrm>
              <a:off x="6196930" y="7"/>
              <a:ext cx="985363" cy="2629685"/>
              <a:chOff x="6010934" y="1"/>
              <a:chExt cx="1046700" cy="2793377"/>
            </a:xfrm>
          </p:grpSpPr>
          <p:grpSp>
            <p:nvGrpSpPr>
              <p:cNvPr id="921" name="Google Shape;921;p8"/>
              <p:cNvGrpSpPr/>
              <p:nvPr/>
            </p:nvGrpSpPr>
            <p:grpSpPr>
              <a:xfrm>
                <a:off x="6010934" y="1746678"/>
                <a:ext cx="1046700" cy="1046700"/>
                <a:chOff x="764100" y="3623300"/>
                <a:chExt cx="1046700" cy="1046700"/>
              </a:xfrm>
            </p:grpSpPr>
            <p:sp>
              <p:nvSpPr>
                <p:cNvPr id="922" name="Google Shape;922;p8"/>
                <p:cNvSpPr/>
                <p:nvPr/>
              </p:nvSpPr>
              <p:spPr>
                <a:xfrm>
                  <a:off x="764100" y="3623300"/>
                  <a:ext cx="1046700" cy="10467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8"/>
                <p:cNvSpPr/>
                <p:nvPr/>
              </p:nvSpPr>
              <p:spPr>
                <a:xfrm>
                  <a:off x="922769" y="3781968"/>
                  <a:ext cx="729300" cy="7293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4" name="Google Shape;924;p8"/>
              <p:cNvGrpSpPr/>
              <p:nvPr/>
            </p:nvGrpSpPr>
            <p:grpSpPr>
              <a:xfrm>
                <a:off x="6308747" y="1"/>
                <a:ext cx="441786" cy="2571886"/>
                <a:chOff x="1121941" y="1609666"/>
                <a:chExt cx="404159" cy="2352837"/>
              </a:xfrm>
            </p:grpSpPr>
            <p:grpSp>
              <p:nvGrpSpPr>
                <p:cNvPr id="925" name="Google Shape;925;p8"/>
                <p:cNvGrpSpPr/>
                <p:nvPr/>
              </p:nvGrpSpPr>
              <p:grpSpPr>
                <a:xfrm>
                  <a:off x="1121941" y="1609666"/>
                  <a:ext cx="404159" cy="2352837"/>
                  <a:chOff x="1121941" y="1609666"/>
                  <a:chExt cx="404159" cy="2352837"/>
                </a:xfrm>
              </p:grpSpPr>
              <p:grpSp>
                <p:nvGrpSpPr>
                  <p:cNvPr id="926" name="Google Shape;926;p8"/>
                  <p:cNvGrpSpPr/>
                  <p:nvPr/>
                </p:nvGrpSpPr>
                <p:grpSpPr>
                  <a:xfrm>
                    <a:off x="1121941" y="2971595"/>
                    <a:ext cx="404159" cy="990908"/>
                    <a:chOff x="1121941" y="2969319"/>
                    <a:chExt cx="404159" cy="990908"/>
                  </a:xfrm>
                </p:grpSpPr>
                <p:sp>
                  <p:nvSpPr>
                    <p:cNvPr id="927" name="Google Shape;927;p8"/>
                    <p:cNvSpPr/>
                    <p:nvPr/>
                  </p:nvSpPr>
                  <p:spPr>
                    <a:xfrm>
                      <a:off x="1210876" y="2975878"/>
                      <a:ext cx="215728" cy="222824"/>
                    </a:xfrm>
                    <a:custGeom>
                      <a:avLst/>
                      <a:gdLst/>
                      <a:ahLst/>
                      <a:cxnLst/>
                      <a:rect l="l" t="t" r="r" b="b"/>
                      <a:pathLst>
                        <a:path w="215728" h="222824" extrusionOk="0">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8" name="Google Shape;928;p8"/>
                    <p:cNvSpPr/>
                    <p:nvPr/>
                  </p:nvSpPr>
                  <p:spPr>
                    <a:xfrm>
                      <a:off x="1160257" y="3179981"/>
                      <a:ext cx="324636" cy="229478"/>
                    </a:xfrm>
                    <a:custGeom>
                      <a:avLst/>
                      <a:gdLst/>
                      <a:ahLst/>
                      <a:cxnLst/>
                      <a:rect l="l" t="t" r="r" b="b"/>
                      <a:pathLst>
                        <a:path w="324636" h="229478" extrusionOk="0">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9" name="Google Shape;929;p8"/>
                    <p:cNvSpPr/>
                    <p:nvPr/>
                  </p:nvSpPr>
                  <p:spPr>
                    <a:xfrm>
                      <a:off x="1128931" y="3411844"/>
                      <a:ext cx="389306" cy="540604"/>
                    </a:xfrm>
                    <a:custGeom>
                      <a:avLst/>
                      <a:gdLst/>
                      <a:ahLst/>
                      <a:cxnLst/>
                      <a:rect l="l" t="t" r="r" b="b"/>
                      <a:pathLst>
                        <a:path w="389306" h="540604" extrusionOk="0">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0" name="Google Shape;930;p8"/>
                    <p:cNvSpPr/>
                    <p:nvPr/>
                  </p:nvSpPr>
                  <p:spPr>
                    <a:xfrm>
                      <a:off x="1121941" y="2969319"/>
                      <a:ext cx="404159" cy="990908"/>
                    </a:xfrm>
                    <a:custGeom>
                      <a:avLst/>
                      <a:gdLst/>
                      <a:ahLst/>
                      <a:cxnLst/>
                      <a:rect l="l" t="t" r="r" b="b"/>
                      <a:pathLst>
                        <a:path w="404159" h="990908" extrusionOk="0">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931" name="Google Shape;931;p8"/>
                  <p:cNvSpPr/>
                  <p:nvPr/>
                </p:nvSpPr>
                <p:spPr>
                  <a:xfrm>
                    <a:off x="1308648" y="1609666"/>
                    <a:ext cx="17700" cy="1368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2" name="Google Shape;932;p8"/>
                <p:cNvSpPr/>
                <p:nvPr/>
              </p:nvSpPr>
              <p:spPr>
                <a:xfrm>
                  <a:off x="1183450" y="3621050"/>
                  <a:ext cx="70700" cy="18125"/>
                </a:xfrm>
                <a:custGeom>
                  <a:avLst/>
                  <a:gdLst/>
                  <a:ahLst/>
                  <a:cxnLst/>
                  <a:rect l="l" t="t" r="r" b="b"/>
                  <a:pathLst>
                    <a:path w="2828" h="725" extrusionOk="0">
                      <a:moveTo>
                        <a:pt x="0" y="725"/>
                      </a:moveTo>
                      <a:cubicBezTo>
                        <a:pt x="930" y="439"/>
                        <a:pt x="1889" y="256"/>
                        <a:pt x="2828" y="0"/>
                      </a:cubicBezTo>
                    </a:path>
                  </a:pathLst>
                </a:custGeom>
                <a:noFill/>
                <a:ln w="28575" cap="rnd" cmpd="sng">
                  <a:solidFill>
                    <a:schemeClr val="lt1"/>
                  </a:solidFill>
                  <a:prstDash val="solid"/>
                  <a:round/>
                  <a:headEnd type="none" w="med" len="med"/>
                  <a:tailEnd type="none" w="med" len="med"/>
                </a:ln>
              </p:spPr>
            </p:sp>
            <p:sp>
              <p:nvSpPr>
                <p:cNvPr id="933" name="Google Shape;933;p8"/>
                <p:cNvSpPr/>
                <p:nvPr/>
              </p:nvSpPr>
              <p:spPr>
                <a:xfrm>
                  <a:off x="1188900" y="3717125"/>
                  <a:ext cx="76125" cy="18100"/>
                </a:xfrm>
                <a:custGeom>
                  <a:avLst/>
                  <a:gdLst/>
                  <a:ahLst/>
                  <a:cxnLst/>
                  <a:rect l="l" t="t" r="r" b="b"/>
                  <a:pathLst>
                    <a:path w="3045" h="724" extrusionOk="0">
                      <a:moveTo>
                        <a:pt x="0" y="724"/>
                      </a:moveTo>
                      <a:cubicBezTo>
                        <a:pt x="995" y="410"/>
                        <a:pt x="2019" y="187"/>
                        <a:pt x="3045" y="0"/>
                      </a:cubicBezTo>
                    </a:path>
                  </a:pathLst>
                </a:custGeom>
                <a:noFill/>
                <a:ln w="28575" cap="rnd" cmpd="sng">
                  <a:solidFill>
                    <a:schemeClr val="lt1"/>
                  </a:solidFill>
                  <a:prstDash val="solid"/>
                  <a:round/>
                  <a:headEnd type="none" w="med" len="med"/>
                  <a:tailEnd type="none" w="med" len="med"/>
                </a:ln>
              </p:spPr>
            </p:sp>
            <p:sp>
              <p:nvSpPr>
                <p:cNvPr id="934" name="Google Shape;934;p8"/>
                <p:cNvSpPr/>
                <p:nvPr/>
              </p:nvSpPr>
              <p:spPr>
                <a:xfrm>
                  <a:off x="1185275" y="3820425"/>
                  <a:ext cx="39875" cy="9050"/>
                </a:xfrm>
                <a:custGeom>
                  <a:avLst/>
                  <a:gdLst/>
                  <a:ahLst/>
                  <a:cxnLst/>
                  <a:rect l="l" t="t" r="r" b="b"/>
                  <a:pathLst>
                    <a:path w="1595" h="362" extrusionOk="0">
                      <a:moveTo>
                        <a:pt x="0" y="362"/>
                      </a:moveTo>
                      <a:cubicBezTo>
                        <a:pt x="526" y="219"/>
                        <a:pt x="1059" y="97"/>
                        <a:pt x="1595" y="0"/>
                      </a:cubicBezTo>
                    </a:path>
                  </a:pathLst>
                </a:custGeom>
                <a:noFill/>
                <a:ln w="28575" cap="rnd" cmpd="sng">
                  <a:solidFill>
                    <a:schemeClr val="lt1"/>
                  </a:solidFill>
                  <a:prstDash val="solid"/>
                  <a:round/>
                  <a:headEnd type="none" w="med" len="med"/>
                  <a:tailEnd type="none" w="med" len="med"/>
                </a:ln>
              </p:spPr>
            </p:sp>
            <p:sp>
              <p:nvSpPr>
                <p:cNvPr id="935" name="Google Shape;935;p8"/>
                <p:cNvSpPr/>
                <p:nvPr/>
              </p:nvSpPr>
              <p:spPr>
                <a:xfrm>
                  <a:off x="1301250" y="3911025"/>
                  <a:ext cx="18125" cy="7250"/>
                </a:xfrm>
                <a:custGeom>
                  <a:avLst/>
                  <a:gdLst/>
                  <a:ahLst/>
                  <a:cxnLst/>
                  <a:rect l="l" t="t" r="r" b="b"/>
                  <a:pathLst>
                    <a:path w="725" h="290" extrusionOk="0">
                      <a:moveTo>
                        <a:pt x="0" y="290"/>
                      </a:moveTo>
                      <a:cubicBezTo>
                        <a:pt x="363" y="145"/>
                        <a:pt x="363" y="145"/>
                        <a:pt x="725" y="0"/>
                      </a:cubicBezTo>
                    </a:path>
                  </a:pathLst>
                </a:custGeom>
                <a:noFill/>
                <a:ln w="28575" cap="rnd" cmpd="sng">
                  <a:solidFill>
                    <a:schemeClr val="lt1"/>
                  </a:solidFill>
                  <a:prstDash val="solid"/>
                  <a:round/>
                  <a:headEnd type="none" w="med" len="med"/>
                  <a:tailEnd type="none" w="med" len="med"/>
                </a:ln>
              </p:spPr>
            </p:sp>
          </p:grpSp>
        </p:grpSp>
        <p:grpSp>
          <p:nvGrpSpPr>
            <p:cNvPr id="936" name="Google Shape;936;p8"/>
            <p:cNvGrpSpPr/>
            <p:nvPr/>
          </p:nvGrpSpPr>
          <p:grpSpPr>
            <a:xfrm>
              <a:off x="7192739" y="3730341"/>
              <a:ext cx="148551" cy="170121"/>
              <a:chOff x="3462796" y="2555878"/>
              <a:chExt cx="157798" cy="180711"/>
            </a:xfrm>
          </p:grpSpPr>
          <p:sp>
            <p:nvSpPr>
              <p:cNvPr id="937" name="Google Shape;937;p8"/>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8" name="Google Shape;938;p8"/>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9" name="Google Shape;939;p8"/>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0" name="Google Shape;940;p8"/>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1" name="Google Shape;941;p8"/>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2" name="Google Shape;942;p8"/>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43"/>
        <p:cNvGrpSpPr/>
        <p:nvPr/>
      </p:nvGrpSpPr>
      <p:grpSpPr>
        <a:xfrm>
          <a:off x="0" y="0"/>
          <a:ext cx="0" cy="0"/>
          <a:chOff x="0" y="0"/>
          <a:chExt cx="0" cy="0"/>
        </a:xfrm>
      </p:grpSpPr>
      <p:sp>
        <p:nvSpPr>
          <p:cNvPr id="944" name="Google Shape;944;p9"/>
          <p:cNvSpPr txBox="1">
            <a:spLocks noGrp="1"/>
          </p:cNvSpPr>
          <p:nvPr>
            <p:ph type="body" idx="1"/>
          </p:nvPr>
        </p:nvSpPr>
        <p:spPr>
          <a:xfrm>
            <a:off x="855300" y="4591175"/>
            <a:ext cx="7433400" cy="334800"/>
          </a:xfrm>
          <a:prstGeom prst="rect">
            <a:avLst/>
          </a:prstGeom>
        </p:spPr>
        <p:txBody>
          <a:bodyPr spcFirstLastPara="1" wrap="square" lIns="0" tIns="0" rIns="0" bIns="0" anchor="t" anchorCtr="0">
            <a:noAutofit/>
          </a:bodyPr>
          <a:lstStyle>
            <a:lvl1pPr marL="457200" lvl="0" indent="-228600" algn="ctr" rtl="0">
              <a:spcBef>
                <a:spcPts val="0"/>
              </a:spcBef>
              <a:spcAft>
                <a:spcPts val="800"/>
              </a:spcAft>
              <a:buClr>
                <a:schemeClr val="accent1"/>
              </a:buClr>
              <a:buSzPts val="1800"/>
              <a:buNone/>
              <a:defRPr sz="1800">
                <a:solidFill>
                  <a:schemeClr val="accent1"/>
                </a:solidFill>
              </a:defRPr>
            </a:lvl1pPr>
          </a:lstStyle>
          <a:p>
            <a:endParaRPr/>
          </a:p>
        </p:txBody>
      </p:sp>
      <p:sp>
        <p:nvSpPr>
          <p:cNvPr id="945" name="Google Shape;945;p9"/>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pSp>
        <p:nvGrpSpPr>
          <p:cNvPr id="946" name="Google Shape;946;p9"/>
          <p:cNvGrpSpPr/>
          <p:nvPr/>
        </p:nvGrpSpPr>
        <p:grpSpPr>
          <a:xfrm>
            <a:off x="2123897" y="-3"/>
            <a:ext cx="248884" cy="1079826"/>
            <a:chOff x="6176324" y="1765810"/>
            <a:chExt cx="466512" cy="2024421"/>
          </a:xfrm>
        </p:grpSpPr>
        <p:sp>
          <p:nvSpPr>
            <p:cNvPr id="947" name="Google Shape;947;p9"/>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8" name="Google Shape;948;p9"/>
            <p:cNvSpPr/>
            <p:nvPr/>
          </p:nvSpPr>
          <p:spPr>
            <a:xfrm>
              <a:off x="6400743" y="1765810"/>
              <a:ext cx="17700" cy="1209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9" name="Google Shape;949;p9"/>
          <p:cNvGrpSpPr/>
          <p:nvPr/>
        </p:nvGrpSpPr>
        <p:grpSpPr>
          <a:xfrm>
            <a:off x="6105618" y="-6"/>
            <a:ext cx="314981" cy="715683"/>
            <a:chOff x="4897958" y="2723139"/>
            <a:chExt cx="514087" cy="1168081"/>
          </a:xfrm>
        </p:grpSpPr>
        <p:sp>
          <p:nvSpPr>
            <p:cNvPr id="950" name="Google Shape;950;p9"/>
            <p:cNvSpPr/>
            <p:nvPr/>
          </p:nvSpPr>
          <p:spPr>
            <a:xfrm>
              <a:off x="4897958" y="2971595"/>
              <a:ext cx="514087" cy="919625"/>
            </a:xfrm>
            <a:custGeom>
              <a:avLst/>
              <a:gdLst/>
              <a:ahLst/>
              <a:cxnLst/>
              <a:rect l="l" t="t" r="r" b="b"/>
              <a:pathLst>
                <a:path w="514087" h="919625" extrusionOk="0">
                  <a:moveTo>
                    <a:pt x="503440" y="612940"/>
                  </a:moveTo>
                  <a:cubicBezTo>
                    <a:pt x="488835" y="497878"/>
                    <a:pt x="385076" y="411391"/>
                    <a:pt x="386663" y="292519"/>
                  </a:cubicBezTo>
                  <a:cubicBezTo>
                    <a:pt x="400316" y="294106"/>
                    <a:pt x="377964" y="247751"/>
                    <a:pt x="368312" y="237972"/>
                  </a:cubicBezTo>
                  <a:cubicBezTo>
                    <a:pt x="360247" y="200825"/>
                    <a:pt x="403681" y="12865"/>
                    <a:pt x="343674" y="33820"/>
                  </a:cubicBezTo>
                  <a:cubicBezTo>
                    <a:pt x="345134" y="-16980"/>
                    <a:pt x="171017" y="-6630"/>
                    <a:pt x="171208" y="38837"/>
                  </a:cubicBezTo>
                  <a:cubicBezTo>
                    <a:pt x="161746" y="39408"/>
                    <a:pt x="145808" y="36233"/>
                    <a:pt x="145808" y="50139"/>
                  </a:cubicBezTo>
                  <a:cubicBezTo>
                    <a:pt x="145808" y="112369"/>
                    <a:pt x="144919" y="174028"/>
                    <a:pt x="145236" y="236068"/>
                  </a:cubicBezTo>
                  <a:cubicBezTo>
                    <a:pt x="131203" y="242418"/>
                    <a:pt x="99262" y="286359"/>
                    <a:pt x="127456" y="301345"/>
                  </a:cubicBezTo>
                  <a:cubicBezTo>
                    <a:pt x="139839" y="437108"/>
                    <a:pt x="-22340" y="548995"/>
                    <a:pt x="2615" y="706349"/>
                  </a:cubicBezTo>
                  <a:cubicBezTo>
                    <a:pt x="55892" y="1056297"/>
                    <a:pt x="596023" y="940409"/>
                    <a:pt x="503440" y="61294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1" name="Google Shape;951;p9"/>
            <p:cNvSpPr/>
            <p:nvPr/>
          </p:nvSpPr>
          <p:spPr>
            <a:xfrm>
              <a:off x="5157477" y="2723139"/>
              <a:ext cx="17700" cy="252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2" name="Google Shape;952;p9"/>
          <p:cNvGrpSpPr/>
          <p:nvPr/>
        </p:nvGrpSpPr>
        <p:grpSpPr>
          <a:xfrm>
            <a:off x="3821579" y="-5"/>
            <a:ext cx="248873" cy="666692"/>
            <a:chOff x="5578966" y="2874382"/>
            <a:chExt cx="406190" cy="1088121"/>
          </a:xfrm>
        </p:grpSpPr>
        <p:sp>
          <p:nvSpPr>
            <p:cNvPr id="953" name="Google Shape;953;p9"/>
            <p:cNvSpPr/>
            <p:nvPr/>
          </p:nvSpPr>
          <p:spPr>
            <a:xfrm>
              <a:off x="5578966" y="2971595"/>
              <a:ext cx="406190" cy="990908"/>
            </a:xfrm>
            <a:custGeom>
              <a:avLst/>
              <a:gdLst/>
              <a:ahLst/>
              <a:cxnLst/>
              <a:rect l="l" t="t" r="r" b="b"/>
              <a:pathLst>
                <a:path w="406190" h="990908" extrusionOk="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4" name="Google Shape;954;p9"/>
            <p:cNvSpPr/>
            <p:nvPr/>
          </p:nvSpPr>
          <p:spPr>
            <a:xfrm>
              <a:off x="5774610" y="2874382"/>
              <a:ext cx="17700" cy="100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5" name="Google Shape;955;p9"/>
          <p:cNvGrpSpPr/>
          <p:nvPr/>
        </p:nvGrpSpPr>
        <p:grpSpPr>
          <a:xfrm>
            <a:off x="4797694" y="-1"/>
            <a:ext cx="285832" cy="1167629"/>
            <a:chOff x="6176324" y="1884520"/>
            <a:chExt cx="466512" cy="1905711"/>
          </a:xfrm>
        </p:grpSpPr>
        <p:sp>
          <p:nvSpPr>
            <p:cNvPr id="956" name="Google Shape;956;p9"/>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7" name="Google Shape;957;p9"/>
            <p:cNvSpPr/>
            <p:nvPr/>
          </p:nvSpPr>
          <p:spPr>
            <a:xfrm>
              <a:off x="6400710" y="1884520"/>
              <a:ext cx="17700" cy="1090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8" name="Google Shape;958;p9"/>
          <p:cNvGrpSpPr/>
          <p:nvPr/>
        </p:nvGrpSpPr>
        <p:grpSpPr>
          <a:xfrm>
            <a:off x="2497918" y="-1"/>
            <a:ext cx="291985" cy="626860"/>
            <a:chOff x="6798998" y="2578195"/>
            <a:chExt cx="476555" cy="1023111"/>
          </a:xfrm>
        </p:grpSpPr>
        <p:sp>
          <p:nvSpPr>
            <p:cNvPr id="959" name="Google Shape;959;p9"/>
            <p:cNvSpPr/>
            <p:nvPr/>
          </p:nvSpPr>
          <p:spPr>
            <a:xfrm>
              <a:off x="6798998" y="2971595"/>
              <a:ext cx="476555" cy="629711"/>
            </a:xfrm>
            <a:custGeom>
              <a:avLst/>
              <a:gdLst/>
              <a:ahLst/>
              <a:cxnLst/>
              <a:rect l="l" t="t" r="r" b="b"/>
              <a:pathLst>
                <a:path w="476555" h="629711" extrusionOk="0">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0" name="Google Shape;960;p9"/>
            <p:cNvSpPr/>
            <p:nvPr/>
          </p:nvSpPr>
          <p:spPr>
            <a:xfrm>
              <a:off x="7026852" y="2578195"/>
              <a:ext cx="17700" cy="3969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1" name="Google Shape;961;p9"/>
          <p:cNvGrpSpPr/>
          <p:nvPr/>
        </p:nvGrpSpPr>
        <p:grpSpPr>
          <a:xfrm>
            <a:off x="6996805" y="1"/>
            <a:ext cx="104448" cy="835379"/>
            <a:chOff x="7576714" y="1965553"/>
            <a:chExt cx="170472" cy="1363439"/>
          </a:xfrm>
        </p:grpSpPr>
        <p:sp>
          <p:nvSpPr>
            <p:cNvPr id="962" name="Google Shape;962;p9"/>
            <p:cNvSpPr/>
            <p:nvPr/>
          </p:nvSpPr>
          <p:spPr>
            <a:xfrm>
              <a:off x="7576714" y="2971595"/>
              <a:ext cx="170472" cy="357397"/>
            </a:xfrm>
            <a:custGeom>
              <a:avLst/>
              <a:gdLst/>
              <a:ahLst/>
              <a:cxnLst/>
              <a:rect l="l" t="t" r="r" b="b"/>
              <a:pathLst>
                <a:path w="170472" h="357397" extrusionOk="0">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3" name="Google Shape;963;p9"/>
            <p:cNvSpPr/>
            <p:nvPr/>
          </p:nvSpPr>
          <p:spPr>
            <a:xfrm>
              <a:off x="7652967" y="1965553"/>
              <a:ext cx="17700" cy="1009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4" name="Google Shape;964;p9"/>
          <p:cNvGrpSpPr/>
          <p:nvPr/>
        </p:nvGrpSpPr>
        <p:grpSpPr>
          <a:xfrm>
            <a:off x="3185950" y="-4"/>
            <a:ext cx="176687" cy="1310262"/>
            <a:chOff x="7883572" y="1683399"/>
            <a:chExt cx="288375" cy="2138505"/>
          </a:xfrm>
        </p:grpSpPr>
        <p:sp>
          <p:nvSpPr>
            <p:cNvPr id="965" name="Google Shape;965;p9"/>
            <p:cNvSpPr/>
            <p:nvPr/>
          </p:nvSpPr>
          <p:spPr>
            <a:xfrm>
              <a:off x="7883572" y="2971595"/>
              <a:ext cx="288375" cy="850309"/>
            </a:xfrm>
            <a:custGeom>
              <a:avLst/>
              <a:gdLst/>
              <a:ahLst/>
              <a:cxnLst/>
              <a:rect l="l" t="t" r="r" b="b"/>
              <a:pathLst>
                <a:path w="288375" h="850309" extrusionOk="0">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6" name="Google Shape;966;p9"/>
            <p:cNvSpPr/>
            <p:nvPr/>
          </p:nvSpPr>
          <p:spPr>
            <a:xfrm>
              <a:off x="8024914" y="1683399"/>
              <a:ext cx="17700" cy="1291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7" name="Google Shape;967;p9"/>
          <p:cNvGrpSpPr/>
          <p:nvPr/>
        </p:nvGrpSpPr>
        <p:grpSpPr>
          <a:xfrm>
            <a:off x="2478543" y="103446"/>
            <a:ext cx="96683" cy="110722"/>
            <a:chOff x="3462796" y="2555878"/>
            <a:chExt cx="157798" cy="180711"/>
          </a:xfrm>
        </p:grpSpPr>
        <p:sp>
          <p:nvSpPr>
            <p:cNvPr id="968" name="Google Shape;968;p9"/>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9" name="Google Shape;969;p9"/>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0" name="Google Shape;970;p9"/>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1" name="Google Shape;971;p9"/>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2" name="Google Shape;972;p9"/>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3" name="Google Shape;973;p9"/>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74" name="Google Shape;974;p9"/>
          <p:cNvGrpSpPr/>
          <p:nvPr/>
        </p:nvGrpSpPr>
        <p:grpSpPr>
          <a:xfrm>
            <a:off x="4244226" y="715679"/>
            <a:ext cx="110533" cy="116447"/>
            <a:chOff x="3770248" y="2527300"/>
            <a:chExt cx="180404" cy="190055"/>
          </a:xfrm>
        </p:grpSpPr>
        <p:sp>
          <p:nvSpPr>
            <p:cNvPr id="975" name="Google Shape;975;p9"/>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6" name="Google Shape;976;p9"/>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7" name="Google Shape;977;p9"/>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8" name="Google Shape;978;p9"/>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79" name="Google Shape;979;p9"/>
          <p:cNvGrpSpPr/>
          <p:nvPr/>
        </p:nvGrpSpPr>
        <p:grpSpPr>
          <a:xfrm>
            <a:off x="6547056" y="29477"/>
            <a:ext cx="131398" cy="150478"/>
            <a:chOff x="3462796" y="2555878"/>
            <a:chExt cx="157798" cy="180711"/>
          </a:xfrm>
        </p:grpSpPr>
        <p:sp>
          <p:nvSpPr>
            <p:cNvPr id="980" name="Google Shape;980;p9"/>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1" name="Google Shape;981;p9"/>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2" name="Google Shape;982;p9"/>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3" name="Google Shape;983;p9"/>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4" name="Google Shape;984;p9"/>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5" name="Google Shape;985;p9"/>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86" name="Google Shape;986;p9"/>
          <p:cNvGrpSpPr/>
          <p:nvPr/>
        </p:nvGrpSpPr>
        <p:grpSpPr>
          <a:xfrm>
            <a:off x="5436611" y="1013080"/>
            <a:ext cx="150222" cy="158259"/>
            <a:chOff x="3770248" y="2527300"/>
            <a:chExt cx="180404" cy="190055"/>
          </a:xfrm>
        </p:grpSpPr>
        <p:sp>
          <p:nvSpPr>
            <p:cNvPr id="987" name="Google Shape;987;p9"/>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8" name="Google Shape;988;p9"/>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9" name="Google Shape;989;p9"/>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0" name="Google Shape;990;p9"/>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91" name="Google Shape;991;p9"/>
          <p:cNvGrpSpPr/>
          <p:nvPr/>
        </p:nvGrpSpPr>
        <p:grpSpPr>
          <a:xfrm rot="5400000">
            <a:off x="5283010" y="299034"/>
            <a:ext cx="131398" cy="150460"/>
            <a:chOff x="3462796" y="2555878"/>
            <a:chExt cx="157798" cy="180711"/>
          </a:xfrm>
        </p:grpSpPr>
        <p:sp>
          <p:nvSpPr>
            <p:cNvPr id="992" name="Google Shape;992;p9"/>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3" name="Google Shape;993;p9"/>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4" name="Google Shape;994;p9"/>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5" name="Google Shape;995;p9"/>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6" name="Google Shape;996;p9"/>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7" name="Google Shape;997;p9"/>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98" name="Google Shape;998;p9"/>
          <p:cNvGrpSpPr/>
          <p:nvPr/>
        </p:nvGrpSpPr>
        <p:grpSpPr>
          <a:xfrm>
            <a:off x="2111378" y="797091"/>
            <a:ext cx="110533" cy="116447"/>
            <a:chOff x="3770248" y="2527300"/>
            <a:chExt cx="180404" cy="190055"/>
          </a:xfrm>
        </p:grpSpPr>
        <p:sp>
          <p:nvSpPr>
            <p:cNvPr id="999" name="Google Shape;999;p9"/>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0" name="Google Shape;1000;p9"/>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1" name="Google Shape;1001;p9"/>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2" name="Google Shape;1002;p9"/>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003" name="Google Shape;1003;p9"/>
          <p:cNvGrpSpPr/>
          <p:nvPr/>
        </p:nvGrpSpPr>
        <p:grpSpPr>
          <a:xfrm rot="-2700000">
            <a:off x="7021573" y="1207759"/>
            <a:ext cx="110522" cy="116435"/>
            <a:chOff x="3770248" y="2527300"/>
            <a:chExt cx="180404" cy="190055"/>
          </a:xfrm>
        </p:grpSpPr>
        <p:sp>
          <p:nvSpPr>
            <p:cNvPr id="1004" name="Google Shape;1004;p9"/>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5" name="Google Shape;1005;p9"/>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6" name="Google Shape;1006;p9"/>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7" name="Google Shape;1007;p9"/>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008" name="Google Shape;1008;p9"/>
          <p:cNvGrpSpPr/>
          <p:nvPr/>
        </p:nvGrpSpPr>
        <p:grpSpPr>
          <a:xfrm>
            <a:off x="3301930" y="-2"/>
            <a:ext cx="641313" cy="1441454"/>
            <a:chOff x="2484475" y="746199"/>
            <a:chExt cx="1046700" cy="2352626"/>
          </a:xfrm>
        </p:grpSpPr>
        <p:sp>
          <p:nvSpPr>
            <p:cNvPr id="1009" name="Google Shape;1009;p9"/>
            <p:cNvSpPr/>
            <p:nvPr/>
          </p:nvSpPr>
          <p:spPr>
            <a:xfrm>
              <a:off x="2484475" y="2052125"/>
              <a:ext cx="1046700" cy="10467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9"/>
            <p:cNvSpPr/>
            <p:nvPr/>
          </p:nvSpPr>
          <p:spPr>
            <a:xfrm>
              <a:off x="2643144" y="2210793"/>
              <a:ext cx="729300" cy="7293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1" name="Google Shape;1011;p9"/>
            <p:cNvGrpSpPr/>
            <p:nvPr/>
          </p:nvGrpSpPr>
          <p:grpSpPr>
            <a:xfrm>
              <a:off x="2769703" y="746199"/>
              <a:ext cx="510180" cy="2066757"/>
              <a:chOff x="1818382" y="1899501"/>
              <a:chExt cx="466728" cy="1890730"/>
            </a:xfrm>
          </p:grpSpPr>
          <p:grpSp>
            <p:nvGrpSpPr>
              <p:cNvPr id="1012" name="Google Shape;1012;p9"/>
              <p:cNvGrpSpPr/>
              <p:nvPr/>
            </p:nvGrpSpPr>
            <p:grpSpPr>
              <a:xfrm>
                <a:off x="1818382" y="2971595"/>
                <a:ext cx="466728" cy="818636"/>
                <a:chOff x="1818382" y="2942618"/>
                <a:chExt cx="466728" cy="818636"/>
              </a:xfrm>
            </p:grpSpPr>
            <p:sp>
              <p:nvSpPr>
                <p:cNvPr id="1013" name="Google Shape;1013;p9"/>
                <p:cNvSpPr/>
                <p:nvPr/>
              </p:nvSpPr>
              <p:spPr>
                <a:xfrm>
                  <a:off x="1951772" y="2948396"/>
                  <a:ext cx="202080" cy="208143"/>
                </a:xfrm>
                <a:custGeom>
                  <a:avLst/>
                  <a:gdLst/>
                  <a:ahLst/>
                  <a:cxnLst/>
                  <a:rect l="l" t="t" r="r" b="b"/>
                  <a:pathLst>
                    <a:path w="202080" h="208143" extrusionOk="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4" name="Google Shape;1014;p9"/>
                <p:cNvSpPr/>
                <p:nvPr/>
              </p:nvSpPr>
              <p:spPr>
                <a:xfrm>
                  <a:off x="1833104" y="3156294"/>
                  <a:ext cx="444195" cy="592827"/>
                </a:xfrm>
                <a:custGeom>
                  <a:avLst/>
                  <a:gdLst/>
                  <a:ahLst/>
                  <a:cxnLst/>
                  <a:rect l="l" t="t" r="r" b="b"/>
                  <a:pathLst>
                    <a:path w="444195" h="592827" extrusionOk="0">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5" name="Google Shape;1015;p9"/>
                <p:cNvSpPr/>
                <p:nvPr/>
              </p:nvSpPr>
              <p:spPr>
                <a:xfrm>
                  <a:off x="1818382" y="2942618"/>
                  <a:ext cx="466728" cy="818636"/>
                </a:xfrm>
                <a:custGeom>
                  <a:avLst/>
                  <a:gdLst/>
                  <a:ahLst/>
                  <a:cxnLst/>
                  <a:rect l="l" t="t" r="r" b="b"/>
                  <a:pathLst>
                    <a:path w="466728" h="818636" extrusionOk="0">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16" name="Google Shape;1016;p9"/>
              <p:cNvSpPr/>
              <p:nvPr/>
            </p:nvSpPr>
            <p:spPr>
              <a:xfrm>
                <a:off x="2046061" y="1899501"/>
                <a:ext cx="17700" cy="1078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7" name="Google Shape;1017;p9"/>
            <p:cNvSpPr/>
            <p:nvPr/>
          </p:nvSpPr>
          <p:spPr>
            <a:xfrm>
              <a:off x="2848289" y="2564652"/>
              <a:ext cx="130735" cy="158472"/>
            </a:xfrm>
            <a:custGeom>
              <a:avLst/>
              <a:gdLst/>
              <a:ahLst/>
              <a:cxnLst/>
              <a:rect l="l" t="t" r="r" b="b"/>
              <a:pathLst>
                <a:path w="4784" h="5799" extrusionOk="0">
                  <a:moveTo>
                    <a:pt x="0" y="0"/>
                  </a:moveTo>
                  <a:cubicBezTo>
                    <a:pt x="0" y="2506"/>
                    <a:pt x="2375" y="5110"/>
                    <a:pt x="4784" y="5799"/>
                  </a:cubicBezTo>
                </a:path>
              </a:pathLst>
            </a:custGeom>
            <a:noFill/>
            <a:ln w="19050" cap="rnd" cmpd="sng">
              <a:solidFill>
                <a:schemeClr val="lt1"/>
              </a:solidFill>
              <a:prstDash val="solid"/>
              <a:round/>
              <a:headEnd type="none" w="med" len="med"/>
              <a:tailEnd type="none" w="med" len="med"/>
            </a:ln>
          </p:spPr>
        </p:sp>
      </p:grpSp>
      <p:grpSp>
        <p:nvGrpSpPr>
          <p:cNvPr id="1018" name="Google Shape;1018;p9"/>
          <p:cNvGrpSpPr/>
          <p:nvPr/>
        </p:nvGrpSpPr>
        <p:grpSpPr>
          <a:xfrm>
            <a:off x="4207129" y="-1"/>
            <a:ext cx="554672" cy="791533"/>
            <a:chOff x="3961868" y="621833"/>
            <a:chExt cx="905291" cy="1291877"/>
          </a:xfrm>
        </p:grpSpPr>
        <p:grpSp>
          <p:nvGrpSpPr>
            <p:cNvPr id="1019" name="Google Shape;1019;p9"/>
            <p:cNvGrpSpPr/>
            <p:nvPr/>
          </p:nvGrpSpPr>
          <p:grpSpPr>
            <a:xfrm>
              <a:off x="3961868" y="1008419"/>
              <a:ext cx="905291" cy="905291"/>
              <a:chOff x="764100" y="3623300"/>
              <a:chExt cx="1046700" cy="1046700"/>
            </a:xfrm>
          </p:grpSpPr>
          <p:sp>
            <p:nvSpPr>
              <p:cNvPr id="1020" name="Google Shape;1020;p9"/>
              <p:cNvSpPr/>
              <p:nvPr/>
            </p:nvSpPr>
            <p:spPr>
              <a:xfrm>
                <a:off x="764100" y="3623300"/>
                <a:ext cx="1046700" cy="10467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9"/>
              <p:cNvSpPr/>
              <p:nvPr/>
            </p:nvSpPr>
            <p:spPr>
              <a:xfrm>
                <a:off x="922769" y="3781968"/>
                <a:ext cx="729300" cy="7293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2" name="Google Shape;1022;p9"/>
            <p:cNvGrpSpPr/>
            <p:nvPr/>
          </p:nvGrpSpPr>
          <p:grpSpPr>
            <a:xfrm>
              <a:off x="4155315" y="621833"/>
              <a:ext cx="522826" cy="1099260"/>
              <a:chOff x="2447534" y="2604168"/>
              <a:chExt cx="478297" cy="1005636"/>
            </a:xfrm>
          </p:grpSpPr>
          <p:grpSp>
            <p:nvGrpSpPr>
              <p:cNvPr id="1023" name="Google Shape;1023;p9"/>
              <p:cNvGrpSpPr/>
              <p:nvPr/>
            </p:nvGrpSpPr>
            <p:grpSpPr>
              <a:xfrm>
                <a:off x="2447534" y="2604168"/>
                <a:ext cx="478297" cy="1005636"/>
                <a:chOff x="2447534" y="2604168"/>
                <a:chExt cx="478297" cy="1005636"/>
              </a:xfrm>
            </p:grpSpPr>
            <p:grpSp>
              <p:nvGrpSpPr>
                <p:cNvPr id="1024" name="Google Shape;1024;p9"/>
                <p:cNvGrpSpPr/>
                <p:nvPr/>
              </p:nvGrpSpPr>
              <p:grpSpPr>
                <a:xfrm>
                  <a:off x="2447534" y="2971595"/>
                  <a:ext cx="478297" cy="638209"/>
                  <a:chOff x="2447534" y="3081786"/>
                  <a:chExt cx="478297" cy="638209"/>
                </a:xfrm>
              </p:grpSpPr>
              <p:sp>
                <p:nvSpPr>
                  <p:cNvPr id="1025" name="Google Shape;1025;p9"/>
                  <p:cNvSpPr/>
                  <p:nvPr/>
                </p:nvSpPr>
                <p:spPr>
                  <a:xfrm>
                    <a:off x="2591014" y="3097533"/>
                    <a:ext cx="179593" cy="168416"/>
                  </a:xfrm>
                  <a:custGeom>
                    <a:avLst/>
                    <a:gdLst/>
                    <a:ahLst/>
                    <a:cxnLst/>
                    <a:rect l="l" t="t" r="r" b="b"/>
                    <a:pathLst>
                      <a:path w="179593" h="168416" extrusionOk="0">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6" name="Google Shape;1026;p9"/>
                  <p:cNvSpPr/>
                  <p:nvPr/>
                </p:nvSpPr>
                <p:spPr>
                  <a:xfrm>
                    <a:off x="2458233" y="3250561"/>
                    <a:ext cx="453667" cy="462047"/>
                  </a:xfrm>
                  <a:custGeom>
                    <a:avLst/>
                    <a:gdLst/>
                    <a:ahLst/>
                    <a:cxnLst/>
                    <a:rect l="l" t="t" r="r" b="b"/>
                    <a:pathLst>
                      <a:path w="453667" h="462047" extrusionOk="0">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7" name="Google Shape;1027;p9"/>
                  <p:cNvSpPr/>
                  <p:nvPr/>
                </p:nvSpPr>
                <p:spPr>
                  <a:xfrm>
                    <a:off x="2447534" y="3081786"/>
                    <a:ext cx="478297" cy="638209"/>
                  </a:xfrm>
                  <a:custGeom>
                    <a:avLst/>
                    <a:gdLst/>
                    <a:ahLst/>
                    <a:cxnLst/>
                    <a:rect l="l" t="t" r="r" b="b"/>
                    <a:pathLst>
                      <a:path w="478297" h="638209" extrusionOk="0">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28" name="Google Shape;1028;p9"/>
                <p:cNvSpPr/>
                <p:nvPr/>
              </p:nvSpPr>
              <p:spPr>
                <a:xfrm>
                  <a:off x="2675601" y="2604168"/>
                  <a:ext cx="17700" cy="373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9" name="Google Shape;1029;p9"/>
              <p:cNvSpPr/>
              <p:nvPr/>
            </p:nvSpPr>
            <p:spPr>
              <a:xfrm>
                <a:off x="2546350" y="3472450"/>
                <a:ext cx="97850" cy="61625"/>
              </a:xfrm>
              <a:custGeom>
                <a:avLst/>
                <a:gdLst/>
                <a:ahLst/>
                <a:cxnLst/>
                <a:rect l="l" t="t" r="r" b="b"/>
                <a:pathLst>
                  <a:path w="3914" h="2465" extrusionOk="0">
                    <a:moveTo>
                      <a:pt x="0" y="0"/>
                    </a:moveTo>
                    <a:cubicBezTo>
                      <a:pt x="946" y="1217"/>
                      <a:pt x="2412" y="2117"/>
                      <a:pt x="3914" y="2465"/>
                    </a:cubicBezTo>
                  </a:path>
                </a:pathLst>
              </a:custGeom>
              <a:noFill/>
              <a:ln w="19050" cap="rnd" cmpd="sng">
                <a:solidFill>
                  <a:schemeClr val="lt1"/>
                </a:solidFill>
                <a:prstDash val="solid"/>
                <a:round/>
                <a:headEnd type="none" w="med" len="med"/>
                <a:tailEnd type="none" w="med" len="med"/>
              </a:ln>
            </p:spPr>
          </p:sp>
          <p:sp>
            <p:nvSpPr>
              <p:cNvPr id="1030" name="Google Shape;1030;p9"/>
              <p:cNvSpPr/>
              <p:nvPr/>
            </p:nvSpPr>
            <p:spPr>
              <a:xfrm>
                <a:off x="2515525" y="3392700"/>
                <a:ext cx="9075" cy="19950"/>
              </a:xfrm>
              <a:custGeom>
                <a:avLst/>
                <a:gdLst/>
                <a:ahLst/>
                <a:cxnLst/>
                <a:rect l="l" t="t" r="r" b="b"/>
                <a:pathLst>
                  <a:path w="363" h="798" extrusionOk="0">
                    <a:moveTo>
                      <a:pt x="0" y="0"/>
                    </a:moveTo>
                    <a:cubicBezTo>
                      <a:pt x="182" y="399"/>
                      <a:pt x="182" y="399"/>
                      <a:pt x="363" y="798"/>
                    </a:cubicBezTo>
                  </a:path>
                </a:pathLst>
              </a:custGeom>
              <a:noFill/>
              <a:ln w="19050" cap="rnd" cmpd="sng">
                <a:solidFill>
                  <a:schemeClr val="lt1"/>
                </a:solidFill>
                <a:prstDash val="solid"/>
                <a:round/>
                <a:headEnd type="none" w="med" len="med"/>
                <a:tailEnd type="none" w="med" len="med"/>
              </a:ln>
            </p:spPr>
          </p:sp>
        </p:grpSp>
      </p:grpSp>
      <p:grpSp>
        <p:nvGrpSpPr>
          <p:cNvPr id="1031" name="Google Shape;1031;p9"/>
          <p:cNvGrpSpPr/>
          <p:nvPr/>
        </p:nvGrpSpPr>
        <p:grpSpPr>
          <a:xfrm>
            <a:off x="4962190" y="-7"/>
            <a:ext cx="320336" cy="486565"/>
            <a:chOff x="5194218" y="621823"/>
            <a:chExt cx="522827" cy="794132"/>
          </a:xfrm>
        </p:grpSpPr>
        <p:grpSp>
          <p:nvGrpSpPr>
            <p:cNvPr id="1032" name="Google Shape;1032;p9"/>
            <p:cNvGrpSpPr/>
            <p:nvPr/>
          </p:nvGrpSpPr>
          <p:grpSpPr>
            <a:xfrm>
              <a:off x="5194218" y="893129"/>
              <a:ext cx="522827" cy="522827"/>
              <a:chOff x="764100" y="3623300"/>
              <a:chExt cx="1046700" cy="1046700"/>
            </a:xfrm>
          </p:grpSpPr>
          <p:sp>
            <p:nvSpPr>
              <p:cNvPr id="1033" name="Google Shape;1033;p9"/>
              <p:cNvSpPr/>
              <p:nvPr/>
            </p:nvSpPr>
            <p:spPr>
              <a:xfrm>
                <a:off x="764100" y="3623300"/>
                <a:ext cx="1046700" cy="10467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9"/>
              <p:cNvSpPr/>
              <p:nvPr/>
            </p:nvSpPr>
            <p:spPr>
              <a:xfrm>
                <a:off x="922769" y="3781968"/>
                <a:ext cx="729300" cy="7293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5" name="Google Shape;1035;p9"/>
            <p:cNvGrpSpPr/>
            <p:nvPr/>
          </p:nvGrpSpPr>
          <p:grpSpPr>
            <a:xfrm>
              <a:off x="5371921" y="621823"/>
              <a:ext cx="182209" cy="655932"/>
              <a:chOff x="3305183" y="2722527"/>
              <a:chExt cx="166690" cy="600065"/>
            </a:xfrm>
          </p:grpSpPr>
          <p:grpSp>
            <p:nvGrpSpPr>
              <p:cNvPr id="1036" name="Google Shape;1036;p9"/>
              <p:cNvGrpSpPr/>
              <p:nvPr/>
            </p:nvGrpSpPr>
            <p:grpSpPr>
              <a:xfrm>
                <a:off x="3305183" y="2722527"/>
                <a:ext cx="166690" cy="600065"/>
                <a:chOff x="3305183" y="2722527"/>
                <a:chExt cx="166690" cy="600065"/>
              </a:xfrm>
            </p:grpSpPr>
            <p:grpSp>
              <p:nvGrpSpPr>
                <p:cNvPr id="1037" name="Google Shape;1037;p9"/>
                <p:cNvGrpSpPr/>
                <p:nvPr/>
              </p:nvGrpSpPr>
              <p:grpSpPr>
                <a:xfrm>
                  <a:off x="3305183" y="2971595"/>
                  <a:ext cx="166690" cy="350998"/>
                  <a:chOff x="3305183" y="3146560"/>
                  <a:chExt cx="166690" cy="350998"/>
                </a:xfrm>
              </p:grpSpPr>
              <p:sp>
                <p:nvSpPr>
                  <p:cNvPr id="1038" name="Google Shape;1038;p9"/>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9" name="Google Shape;1039;p9"/>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0" name="Google Shape;1040;p9"/>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41" name="Google Shape;1041;p9"/>
                <p:cNvSpPr/>
                <p:nvPr/>
              </p:nvSpPr>
              <p:spPr>
                <a:xfrm>
                  <a:off x="3375891" y="2722527"/>
                  <a:ext cx="17700" cy="2556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2" name="Google Shape;1042;p9"/>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19050" cap="rnd" cmpd="sng">
                <a:solidFill>
                  <a:schemeClr val="lt1"/>
                </a:solidFill>
                <a:prstDash val="solid"/>
                <a:round/>
                <a:headEnd type="none" w="med" len="med"/>
                <a:tailEnd type="none" w="med" len="med"/>
              </a:ln>
            </p:spPr>
          </p:sp>
        </p:grpSp>
      </p:grpSp>
      <p:grpSp>
        <p:nvGrpSpPr>
          <p:cNvPr id="1043" name="Google Shape;1043;p9"/>
          <p:cNvGrpSpPr/>
          <p:nvPr/>
        </p:nvGrpSpPr>
        <p:grpSpPr>
          <a:xfrm>
            <a:off x="6573945" y="2"/>
            <a:ext cx="527288" cy="1319623"/>
            <a:chOff x="7824797" y="870572"/>
            <a:chExt cx="860597" cy="2153783"/>
          </a:xfrm>
        </p:grpSpPr>
        <p:grpSp>
          <p:nvGrpSpPr>
            <p:cNvPr id="1044" name="Google Shape;1044;p9"/>
            <p:cNvGrpSpPr/>
            <p:nvPr/>
          </p:nvGrpSpPr>
          <p:grpSpPr>
            <a:xfrm>
              <a:off x="7824797" y="1891931"/>
              <a:ext cx="860597" cy="1132425"/>
              <a:chOff x="764100" y="3623300"/>
              <a:chExt cx="1046700" cy="1046700"/>
            </a:xfrm>
          </p:grpSpPr>
          <p:sp>
            <p:nvSpPr>
              <p:cNvPr id="1045" name="Google Shape;1045;p9"/>
              <p:cNvSpPr/>
              <p:nvPr/>
            </p:nvSpPr>
            <p:spPr>
              <a:xfrm>
                <a:off x="764100" y="3623300"/>
                <a:ext cx="1046700" cy="10467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9"/>
              <p:cNvSpPr/>
              <p:nvPr/>
            </p:nvSpPr>
            <p:spPr>
              <a:xfrm>
                <a:off x="922769" y="3781968"/>
                <a:ext cx="729300" cy="7293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7" name="Google Shape;1047;p9"/>
            <p:cNvGrpSpPr/>
            <p:nvPr/>
          </p:nvGrpSpPr>
          <p:grpSpPr>
            <a:xfrm>
              <a:off x="8100547" y="870572"/>
              <a:ext cx="300376" cy="1935114"/>
              <a:chOff x="3792712" y="2051381"/>
              <a:chExt cx="274793" cy="1770299"/>
            </a:xfrm>
          </p:grpSpPr>
          <p:grpSp>
            <p:nvGrpSpPr>
              <p:cNvPr id="1048" name="Google Shape;1048;p9"/>
              <p:cNvGrpSpPr/>
              <p:nvPr/>
            </p:nvGrpSpPr>
            <p:grpSpPr>
              <a:xfrm>
                <a:off x="3792712" y="2051381"/>
                <a:ext cx="274793" cy="1770299"/>
                <a:chOff x="3792712" y="2051381"/>
                <a:chExt cx="274793" cy="1770299"/>
              </a:xfrm>
            </p:grpSpPr>
            <p:grpSp>
              <p:nvGrpSpPr>
                <p:cNvPr id="1049" name="Google Shape;1049;p9"/>
                <p:cNvGrpSpPr/>
                <p:nvPr/>
              </p:nvGrpSpPr>
              <p:grpSpPr>
                <a:xfrm>
                  <a:off x="3792712" y="2971595"/>
                  <a:ext cx="274793" cy="850085"/>
                  <a:chOff x="3792712" y="2879468"/>
                  <a:chExt cx="274793" cy="850085"/>
                </a:xfrm>
              </p:grpSpPr>
              <p:sp>
                <p:nvSpPr>
                  <p:cNvPr id="1050" name="Google Shape;1050;p9"/>
                  <p:cNvSpPr/>
                  <p:nvPr/>
                </p:nvSpPr>
                <p:spPr>
                  <a:xfrm>
                    <a:off x="3798083" y="3085793"/>
                    <a:ext cx="261578" cy="637356"/>
                  </a:xfrm>
                  <a:custGeom>
                    <a:avLst/>
                    <a:gdLst/>
                    <a:ahLst/>
                    <a:cxnLst/>
                    <a:rect l="l" t="t" r="r" b="b"/>
                    <a:pathLst>
                      <a:path w="261578" h="637356" extrusionOk="0">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1" name="Google Shape;1051;p9"/>
                  <p:cNvSpPr/>
                  <p:nvPr/>
                </p:nvSpPr>
                <p:spPr>
                  <a:xfrm>
                    <a:off x="3849902" y="2886279"/>
                    <a:ext cx="160096" cy="197298"/>
                  </a:xfrm>
                  <a:custGeom>
                    <a:avLst/>
                    <a:gdLst/>
                    <a:ahLst/>
                    <a:cxnLst/>
                    <a:rect l="l" t="t" r="r" b="b"/>
                    <a:pathLst>
                      <a:path w="160096" h="197298" extrusionOk="0">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2" name="Google Shape;1052;p9"/>
                  <p:cNvSpPr/>
                  <p:nvPr/>
                </p:nvSpPr>
                <p:spPr>
                  <a:xfrm>
                    <a:off x="3792712" y="2879468"/>
                    <a:ext cx="274793" cy="850085"/>
                  </a:xfrm>
                  <a:custGeom>
                    <a:avLst/>
                    <a:gdLst/>
                    <a:ahLst/>
                    <a:cxnLst/>
                    <a:rect l="l" t="t" r="r" b="b"/>
                    <a:pathLst>
                      <a:path w="274793" h="850085" extrusionOk="0">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53" name="Google Shape;1053;p9"/>
                <p:cNvSpPr/>
                <p:nvPr/>
              </p:nvSpPr>
              <p:spPr>
                <a:xfrm>
                  <a:off x="3923176" y="2051381"/>
                  <a:ext cx="17700" cy="926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4" name="Google Shape;1054;p9"/>
              <p:cNvSpPr/>
              <p:nvPr/>
            </p:nvSpPr>
            <p:spPr>
              <a:xfrm>
                <a:off x="3834925" y="3637375"/>
                <a:ext cx="76100" cy="135925"/>
              </a:xfrm>
              <a:custGeom>
                <a:avLst/>
                <a:gdLst/>
                <a:ahLst/>
                <a:cxnLst/>
                <a:rect l="l" t="t" r="r" b="b"/>
                <a:pathLst>
                  <a:path w="3044" h="5437" extrusionOk="0">
                    <a:moveTo>
                      <a:pt x="0" y="0"/>
                    </a:moveTo>
                    <a:cubicBezTo>
                      <a:pt x="372" y="2043"/>
                      <a:pt x="1116" y="4666"/>
                      <a:pt x="3044" y="5437"/>
                    </a:cubicBezTo>
                  </a:path>
                </a:pathLst>
              </a:custGeom>
              <a:noFill/>
              <a:ln w="19050" cap="rnd" cmpd="sng">
                <a:solidFill>
                  <a:schemeClr val="lt1"/>
                </a:solidFill>
                <a:prstDash val="solid"/>
                <a:round/>
                <a:headEnd type="none" w="med" len="med"/>
                <a:tailEnd type="none" w="med" len="med"/>
              </a:ln>
            </p:spPr>
          </p:sp>
          <p:sp>
            <p:nvSpPr>
              <p:cNvPr id="1055" name="Google Shape;1055;p9"/>
              <p:cNvSpPr/>
              <p:nvPr/>
            </p:nvSpPr>
            <p:spPr>
              <a:xfrm>
                <a:off x="3834925" y="3552200"/>
                <a:ext cx="1825" cy="21750"/>
              </a:xfrm>
              <a:custGeom>
                <a:avLst/>
                <a:gdLst/>
                <a:ahLst/>
                <a:cxnLst/>
                <a:rect l="l" t="t" r="r" b="b"/>
                <a:pathLst>
                  <a:path w="73" h="870" extrusionOk="0">
                    <a:moveTo>
                      <a:pt x="0" y="0"/>
                    </a:moveTo>
                    <a:cubicBezTo>
                      <a:pt x="37" y="435"/>
                      <a:pt x="37" y="435"/>
                      <a:pt x="73" y="870"/>
                    </a:cubicBezTo>
                  </a:path>
                </a:pathLst>
              </a:custGeom>
              <a:noFill/>
              <a:ln w="19050" cap="rnd" cmpd="sng">
                <a:solidFill>
                  <a:schemeClr val="lt1"/>
                </a:solidFill>
                <a:prstDash val="solid"/>
                <a:round/>
                <a:headEnd type="none" w="med" len="med"/>
                <a:tailEnd type="none" w="med" len="med"/>
              </a:ln>
            </p:spPr>
          </p:sp>
        </p:grpSp>
      </p:grpSp>
      <p:grpSp>
        <p:nvGrpSpPr>
          <p:cNvPr id="1056" name="Google Shape;1056;p9"/>
          <p:cNvGrpSpPr/>
          <p:nvPr/>
        </p:nvGrpSpPr>
        <p:grpSpPr>
          <a:xfrm>
            <a:off x="2510399" y="7"/>
            <a:ext cx="641313" cy="1028549"/>
            <a:chOff x="1192601" y="746213"/>
            <a:chExt cx="1046700" cy="1678715"/>
          </a:xfrm>
        </p:grpSpPr>
        <p:grpSp>
          <p:nvGrpSpPr>
            <p:cNvPr id="1057" name="Google Shape;1057;p9"/>
            <p:cNvGrpSpPr/>
            <p:nvPr/>
          </p:nvGrpSpPr>
          <p:grpSpPr>
            <a:xfrm>
              <a:off x="1192601" y="1378228"/>
              <a:ext cx="1046700" cy="1046700"/>
              <a:chOff x="764100" y="3623300"/>
              <a:chExt cx="1046700" cy="1046700"/>
            </a:xfrm>
          </p:grpSpPr>
          <p:sp>
            <p:nvSpPr>
              <p:cNvPr id="1058" name="Google Shape;1058;p9"/>
              <p:cNvSpPr/>
              <p:nvPr/>
            </p:nvSpPr>
            <p:spPr>
              <a:xfrm>
                <a:off x="764100" y="3623300"/>
                <a:ext cx="1046700" cy="10467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9"/>
              <p:cNvSpPr/>
              <p:nvPr/>
            </p:nvSpPr>
            <p:spPr>
              <a:xfrm>
                <a:off x="922769" y="3781968"/>
                <a:ext cx="729300" cy="7293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0" name="Google Shape;1060;p9"/>
            <p:cNvGrpSpPr/>
            <p:nvPr/>
          </p:nvGrpSpPr>
          <p:grpSpPr>
            <a:xfrm>
              <a:off x="1417979" y="746213"/>
              <a:ext cx="580390" cy="1384973"/>
              <a:chOff x="522260" y="2632808"/>
              <a:chExt cx="530958" cy="1267014"/>
            </a:xfrm>
          </p:grpSpPr>
          <p:grpSp>
            <p:nvGrpSpPr>
              <p:cNvPr id="1061" name="Google Shape;1061;p9"/>
              <p:cNvGrpSpPr/>
              <p:nvPr/>
            </p:nvGrpSpPr>
            <p:grpSpPr>
              <a:xfrm>
                <a:off x="522260" y="2632808"/>
                <a:ext cx="530958" cy="1267014"/>
                <a:chOff x="522260" y="2632808"/>
                <a:chExt cx="530958" cy="1267014"/>
              </a:xfrm>
            </p:grpSpPr>
            <p:grpSp>
              <p:nvGrpSpPr>
                <p:cNvPr id="1062" name="Google Shape;1062;p9"/>
                <p:cNvGrpSpPr/>
                <p:nvPr/>
              </p:nvGrpSpPr>
              <p:grpSpPr>
                <a:xfrm>
                  <a:off x="522260" y="2971595"/>
                  <a:ext cx="530958" cy="928227"/>
                  <a:chOff x="522260" y="2971595"/>
                  <a:chExt cx="530958" cy="928227"/>
                </a:xfrm>
              </p:grpSpPr>
              <p:sp>
                <p:nvSpPr>
                  <p:cNvPr id="1063" name="Google Shape;1063;p9"/>
                  <p:cNvSpPr/>
                  <p:nvPr/>
                </p:nvSpPr>
                <p:spPr>
                  <a:xfrm>
                    <a:off x="531045" y="3193814"/>
                    <a:ext cx="510950" cy="500199"/>
                  </a:xfrm>
                  <a:custGeom>
                    <a:avLst/>
                    <a:gdLst/>
                    <a:ahLst/>
                    <a:cxnLst/>
                    <a:rect l="l" t="t" r="r" b="b"/>
                    <a:pathLst>
                      <a:path w="510950" h="500199" extrusionOk="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4" name="Google Shape;1064;p9"/>
                  <p:cNvSpPr/>
                  <p:nvPr/>
                </p:nvSpPr>
                <p:spPr>
                  <a:xfrm>
                    <a:off x="551585" y="3672350"/>
                    <a:ext cx="488949" cy="214629"/>
                  </a:xfrm>
                  <a:custGeom>
                    <a:avLst/>
                    <a:gdLst/>
                    <a:ahLst/>
                    <a:cxnLst/>
                    <a:rect l="l" t="t" r="r" b="b"/>
                    <a:pathLst>
                      <a:path w="488949" h="214629" extrusionOk="0">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5" name="Google Shape;1065;p9"/>
                  <p:cNvSpPr/>
                  <p:nvPr/>
                </p:nvSpPr>
                <p:spPr>
                  <a:xfrm>
                    <a:off x="685838" y="2977833"/>
                    <a:ext cx="219884" cy="234649"/>
                  </a:xfrm>
                  <a:custGeom>
                    <a:avLst/>
                    <a:gdLst/>
                    <a:ahLst/>
                    <a:cxnLst/>
                    <a:rect l="l" t="t" r="r" b="b"/>
                    <a:pathLst>
                      <a:path w="219884" h="234649" extrusionOk="0">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6" name="Google Shape;1066;p9"/>
                  <p:cNvSpPr/>
                  <p:nvPr/>
                </p:nvSpPr>
                <p:spPr>
                  <a:xfrm>
                    <a:off x="522260" y="2971595"/>
                    <a:ext cx="530958" cy="928227"/>
                  </a:xfrm>
                  <a:custGeom>
                    <a:avLst/>
                    <a:gdLst/>
                    <a:ahLst/>
                    <a:cxnLst/>
                    <a:rect l="l" t="t" r="r" b="b"/>
                    <a:pathLst>
                      <a:path w="530958" h="928227" extrusionOk="0">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67" name="Google Shape;1067;p9"/>
                <p:cNvSpPr/>
                <p:nvPr/>
              </p:nvSpPr>
              <p:spPr>
                <a:xfrm>
                  <a:off x="786932" y="2632808"/>
                  <a:ext cx="17700" cy="345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8" name="Google Shape;1068;p9"/>
              <p:cNvSpPr/>
              <p:nvPr/>
            </p:nvSpPr>
            <p:spPr>
              <a:xfrm>
                <a:off x="636125" y="3766050"/>
                <a:ext cx="121425" cy="74300"/>
              </a:xfrm>
              <a:custGeom>
                <a:avLst/>
                <a:gdLst/>
                <a:ahLst/>
                <a:cxnLst/>
                <a:rect l="l" t="t" r="r" b="b"/>
                <a:pathLst>
                  <a:path w="4857" h="2972" extrusionOk="0">
                    <a:moveTo>
                      <a:pt x="0" y="0"/>
                    </a:moveTo>
                    <a:cubicBezTo>
                      <a:pt x="1186" y="1482"/>
                      <a:pt x="3080" y="2306"/>
                      <a:pt x="4857" y="2972"/>
                    </a:cubicBezTo>
                  </a:path>
                </a:pathLst>
              </a:custGeom>
              <a:noFill/>
              <a:ln w="19050" cap="rnd" cmpd="sng">
                <a:solidFill>
                  <a:schemeClr val="lt1"/>
                </a:solidFill>
                <a:prstDash val="solid"/>
                <a:round/>
                <a:headEnd type="none" w="med" len="med"/>
                <a:tailEnd type="none" w="med" len="med"/>
              </a:ln>
            </p:spPr>
          </p:sp>
        </p:grpSp>
      </p:grpSp>
      <p:grpSp>
        <p:nvGrpSpPr>
          <p:cNvPr id="1069" name="Google Shape;1069;p9"/>
          <p:cNvGrpSpPr/>
          <p:nvPr/>
        </p:nvGrpSpPr>
        <p:grpSpPr>
          <a:xfrm>
            <a:off x="5462591" y="6"/>
            <a:ext cx="641313" cy="1178098"/>
            <a:chOff x="6010934" y="870580"/>
            <a:chExt cx="1046700" cy="1922797"/>
          </a:xfrm>
        </p:grpSpPr>
        <p:grpSp>
          <p:nvGrpSpPr>
            <p:cNvPr id="1070" name="Google Shape;1070;p9"/>
            <p:cNvGrpSpPr/>
            <p:nvPr/>
          </p:nvGrpSpPr>
          <p:grpSpPr>
            <a:xfrm>
              <a:off x="6010934" y="1746678"/>
              <a:ext cx="1046700" cy="1046700"/>
              <a:chOff x="764100" y="3623300"/>
              <a:chExt cx="1046700" cy="1046700"/>
            </a:xfrm>
          </p:grpSpPr>
          <p:sp>
            <p:nvSpPr>
              <p:cNvPr id="1071" name="Google Shape;1071;p9"/>
              <p:cNvSpPr/>
              <p:nvPr/>
            </p:nvSpPr>
            <p:spPr>
              <a:xfrm>
                <a:off x="764100" y="3623300"/>
                <a:ext cx="1046700" cy="10467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9"/>
              <p:cNvSpPr/>
              <p:nvPr/>
            </p:nvSpPr>
            <p:spPr>
              <a:xfrm>
                <a:off x="922769" y="3781968"/>
                <a:ext cx="729300" cy="7293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3" name="Google Shape;1073;p9"/>
            <p:cNvGrpSpPr/>
            <p:nvPr/>
          </p:nvGrpSpPr>
          <p:grpSpPr>
            <a:xfrm>
              <a:off x="6308747" y="870580"/>
              <a:ext cx="441786" cy="1701306"/>
              <a:chOff x="1121941" y="2406098"/>
              <a:chExt cx="404159" cy="1556405"/>
            </a:xfrm>
          </p:grpSpPr>
          <p:grpSp>
            <p:nvGrpSpPr>
              <p:cNvPr id="1074" name="Google Shape;1074;p9"/>
              <p:cNvGrpSpPr/>
              <p:nvPr/>
            </p:nvGrpSpPr>
            <p:grpSpPr>
              <a:xfrm>
                <a:off x="1121941" y="2406098"/>
                <a:ext cx="404159" cy="1556405"/>
                <a:chOff x="1121941" y="2406098"/>
                <a:chExt cx="404159" cy="1556405"/>
              </a:xfrm>
            </p:grpSpPr>
            <p:grpSp>
              <p:nvGrpSpPr>
                <p:cNvPr id="1075" name="Google Shape;1075;p9"/>
                <p:cNvGrpSpPr/>
                <p:nvPr/>
              </p:nvGrpSpPr>
              <p:grpSpPr>
                <a:xfrm>
                  <a:off x="1121941" y="2971595"/>
                  <a:ext cx="404159" cy="990908"/>
                  <a:chOff x="1121941" y="2969319"/>
                  <a:chExt cx="404159" cy="990908"/>
                </a:xfrm>
              </p:grpSpPr>
              <p:sp>
                <p:nvSpPr>
                  <p:cNvPr id="1076" name="Google Shape;1076;p9"/>
                  <p:cNvSpPr/>
                  <p:nvPr/>
                </p:nvSpPr>
                <p:spPr>
                  <a:xfrm>
                    <a:off x="1210876" y="2975878"/>
                    <a:ext cx="215728" cy="222824"/>
                  </a:xfrm>
                  <a:custGeom>
                    <a:avLst/>
                    <a:gdLst/>
                    <a:ahLst/>
                    <a:cxnLst/>
                    <a:rect l="l" t="t" r="r" b="b"/>
                    <a:pathLst>
                      <a:path w="215728" h="222824" extrusionOk="0">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7" name="Google Shape;1077;p9"/>
                  <p:cNvSpPr/>
                  <p:nvPr/>
                </p:nvSpPr>
                <p:spPr>
                  <a:xfrm>
                    <a:off x="1160257" y="3179981"/>
                    <a:ext cx="324636" cy="229478"/>
                  </a:xfrm>
                  <a:custGeom>
                    <a:avLst/>
                    <a:gdLst/>
                    <a:ahLst/>
                    <a:cxnLst/>
                    <a:rect l="l" t="t" r="r" b="b"/>
                    <a:pathLst>
                      <a:path w="324636" h="229478" extrusionOk="0">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8" name="Google Shape;1078;p9"/>
                  <p:cNvSpPr/>
                  <p:nvPr/>
                </p:nvSpPr>
                <p:spPr>
                  <a:xfrm>
                    <a:off x="1128931" y="3411844"/>
                    <a:ext cx="389306" cy="540604"/>
                  </a:xfrm>
                  <a:custGeom>
                    <a:avLst/>
                    <a:gdLst/>
                    <a:ahLst/>
                    <a:cxnLst/>
                    <a:rect l="l" t="t" r="r" b="b"/>
                    <a:pathLst>
                      <a:path w="389306" h="540604" extrusionOk="0">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9" name="Google Shape;1079;p9"/>
                  <p:cNvSpPr/>
                  <p:nvPr/>
                </p:nvSpPr>
                <p:spPr>
                  <a:xfrm>
                    <a:off x="1121941" y="2969319"/>
                    <a:ext cx="404159" cy="990908"/>
                  </a:xfrm>
                  <a:custGeom>
                    <a:avLst/>
                    <a:gdLst/>
                    <a:ahLst/>
                    <a:cxnLst/>
                    <a:rect l="l" t="t" r="r" b="b"/>
                    <a:pathLst>
                      <a:path w="404159" h="990908" extrusionOk="0">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80" name="Google Shape;1080;p9"/>
                <p:cNvSpPr/>
                <p:nvPr/>
              </p:nvSpPr>
              <p:spPr>
                <a:xfrm>
                  <a:off x="1308638" y="2406098"/>
                  <a:ext cx="17700" cy="571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1" name="Google Shape;1081;p9"/>
              <p:cNvSpPr/>
              <p:nvPr/>
            </p:nvSpPr>
            <p:spPr>
              <a:xfrm>
                <a:off x="1183450" y="3621050"/>
                <a:ext cx="70700" cy="18125"/>
              </a:xfrm>
              <a:custGeom>
                <a:avLst/>
                <a:gdLst/>
                <a:ahLst/>
                <a:cxnLst/>
                <a:rect l="l" t="t" r="r" b="b"/>
                <a:pathLst>
                  <a:path w="2828" h="725" extrusionOk="0">
                    <a:moveTo>
                      <a:pt x="0" y="725"/>
                    </a:moveTo>
                    <a:cubicBezTo>
                      <a:pt x="930" y="439"/>
                      <a:pt x="1889" y="256"/>
                      <a:pt x="2828" y="0"/>
                    </a:cubicBezTo>
                  </a:path>
                </a:pathLst>
              </a:custGeom>
              <a:noFill/>
              <a:ln w="19050" cap="rnd" cmpd="sng">
                <a:solidFill>
                  <a:schemeClr val="lt1"/>
                </a:solidFill>
                <a:prstDash val="solid"/>
                <a:round/>
                <a:headEnd type="none" w="med" len="med"/>
                <a:tailEnd type="none" w="med" len="med"/>
              </a:ln>
            </p:spPr>
          </p:sp>
          <p:sp>
            <p:nvSpPr>
              <p:cNvPr id="1082" name="Google Shape;1082;p9"/>
              <p:cNvSpPr/>
              <p:nvPr/>
            </p:nvSpPr>
            <p:spPr>
              <a:xfrm>
                <a:off x="1188900" y="3717125"/>
                <a:ext cx="76125" cy="18100"/>
              </a:xfrm>
              <a:custGeom>
                <a:avLst/>
                <a:gdLst/>
                <a:ahLst/>
                <a:cxnLst/>
                <a:rect l="l" t="t" r="r" b="b"/>
                <a:pathLst>
                  <a:path w="3045" h="724" extrusionOk="0">
                    <a:moveTo>
                      <a:pt x="0" y="724"/>
                    </a:moveTo>
                    <a:cubicBezTo>
                      <a:pt x="995" y="410"/>
                      <a:pt x="2019" y="187"/>
                      <a:pt x="3045" y="0"/>
                    </a:cubicBezTo>
                  </a:path>
                </a:pathLst>
              </a:custGeom>
              <a:noFill/>
              <a:ln w="19050" cap="rnd" cmpd="sng">
                <a:solidFill>
                  <a:schemeClr val="lt1"/>
                </a:solidFill>
                <a:prstDash val="solid"/>
                <a:round/>
                <a:headEnd type="none" w="med" len="med"/>
                <a:tailEnd type="none" w="med" len="med"/>
              </a:ln>
            </p:spPr>
          </p:sp>
          <p:sp>
            <p:nvSpPr>
              <p:cNvPr id="1083" name="Google Shape;1083;p9"/>
              <p:cNvSpPr/>
              <p:nvPr/>
            </p:nvSpPr>
            <p:spPr>
              <a:xfrm>
                <a:off x="1185275" y="3820425"/>
                <a:ext cx="39875" cy="9050"/>
              </a:xfrm>
              <a:custGeom>
                <a:avLst/>
                <a:gdLst/>
                <a:ahLst/>
                <a:cxnLst/>
                <a:rect l="l" t="t" r="r" b="b"/>
                <a:pathLst>
                  <a:path w="1595" h="362" extrusionOk="0">
                    <a:moveTo>
                      <a:pt x="0" y="362"/>
                    </a:moveTo>
                    <a:cubicBezTo>
                      <a:pt x="526" y="219"/>
                      <a:pt x="1059" y="97"/>
                      <a:pt x="1595" y="0"/>
                    </a:cubicBezTo>
                  </a:path>
                </a:pathLst>
              </a:custGeom>
              <a:noFill/>
              <a:ln w="19050" cap="rnd" cmpd="sng">
                <a:solidFill>
                  <a:schemeClr val="lt1"/>
                </a:solidFill>
                <a:prstDash val="solid"/>
                <a:round/>
                <a:headEnd type="none" w="med" len="med"/>
                <a:tailEnd type="none" w="med" len="med"/>
              </a:ln>
            </p:spPr>
          </p:sp>
          <p:sp>
            <p:nvSpPr>
              <p:cNvPr id="1084" name="Google Shape;1084;p9"/>
              <p:cNvSpPr/>
              <p:nvPr/>
            </p:nvSpPr>
            <p:spPr>
              <a:xfrm>
                <a:off x="1301250" y="3911025"/>
                <a:ext cx="18125" cy="7250"/>
              </a:xfrm>
              <a:custGeom>
                <a:avLst/>
                <a:gdLst/>
                <a:ahLst/>
                <a:cxnLst/>
                <a:rect l="l" t="t" r="r" b="b"/>
                <a:pathLst>
                  <a:path w="725" h="290" extrusionOk="0">
                    <a:moveTo>
                      <a:pt x="0" y="290"/>
                    </a:moveTo>
                    <a:cubicBezTo>
                      <a:pt x="363" y="145"/>
                      <a:pt x="363" y="145"/>
                      <a:pt x="725" y="0"/>
                    </a:cubicBezTo>
                  </a:path>
                </a:pathLst>
              </a:custGeom>
              <a:noFill/>
              <a:ln w="19050" cap="rnd" cmpd="sng">
                <a:solidFill>
                  <a:schemeClr val="lt1"/>
                </a:solidFill>
                <a:prstDash val="solid"/>
                <a:round/>
                <a:headEnd type="none" w="med" len="med"/>
                <a:tailEnd type="none" w="med" len="med"/>
              </a:ln>
            </p:spPr>
          </p:sp>
        </p:grpSp>
      </p:grpSp>
      <p:grpSp>
        <p:nvGrpSpPr>
          <p:cNvPr id="1085" name="Google Shape;1085;p9"/>
          <p:cNvGrpSpPr/>
          <p:nvPr/>
        </p:nvGrpSpPr>
        <p:grpSpPr>
          <a:xfrm>
            <a:off x="2221896" y="1"/>
            <a:ext cx="320336" cy="1232124"/>
            <a:chOff x="721731" y="746204"/>
            <a:chExt cx="522827" cy="2010974"/>
          </a:xfrm>
        </p:grpSpPr>
        <p:grpSp>
          <p:nvGrpSpPr>
            <p:cNvPr id="1086" name="Google Shape;1086;p9"/>
            <p:cNvGrpSpPr/>
            <p:nvPr/>
          </p:nvGrpSpPr>
          <p:grpSpPr>
            <a:xfrm>
              <a:off x="721731" y="2234351"/>
              <a:ext cx="522827" cy="522827"/>
              <a:chOff x="764100" y="3623300"/>
              <a:chExt cx="1046700" cy="1046700"/>
            </a:xfrm>
          </p:grpSpPr>
          <p:sp>
            <p:nvSpPr>
              <p:cNvPr id="1087" name="Google Shape;1087;p9"/>
              <p:cNvSpPr/>
              <p:nvPr/>
            </p:nvSpPr>
            <p:spPr>
              <a:xfrm>
                <a:off x="764100" y="3623300"/>
                <a:ext cx="1046700" cy="10467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9"/>
              <p:cNvSpPr/>
              <p:nvPr/>
            </p:nvSpPr>
            <p:spPr>
              <a:xfrm>
                <a:off x="922769" y="3781968"/>
                <a:ext cx="729300" cy="7293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9" name="Google Shape;1089;p9"/>
            <p:cNvGrpSpPr/>
            <p:nvPr/>
          </p:nvGrpSpPr>
          <p:grpSpPr>
            <a:xfrm>
              <a:off x="892053" y="746204"/>
              <a:ext cx="182209" cy="1869993"/>
              <a:chOff x="3305183" y="1611869"/>
              <a:chExt cx="166690" cy="1710724"/>
            </a:xfrm>
          </p:grpSpPr>
          <p:grpSp>
            <p:nvGrpSpPr>
              <p:cNvPr id="1090" name="Google Shape;1090;p9"/>
              <p:cNvGrpSpPr/>
              <p:nvPr/>
            </p:nvGrpSpPr>
            <p:grpSpPr>
              <a:xfrm>
                <a:off x="3305183" y="1611869"/>
                <a:ext cx="166690" cy="1710724"/>
                <a:chOff x="3305183" y="1611869"/>
                <a:chExt cx="166690" cy="1710724"/>
              </a:xfrm>
            </p:grpSpPr>
            <p:grpSp>
              <p:nvGrpSpPr>
                <p:cNvPr id="1091" name="Google Shape;1091;p9"/>
                <p:cNvGrpSpPr/>
                <p:nvPr/>
              </p:nvGrpSpPr>
              <p:grpSpPr>
                <a:xfrm>
                  <a:off x="3305183" y="2971595"/>
                  <a:ext cx="166690" cy="350998"/>
                  <a:chOff x="3305183" y="3146560"/>
                  <a:chExt cx="166690" cy="350998"/>
                </a:xfrm>
              </p:grpSpPr>
              <p:sp>
                <p:nvSpPr>
                  <p:cNvPr id="1092" name="Google Shape;1092;p9"/>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93" name="Google Shape;1093;p9"/>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FF2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94" name="Google Shape;1094;p9"/>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95" name="Google Shape;1095;p9"/>
                <p:cNvSpPr/>
                <p:nvPr/>
              </p:nvSpPr>
              <p:spPr>
                <a:xfrm>
                  <a:off x="3375914" y="1611869"/>
                  <a:ext cx="17700" cy="1365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6" name="Google Shape;1096;p9"/>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19050" cap="rnd" cmpd="sng">
                <a:solidFill>
                  <a:schemeClr val="lt1"/>
                </a:solidFill>
                <a:prstDash val="solid"/>
                <a:round/>
                <a:headEnd type="none" w="med" len="med"/>
                <a:tailEnd type="none" w="med" len="med"/>
              </a:ln>
            </p:spPr>
          </p:sp>
        </p:gr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 Top drawing">
  <p:cSld name="BLANK_1">
    <p:spTree>
      <p:nvGrpSpPr>
        <p:cNvPr id="1" name="Shape 1202"/>
        <p:cNvGrpSpPr/>
        <p:nvPr/>
      </p:nvGrpSpPr>
      <p:grpSpPr>
        <a:xfrm>
          <a:off x="0" y="0"/>
          <a:ext cx="0" cy="0"/>
          <a:chOff x="0" y="0"/>
          <a:chExt cx="0" cy="0"/>
        </a:xfrm>
      </p:grpSpPr>
      <p:sp>
        <p:nvSpPr>
          <p:cNvPr id="1203" name="Google Shape;1203;p11"/>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pSp>
        <p:nvGrpSpPr>
          <p:cNvPr id="1204" name="Google Shape;1204;p11"/>
          <p:cNvGrpSpPr/>
          <p:nvPr/>
        </p:nvGrpSpPr>
        <p:grpSpPr>
          <a:xfrm>
            <a:off x="501117" y="14"/>
            <a:ext cx="222106" cy="963625"/>
            <a:chOff x="6176324" y="1765810"/>
            <a:chExt cx="466512" cy="2024421"/>
          </a:xfrm>
        </p:grpSpPr>
        <p:sp>
          <p:nvSpPr>
            <p:cNvPr id="1205" name="Google Shape;1205;p11"/>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06" name="Google Shape;1206;p11"/>
            <p:cNvSpPr/>
            <p:nvPr/>
          </p:nvSpPr>
          <p:spPr>
            <a:xfrm>
              <a:off x="6400743" y="1765810"/>
              <a:ext cx="17700" cy="1209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7" name="Google Shape;1207;p11"/>
          <p:cNvGrpSpPr/>
          <p:nvPr/>
        </p:nvGrpSpPr>
        <p:grpSpPr>
          <a:xfrm>
            <a:off x="4054453" y="110"/>
            <a:ext cx="281103" cy="638706"/>
            <a:chOff x="4897958" y="2723139"/>
            <a:chExt cx="514087" cy="1168081"/>
          </a:xfrm>
        </p:grpSpPr>
        <p:sp>
          <p:nvSpPr>
            <p:cNvPr id="1208" name="Google Shape;1208;p11"/>
            <p:cNvSpPr/>
            <p:nvPr/>
          </p:nvSpPr>
          <p:spPr>
            <a:xfrm>
              <a:off x="4897958" y="2971595"/>
              <a:ext cx="514087" cy="919625"/>
            </a:xfrm>
            <a:custGeom>
              <a:avLst/>
              <a:gdLst/>
              <a:ahLst/>
              <a:cxnLst/>
              <a:rect l="l" t="t" r="r" b="b"/>
              <a:pathLst>
                <a:path w="514087" h="919625" extrusionOk="0">
                  <a:moveTo>
                    <a:pt x="503440" y="612940"/>
                  </a:moveTo>
                  <a:cubicBezTo>
                    <a:pt x="488835" y="497878"/>
                    <a:pt x="385076" y="411391"/>
                    <a:pt x="386663" y="292519"/>
                  </a:cubicBezTo>
                  <a:cubicBezTo>
                    <a:pt x="400316" y="294106"/>
                    <a:pt x="377964" y="247751"/>
                    <a:pt x="368312" y="237972"/>
                  </a:cubicBezTo>
                  <a:cubicBezTo>
                    <a:pt x="360247" y="200825"/>
                    <a:pt x="403681" y="12865"/>
                    <a:pt x="343674" y="33820"/>
                  </a:cubicBezTo>
                  <a:cubicBezTo>
                    <a:pt x="345134" y="-16980"/>
                    <a:pt x="171017" y="-6630"/>
                    <a:pt x="171208" y="38837"/>
                  </a:cubicBezTo>
                  <a:cubicBezTo>
                    <a:pt x="161746" y="39408"/>
                    <a:pt x="145808" y="36233"/>
                    <a:pt x="145808" y="50139"/>
                  </a:cubicBezTo>
                  <a:cubicBezTo>
                    <a:pt x="145808" y="112369"/>
                    <a:pt x="144919" y="174028"/>
                    <a:pt x="145236" y="236068"/>
                  </a:cubicBezTo>
                  <a:cubicBezTo>
                    <a:pt x="131203" y="242418"/>
                    <a:pt x="99262" y="286359"/>
                    <a:pt x="127456" y="301345"/>
                  </a:cubicBezTo>
                  <a:cubicBezTo>
                    <a:pt x="139839" y="437108"/>
                    <a:pt x="-22340" y="548995"/>
                    <a:pt x="2615" y="706349"/>
                  </a:cubicBezTo>
                  <a:cubicBezTo>
                    <a:pt x="55892" y="1056297"/>
                    <a:pt x="596023" y="940409"/>
                    <a:pt x="503440" y="61294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09" name="Google Shape;1209;p11"/>
            <p:cNvSpPr/>
            <p:nvPr/>
          </p:nvSpPr>
          <p:spPr>
            <a:xfrm>
              <a:off x="5157477" y="2723139"/>
              <a:ext cx="17700" cy="252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0" name="Google Shape;1210;p11"/>
          <p:cNvGrpSpPr/>
          <p:nvPr/>
        </p:nvGrpSpPr>
        <p:grpSpPr>
          <a:xfrm>
            <a:off x="2016228" y="118"/>
            <a:ext cx="222105" cy="594985"/>
            <a:chOff x="5578966" y="2874382"/>
            <a:chExt cx="406190" cy="1088121"/>
          </a:xfrm>
        </p:grpSpPr>
        <p:sp>
          <p:nvSpPr>
            <p:cNvPr id="1211" name="Google Shape;1211;p11"/>
            <p:cNvSpPr/>
            <p:nvPr/>
          </p:nvSpPr>
          <p:spPr>
            <a:xfrm>
              <a:off x="5578966" y="2971595"/>
              <a:ext cx="406190" cy="990908"/>
            </a:xfrm>
            <a:custGeom>
              <a:avLst/>
              <a:gdLst/>
              <a:ahLst/>
              <a:cxnLst/>
              <a:rect l="l" t="t" r="r" b="b"/>
              <a:pathLst>
                <a:path w="406190" h="990908" extrusionOk="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12" name="Google Shape;1212;p11"/>
            <p:cNvSpPr/>
            <p:nvPr/>
          </p:nvSpPr>
          <p:spPr>
            <a:xfrm>
              <a:off x="5774610" y="2874382"/>
              <a:ext cx="17700" cy="100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3" name="Google Shape;1213;p11"/>
          <p:cNvGrpSpPr/>
          <p:nvPr/>
        </p:nvGrpSpPr>
        <p:grpSpPr>
          <a:xfrm>
            <a:off x="2887321" y="81"/>
            <a:ext cx="255089" cy="1042043"/>
            <a:chOff x="6176324" y="1884520"/>
            <a:chExt cx="466512" cy="1905711"/>
          </a:xfrm>
        </p:grpSpPr>
        <p:sp>
          <p:nvSpPr>
            <p:cNvPr id="1214" name="Google Shape;1214;p11"/>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15" name="Google Shape;1215;p11"/>
            <p:cNvSpPr/>
            <p:nvPr/>
          </p:nvSpPr>
          <p:spPr>
            <a:xfrm>
              <a:off x="6400710" y="1884520"/>
              <a:ext cx="17700" cy="1090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6" name="Google Shape;1216;p11"/>
          <p:cNvGrpSpPr/>
          <p:nvPr/>
        </p:nvGrpSpPr>
        <p:grpSpPr>
          <a:xfrm>
            <a:off x="835052" y="109"/>
            <a:ext cx="260580" cy="559437"/>
            <a:chOff x="6798998" y="2578195"/>
            <a:chExt cx="476555" cy="1023111"/>
          </a:xfrm>
        </p:grpSpPr>
        <p:sp>
          <p:nvSpPr>
            <p:cNvPr id="1217" name="Google Shape;1217;p11"/>
            <p:cNvSpPr/>
            <p:nvPr/>
          </p:nvSpPr>
          <p:spPr>
            <a:xfrm>
              <a:off x="6798998" y="2971595"/>
              <a:ext cx="476555" cy="629711"/>
            </a:xfrm>
            <a:custGeom>
              <a:avLst/>
              <a:gdLst/>
              <a:ahLst/>
              <a:cxnLst/>
              <a:rect l="l" t="t" r="r" b="b"/>
              <a:pathLst>
                <a:path w="476555" h="629711" extrusionOk="0">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18" name="Google Shape;1218;p11"/>
            <p:cNvSpPr/>
            <p:nvPr/>
          </p:nvSpPr>
          <p:spPr>
            <a:xfrm>
              <a:off x="7026852" y="2578195"/>
              <a:ext cx="17700" cy="3969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9" name="Google Shape;1219;p11"/>
          <p:cNvGrpSpPr/>
          <p:nvPr/>
        </p:nvGrpSpPr>
        <p:grpSpPr>
          <a:xfrm>
            <a:off x="4849828" y="86"/>
            <a:ext cx="93214" cy="745528"/>
            <a:chOff x="7576714" y="1965553"/>
            <a:chExt cx="170472" cy="1363439"/>
          </a:xfrm>
        </p:grpSpPr>
        <p:sp>
          <p:nvSpPr>
            <p:cNvPr id="1220" name="Google Shape;1220;p11"/>
            <p:cNvSpPr/>
            <p:nvPr/>
          </p:nvSpPr>
          <p:spPr>
            <a:xfrm>
              <a:off x="7576714" y="2971595"/>
              <a:ext cx="170472" cy="357397"/>
            </a:xfrm>
            <a:custGeom>
              <a:avLst/>
              <a:gdLst/>
              <a:ahLst/>
              <a:cxnLst/>
              <a:rect l="l" t="t" r="r" b="b"/>
              <a:pathLst>
                <a:path w="170472" h="357397" extrusionOk="0">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21" name="Google Shape;1221;p11"/>
            <p:cNvSpPr/>
            <p:nvPr/>
          </p:nvSpPr>
          <p:spPr>
            <a:xfrm>
              <a:off x="7652967" y="1965553"/>
              <a:ext cx="17700" cy="1009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2" name="Google Shape;1222;p11"/>
          <p:cNvGrpSpPr/>
          <p:nvPr/>
        </p:nvGrpSpPr>
        <p:grpSpPr>
          <a:xfrm>
            <a:off x="1449079" y="70"/>
            <a:ext cx="157683" cy="1169334"/>
            <a:chOff x="7883572" y="1683399"/>
            <a:chExt cx="288375" cy="2138505"/>
          </a:xfrm>
        </p:grpSpPr>
        <p:sp>
          <p:nvSpPr>
            <p:cNvPr id="1223" name="Google Shape;1223;p11"/>
            <p:cNvSpPr/>
            <p:nvPr/>
          </p:nvSpPr>
          <p:spPr>
            <a:xfrm>
              <a:off x="7883572" y="2971595"/>
              <a:ext cx="288375" cy="850309"/>
            </a:xfrm>
            <a:custGeom>
              <a:avLst/>
              <a:gdLst/>
              <a:ahLst/>
              <a:cxnLst/>
              <a:rect l="l" t="t" r="r" b="b"/>
              <a:pathLst>
                <a:path w="288375" h="850309" extrusionOk="0">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24" name="Google Shape;1224;p11"/>
            <p:cNvSpPr/>
            <p:nvPr/>
          </p:nvSpPr>
          <p:spPr>
            <a:xfrm>
              <a:off x="8024914" y="1683399"/>
              <a:ext cx="17700" cy="1291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5" name="Google Shape;1225;p11"/>
          <p:cNvGrpSpPr/>
          <p:nvPr/>
        </p:nvGrpSpPr>
        <p:grpSpPr>
          <a:xfrm>
            <a:off x="817647" y="92422"/>
            <a:ext cx="86284" cy="98813"/>
            <a:chOff x="3462796" y="2555878"/>
            <a:chExt cx="157798" cy="180711"/>
          </a:xfrm>
        </p:grpSpPr>
        <p:sp>
          <p:nvSpPr>
            <p:cNvPr id="1226" name="Google Shape;1226;p11"/>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27" name="Google Shape;1227;p11"/>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28" name="Google Shape;1228;p11"/>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29" name="Google Shape;1229;p11"/>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0" name="Google Shape;1230;p11"/>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1" name="Google Shape;1231;p11"/>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232" name="Google Shape;1232;p11"/>
          <p:cNvGrpSpPr/>
          <p:nvPr/>
        </p:nvGrpSpPr>
        <p:grpSpPr>
          <a:xfrm>
            <a:off x="2393331" y="638764"/>
            <a:ext cx="98645" cy="103922"/>
            <a:chOff x="3770248" y="2527300"/>
            <a:chExt cx="180404" cy="190055"/>
          </a:xfrm>
        </p:grpSpPr>
        <p:sp>
          <p:nvSpPr>
            <p:cNvPr id="1233" name="Google Shape;1233;p11"/>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4" name="Google Shape;1234;p11"/>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5" name="Google Shape;1235;p11"/>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6" name="Google Shape;1236;p11"/>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237" name="Google Shape;1237;p11"/>
          <p:cNvGrpSpPr/>
          <p:nvPr/>
        </p:nvGrpSpPr>
        <p:grpSpPr>
          <a:xfrm>
            <a:off x="4448250" y="26354"/>
            <a:ext cx="117260" cy="134286"/>
            <a:chOff x="3462796" y="2555878"/>
            <a:chExt cx="157798" cy="180711"/>
          </a:xfrm>
        </p:grpSpPr>
        <p:sp>
          <p:nvSpPr>
            <p:cNvPr id="1238" name="Google Shape;1238;p11"/>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9" name="Google Shape;1239;p11"/>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0" name="Google Shape;1240;p11"/>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1" name="Google Shape;1241;p11"/>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2" name="Google Shape;1242;p11"/>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3" name="Google Shape;1243;p11"/>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244" name="Google Shape;1244;p11"/>
          <p:cNvGrpSpPr/>
          <p:nvPr/>
        </p:nvGrpSpPr>
        <p:grpSpPr>
          <a:xfrm>
            <a:off x="3457306" y="904099"/>
            <a:ext cx="134058" cy="141230"/>
            <a:chOff x="3770248" y="2527300"/>
            <a:chExt cx="180404" cy="190055"/>
          </a:xfrm>
        </p:grpSpPr>
        <p:sp>
          <p:nvSpPr>
            <p:cNvPr id="1245" name="Google Shape;1245;p11"/>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6" name="Google Shape;1246;p11"/>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7" name="Google Shape;1247;p11"/>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8" name="Google Shape;1248;p11"/>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249" name="Google Shape;1249;p11"/>
          <p:cNvGrpSpPr/>
          <p:nvPr/>
        </p:nvGrpSpPr>
        <p:grpSpPr>
          <a:xfrm rot="5400000">
            <a:off x="3320205" y="266918"/>
            <a:ext cx="117260" cy="134268"/>
            <a:chOff x="3462796" y="2555878"/>
            <a:chExt cx="157798" cy="180711"/>
          </a:xfrm>
        </p:grpSpPr>
        <p:sp>
          <p:nvSpPr>
            <p:cNvPr id="1250" name="Google Shape;1250;p11"/>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1" name="Google Shape;1251;p11"/>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2" name="Google Shape;1252;p11"/>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3" name="Google Shape;1253;p11"/>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4" name="Google Shape;1254;p11"/>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5" name="Google Shape;1255;p11"/>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256" name="Google Shape;1256;p11"/>
          <p:cNvGrpSpPr/>
          <p:nvPr/>
        </p:nvGrpSpPr>
        <p:grpSpPr>
          <a:xfrm>
            <a:off x="490004" y="711414"/>
            <a:ext cx="98645" cy="103922"/>
            <a:chOff x="3770248" y="2527300"/>
            <a:chExt cx="180404" cy="190055"/>
          </a:xfrm>
        </p:grpSpPr>
        <p:sp>
          <p:nvSpPr>
            <p:cNvPr id="1257" name="Google Shape;1257;p11"/>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8" name="Google Shape;1258;p11"/>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9" name="Google Shape;1259;p11"/>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60" name="Google Shape;1260;p11"/>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261" name="Google Shape;1261;p11"/>
          <p:cNvGrpSpPr/>
          <p:nvPr/>
        </p:nvGrpSpPr>
        <p:grpSpPr>
          <a:xfrm rot="-2700000">
            <a:off x="4871785" y="1077752"/>
            <a:ext cx="98633" cy="103910"/>
            <a:chOff x="3770248" y="2527300"/>
            <a:chExt cx="180404" cy="190055"/>
          </a:xfrm>
        </p:grpSpPr>
        <p:sp>
          <p:nvSpPr>
            <p:cNvPr id="1262" name="Google Shape;1262;p11"/>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63" name="Google Shape;1263;p11"/>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64" name="Google Shape;1264;p11"/>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65" name="Google Shape;1265;p11"/>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266" name="Google Shape;1266;p11"/>
          <p:cNvGrpSpPr/>
          <p:nvPr/>
        </p:nvGrpSpPr>
        <p:grpSpPr>
          <a:xfrm>
            <a:off x="1552394" y="34"/>
            <a:ext cx="572336" cy="1286416"/>
            <a:chOff x="2484475" y="746199"/>
            <a:chExt cx="1046700" cy="2352626"/>
          </a:xfrm>
        </p:grpSpPr>
        <p:sp>
          <p:nvSpPr>
            <p:cNvPr id="1267" name="Google Shape;1267;p11"/>
            <p:cNvSpPr/>
            <p:nvPr/>
          </p:nvSpPr>
          <p:spPr>
            <a:xfrm>
              <a:off x="2484475" y="2052125"/>
              <a:ext cx="1046700" cy="10467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11"/>
            <p:cNvSpPr/>
            <p:nvPr/>
          </p:nvSpPr>
          <p:spPr>
            <a:xfrm>
              <a:off x="2643144" y="2210793"/>
              <a:ext cx="729300" cy="7293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69" name="Google Shape;1269;p11"/>
            <p:cNvGrpSpPr/>
            <p:nvPr/>
          </p:nvGrpSpPr>
          <p:grpSpPr>
            <a:xfrm>
              <a:off x="2769703" y="746199"/>
              <a:ext cx="510180" cy="2066757"/>
              <a:chOff x="1818382" y="1899501"/>
              <a:chExt cx="466728" cy="1890730"/>
            </a:xfrm>
          </p:grpSpPr>
          <p:grpSp>
            <p:nvGrpSpPr>
              <p:cNvPr id="1270" name="Google Shape;1270;p11"/>
              <p:cNvGrpSpPr/>
              <p:nvPr/>
            </p:nvGrpSpPr>
            <p:grpSpPr>
              <a:xfrm>
                <a:off x="1818382" y="2971595"/>
                <a:ext cx="466728" cy="818636"/>
                <a:chOff x="1818382" y="2942618"/>
                <a:chExt cx="466728" cy="818636"/>
              </a:xfrm>
            </p:grpSpPr>
            <p:sp>
              <p:nvSpPr>
                <p:cNvPr id="1271" name="Google Shape;1271;p11"/>
                <p:cNvSpPr/>
                <p:nvPr/>
              </p:nvSpPr>
              <p:spPr>
                <a:xfrm>
                  <a:off x="1951772" y="2948396"/>
                  <a:ext cx="202080" cy="208143"/>
                </a:xfrm>
                <a:custGeom>
                  <a:avLst/>
                  <a:gdLst/>
                  <a:ahLst/>
                  <a:cxnLst/>
                  <a:rect l="l" t="t" r="r" b="b"/>
                  <a:pathLst>
                    <a:path w="202080" h="208143" extrusionOk="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72" name="Google Shape;1272;p11"/>
                <p:cNvSpPr/>
                <p:nvPr/>
              </p:nvSpPr>
              <p:spPr>
                <a:xfrm>
                  <a:off x="1833104" y="3156294"/>
                  <a:ext cx="444195" cy="592827"/>
                </a:xfrm>
                <a:custGeom>
                  <a:avLst/>
                  <a:gdLst/>
                  <a:ahLst/>
                  <a:cxnLst/>
                  <a:rect l="l" t="t" r="r" b="b"/>
                  <a:pathLst>
                    <a:path w="444195" h="592827" extrusionOk="0">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73" name="Google Shape;1273;p11"/>
                <p:cNvSpPr/>
                <p:nvPr/>
              </p:nvSpPr>
              <p:spPr>
                <a:xfrm>
                  <a:off x="1818382" y="2942618"/>
                  <a:ext cx="466728" cy="818636"/>
                </a:xfrm>
                <a:custGeom>
                  <a:avLst/>
                  <a:gdLst/>
                  <a:ahLst/>
                  <a:cxnLst/>
                  <a:rect l="l" t="t" r="r" b="b"/>
                  <a:pathLst>
                    <a:path w="466728" h="818636" extrusionOk="0">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274" name="Google Shape;1274;p11"/>
              <p:cNvSpPr/>
              <p:nvPr/>
            </p:nvSpPr>
            <p:spPr>
              <a:xfrm>
                <a:off x="2046061" y="1899501"/>
                <a:ext cx="17700" cy="1078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5" name="Google Shape;1275;p11"/>
            <p:cNvSpPr/>
            <p:nvPr/>
          </p:nvSpPr>
          <p:spPr>
            <a:xfrm>
              <a:off x="2848289" y="2564652"/>
              <a:ext cx="130735" cy="158472"/>
            </a:xfrm>
            <a:custGeom>
              <a:avLst/>
              <a:gdLst/>
              <a:ahLst/>
              <a:cxnLst/>
              <a:rect l="l" t="t" r="r" b="b"/>
              <a:pathLst>
                <a:path w="4784" h="5799" extrusionOk="0">
                  <a:moveTo>
                    <a:pt x="0" y="0"/>
                  </a:moveTo>
                  <a:cubicBezTo>
                    <a:pt x="0" y="2506"/>
                    <a:pt x="2375" y="5110"/>
                    <a:pt x="4784" y="5799"/>
                  </a:cubicBezTo>
                </a:path>
              </a:pathLst>
            </a:custGeom>
            <a:noFill/>
            <a:ln w="19050" cap="rnd" cmpd="sng">
              <a:solidFill>
                <a:schemeClr val="lt1"/>
              </a:solidFill>
              <a:prstDash val="solid"/>
              <a:round/>
              <a:headEnd type="none" w="med" len="med"/>
              <a:tailEnd type="none" w="med" len="med"/>
            </a:ln>
          </p:spPr>
        </p:sp>
      </p:grpSp>
      <p:grpSp>
        <p:nvGrpSpPr>
          <p:cNvPr id="1276" name="Google Shape;1276;p11"/>
          <p:cNvGrpSpPr/>
          <p:nvPr/>
        </p:nvGrpSpPr>
        <p:grpSpPr>
          <a:xfrm>
            <a:off x="2360233" y="30"/>
            <a:ext cx="495013" cy="706398"/>
            <a:chOff x="3961868" y="621833"/>
            <a:chExt cx="905291" cy="1291877"/>
          </a:xfrm>
        </p:grpSpPr>
        <p:grpSp>
          <p:nvGrpSpPr>
            <p:cNvPr id="1277" name="Google Shape;1277;p11"/>
            <p:cNvGrpSpPr/>
            <p:nvPr/>
          </p:nvGrpSpPr>
          <p:grpSpPr>
            <a:xfrm>
              <a:off x="3961868" y="1008419"/>
              <a:ext cx="905291" cy="905291"/>
              <a:chOff x="764100" y="3623300"/>
              <a:chExt cx="1046700" cy="1046700"/>
            </a:xfrm>
          </p:grpSpPr>
          <p:sp>
            <p:nvSpPr>
              <p:cNvPr id="1278" name="Google Shape;1278;p11"/>
              <p:cNvSpPr/>
              <p:nvPr/>
            </p:nvSpPr>
            <p:spPr>
              <a:xfrm>
                <a:off x="764100" y="3623300"/>
                <a:ext cx="1046700" cy="10467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11"/>
              <p:cNvSpPr/>
              <p:nvPr/>
            </p:nvSpPr>
            <p:spPr>
              <a:xfrm>
                <a:off x="922769" y="3781968"/>
                <a:ext cx="729300" cy="7293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0" name="Google Shape;1280;p11"/>
            <p:cNvGrpSpPr/>
            <p:nvPr/>
          </p:nvGrpSpPr>
          <p:grpSpPr>
            <a:xfrm>
              <a:off x="4155315" y="621833"/>
              <a:ext cx="522826" cy="1099260"/>
              <a:chOff x="2447534" y="2604168"/>
              <a:chExt cx="478297" cy="1005636"/>
            </a:xfrm>
          </p:grpSpPr>
          <p:grpSp>
            <p:nvGrpSpPr>
              <p:cNvPr id="1281" name="Google Shape;1281;p11"/>
              <p:cNvGrpSpPr/>
              <p:nvPr/>
            </p:nvGrpSpPr>
            <p:grpSpPr>
              <a:xfrm>
                <a:off x="2447534" y="2604168"/>
                <a:ext cx="478297" cy="1005636"/>
                <a:chOff x="2447534" y="2604168"/>
                <a:chExt cx="478297" cy="1005636"/>
              </a:xfrm>
            </p:grpSpPr>
            <p:grpSp>
              <p:nvGrpSpPr>
                <p:cNvPr id="1282" name="Google Shape;1282;p11"/>
                <p:cNvGrpSpPr/>
                <p:nvPr/>
              </p:nvGrpSpPr>
              <p:grpSpPr>
                <a:xfrm>
                  <a:off x="2447534" y="2971595"/>
                  <a:ext cx="478297" cy="638209"/>
                  <a:chOff x="2447534" y="3081786"/>
                  <a:chExt cx="478297" cy="638209"/>
                </a:xfrm>
              </p:grpSpPr>
              <p:sp>
                <p:nvSpPr>
                  <p:cNvPr id="1283" name="Google Shape;1283;p11"/>
                  <p:cNvSpPr/>
                  <p:nvPr/>
                </p:nvSpPr>
                <p:spPr>
                  <a:xfrm>
                    <a:off x="2591014" y="3097533"/>
                    <a:ext cx="179593" cy="168416"/>
                  </a:xfrm>
                  <a:custGeom>
                    <a:avLst/>
                    <a:gdLst/>
                    <a:ahLst/>
                    <a:cxnLst/>
                    <a:rect l="l" t="t" r="r" b="b"/>
                    <a:pathLst>
                      <a:path w="179593" h="168416" extrusionOk="0">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84" name="Google Shape;1284;p11"/>
                  <p:cNvSpPr/>
                  <p:nvPr/>
                </p:nvSpPr>
                <p:spPr>
                  <a:xfrm>
                    <a:off x="2458233" y="3250561"/>
                    <a:ext cx="453667" cy="462047"/>
                  </a:xfrm>
                  <a:custGeom>
                    <a:avLst/>
                    <a:gdLst/>
                    <a:ahLst/>
                    <a:cxnLst/>
                    <a:rect l="l" t="t" r="r" b="b"/>
                    <a:pathLst>
                      <a:path w="453667" h="462047" extrusionOk="0">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85" name="Google Shape;1285;p11"/>
                  <p:cNvSpPr/>
                  <p:nvPr/>
                </p:nvSpPr>
                <p:spPr>
                  <a:xfrm>
                    <a:off x="2447534" y="3081786"/>
                    <a:ext cx="478297" cy="638209"/>
                  </a:xfrm>
                  <a:custGeom>
                    <a:avLst/>
                    <a:gdLst/>
                    <a:ahLst/>
                    <a:cxnLst/>
                    <a:rect l="l" t="t" r="r" b="b"/>
                    <a:pathLst>
                      <a:path w="478297" h="638209" extrusionOk="0">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286" name="Google Shape;1286;p11"/>
                <p:cNvSpPr/>
                <p:nvPr/>
              </p:nvSpPr>
              <p:spPr>
                <a:xfrm>
                  <a:off x="2675601" y="2604168"/>
                  <a:ext cx="17700" cy="373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87" name="Google Shape;1287;p11"/>
              <p:cNvSpPr/>
              <p:nvPr/>
            </p:nvSpPr>
            <p:spPr>
              <a:xfrm>
                <a:off x="2546350" y="3472450"/>
                <a:ext cx="97850" cy="61625"/>
              </a:xfrm>
              <a:custGeom>
                <a:avLst/>
                <a:gdLst/>
                <a:ahLst/>
                <a:cxnLst/>
                <a:rect l="l" t="t" r="r" b="b"/>
                <a:pathLst>
                  <a:path w="3914" h="2465" extrusionOk="0">
                    <a:moveTo>
                      <a:pt x="0" y="0"/>
                    </a:moveTo>
                    <a:cubicBezTo>
                      <a:pt x="946" y="1217"/>
                      <a:pt x="2412" y="2117"/>
                      <a:pt x="3914" y="2465"/>
                    </a:cubicBezTo>
                  </a:path>
                </a:pathLst>
              </a:custGeom>
              <a:noFill/>
              <a:ln w="19050" cap="rnd" cmpd="sng">
                <a:solidFill>
                  <a:schemeClr val="lt1"/>
                </a:solidFill>
                <a:prstDash val="solid"/>
                <a:round/>
                <a:headEnd type="none" w="med" len="med"/>
                <a:tailEnd type="none" w="med" len="med"/>
              </a:ln>
            </p:spPr>
          </p:sp>
          <p:sp>
            <p:nvSpPr>
              <p:cNvPr id="1288" name="Google Shape;1288;p11"/>
              <p:cNvSpPr/>
              <p:nvPr/>
            </p:nvSpPr>
            <p:spPr>
              <a:xfrm>
                <a:off x="2515525" y="3392700"/>
                <a:ext cx="9075" cy="19950"/>
              </a:xfrm>
              <a:custGeom>
                <a:avLst/>
                <a:gdLst/>
                <a:ahLst/>
                <a:cxnLst/>
                <a:rect l="l" t="t" r="r" b="b"/>
                <a:pathLst>
                  <a:path w="363" h="798" extrusionOk="0">
                    <a:moveTo>
                      <a:pt x="0" y="0"/>
                    </a:moveTo>
                    <a:cubicBezTo>
                      <a:pt x="182" y="399"/>
                      <a:pt x="182" y="399"/>
                      <a:pt x="363" y="798"/>
                    </a:cubicBezTo>
                  </a:path>
                </a:pathLst>
              </a:custGeom>
              <a:noFill/>
              <a:ln w="19050" cap="rnd" cmpd="sng">
                <a:solidFill>
                  <a:schemeClr val="lt1"/>
                </a:solidFill>
                <a:prstDash val="solid"/>
                <a:round/>
                <a:headEnd type="none" w="med" len="med"/>
                <a:tailEnd type="none" w="med" len="med"/>
              </a:ln>
            </p:spPr>
          </p:sp>
        </p:grpSp>
      </p:grpSp>
      <p:grpSp>
        <p:nvGrpSpPr>
          <p:cNvPr id="1289" name="Google Shape;1289;p11"/>
          <p:cNvGrpSpPr/>
          <p:nvPr/>
        </p:nvGrpSpPr>
        <p:grpSpPr>
          <a:xfrm>
            <a:off x="3034082" y="24"/>
            <a:ext cx="285882" cy="434231"/>
            <a:chOff x="5194218" y="621823"/>
            <a:chExt cx="522827" cy="794132"/>
          </a:xfrm>
        </p:grpSpPr>
        <p:grpSp>
          <p:nvGrpSpPr>
            <p:cNvPr id="1290" name="Google Shape;1290;p11"/>
            <p:cNvGrpSpPr/>
            <p:nvPr/>
          </p:nvGrpSpPr>
          <p:grpSpPr>
            <a:xfrm>
              <a:off x="5194218" y="893129"/>
              <a:ext cx="522827" cy="522827"/>
              <a:chOff x="764100" y="3623300"/>
              <a:chExt cx="1046700" cy="1046700"/>
            </a:xfrm>
          </p:grpSpPr>
          <p:sp>
            <p:nvSpPr>
              <p:cNvPr id="1291" name="Google Shape;1291;p11"/>
              <p:cNvSpPr/>
              <p:nvPr/>
            </p:nvSpPr>
            <p:spPr>
              <a:xfrm>
                <a:off x="764100" y="3623300"/>
                <a:ext cx="1046700" cy="10467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11"/>
              <p:cNvSpPr/>
              <p:nvPr/>
            </p:nvSpPr>
            <p:spPr>
              <a:xfrm>
                <a:off x="922769" y="3781968"/>
                <a:ext cx="729300" cy="7293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3" name="Google Shape;1293;p11"/>
            <p:cNvGrpSpPr/>
            <p:nvPr/>
          </p:nvGrpSpPr>
          <p:grpSpPr>
            <a:xfrm>
              <a:off x="5371921" y="621823"/>
              <a:ext cx="182209" cy="655932"/>
              <a:chOff x="3305183" y="2722527"/>
              <a:chExt cx="166690" cy="600065"/>
            </a:xfrm>
          </p:grpSpPr>
          <p:grpSp>
            <p:nvGrpSpPr>
              <p:cNvPr id="1294" name="Google Shape;1294;p11"/>
              <p:cNvGrpSpPr/>
              <p:nvPr/>
            </p:nvGrpSpPr>
            <p:grpSpPr>
              <a:xfrm>
                <a:off x="3305183" y="2722527"/>
                <a:ext cx="166690" cy="600065"/>
                <a:chOff x="3305183" y="2722527"/>
                <a:chExt cx="166690" cy="600065"/>
              </a:xfrm>
            </p:grpSpPr>
            <p:grpSp>
              <p:nvGrpSpPr>
                <p:cNvPr id="1295" name="Google Shape;1295;p11"/>
                <p:cNvGrpSpPr/>
                <p:nvPr/>
              </p:nvGrpSpPr>
              <p:grpSpPr>
                <a:xfrm>
                  <a:off x="3305183" y="2971595"/>
                  <a:ext cx="166690" cy="350998"/>
                  <a:chOff x="3305183" y="3146560"/>
                  <a:chExt cx="166690" cy="350998"/>
                </a:xfrm>
              </p:grpSpPr>
              <p:sp>
                <p:nvSpPr>
                  <p:cNvPr id="1296" name="Google Shape;1296;p11"/>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97" name="Google Shape;1297;p11"/>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98" name="Google Shape;1298;p11"/>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299" name="Google Shape;1299;p11"/>
                <p:cNvSpPr/>
                <p:nvPr/>
              </p:nvSpPr>
              <p:spPr>
                <a:xfrm>
                  <a:off x="3375891" y="2722527"/>
                  <a:ext cx="17700" cy="2556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0" name="Google Shape;1300;p11"/>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19050" cap="rnd" cmpd="sng">
                <a:solidFill>
                  <a:schemeClr val="lt1"/>
                </a:solidFill>
                <a:prstDash val="solid"/>
                <a:round/>
                <a:headEnd type="none" w="med" len="med"/>
                <a:tailEnd type="none" w="med" len="med"/>
              </a:ln>
            </p:spPr>
          </p:sp>
        </p:grpSp>
      </p:grpSp>
      <p:grpSp>
        <p:nvGrpSpPr>
          <p:cNvPr id="1301" name="Google Shape;1301;p11"/>
          <p:cNvGrpSpPr/>
          <p:nvPr/>
        </p:nvGrpSpPr>
        <p:grpSpPr>
          <a:xfrm>
            <a:off x="4472482" y="42"/>
            <a:ext cx="470574" cy="1177689"/>
            <a:chOff x="7824797" y="870572"/>
            <a:chExt cx="860597" cy="2153783"/>
          </a:xfrm>
        </p:grpSpPr>
        <p:grpSp>
          <p:nvGrpSpPr>
            <p:cNvPr id="1302" name="Google Shape;1302;p11"/>
            <p:cNvGrpSpPr/>
            <p:nvPr/>
          </p:nvGrpSpPr>
          <p:grpSpPr>
            <a:xfrm>
              <a:off x="7824797" y="1891931"/>
              <a:ext cx="860597" cy="1132425"/>
              <a:chOff x="764100" y="3623300"/>
              <a:chExt cx="1046700" cy="1046700"/>
            </a:xfrm>
          </p:grpSpPr>
          <p:sp>
            <p:nvSpPr>
              <p:cNvPr id="1303" name="Google Shape;1303;p11"/>
              <p:cNvSpPr/>
              <p:nvPr/>
            </p:nvSpPr>
            <p:spPr>
              <a:xfrm>
                <a:off x="764100" y="3623300"/>
                <a:ext cx="1046700" cy="10467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11"/>
              <p:cNvSpPr/>
              <p:nvPr/>
            </p:nvSpPr>
            <p:spPr>
              <a:xfrm>
                <a:off x="922769" y="3781968"/>
                <a:ext cx="729300" cy="729300"/>
              </a:xfrm>
              <a:prstGeom prst="ellipse">
                <a:avLst/>
              </a:prstGeom>
              <a:solidFill>
                <a:srgbClr val="10A3FF">
                  <a:alpha val="6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05" name="Google Shape;1305;p11"/>
            <p:cNvGrpSpPr/>
            <p:nvPr/>
          </p:nvGrpSpPr>
          <p:grpSpPr>
            <a:xfrm>
              <a:off x="8100547" y="870572"/>
              <a:ext cx="300376" cy="1935114"/>
              <a:chOff x="3792712" y="2051381"/>
              <a:chExt cx="274793" cy="1770299"/>
            </a:xfrm>
          </p:grpSpPr>
          <p:grpSp>
            <p:nvGrpSpPr>
              <p:cNvPr id="1306" name="Google Shape;1306;p11"/>
              <p:cNvGrpSpPr/>
              <p:nvPr/>
            </p:nvGrpSpPr>
            <p:grpSpPr>
              <a:xfrm>
                <a:off x="3792712" y="2051381"/>
                <a:ext cx="274793" cy="1770299"/>
                <a:chOff x="3792712" y="2051381"/>
                <a:chExt cx="274793" cy="1770299"/>
              </a:xfrm>
            </p:grpSpPr>
            <p:grpSp>
              <p:nvGrpSpPr>
                <p:cNvPr id="1307" name="Google Shape;1307;p11"/>
                <p:cNvGrpSpPr/>
                <p:nvPr/>
              </p:nvGrpSpPr>
              <p:grpSpPr>
                <a:xfrm>
                  <a:off x="3792712" y="2971595"/>
                  <a:ext cx="274793" cy="850085"/>
                  <a:chOff x="3792712" y="2879468"/>
                  <a:chExt cx="274793" cy="850085"/>
                </a:xfrm>
              </p:grpSpPr>
              <p:sp>
                <p:nvSpPr>
                  <p:cNvPr id="1308" name="Google Shape;1308;p11"/>
                  <p:cNvSpPr/>
                  <p:nvPr/>
                </p:nvSpPr>
                <p:spPr>
                  <a:xfrm>
                    <a:off x="3798083" y="3085793"/>
                    <a:ext cx="261578" cy="637356"/>
                  </a:xfrm>
                  <a:custGeom>
                    <a:avLst/>
                    <a:gdLst/>
                    <a:ahLst/>
                    <a:cxnLst/>
                    <a:rect l="l" t="t" r="r" b="b"/>
                    <a:pathLst>
                      <a:path w="261578" h="637356" extrusionOk="0">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09" name="Google Shape;1309;p11"/>
                  <p:cNvSpPr/>
                  <p:nvPr/>
                </p:nvSpPr>
                <p:spPr>
                  <a:xfrm>
                    <a:off x="3849902" y="2886279"/>
                    <a:ext cx="160096" cy="197298"/>
                  </a:xfrm>
                  <a:custGeom>
                    <a:avLst/>
                    <a:gdLst/>
                    <a:ahLst/>
                    <a:cxnLst/>
                    <a:rect l="l" t="t" r="r" b="b"/>
                    <a:pathLst>
                      <a:path w="160096" h="197298" extrusionOk="0">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10" name="Google Shape;1310;p11"/>
                  <p:cNvSpPr/>
                  <p:nvPr/>
                </p:nvSpPr>
                <p:spPr>
                  <a:xfrm>
                    <a:off x="3792712" y="2879468"/>
                    <a:ext cx="274793" cy="850085"/>
                  </a:xfrm>
                  <a:custGeom>
                    <a:avLst/>
                    <a:gdLst/>
                    <a:ahLst/>
                    <a:cxnLst/>
                    <a:rect l="l" t="t" r="r" b="b"/>
                    <a:pathLst>
                      <a:path w="274793" h="850085" extrusionOk="0">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311" name="Google Shape;1311;p11"/>
                <p:cNvSpPr/>
                <p:nvPr/>
              </p:nvSpPr>
              <p:spPr>
                <a:xfrm>
                  <a:off x="3923176" y="2051381"/>
                  <a:ext cx="17700" cy="926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2" name="Google Shape;1312;p11"/>
              <p:cNvSpPr/>
              <p:nvPr/>
            </p:nvSpPr>
            <p:spPr>
              <a:xfrm>
                <a:off x="3834925" y="3637375"/>
                <a:ext cx="76100" cy="135925"/>
              </a:xfrm>
              <a:custGeom>
                <a:avLst/>
                <a:gdLst/>
                <a:ahLst/>
                <a:cxnLst/>
                <a:rect l="l" t="t" r="r" b="b"/>
                <a:pathLst>
                  <a:path w="3044" h="5437" extrusionOk="0">
                    <a:moveTo>
                      <a:pt x="0" y="0"/>
                    </a:moveTo>
                    <a:cubicBezTo>
                      <a:pt x="372" y="2043"/>
                      <a:pt x="1116" y="4666"/>
                      <a:pt x="3044" y="5437"/>
                    </a:cubicBezTo>
                  </a:path>
                </a:pathLst>
              </a:custGeom>
              <a:noFill/>
              <a:ln w="19050" cap="rnd" cmpd="sng">
                <a:solidFill>
                  <a:schemeClr val="lt1"/>
                </a:solidFill>
                <a:prstDash val="solid"/>
                <a:round/>
                <a:headEnd type="none" w="med" len="med"/>
                <a:tailEnd type="none" w="med" len="med"/>
              </a:ln>
            </p:spPr>
          </p:sp>
          <p:sp>
            <p:nvSpPr>
              <p:cNvPr id="1313" name="Google Shape;1313;p11"/>
              <p:cNvSpPr/>
              <p:nvPr/>
            </p:nvSpPr>
            <p:spPr>
              <a:xfrm>
                <a:off x="3834925" y="3552200"/>
                <a:ext cx="1825" cy="21750"/>
              </a:xfrm>
              <a:custGeom>
                <a:avLst/>
                <a:gdLst/>
                <a:ahLst/>
                <a:cxnLst/>
                <a:rect l="l" t="t" r="r" b="b"/>
                <a:pathLst>
                  <a:path w="73" h="870" extrusionOk="0">
                    <a:moveTo>
                      <a:pt x="0" y="0"/>
                    </a:moveTo>
                    <a:cubicBezTo>
                      <a:pt x="37" y="435"/>
                      <a:pt x="37" y="435"/>
                      <a:pt x="73" y="870"/>
                    </a:cubicBezTo>
                  </a:path>
                </a:pathLst>
              </a:custGeom>
              <a:noFill/>
              <a:ln w="19050" cap="rnd" cmpd="sng">
                <a:solidFill>
                  <a:schemeClr val="lt1"/>
                </a:solidFill>
                <a:prstDash val="solid"/>
                <a:round/>
                <a:headEnd type="none" w="med" len="med"/>
                <a:tailEnd type="none" w="med" len="med"/>
              </a:ln>
            </p:spPr>
          </p:sp>
        </p:grpSp>
      </p:grpSp>
      <p:grpSp>
        <p:nvGrpSpPr>
          <p:cNvPr id="1314" name="Google Shape;1314;p11"/>
          <p:cNvGrpSpPr/>
          <p:nvPr/>
        </p:nvGrpSpPr>
        <p:grpSpPr>
          <a:xfrm>
            <a:off x="845998" y="42"/>
            <a:ext cx="572336" cy="917921"/>
            <a:chOff x="1192601" y="746213"/>
            <a:chExt cx="1046700" cy="1678715"/>
          </a:xfrm>
        </p:grpSpPr>
        <p:grpSp>
          <p:nvGrpSpPr>
            <p:cNvPr id="1315" name="Google Shape;1315;p11"/>
            <p:cNvGrpSpPr/>
            <p:nvPr/>
          </p:nvGrpSpPr>
          <p:grpSpPr>
            <a:xfrm>
              <a:off x="1192601" y="1378228"/>
              <a:ext cx="1046700" cy="1046700"/>
              <a:chOff x="764100" y="3623300"/>
              <a:chExt cx="1046700" cy="1046700"/>
            </a:xfrm>
          </p:grpSpPr>
          <p:sp>
            <p:nvSpPr>
              <p:cNvPr id="1316" name="Google Shape;1316;p11"/>
              <p:cNvSpPr/>
              <p:nvPr/>
            </p:nvSpPr>
            <p:spPr>
              <a:xfrm>
                <a:off x="764100" y="3623300"/>
                <a:ext cx="1046700" cy="10467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11"/>
              <p:cNvSpPr/>
              <p:nvPr/>
            </p:nvSpPr>
            <p:spPr>
              <a:xfrm>
                <a:off x="922769" y="3781968"/>
                <a:ext cx="729300" cy="7293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8" name="Google Shape;1318;p11"/>
            <p:cNvGrpSpPr/>
            <p:nvPr/>
          </p:nvGrpSpPr>
          <p:grpSpPr>
            <a:xfrm>
              <a:off x="1417979" y="746213"/>
              <a:ext cx="580390" cy="1384973"/>
              <a:chOff x="522260" y="2632808"/>
              <a:chExt cx="530958" cy="1267014"/>
            </a:xfrm>
          </p:grpSpPr>
          <p:grpSp>
            <p:nvGrpSpPr>
              <p:cNvPr id="1319" name="Google Shape;1319;p11"/>
              <p:cNvGrpSpPr/>
              <p:nvPr/>
            </p:nvGrpSpPr>
            <p:grpSpPr>
              <a:xfrm>
                <a:off x="522260" y="2632808"/>
                <a:ext cx="530958" cy="1267014"/>
                <a:chOff x="522260" y="2632808"/>
                <a:chExt cx="530958" cy="1267014"/>
              </a:xfrm>
            </p:grpSpPr>
            <p:grpSp>
              <p:nvGrpSpPr>
                <p:cNvPr id="1320" name="Google Shape;1320;p11"/>
                <p:cNvGrpSpPr/>
                <p:nvPr/>
              </p:nvGrpSpPr>
              <p:grpSpPr>
                <a:xfrm>
                  <a:off x="522260" y="2971595"/>
                  <a:ext cx="530958" cy="928227"/>
                  <a:chOff x="522260" y="2971595"/>
                  <a:chExt cx="530958" cy="928227"/>
                </a:xfrm>
              </p:grpSpPr>
              <p:sp>
                <p:nvSpPr>
                  <p:cNvPr id="1321" name="Google Shape;1321;p11"/>
                  <p:cNvSpPr/>
                  <p:nvPr/>
                </p:nvSpPr>
                <p:spPr>
                  <a:xfrm>
                    <a:off x="531045" y="3193814"/>
                    <a:ext cx="510950" cy="500199"/>
                  </a:xfrm>
                  <a:custGeom>
                    <a:avLst/>
                    <a:gdLst/>
                    <a:ahLst/>
                    <a:cxnLst/>
                    <a:rect l="l" t="t" r="r" b="b"/>
                    <a:pathLst>
                      <a:path w="510950" h="500199" extrusionOk="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22" name="Google Shape;1322;p11"/>
                  <p:cNvSpPr/>
                  <p:nvPr/>
                </p:nvSpPr>
                <p:spPr>
                  <a:xfrm>
                    <a:off x="551585" y="3672350"/>
                    <a:ext cx="488949" cy="214629"/>
                  </a:xfrm>
                  <a:custGeom>
                    <a:avLst/>
                    <a:gdLst/>
                    <a:ahLst/>
                    <a:cxnLst/>
                    <a:rect l="l" t="t" r="r" b="b"/>
                    <a:pathLst>
                      <a:path w="488949" h="214629" extrusionOk="0">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23" name="Google Shape;1323;p11"/>
                  <p:cNvSpPr/>
                  <p:nvPr/>
                </p:nvSpPr>
                <p:spPr>
                  <a:xfrm>
                    <a:off x="685838" y="2977833"/>
                    <a:ext cx="219884" cy="234649"/>
                  </a:xfrm>
                  <a:custGeom>
                    <a:avLst/>
                    <a:gdLst/>
                    <a:ahLst/>
                    <a:cxnLst/>
                    <a:rect l="l" t="t" r="r" b="b"/>
                    <a:pathLst>
                      <a:path w="219884" h="234649" extrusionOk="0">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24" name="Google Shape;1324;p11"/>
                  <p:cNvSpPr/>
                  <p:nvPr/>
                </p:nvSpPr>
                <p:spPr>
                  <a:xfrm>
                    <a:off x="522260" y="2971595"/>
                    <a:ext cx="530958" cy="928227"/>
                  </a:xfrm>
                  <a:custGeom>
                    <a:avLst/>
                    <a:gdLst/>
                    <a:ahLst/>
                    <a:cxnLst/>
                    <a:rect l="l" t="t" r="r" b="b"/>
                    <a:pathLst>
                      <a:path w="530958" h="928227" extrusionOk="0">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325" name="Google Shape;1325;p11"/>
                <p:cNvSpPr/>
                <p:nvPr/>
              </p:nvSpPr>
              <p:spPr>
                <a:xfrm>
                  <a:off x="786932" y="2632808"/>
                  <a:ext cx="17700" cy="345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26" name="Google Shape;1326;p11"/>
              <p:cNvSpPr/>
              <p:nvPr/>
            </p:nvSpPr>
            <p:spPr>
              <a:xfrm>
                <a:off x="636125" y="3766050"/>
                <a:ext cx="121425" cy="74300"/>
              </a:xfrm>
              <a:custGeom>
                <a:avLst/>
                <a:gdLst/>
                <a:ahLst/>
                <a:cxnLst/>
                <a:rect l="l" t="t" r="r" b="b"/>
                <a:pathLst>
                  <a:path w="4857" h="2972" extrusionOk="0">
                    <a:moveTo>
                      <a:pt x="0" y="0"/>
                    </a:moveTo>
                    <a:cubicBezTo>
                      <a:pt x="1186" y="1482"/>
                      <a:pt x="3080" y="2306"/>
                      <a:pt x="4857" y="2972"/>
                    </a:cubicBezTo>
                  </a:path>
                </a:pathLst>
              </a:custGeom>
              <a:noFill/>
              <a:ln w="19050" cap="rnd" cmpd="sng">
                <a:solidFill>
                  <a:schemeClr val="lt1"/>
                </a:solidFill>
                <a:prstDash val="solid"/>
                <a:round/>
                <a:headEnd type="none" w="med" len="med"/>
                <a:tailEnd type="none" w="med" len="med"/>
              </a:ln>
            </p:spPr>
          </p:sp>
        </p:grpSp>
      </p:grpSp>
      <p:grpSp>
        <p:nvGrpSpPr>
          <p:cNvPr id="1327" name="Google Shape;1327;p11"/>
          <p:cNvGrpSpPr/>
          <p:nvPr/>
        </p:nvGrpSpPr>
        <p:grpSpPr>
          <a:xfrm>
            <a:off x="3480662" y="46"/>
            <a:ext cx="572336" cy="1051386"/>
            <a:chOff x="6010934" y="870580"/>
            <a:chExt cx="1046700" cy="1922797"/>
          </a:xfrm>
        </p:grpSpPr>
        <p:grpSp>
          <p:nvGrpSpPr>
            <p:cNvPr id="1328" name="Google Shape;1328;p11"/>
            <p:cNvGrpSpPr/>
            <p:nvPr/>
          </p:nvGrpSpPr>
          <p:grpSpPr>
            <a:xfrm>
              <a:off x="6010934" y="1746678"/>
              <a:ext cx="1046700" cy="1046700"/>
              <a:chOff x="764100" y="3623300"/>
              <a:chExt cx="1046700" cy="1046700"/>
            </a:xfrm>
          </p:grpSpPr>
          <p:sp>
            <p:nvSpPr>
              <p:cNvPr id="1329" name="Google Shape;1329;p11"/>
              <p:cNvSpPr/>
              <p:nvPr/>
            </p:nvSpPr>
            <p:spPr>
              <a:xfrm>
                <a:off x="764100" y="3623300"/>
                <a:ext cx="1046700" cy="10467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11"/>
              <p:cNvSpPr/>
              <p:nvPr/>
            </p:nvSpPr>
            <p:spPr>
              <a:xfrm>
                <a:off x="922769" y="3781968"/>
                <a:ext cx="729300" cy="7293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1" name="Google Shape;1331;p11"/>
            <p:cNvGrpSpPr/>
            <p:nvPr/>
          </p:nvGrpSpPr>
          <p:grpSpPr>
            <a:xfrm>
              <a:off x="6308747" y="870580"/>
              <a:ext cx="441786" cy="1701306"/>
              <a:chOff x="1121941" y="2406098"/>
              <a:chExt cx="404159" cy="1556405"/>
            </a:xfrm>
          </p:grpSpPr>
          <p:grpSp>
            <p:nvGrpSpPr>
              <p:cNvPr id="1332" name="Google Shape;1332;p11"/>
              <p:cNvGrpSpPr/>
              <p:nvPr/>
            </p:nvGrpSpPr>
            <p:grpSpPr>
              <a:xfrm>
                <a:off x="1121941" y="2406098"/>
                <a:ext cx="404159" cy="1556405"/>
                <a:chOff x="1121941" y="2406098"/>
                <a:chExt cx="404159" cy="1556405"/>
              </a:xfrm>
            </p:grpSpPr>
            <p:grpSp>
              <p:nvGrpSpPr>
                <p:cNvPr id="1333" name="Google Shape;1333;p11"/>
                <p:cNvGrpSpPr/>
                <p:nvPr/>
              </p:nvGrpSpPr>
              <p:grpSpPr>
                <a:xfrm>
                  <a:off x="1121941" y="2971595"/>
                  <a:ext cx="404159" cy="990908"/>
                  <a:chOff x="1121941" y="2969319"/>
                  <a:chExt cx="404159" cy="990908"/>
                </a:xfrm>
              </p:grpSpPr>
              <p:sp>
                <p:nvSpPr>
                  <p:cNvPr id="1334" name="Google Shape;1334;p11"/>
                  <p:cNvSpPr/>
                  <p:nvPr/>
                </p:nvSpPr>
                <p:spPr>
                  <a:xfrm>
                    <a:off x="1210876" y="2975878"/>
                    <a:ext cx="215728" cy="222824"/>
                  </a:xfrm>
                  <a:custGeom>
                    <a:avLst/>
                    <a:gdLst/>
                    <a:ahLst/>
                    <a:cxnLst/>
                    <a:rect l="l" t="t" r="r" b="b"/>
                    <a:pathLst>
                      <a:path w="215728" h="222824" extrusionOk="0">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35" name="Google Shape;1335;p11"/>
                  <p:cNvSpPr/>
                  <p:nvPr/>
                </p:nvSpPr>
                <p:spPr>
                  <a:xfrm>
                    <a:off x="1160257" y="3179981"/>
                    <a:ext cx="324636" cy="229478"/>
                  </a:xfrm>
                  <a:custGeom>
                    <a:avLst/>
                    <a:gdLst/>
                    <a:ahLst/>
                    <a:cxnLst/>
                    <a:rect l="l" t="t" r="r" b="b"/>
                    <a:pathLst>
                      <a:path w="324636" h="229478" extrusionOk="0">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36" name="Google Shape;1336;p11"/>
                  <p:cNvSpPr/>
                  <p:nvPr/>
                </p:nvSpPr>
                <p:spPr>
                  <a:xfrm>
                    <a:off x="1128931" y="3411844"/>
                    <a:ext cx="389306" cy="540604"/>
                  </a:xfrm>
                  <a:custGeom>
                    <a:avLst/>
                    <a:gdLst/>
                    <a:ahLst/>
                    <a:cxnLst/>
                    <a:rect l="l" t="t" r="r" b="b"/>
                    <a:pathLst>
                      <a:path w="389306" h="540604" extrusionOk="0">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37" name="Google Shape;1337;p11"/>
                  <p:cNvSpPr/>
                  <p:nvPr/>
                </p:nvSpPr>
                <p:spPr>
                  <a:xfrm>
                    <a:off x="1121941" y="2969319"/>
                    <a:ext cx="404159" cy="990908"/>
                  </a:xfrm>
                  <a:custGeom>
                    <a:avLst/>
                    <a:gdLst/>
                    <a:ahLst/>
                    <a:cxnLst/>
                    <a:rect l="l" t="t" r="r" b="b"/>
                    <a:pathLst>
                      <a:path w="404159" h="990908" extrusionOk="0">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338" name="Google Shape;1338;p11"/>
                <p:cNvSpPr/>
                <p:nvPr/>
              </p:nvSpPr>
              <p:spPr>
                <a:xfrm>
                  <a:off x="1308638" y="2406098"/>
                  <a:ext cx="17700" cy="571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39" name="Google Shape;1339;p11"/>
              <p:cNvSpPr/>
              <p:nvPr/>
            </p:nvSpPr>
            <p:spPr>
              <a:xfrm>
                <a:off x="1183450" y="3621050"/>
                <a:ext cx="70700" cy="18125"/>
              </a:xfrm>
              <a:custGeom>
                <a:avLst/>
                <a:gdLst/>
                <a:ahLst/>
                <a:cxnLst/>
                <a:rect l="l" t="t" r="r" b="b"/>
                <a:pathLst>
                  <a:path w="2828" h="725" extrusionOk="0">
                    <a:moveTo>
                      <a:pt x="0" y="725"/>
                    </a:moveTo>
                    <a:cubicBezTo>
                      <a:pt x="930" y="439"/>
                      <a:pt x="1889" y="256"/>
                      <a:pt x="2828" y="0"/>
                    </a:cubicBezTo>
                  </a:path>
                </a:pathLst>
              </a:custGeom>
              <a:noFill/>
              <a:ln w="19050" cap="rnd" cmpd="sng">
                <a:solidFill>
                  <a:schemeClr val="lt1"/>
                </a:solidFill>
                <a:prstDash val="solid"/>
                <a:round/>
                <a:headEnd type="none" w="med" len="med"/>
                <a:tailEnd type="none" w="med" len="med"/>
              </a:ln>
            </p:spPr>
          </p:sp>
          <p:sp>
            <p:nvSpPr>
              <p:cNvPr id="1340" name="Google Shape;1340;p11"/>
              <p:cNvSpPr/>
              <p:nvPr/>
            </p:nvSpPr>
            <p:spPr>
              <a:xfrm>
                <a:off x="1188900" y="3717125"/>
                <a:ext cx="76125" cy="18100"/>
              </a:xfrm>
              <a:custGeom>
                <a:avLst/>
                <a:gdLst/>
                <a:ahLst/>
                <a:cxnLst/>
                <a:rect l="l" t="t" r="r" b="b"/>
                <a:pathLst>
                  <a:path w="3045" h="724" extrusionOk="0">
                    <a:moveTo>
                      <a:pt x="0" y="724"/>
                    </a:moveTo>
                    <a:cubicBezTo>
                      <a:pt x="995" y="410"/>
                      <a:pt x="2019" y="187"/>
                      <a:pt x="3045" y="0"/>
                    </a:cubicBezTo>
                  </a:path>
                </a:pathLst>
              </a:custGeom>
              <a:noFill/>
              <a:ln w="19050" cap="rnd" cmpd="sng">
                <a:solidFill>
                  <a:schemeClr val="lt1"/>
                </a:solidFill>
                <a:prstDash val="solid"/>
                <a:round/>
                <a:headEnd type="none" w="med" len="med"/>
                <a:tailEnd type="none" w="med" len="med"/>
              </a:ln>
            </p:spPr>
          </p:sp>
          <p:sp>
            <p:nvSpPr>
              <p:cNvPr id="1341" name="Google Shape;1341;p11"/>
              <p:cNvSpPr/>
              <p:nvPr/>
            </p:nvSpPr>
            <p:spPr>
              <a:xfrm>
                <a:off x="1185275" y="3820425"/>
                <a:ext cx="39875" cy="9050"/>
              </a:xfrm>
              <a:custGeom>
                <a:avLst/>
                <a:gdLst/>
                <a:ahLst/>
                <a:cxnLst/>
                <a:rect l="l" t="t" r="r" b="b"/>
                <a:pathLst>
                  <a:path w="1595" h="362" extrusionOk="0">
                    <a:moveTo>
                      <a:pt x="0" y="362"/>
                    </a:moveTo>
                    <a:cubicBezTo>
                      <a:pt x="526" y="219"/>
                      <a:pt x="1059" y="97"/>
                      <a:pt x="1595" y="0"/>
                    </a:cubicBezTo>
                  </a:path>
                </a:pathLst>
              </a:custGeom>
              <a:noFill/>
              <a:ln w="19050" cap="rnd" cmpd="sng">
                <a:solidFill>
                  <a:schemeClr val="lt1"/>
                </a:solidFill>
                <a:prstDash val="solid"/>
                <a:round/>
                <a:headEnd type="none" w="med" len="med"/>
                <a:tailEnd type="none" w="med" len="med"/>
              </a:ln>
            </p:spPr>
          </p:sp>
          <p:sp>
            <p:nvSpPr>
              <p:cNvPr id="1342" name="Google Shape;1342;p11"/>
              <p:cNvSpPr/>
              <p:nvPr/>
            </p:nvSpPr>
            <p:spPr>
              <a:xfrm>
                <a:off x="1301250" y="3911025"/>
                <a:ext cx="18125" cy="7250"/>
              </a:xfrm>
              <a:custGeom>
                <a:avLst/>
                <a:gdLst/>
                <a:ahLst/>
                <a:cxnLst/>
                <a:rect l="l" t="t" r="r" b="b"/>
                <a:pathLst>
                  <a:path w="725" h="290" extrusionOk="0">
                    <a:moveTo>
                      <a:pt x="0" y="290"/>
                    </a:moveTo>
                    <a:cubicBezTo>
                      <a:pt x="363" y="145"/>
                      <a:pt x="363" y="145"/>
                      <a:pt x="725" y="0"/>
                    </a:cubicBezTo>
                  </a:path>
                </a:pathLst>
              </a:custGeom>
              <a:noFill/>
              <a:ln w="19050" cap="rnd" cmpd="sng">
                <a:solidFill>
                  <a:schemeClr val="lt1"/>
                </a:solidFill>
                <a:prstDash val="solid"/>
                <a:round/>
                <a:headEnd type="none" w="med" len="med"/>
                <a:tailEnd type="none" w="med" len="med"/>
              </a:ln>
            </p:spPr>
          </p:sp>
        </p:grpSp>
      </p:grpSp>
      <p:grpSp>
        <p:nvGrpSpPr>
          <p:cNvPr id="1343" name="Google Shape;1343;p11"/>
          <p:cNvGrpSpPr/>
          <p:nvPr/>
        </p:nvGrpSpPr>
        <p:grpSpPr>
          <a:xfrm>
            <a:off x="588526" y="36"/>
            <a:ext cx="285882" cy="1099601"/>
            <a:chOff x="721731" y="746204"/>
            <a:chExt cx="522827" cy="2010974"/>
          </a:xfrm>
        </p:grpSpPr>
        <p:grpSp>
          <p:nvGrpSpPr>
            <p:cNvPr id="1344" name="Google Shape;1344;p11"/>
            <p:cNvGrpSpPr/>
            <p:nvPr/>
          </p:nvGrpSpPr>
          <p:grpSpPr>
            <a:xfrm>
              <a:off x="721731" y="2234351"/>
              <a:ext cx="522827" cy="522827"/>
              <a:chOff x="764100" y="3623300"/>
              <a:chExt cx="1046700" cy="1046700"/>
            </a:xfrm>
          </p:grpSpPr>
          <p:sp>
            <p:nvSpPr>
              <p:cNvPr id="1345" name="Google Shape;1345;p11"/>
              <p:cNvSpPr/>
              <p:nvPr/>
            </p:nvSpPr>
            <p:spPr>
              <a:xfrm>
                <a:off x="764100" y="3623300"/>
                <a:ext cx="1046700" cy="10467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11"/>
              <p:cNvSpPr/>
              <p:nvPr/>
            </p:nvSpPr>
            <p:spPr>
              <a:xfrm>
                <a:off x="922769" y="3781968"/>
                <a:ext cx="729300" cy="7293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47" name="Google Shape;1347;p11"/>
            <p:cNvGrpSpPr/>
            <p:nvPr/>
          </p:nvGrpSpPr>
          <p:grpSpPr>
            <a:xfrm>
              <a:off x="892053" y="746204"/>
              <a:ext cx="182209" cy="1869993"/>
              <a:chOff x="3305183" y="1611869"/>
              <a:chExt cx="166690" cy="1710724"/>
            </a:xfrm>
          </p:grpSpPr>
          <p:grpSp>
            <p:nvGrpSpPr>
              <p:cNvPr id="1348" name="Google Shape;1348;p11"/>
              <p:cNvGrpSpPr/>
              <p:nvPr/>
            </p:nvGrpSpPr>
            <p:grpSpPr>
              <a:xfrm>
                <a:off x="3305183" y="1611869"/>
                <a:ext cx="166690" cy="1710724"/>
                <a:chOff x="3305183" y="1611869"/>
                <a:chExt cx="166690" cy="1710724"/>
              </a:xfrm>
            </p:grpSpPr>
            <p:grpSp>
              <p:nvGrpSpPr>
                <p:cNvPr id="1349" name="Google Shape;1349;p11"/>
                <p:cNvGrpSpPr/>
                <p:nvPr/>
              </p:nvGrpSpPr>
              <p:grpSpPr>
                <a:xfrm>
                  <a:off x="3305183" y="2971595"/>
                  <a:ext cx="166690" cy="350998"/>
                  <a:chOff x="3305183" y="3146560"/>
                  <a:chExt cx="166690" cy="350998"/>
                </a:xfrm>
              </p:grpSpPr>
              <p:sp>
                <p:nvSpPr>
                  <p:cNvPr id="1350" name="Google Shape;1350;p11"/>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51" name="Google Shape;1351;p11"/>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FF2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52" name="Google Shape;1352;p11"/>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353" name="Google Shape;1353;p11"/>
                <p:cNvSpPr/>
                <p:nvPr/>
              </p:nvSpPr>
              <p:spPr>
                <a:xfrm>
                  <a:off x="3375914" y="1611869"/>
                  <a:ext cx="17700" cy="1365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4" name="Google Shape;1354;p11"/>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19050" cap="rnd" cmpd="sng">
                <a:solidFill>
                  <a:schemeClr val="lt1"/>
                </a:solidFill>
                <a:prstDash val="solid"/>
                <a:round/>
                <a:headEnd type="none" w="med" len="med"/>
                <a:tailEnd type="none" w="med" len="med"/>
              </a:ln>
            </p:spPr>
          </p:sp>
        </p:grpSp>
      </p:grpSp>
      <p:grpSp>
        <p:nvGrpSpPr>
          <p:cNvPr id="1355" name="Google Shape;1355;p11"/>
          <p:cNvGrpSpPr/>
          <p:nvPr/>
        </p:nvGrpSpPr>
        <p:grpSpPr>
          <a:xfrm>
            <a:off x="5102111" y="14"/>
            <a:ext cx="222106" cy="963625"/>
            <a:chOff x="6176324" y="1765810"/>
            <a:chExt cx="466512" cy="2024421"/>
          </a:xfrm>
        </p:grpSpPr>
        <p:sp>
          <p:nvSpPr>
            <p:cNvPr id="1356" name="Google Shape;1356;p11"/>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57" name="Google Shape;1357;p11"/>
            <p:cNvSpPr/>
            <p:nvPr/>
          </p:nvSpPr>
          <p:spPr>
            <a:xfrm>
              <a:off x="6400743" y="1765810"/>
              <a:ext cx="17700" cy="1209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8" name="Google Shape;1358;p11"/>
          <p:cNvGrpSpPr/>
          <p:nvPr/>
        </p:nvGrpSpPr>
        <p:grpSpPr>
          <a:xfrm>
            <a:off x="6617222" y="118"/>
            <a:ext cx="222105" cy="594985"/>
            <a:chOff x="5578966" y="2874382"/>
            <a:chExt cx="406190" cy="1088121"/>
          </a:xfrm>
        </p:grpSpPr>
        <p:sp>
          <p:nvSpPr>
            <p:cNvPr id="1359" name="Google Shape;1359;p11"/>
            <p:cNvSpPr/>
            <p:nvPr/>
          </p:nvSpPr>
          <p:spPr>
            <a:xfrm>
              <a:off x="5578966" y="2971595"/>
              <a:ext cx="406190" cy="990908"/>
            </a:xfrm>
            <a:custGeom>
              <a:avLst/>
              <a:gdLst/>
              <a:ahLst/>
              <a:cxnLst/>
              <a:rect l="l" t="t" r="r" b="b"/>
              <a:pathLst>
                <a:path w="406190" h="990908" extrusionOk="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60" name="Google Shape;1360;p11"/>
            <p:cNvSpPr/>
            <p:nvPr/>
          </p:nvSpPr>
          <p:spPr>
            <a:xfrm>
              <a:off x="5774610" y="2874382"/>
              <a:ext cx="17700" cy="100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1" name="Google Shape;1361;p11"/>
          <p:cNvGrpSpPr/>
          <p:nvPr/>
        </p:nvGrpSpPr>
        <p:grpSpPr>
          <a:xfrm>
            <a:off x="7488315" y="81"/>
            <a:ext cx="255089" cy="1042043"/>
            <a:chOff x="6176324" y="1884520"/>
            <a:chExt cx="466512" cy="1905711"/>
          </a:xfrm>
        </p:grpSpPr>
        <p:sp>
          <p:nvSpPr>
            <p:cNvPr id="1362" name="Google Shape;1362;p11"/>
            <p:cNvSpPr/>
            <p:nvPr/>
          </p:nvSpPr>
          <p:spPr>
            <a:xfrm>
              <a:off x="6176324" y="2971595"/>
              <a:ext cx="466512" cy="818636"/>
            </a:xfrm>
            <a:custGeom>
              <a:avLst/>
              <a:gdLst/>
              <a:ahLst/>
              <a:cxnLst/>
              <a:rect l="l" t="t" r="r" b="b"/>
              <a:pathLst>
                <a:path w="466512" h="818636" extrusionOk="0">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63" name="Google Shape;1363;p11"/>
            <p:cNvSpPr/>
            <p:nvPr/>
          </p:nvSpPr>
          <p:spPr>
            <a:xfrm>
              <a:off x="6400710" y="1884520"/>
              <a:ext cx="17700" cy="1090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4" name="Google Shape;1364;p11"/>
          <p:cNvGrpSpPr/>
          <p:nvPr/>
        </p:nvGrpSpPr>
        <p:grpSpPr>
          <a:xfrm>
            <a:off x="5436046" y="109"/>
            <a:ext cx="260580" cy="559437"/>
            <a:chOff x="6798998" y="2578195"/>
            <a:chExt cx="476555" cy="1023111"/>
          </a:xfrm>
        </p:grpSpPr>
        <p:sp>
          <p:nvSpPr>
            <p:cNvPr id="1365" name="Google Shape;1365;p11"/>
            <p:cNvSpPr/>
            <p:nvPr/>
          </p:nvSpPr>
          <p:spPr>
            <a:xfrm>
              <a:off x="6798998" y="2971595"/>
              <a:ext cx="476555" cy="629711"/>
            </a:xfrm>
            <a:custGeom>
              <a:avLst/>
              <a:gdLst/>
              <a:ahLst/>
              <a:cxnLst/>
              <a:rect l="l" t="t" r="r" b="b"/>
              <a:pathLst>
                <a:path w="476555" h="629711" extrusionOk="0">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66" name="Google Shape;1366;p11"/>
            <p:cNvSpPr/>
            <p:nvPr/>
          </p:nvSpPr>
          <p:spPr>
            <a:xfrm>
              <a:off x="7026852" y="2578195"/>
              <a:ext cx="17700" cy="3969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7" name="Google Shape;1367;p11"/>
          <p:cNvGrpSpPr/>
          <p:nvPr/>
        </p:nvGrpSpPr>
        <p:grpSpPr>
          <a:xfrm>
            <a:off x="6050073" y="70"/>
            <a:ext cx="157683" cy="1169334"/>
            <a:chOff x="7883572" y="1683399"/>
            <a:chExt cx="288375" cy="2138505"/>
          </a:xfrm>
        </p:grpSpPr>
        <p:sp>
          <p:nvSpPr>
            <p:cNvPr id="1368" name="Google Shape;1368;p11"/>
            <p:cNvSpPr/>
            <p:nvPr/>
          </p:nvSpPr>
          <p:spPr>
            <a:xfrm>
              <a:off x="7883572" y="2971595"/>
              <a:ext cx="288375" cy="850309"/>
            </a:xfrm>
            <a:custGeom>
              <a:avLst/>
              <a:gdLst/>
              <a:ahLst/>
              <a:cxnLst/>
              <a:rect l="l" t="t" r="r" b="b"/>
              <a:pathLst>
                <a:path w="288375" h="850309" extrusionOk="0">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69" name="Google Shape;1369;p11"/>
            <p:cNvSpPr/>
            <p:nvPr/>
          </p:nvSpPr>
          <p:spPr>
            <a:xfrm>
              <a:off x="8024914" y="1683399"/>
              <a:ext cx="17700" cy="1291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70" name="Google Shape;1370;p11"/>
          <p:cNvGrpSpPr/>
          <p:nvPr/>
        </p:nvGrpSpPr>
        <p:grpSpPr>
          <a:xfrm>
            <a:off x="5418641" y="92422"/>
            <a:ext cx="86284" cy="98813"/>
            <a:chOff x="3462796" y="2555878"/>
            <a:chExt cx="157798" cy="180711"/>
          </a:xfrm>
        </p:grpSpPr>
        <p:sp>
          <p:nvSpPr>
            <p:cNvPr id="1371" name="Google Shape;1371;p11"/>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72" name="Google Shape;1372;p11"/>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73" name="Google Shape;1373;p11"/>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74" name="Google Shape;1374;p11"/>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75" name="Google Shape;1375;p11"/>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76" name="Google Shape;1376;p11"/>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377" name="Google Shape;1377;p11"/>
          <p:cNvGrpSpPr/>
          <p:nvPr/>
        </p:nvGrpSpPr>
        <p:grpSpPr>
          <a:xfrm>
            <a:off x="6994325" y="638764"/>
            <a:ext cx="98645" cy="103922"/>
            <a:chOff x="3770248" y="2527300"/>
            <a:chExt cx="180404" cy="190055"/>
          </a:xfrm>
        </p:grpSpPr>
        <p:sp>
          <p:nvSpPr>
            <p:cNvPr id="1378" name="Google Shape;1378;p11"/>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79" name="Google Shape;1379;p11"/>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80" name="Google Shape;1380;p11"/>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81" name="Google Shape;1381;p11"/>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382" name="Google Shape;1382;p11"/>
          <p:cNvGrpSpPr/>
          <p:nvPr/>
        </p:nvGrpSpPr>
        <p:grpSpPr>
          <a:xfrm>
            <a:off x="8058300" y="904099"/>
            <a:ext cx="134058" cy="141230"/>
            <a:chOff x="3770248" y="2527300"/>
            <a:chExt cx="180404" cy="190055"/>
          </a:xfrm>
        </p:grpSpPr>
        <p:sp>
          <p:nvSpPr>
            <p:cNvPr id="1383" name="Google Shape;1383;p11"/>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84" name="Google Shape;1384;p11"/>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85" name="Google Shape;1385;p11"/>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86" name="Google Shape;1386;p11"/>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387" name="Google Shape;1387;p11"/>
          <p:cNvGrpSpPr/>
          <p:nvPr/>
        </p:nvGrpSpPr>
        <p:grpSpPr>
          <a:xfrm rot="5400000">
            <a:off x="7921199" y="266918"/>
            <a:ext cx="117260" cy="134268"/>
            <a:chOff x="3462796" y="2555878"/>
            <a:chExt cx="157798" cy="180711"/>
          </a:xfrm>
        </p:grpSpPr>
        <p:sp>
          <p:nvSpPr>
            <p:cNvPr id="1388" name="Google Shape;1388;p11"/>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89" name="Google Shape;1389;p11"/>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0" name="Google Shape;1390;p11"/>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1" name="Google Shape;1391;p11"/>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2" name="Google Shape;1392;p11"/>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3" name="Google Shape;1393;p11"/>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394" name="Google Shape;1394;p11"/>
          <p:cNvGrpSpPr/>
          <p:nvPr/>
        </p:nvGrpSpPr>
        <p:grpSpPr>
          <a:xfrm>
            <a:off x="5090998" y="711414"/>
            <a:ext cx="98645" cy="103922"/>
            <a:chOff x="3770248" y="2527300"/>
            <a:chExt cx="180404" cy="190055"/>
          </a:xfrm>
        </p:grpSpPr>
        <p:sp>
          <p:nvSpPr>
            <p:cNvPr id="1395" name="Google Shape;1395;p11"/>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6" name="Google Shape;1396;p11"/>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7" name="Google Shape;1397;p11"/>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8" name="Google Shape;1398;p11"/>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399" name="Google Shape;1399;p11"/>
          <p:cNvGrpSpPr/>
          <p:nvPr/>
        </p:nvGrpSpPr>
        <p:grpSpPr>
          <a:xfrm>
            <a:off x="6153388" y="34"/>
            <a:ext cx="572336" cy="1286416"/>
            <a:chOff x="2484475" y="746199"/>
            <a:chExt cx="1046700" cy="2352626"/>
          </a:xfrm>
        </p:grpSpPr>
        <p:sp>
          <p:nvSpPr>
            <p:cNvPr id="1400" name="Google Shape;1400;p11"/>
            <p:cNvSpPr/>
            <p:nvPr/>
          </p:nvSpPr>
          <p:spPr>
            <a:xfrm>
              <a:off x="2484475" y="2052125"/>
              <a:ext cx="1046700" cy="10467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11"/>
            <p:cNvSpPr/>
            <p:nvPr/>
          </p:nvSpPr>
          <p:spPr>
            <a:xfrm>
              <a:off x="2643144" y="2210793"/>
              <a:ext cx="729300" cy="7293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02" name="Google Shape;1402;p11"/>
            <p:cNvGrpSpPr/>
            <p:nvPr/>
          </p:nvGrpSpPr>
          <p:grpSpPr>
            <a:xfrm>
              <a:off x="2769703" y="746199"/>
              <a:ext cx="510180" cy="2066757"/>
              <a:chOff x="1818382" y="1899501"/>
              <a:chExt cx="466728" cy="1890730"/>
            </a:xfrm>
          </p:grpSpPr>
          <p:grpSp>
            <p:nvGrpSpPr>
              <p:cNvPr id="1403" name="Google Shape;1403;p11"/>
              <p:cNvGrpSpPr/>
              <p:nvPr/>
            </p:nvGrpSpPr>
            <p:grpSpPr>
              <a:xfrm>
                <a:off x="1818382" y="2971595"/>
                <a:ext cx="466728" cy="818636"/>
                <a:chOff x="1818382" y="2942618"/>
                <a:chExt cx="466728" cy="818636"/>
              </a:xfrm>
            </p:grpSpPr>
            <p:sp>
              <p:nvSpPr>
                <p:cNvPr id="1404" name="Google Shape;1404;p11"/>
                <p:cNvSpPr/>
                <p:nvPr/>
              </p:nvSpPr>
              <p:spPr>
                <a:xfrm>
                  <a:off x="1951772" y="2948396"/>
                  <a:ext cx="202080" cy="208143"/>
                </a:xfrm>
                <a:custGeom>
                  <a:avLst/>
                  <a:gdLst/>
                  <a:ahLst/>
                  <a:cxnLst/>
                  <a:rect l="l" t="t" r="r" b="b"/>
                  <a:pathLst>
                    <a:path w="202080" h="208143" extrusionOk="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05" name="Google Shape;1405;p11"/>
                <p:cNvSpPr/>
                <p:nvPr/>
              </p:nvSpPr>
              <p:spPr>
                <a:xfrm>
                  <a:off x="1833104" y="3156294"/>
                  <a:ext cx="444195" cy="592827"/>
                </a:xfrm>
                <a:custGeom>
                  <a:avLst/>
                  <a:gdLst/>
                  <a:ahLst/>
                  <a:cxnLst/>
                  <a:rect l="l" t="t" r="r" b="b"/>
                  <a:pathLst>
                    <a:path w="444195" h="592827" extrusionOk="0">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06" name="Google Shape;1406;p11"/>
                <p:cNvSpPr/>
                <p:nvPr/>
              </p:nvSpPr>
              <p:spPr>
                <a:xfrm>
                  <a:off x="1818382" y="2942618"/>
                  <a:ext cx="466728" cy="818636"/>
                </a:xfrm>
                <a:custGeom>
                  <a:avLst/>
                  <a:gdLst/>
                  <a:ahLst/>
                  <a:cxnLst/>
                  <a:rect l="l" t="t" r="r" b="b"/>
                  <a:pathLst>
                    <a:path w="466728" h="818636" extrusionOk="0">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407" name="Google Shape;1407;p11"/>
              <p:cNvSpPr/>
              <p:nvPr/>
            </p:nvSpPr>
            <p:spPr>
              <a:xfrm>
                <a:off x="2046061" y="1899501"/>
                <a:ext cx="17700" cy="1078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08" name="Google Shape;1408;p11"/>
            <p:cNvSpPr/>
            <p:nvPr/>
          </p:nvSpPr>
          <p:spPr>
            <a:xfrm>
              <a:off x="2848289" y="2564652"/>
              <a:ext cx="130735" cy="158472"/>
            </a:xfrm>
            <a:custGeom>
              <a:avLst/>
              <a:gdLst/>
              <a:ahLst/>
              <a:cxnLst/>
              <a:rect l="l" t="t" r="r" b="b"/>
              <a:pathLst>
                <a:path w="4784" h="5799" extrusionOk="0">
                  <a:moveTo>
                    <a:pt x="0" y="0"/>
                  </a:moveTo>
                  <a:cubicBezTo>
                    <a:pt x="0" y="2506"/>
                    <a:pt x="2375" y="5110"/>
                    <a:pt x="4784" y="5799"/>
                  </a:cubicBezTo>
                </a:path>
              </a:pathLst>
            </a:custGeom>
            <a:noFill/>
            <a:ln w="19050" cap="rnd" cmpd="sng">
              <a:solidFill>
                <a:schemeClr val="lt1"/>
              </a:solidFill>
              <a:prstDash val="solid"/>
              <a:round/>
              <a:headEnd type="none" w="med" len="med"/>
              <a:tailEnd type="none" w="med" len="med"/>
            </a:ln>
          </p:spPr>
        </p:sp>
      </p:grpSp>
      <p:grpSp>
        <p:nvGrpSpPr>
          <p:cNvPr id="1409" name="Google Shape;1409;p11"/>
          <p:cNvGrpSpPr/>
          <p:nvPr/>
        </p:nvGrpSpPr>
        <p:grpSpPr>
          <a:xfrm>
            <a:off x="6961227" y="30"/>
            <a:ext cx="495013" cy="706398"/>
            <a:chOff x="3961868" y="621833"/>
            <a:chExt cx="905291" cy="1291877"/>
          </a:xfrm>
        </p:grpSpPr>
        <p:grpSp>
          <p:nvGrpSpPr>
            <p:cNvPr id="1410" name="Google Shape;1410;p11"/>
            <p:cNvGrpSpPr/>
            <p:nvPr/>
          </p:nvGrpSpPr>
          <p:grpSpPr>
            <a:xfrm>
              <a:off x="3961868" y="1008419"/>
              <a:ext cx="905291" cy="905291"/>
              <a:chOff x="764100" y="3623300"/>
              <a:chExt cx="1046700" cy="1046700"/>
            </a:xfrm>
          </p:grpSpPr>
          <p:sp>
            <p:nvSpPr>
              <p:cNvPr id="1411" name="Google Shape;1411;p11"/>
              <p:cNvSpPr/>
              <p:nvPr/>
            </p:nvSpPr>
            <p:spPr>
              <a:xfrm>
                <a:off x="764100" y="3623300"/>
                <a:ext cx="1046700" cy="10467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11"/>
              <p:cNvSpPr/>
              <p:nvPr/>
            </p:nvSpPr>
            <p:spPr>
              <a:xfrm>
                <a:off x="922769" y="3781968"/>
                <a:ext cx="729300" cy="729300"/>
              </a:xfrm>
              <a:prstGeom prst="ellipse">
                <a:avLst/>
              </a:prstGeom>
              <a:solidFill>
                <a:srgbClr val="D8B8FF">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3" name="Google Shape;1413;p11"/>
            <p:cNvGrpSpPr/>
            <p:nvPr/>
          </p:nvGrpSpPr>
          <p:grpSpPr>
            <a:xfrm>
              <a:off x="4155315" y="621833"/>
              <a:ext cx="522826" cy="1099260"/>
              <a:chOff x="2447534" y="2604168"/>
              <a:chExt cx="478297" cy="1005636"/>
            </a:xfrm>
          </p:grpSpPr>
          <p:grpSp>
            <p:nvGrpSpPr>
              <p:cNvPr id="1414" name="Google Shape;1414;p11"/>
              <p:cNvGrpSpPr/>
              <p:nvPr/>
            </p:nvGrpSpPr>
            <p:grpSpPr>
              <a:xfrm>
                <a:off x="2447534" y="2604168"/>
                <a:ext cx="478297" cy="1005636"/>
                <a:chOff x="2447534" y="2604168"/>
                <a:chExt cx="478297" cy="1005636"/>
              </a:xfrm>
            </p:grpSpPr>
            <p:grpSp>
              <p:nvGrpSpPr>
                <p:cNvPr id="1415" name="Google Shape;1415;p11"/>
                <p:cNvGrpSpPr/>
                <p:nvPr/>
              </p:nvGrpSpPr>
              <p:grpSpPr>
                <a:xfrm>
                  <a:off x="2447534" y="2971595"/>
                  <a:ext cx="478297" cy="638209"/>
                  <a:chOff x="2447534" y="3081786"/>
                  <a:chExt cx="478297" cy="638209"/>
                </a:xfrm>
              </p:grpSpPr>
              <p:sp>
                <p:nvSpPr>
                  <p:cNvPr id="1416" name="Google Shape;1416;p11"/>
                  <p:cNvSpPr/>
                  <p:nvPr/>
                </p:nvSpPr>
                <p:spPr>
                  <a:xfrm>
                    <a:off x="2591014" y="3097533"/>
                    <a:ext cx="179593" cy="168416"/>
                  </a:xfrm>
                  <a:custGeom>
                    <a:avLst/>
                    <a:gdLst/>
                    <a:ahLst/>
                    <a:cxnLst/>
                    <a:rect l="l" t="t" r="r" b="b"/>
                    <a:pathLst>
                      <a:path w="179593" h="168416" extrusionOk="0">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17" name="Google Shape;1417;p11"/>
                  <p:cNvSpPr/>
                  <p:nvPr/>
                </p:nvSpPr>
                <p:spPr>
                  <a:xfrm>
                    <a:off x="2458233" y="3250561"/>
                    <a:ext cx="453667" cy="462047"/>
                  </a:xfrm>
                  <a:custGeom>
                    <a:avLst/>
                    <a:gdLst/>
                    <a:ahLst/>
                    <a:cxnLst/>
                    <a:rect l="l" t="t" r="r" b="b"/>
                    <a:pathLst>
                      <a:path w="453667" h="462047" extrusionOk="0">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18" name="Google Shape;1418;p11"/>
                  <p:cNvSpPr/>
                  <p:nvPr/>
                </p:nvSpPr>
                <p:spPr>
                  <a:xfrm>
                    <a:off x="2447534" y="3081786"/>
                    <a:ext cx="478297" cy="638209"/>
                  </a:xfrm>
                  <a:custGeom>
                    <a:avLst/>
                    <a:gdLst/>
                    <a:ahLst/>
                    <a:cxnLst/>
                    <a:rect l="l" t="t" r="r" b="b"/>
                    <a:pathLst>
                      <a:path w="478297" h="638209" extrusionOk="0">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419" name="Google Shape;1419;p11"/>
                <p:cNvSpPr/>
                <p:nvPr/>
              </p:nvSpPr>
              <p:spPr>
                <a:xfrm>
                  <a:off x="2675601" y="2604168"/>
                  <a:ext cx="17700" cy="373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20" name="Google Shape;1420;p11"/>
              <p:cNvSpPr/>
              <p:nvPr/>
            </p:nvSpPr>
            <p:spPr>
              <a:xfrm>
                <a:off x="2546350" y="3472450"/>
                <a:ext cx="97850" cy="61625"/>
              </a:xfrm>
              <a:custGeom>
                <a:avLst/>
                <a:gdLst/>
                <a:ahLst/>
                <a:cxnLst/>
                <a:rect l="l" t="t" r="r" b="b"/>
                <a:pathLst>
                  <a:path w="3914" h="2465" extrusionOk="0">
                    <a:moveTo>
                      <a:pt x="0" y="0"/>
                    </a:moveTo>
                    <a:cubicBezTo>
                      <a:pt x="946" y="1217"/>
                      <a:pt x="2412" y="2117"/>
                      <a:pt x="3914" y="2465"/>
                    </a:cubicBezTo>
                  </a:path>
                </a:pathLst>
              </a:custGeom>
              <a:noFill/>
              <a:ln w="19050" cap="rnd" cmpd="sng">
                <a:solidFill>
                  <a:schemeClr val="lt1"/>
                </a:solidFill>
                <a:prstDash val="solid"/>
                <a:round/>
                <a:headEnd type="none" w="med" len="med"/>
                <a:tailEnd type="none" w="med" len="med"/>
              </a:ln>
            </p:spPr>
          </p:sp>
          <p:sp>
            <p:nvSpPr>
              <p:cNvPr id="1421" name="Google Shape;1421;p11"/>
              <p:cNvSpPr/>
              <p:nvPr/>
            </p:nvSpPr>
            <p:spPr>
              <a:xfrm>
                <a:off x="2515525" y="3392700"/>
                <a:ext cx="9075" cy="19950"/>
              </a:xfrm>
              <a:custGeom>
                <a:avLst/>
                <a:gdLst/>
                <a:ahLst/>
                <a:cxnLst/>
                <a:rect l="l" t="t" r="r" b="b"/>
                <a:pathLst>
                  <a:path w="363" h="798" extrusionOk="0">
                    <a:moveTo>
                      <a:pt x="0" y="0"/>
                    </a:moveTo>
                    <a:cubicBezTo>
                      <a:pt x="182" y="399"/>
                      <a:pt x="182" y="399"/>
                      <a:pt x="363" y="798"/>
                    </a:cubicBezTo>
                  </a:path>
                </a:pathLst>
              </a:custGeom>
              <a:noFill/>
              <a:ln w="19050" cap="rnd" cmpd="sng">
                <a:solidFill>
                  <a:schemeClr val="lt1"/>
                </a:solidFill>
                <a:prstDash val="solid"/>
                <a:round/>
                <a:headEnd type="none" w="med" len="med"/>
                <a:tailEnd type="none" w="med" len="med"/>
              </a:ln>
            </p:spPr>
          </p:sp>
        </p:grpSp>
      </p:grpSp>
      <p:grpSp>
        <p:nvGrpSpPr>
          <p:cNvPr id="1422" name="Google Shape;1422;p11"/>
          <p:cNvGrpSpPr/>
          <p:nvPr/>
        </p:nvGrpSpPr>
        <p:grpSpPr>
          <a:xfrm>
            <a:off x="7635076" y="24"/>
            <a:ext cx="285882" cy="434231"/>
            <a:chOff x="5194218" y="621823"/>
            <a:chExt cx="522827" cy="794132"/>
          </a:xfrm>
        </p:grpSpPr>
        <p:grpSp>
          <p:nvGrpSpPr>
            <p:cNvPr id="1423" name="Google Shape;1423;p11"/>
            <p:cNvGrpSpPr/>
            <p:nvPr/>
          </p:nvGrpSpPr>
          <p:grpSpPr>
            <a:xfrm>
              <a:off x="5194218" y="893129"/>
              <a:ext cx="522827" cy="522827"/>
              <a:chOff x="764100" y="3623300"/>
              <a:chExt cx="1046700" cy="1046700"/>
            </a:xfrm>
          </p:grpSpPr>
          <p:sp>
            <p:nvSpPr>
              <p:cNvPr id="1424" name="Google Shape;1424;p11"/>
              <p:cNvSpPr/>
              <p:nvPr/>
            </p:nvSpPr>
            <p:spPr>
              <a:xfrm>
                <a:off x="764100" y="3623300"/>
                <a:ext cx="1046700" cy="10467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11"/>
              <p:cNvSpPr/>
              <p:nvPr/>
            </p:nvSpPr>
            <p:spPr>
              <a:xfrm>
                <a:off x="922769" y="3781968"/>
                <a:ext cx="729300" cy="729300"/>
              </a:xfrm>
              <a:prstGeom prst="ellipse">
                <a:avLst/>
              </a:prstGeom>
              <a:solidFill>
                <a:srgbClr val="FF8900">
                  <a:alpha val="8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6" name="Google Shape;1426;p11"/>
            <p:cNvGrpSpPr/>
            <p:nvPr/>
          </p:nvGrpSpPr>
          <p:grpSpPr>
            <a:xfrm>
              <a:off x="5371921" y="621823"/>
              <a:ext cx="182209" cy="655932"/>
              <a:chOff x="3305183" y="2722527"/>
              <a:chExt cx="166690" cy="600065"/>
            </a:xfrm>
          </p:grpSpPr>
          <p:grpSp>
            <p:nvGrpSpPr>
              <p:cNvPr id="1427" name="Google Shape;1427;p11"/>
              <p:cNvGrpSpPr/>
              <p:nvPr/>
            </p:nvGrpSpPr>
            <p:grpSpPr>
              <a:xfrm>
                <a:off x="3305183" y="2722527"/>
                <a:ext cx="166690" cy="600065"/>
                <a:chOff x="3305183" y="2722527"/>
                <a:chExt cx="166690" cy="600065"/>
              </a:xfrm>
            </p:grpSpPr>
            <p:grpSp>
              <p:nvGrpSpPr>
                <p:cNvPr id="1428" name="Google Shape;1428;p11"/>
                <p:cNvGrpSpPr/>
                <p:nvPr/>
              </p:nvGrpSpPr>
              <p:grpSpPr>
                <a:xfrm>
                  <a:off x="3305183" y="2971595"/>
                  <a:ext cx="166690" cy="350998"/>
                  <a:chOff x="3305183" y="3146560"/>
                  <a:chExt cx="166690" cy="350998"/>
                </a:xfrm>
              </p:grpSpPr>
              <p:sp>
                <p:nvSpPr>
                  <p:cNvPr id="1429" name="Google Shape;1429;p11"/>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30" name="Google Shape;1430;p11"/>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31" name="Google Shape;1431;p11"/>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432" name="Google Shape;1432;p11"/>
                <p:cNvSpPr/>
                <p:nvPr/>
              </p:nvSpPr>
              <p:spPr>
                <a:xfrm>
                  <a:off x="3375891" y="2722527"/>
                  <a:ext cx="17700" cy="2556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33" name="Google Shape;1433;p11"/>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19050" cap="rnd" cmpd="sng">
                <a:solidFill>
                  <a:schemeClr val="lt1"/>
                </a:solidFill>
                <a:prstDash val="solid"/>
                <a:round/>
                <a:headEnd type="none" w="med" len="med"/>
                <a:tailEnd type="none" w="med" len="med"/>
              </a:ln>
            </p:spPr>
          </p:sp>
        </p:grpSp>
      </p:grpSp>
      <p:grpSp>
        <p:nvGrpSpPr>
          <p:cNvPr id="1434" name="Google Shape;1434;p11"/>
          <p:cNvGrpSpPr/>
          <p:nvPr/>
        </p:nvGrpSpPr>
        <p:grpSpPr>
          <a:xfrm>
            <a:off x="5446992" y="42"/>
            <a:ext cx="572336" cy="917921"/>
            <a:chOff x="1192601" y="746213"/>
            <a:chExt cx="1046700" cy="1678715"/>
          </a:xfrm>
        </p:grpSpPr>
        <p:grpSp>
          <p:nvGrpSpPr>
            <p:cNvPr id="1435" name="Google Shape;1435;p11"/>
            <p:cNvGrpSpPr/>
            <p:nvPr/>
          </p:nvGrpSpPr>
          <p:grpSpPr>
            <a:xfrm>
              <a:off x="1192601" y="1378228"/>
              <a:ext cx="1046700" cy="1046700"/>
              <a:chOff x="764100" y="3623300"/>
              <a:chExt cx="1046700" cy="1046700"/>
            </a:xfrm>
          </p:grpSpPr>
          <p:sp>
            <p:nvSpPr>
              <p:cNvPr id="1436" name="Google Shape;1436;p11"/>
              <p:cNvSpPr/>
              <p:nvPr/>
            </p:nvSpPr>
            <p:spPr>
              <a:xfrm>
                <a:off x="764100" y="3623300"/>
                <a:ext cx="1046700" cy="10467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11"/>
              <p:cNvSpPr/>
              <p:nvPr/>
            </p:nvSpPr>
            <p:spPr>
              <a:xfrm>
                <a:off x="922769" y="3781968"/>
                <a:ext cx="729300" cy="729300"/>
              </a:xfrm>
              <a:prstGeom prst="ellipse">
                <a:avLst/>
              </a:prstGeom>
              <a:solidFill>
                <a:srgbClr val="18ECFF">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38" name="Google Shape;1438;p11"/>
            <p:cNvGrpSpPr/>
            <p:nvPr/>
          </p:nvGrpSpPr>
          <p:grpSpPr>
            <a:xfrm>
              <a:off x="1417979" y="746213"/>
              <a:ext cx="580390" cy="1384973"/>
              <a:chOff x="522260" y="2632808"/>
              <a:chExt cx="530958" cy="1267014"/>
            </a:xfrm>
          </p:grpSpPr>
          <p:grpSp>
            <p:nvGrpSpPr>
              <p:cNvPr id="1439" name="Google Shape;1439;p11"/>
              <p:cNvGrpSpPr/>
              <p:nvPr/>
            </p:nvGrpSpPr>
            <p:grpSpPr>
              <a:xfrm>
                <a:off x="522260" y="2632808"/>
                <a:ext cx="530958" cy="1267014"/>
                <a:chOff x="522260" y="2632808"/>
                <a:chExt cx="530958" cy="1267014"/>
              </a:xfrm>
            </p:grpSpPr>
            <p:grpSp>
              <p:nvGrpSpPr>
                <p:cNvPr id="1440" name="Google Shape;1440;p11"/>
                <p:cNvGrpSpPr/>
                <p:nvPr/>
              </p:nvGrpSpPr>
              <p:grpSpPr>
                <a:xfrm>
                  <a:off x="522260" y="2971595"/>
                  <a:ext cx="530958" cy="928227"/>
                  <a:chOff x="522260" y="2971595"/>
                  <a:chExt cx="530958" cy="928227"/>
                </a:xfrm>
              </p:grpSpPr>
              <p:sp>
                <p:nvSpPr>
                  <p:cNvPr id="1441" name="Google Shape;1441;p11"/>
                  <p:cNvSpPr/>
                  <p:nvPr/>
                </p:nvSpPr>
                <p:spPr>
                  <a:xfrm>
                    <a:off x="531045" y="3193814"/>
                    <a:ext cx="510950" cy="500199"/>
                  </a:xfrm>
                  <a:custGeom>
                    <a:avLst/>
                    <a:gdLst/>
                    <a:ahLst/>
                    <a:cxnLst/>
                    <a:rect l="l" t="t" r="r" b="b"/>
                    <a:pathLst>
                      <a:path w="510950" h="500199" extrusionOk="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42" name="Google Shape;1442;p11"/>
                  <p:cNvSpPr/>
                  <p:nvPr/>
                </p:nvSpPr>
                <p:spPr>
                  <a:xfrm>
                    <a:off x="551585" y="3672350"/>
                    <a:ext cx="488949" cy="214629"/>
                  </a:xfrm>
                  <a:custGeom>
                    <a:avLst/>
                    <a:gdLst/>
                    <a:ahLst/>
                    <a:cxnLst/>
                    <a:rect l="l" t="t" r="r" b="b"/>
                    <a:pathLst>
                      <a:path w="488949" h="214629" extrusionOk="0">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43" name="Google Shape;1443;p11"/>
                  <p:cNvSpPr/>
                  <p:nvPr/>
                </p:nvSpPr>
                <p:spPr>
                  <a:xfrm>
                    <a:off x="685838" y="2977833"/>
                    <a:ext cx="219884" cy="234649"/>
                  </a:xfrm>
                  <a:custGeom>
                    <a:avLst/>
                    <a:gdLst/>
                    <a:ahLst/>
                    <a:cxnLst/>
                    <a:rect l="l" t="t" r="r" b="b"/>
                    <a:pathLst>
                      <a:path w="219884" h="234649" extrusionOk="0">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44" name="Google Shape;1444;p11"/>
                  <p:cNvSpPr/>
                  <p:nvPr/>
                </p:nvSpPr>
                <p:spPr>
                  <a:xfrm>
                    <a:off x="522260" y="2971595"/>
                    <a:ext cx="530958" cy="928227"/>
                  </a:xfrm>
                  <a:custGeom>
                    <a:avLst/>
                    <a:gdLst/>
                    <a:ahLst/>
                    <a:cxnLst/>
                    <a:rect l="l" t="t" r="r" b="b"/>
                    <a:pathLst>
                      <a:path w="530958" h="928227" extrusionOk="0">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445" name="Google Shape;1445;p11"/>
                <p:cNvSpPr/>
                <p:nvPr/>
              </p:nvSpPr>
              <p:spPr>
                <a:xfrm>
                  <a:off x="786932" y="2632808"/>
                  <a:ext cx="17700" cy="345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46" name="Google Shape;1446;p11"/>
              <p:cNvSpPr/>
              <p:nvPr/>
            </p:nvSpPr>
            <p:spPr>
              <a:xfrm>
                <a:off x="636125" y="3766050"/>
                <a:ext cx="121425" cy="74300"/>
              </a:xfrm>
              <a:custGeom>
                <a:avLst/>
                <a:gdLst/>
                <a:ahLst/>
                <a:cxnLst/>
                <a:rect l="l" t="t" r="r" b="b"/>
                <a:pathLst>
                  <a:path w="4857" h="2972" extrusionOk="0">
                    <a:moveTo>
                      <a:pt x="0" y="0"/>
                    </a:moveTo>
                    <a:cubicBezTo>
                      <a:pt x="1186" y="1482"/>
                      <a:pt x="3080" y="2306"/>
                      <a:pt x="4857" y="2972"/>
                    </a:cubicBezTo>
                  </a:path>
                </a:pathLst>
              </a:custGeom>
              <a:noFill/>
              <a:ln w="19050" cap="rnd" cmpd="sng">
                <a:solidFill>
                  <a:schemeClr val="lt1"/>
                </a:solidFill>
                <a:prstDash val="solid"/>
                <a:round/>
                <a:headEnd type="none" w="med" len="med"/>
                <a:tailEnd type="none" w="med" len="med"/>
              </a:ln>
            </p:spPr>
          </p:sp>
        </p:grpSp>
      </p:grpSp>
      <p:grpSp>
        <p:nvGrpSpPr>
          <p:cNvPr id="1447" name="Google Shape;1447;p11"/>
          <p:cNvGrpSpPr/>
          <p:nvPr/>
        </p:nvGrpSpPr>
        <p:grpSpPr>
          <a:xfrm>
            <a:off x="8081656" y="46"/>
            <a:ext cx="572336" cy="1051386"/>
            <a:chOff x="6010934" y="870580"/>
            <a:chExt cx="1046700" cy="1922797"/>
          </a:xfrm>
        </p:grpSpPr>
        <p:grpSp>
          <p:nvGrpSpPr>
            <p:cNvPr id="1448" name="Google Shape;1448;p11"/>
            <p:cNvGrpSpPr/>
            <p:nvPr/>
          </p:nvGrpSpPr>
          <p:grpSpPr>
            <a:xfrm>
              <a:off x="6010934" y="1746678"/>
              <a:ext cx="1046700" cy="1046700"/>
              <a:chOff x="764100" y="3623300"/>
              <a:chExt cx="1046700" cy="1046700"/>
            </a:xfrm>
          </p:grpSpPr>
          <p:sp>
            <p:nvSpPr>
              <p:cNvPr id="1449" name="Google Shape;1449;p11"/>
              <p:cNvSpPr/>
              <p:nvPr/>
            </p:nvSpPr>
            <p:spPr>
              <a:xfrm>
                <a:off x="764100" y="3623300"/>
                <a:ext cx="1046700" cy="10467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11"/>
              <p:cNvSpPr/>
              <p:nvPr/>
            </p:nvSpPr>
            <p:spPr>
              <a:xfrm>
                <a:off x="922769" y="3781968"/>
                <a:ext cx="729300" cy="729300"/>
              </a:xfrm>
              <a:prstGeom prst="ellipse">
                <a:avLst/>
              </a:prstGeom>
              <a:solidFill>
                <a:srgbClr val="76DC35">
                  <a:alpha val="100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1" name="Google Shape;1451;p11"/>
            <p:cNvGrpSpPr/>
            <p:nvPr/>
          </p:nvGrpSpPr>
          <p:grpSpPr>
            <a:xfrm>
              <a:off x="6308747" y="870580"/>
              <a:ext cx="441786" cy="1701306"/>
              <a:chOff x="1121941" y="2406098"/>
              <a:chExt cx="404159" cy="1556405"/>
            </a:xfrm>
          </p:grpSpPr>
          <p:grpSp>
            <p:nvGrpSpPr>
              <p:cNvPr id="1452" name="Google Shape;1452;p11"/>
              <p:cNvGrpSpPr/>
              <p:nvPr/>
            </p:nvGrpSpPr>
            <p:grpSpPr>
              <a:xfrm>
                <a:off x="1121941" y="2406098"/>
                <a:ext cx="404159" cy="1556405"/>
                <a:chOff x="1121941" y="2406098"/>
                <a:chExt cx="404159" cy="1556405"/>
              </a:xfrm>
            </p:grpSpPr>
            <p:grpSp>
              <p:nvGrpSpPr>
                <p:cNvPr id="1453" name="Google Shape;1453;p11"/>
                <p:cNvGrpSpPr/>
                <p:nvPr/>
              </p:nvGrpSpPr>
              <p:grpSpPr>
                <a:xfrm>
                  <a:off x="1121941" y="2971595"/>
                  <a:ext cx="404159" cy="990908"/>
                  <a:chOff x="1121941" y="2969319"/>
                  <a:chExt cx="404159" cy="990908"/>
                </a:xfrm>
              </p:grpSpPr>
              <p:sp>
                <p:nvSpPr>
                  <p:cNvPr id="1454" name="Google Shape;1454;p11"/>
                  <p:cNvSpPr/>
                  <p:nvPr/>
                </p:nvSpPr>
                <p:spPr>
                  <a:xfrm>
                    <a:off x="1210876" y="2975878"/>
                    <a:ext cx="215728" cy="222824"/>
                  </a:xfrm>
                  <a:custGeom>
                    <a:avLst/>
                    <a:gdLst/>
                    <a:ahLst/>
                    <a:cxnLst/>
                    <a:rect l="l" t="t" r="r" b="b"/>
                    <a:pathLst>
                      <a:path w="215728" h="222824" extrusionOk="0">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55" name="Google Shape;1455;p11"/>
                  <p:cNvSpPr/>
                  <p:nvPr/>
                </p:nvSpPr>
                <p:spPr>
                  <a:xfrm>
                    <a:off x="1160257" y="3179981"/>
                    <a:ext cx="324636" cy="229478"/>
                  </a:xfrm>
                  <a:custGeom>
                    <a:avLst/>
                    <a:gdLst/>
                    <a:ahLst/>
                    <a:cxnLst/>
                    <a:rect l="l" t="t" r="r" b="b"/>
                    <a:pathLst>
                      <a:path w="324636" h="229478" extrusionOk="0">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56" name="Google Shape;1456;p11"/>
                  <p:cNvSpPr/>
                  <p:nvPr/>
                </p:nvSpPr>
                <p:spPr>
                  <a:xfrm>
                    <a:off x="1128931" y="3411844"/>
                    <a:ext cx="389306" cy="540604"/>
                  </a:xfrm>
                  <a:custGeom>
                    <a:avLst/>
                    <a:gdLst/>
                    <a:ahLst/>
                    <a:cxnLst/>
                    <a:rect l="l" t="t" r="r" b="b"/>
                    <a:pathLst>
                      <a:path w="389306" h="540604" extrusionOk="0">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57" name="Google Shape;1457;p11"/>
                  <p:cNvSpPr/>
                  <p:nvPr/>
                </p:nvSpPr>
                <p:spPr>
                  <a:xfrm>
                    <a:off x="1121941" y="2969319"/>
                    <a:ext cx="404159" cy="990908"/>
                  </a:xfrm>
                  <a:custGeom>
                    <a:avLst/>
                    <a:gdLst/>
                    <a:ahLst/>
                    <a:cxnLst/>
                    <a:rect l="l" t="t" r="r" b="b"/>
                    <a:pathLst>
                      <a:path w="404159" h="990908" extrusionOk="0">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458" name="Google Shape;1458;p11"/>
                <p:cNvSpPr/>
                <p:nvPr/>
              </p:nvSpPr>
              <p:spPr>
                <a:xfrm>
                  <a:off x="1308638" y="2406098"/>
                  <a:ext cx="17700" cy="571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59" name="Google Shape;1459;p11"/>
              <p:cNvSpPr/>
              <p:nvPr/>
            </p:nvSpPr>
            <p:spPr>
              <a:xfrm>
                <a:off x="1183450" y="3621050"/>
                <a:ext cx="70700" cy="18125"/>
              </a:xfrm>
              <a:custGeom>
                <a:avLst/>
                <a:gdLst/>
                <a:ahLst/>
                <a:cxnLst/>
                <a:rect l="l" t="t" r="r" b="b"/>
                <a:pathLst>
                  <a:path w="2828" h="725" extrusionOk="0">
                    <a:moveTo>
                      <a:pt x="0" y="725"/>
                    </a:moveTo>
                    <a:cubicBezTo>
                      <a:pt x="930" y="439"/>
                      <a:pt x="1889" y="256"/>
                      <a:pt x="2828" y="0"/>
                    </a:cubicBezTo>
                  </a:path>
                </a:pathLst>
              </a:custGeom>
              <a:noFill/>
              <a:ln w="19050" cap="rnd" cmpd="sng">
                <a:solidFill>
                  <a:schemeClr val="lt1"/>
                </a:solidFill>
                <a:prstDash val="solid"/>
                <a:round/>
                <a:headEnd type="none" w="med" len="med"/>
                <a:tailEnd type="none" w="med" len="med"/>
              </a:ln>
            </p:spPr>
          </p:sp>
          <p:sp>
            <p:nvSpPr>
              <p:cNvPr id="1460" name="Google Shape;1460;p11"/>
              <p:cNvSpPr/>
              <p:nvPr/>
            </p:nvSpPr>
            <p:spPr>
              <a:xfrm>
                <a:off x="1188900" y="3717125"/>
                <a:ext cx="76125" cy="18100"/>
              </a:xfrm>
              <a:custGeom>
                <a:avLst/>
                <a:gdLst/>
                <a:ahLst/>
                <a:cxnLst/>
                <a:rect l="l" t="t" r="r" b="b"/>
                <a:pathLst>
                  <a:path w="3045" h="724" extrusionOk="0">
                    <a:moveTo>
                      <a:pt x="0" y="724"/>
                    </a:moveTo>
                    <a:cubicBezTo>
                      <a:pt x="995" y="410"/>
                      <a:pt x="2019" y="187"/>
                      <a:pt x="3045" y="0"/>
                    </a:cubicBezTo>
                  </a:path>
                </a:pathLst>
              </a:custGeom>
              <a:noFill/>
              <a:ln w="19050" cap="rnd" cmpd="sng">
                <a:solidFill>
                  <a:schemeClr val="lt1"/>
                </a:solidFill>
                <a:prstDash val="solid"/>
                <a:round/>
                <a:headEnd type="none" w="med" len="med"/>
                <a:tailEnd type="none" w="med" len="med"/>
              </a:ln>
            </p:spPr>
          </p:sp>
          <p:sp>
            <p:nvSpPr>
              <p:cNvPr id="1461" name="Google Shape;1461;p11"/>
              <p:cNvSpPr/>
              <p:nvPr/>
            </p:nvSpPr>
            <p:spPr>
              <a:xfrm>
                <a:off x="1185275" y="3820425"/>
                <a:ext cx="39875" cy="9050"/>
              </a:xfrm>
              <a:custGeom>
                <a:avLst/>
                <a:gdLst/>
                <a:ahLst/>
                <a:cxnLst/>
                <a:rect l="l" t="t" r="r" b="b"/>
                <a:pathLst>
                  <a:path w="1595" h="362" extrusionOk="0">
                    <a:moveTo>
                      <a:pt x="0" y="362"/>
                    </a:moveTo>
                    <a:cubicBezTo>
                      <a:pt x="526" y="219"/>
                      <a:pt x="1059" y="97"/>
                      <a:pt x="1595" y="0"/>
                    </a:cubicBezTo>
                  </a:path>
                </a:pathLst>
              </a:custGeom>
              <a:noFill/>
              <a:ln w="19050" cap="rnd" cmpd="sng">
                <a:solidFill>
                  <a:schemeClr val="lt1"/>
                </a:solidFill>
                <a:prstDash val="solid"/>
                <a:round/>
                <a:headEnd type="none" w="med" len="med"/>
                <a:tailEnd type="none" w="med" len="med"/>
              </a:ln>
            </p:spPr>
          </p:sp>
          <p:sp>
            <p:nvSpPr>
              <p:cNvPr id="1462" name="Google Shape;1462;p11"/>
              <p:cNvSpPr/>
              <p:nvPr/>
            </p:nvSpPr>
            <p:spPr>
              <a:xfrm>
                <a:off x="1301250" y="3911025"/>
                <a:ext cx="18125" cy="7250"/>
              </a:xfrm>
              <a:custGeom>
                <a:avLst/>
                <a:gdLst/>
                <a:ahLst/>
                <a:cxnLst/>
                <a:rect l="l" t="t" r="r" b="b"/>
                <a:pathLst>
                  <a:path w="725" h="290" extrusionOk="0">
                    <a:moveTo>
                      <a:pt x="0" y="290"/>
                    </a:moveTo>
                    <a:cubicBezTo>
                      <a:pt x="363" y="145"/>
                      <a:pt x="363" y="145"/>
                      <a:pt x="725" y="0"/>
                    </a:cubicBezTo>
                  </a:path>
                </a:pathLst>
              </a:custGeom>
              <a:noFill/>
              <a:ln w="19050" cap="rnd" cmpd="sng">
                <a:solidFill>
                  <a:schemeClr val="lt1"/>
                </a:solidFill>
                <a:prstDash val="solid"/>
                <a:round/>
                <a:headEnd type="none" w="med" len="med"/>
                <a:tailEnd type="none" w="med" len="med"/>
              </a:ln>
            </p:spPr>
          </p:sp>
        </p:grpSp>
      </p:grpSp>
      <p:grpSp>
        <p:nvGrpSpPr>
          <p:cNvPr id="1463" name="Google Shape;1463;p11"/>
          <p:cNvGrpSpPr/>
          <p:nvPr/>
        </p:nvGrpSpPr>
        <p:grpSpPr>
          <a:xfrm>
            <a:off x="5189520" y="36"/>
            <a:ext cx="285882" cy="1099601"/>
            <a:chOff x="721731" y="746204"/>
            <a:chExt cx="522827" cy="2010974"/>
          </a:xfrm>
        </p:grpSpPr>
        <p:grpSp>
          <p:nvGrpSpPr>
            <p:cNvPr id="1464" name="Google Shape;1464;p11"/>
            <p:cNvGrpSpPr/>
            <p:nvPr/>
          </p:nvGrpSpPr>
          <p:grpSpPr>
            <a:xfrm>
              <a:off x="721731" y="2234351"/>
              <a:ext cx="522827" cy="522827"/>
              <a:chOff x="764100" y="3623300"/>
              <a:chExt cx="1046700" cy="1046700"/>
            </a:xfrm>
          </p:grpSpPr>
          <p:sp>
            <p:nvSpPr>
              <p:cNvPr id="1465" name="Google Shape;1465;p11"/>
              <p:cNvSpPr/>
              <p:nvPr/>
            </p:nvSpPr>
            <p:spPr>
              <a:xfrm>
                <a:off x="764100" y="3623300"/>
                <a:ext cx="1046700" cy="10467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11"/>
              <p:cNvSpPr/>
              <p:nvPr/>
            </p:nvSpPr>
            <p:spPr>
              <a:xfrm>
                <a:off x="922769" y="3781968"/>
                <a:ext cx="729300" cy="729300"/>
              </a:xfrm>
              <a:prstGeom prst="ellipse">
                <a:avLst/>
              </a:prstGeom>
              <a:solidFill>
                <a:srgbClr val="FFDE00">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7" name="Google Shape;1467;p11"/>
            <p:cNvGrpSpPr/>
            <p:nvPr/>
          </p:nvGrpSpPr>
          <p:grpSpPr>
            <a:xfrm>
              <a:off x="892053" y="746204"/>
              <a:ext cx="182209" cy="1869993"/>
              <a:chOff x="3305183" y="1611869"/>
              <a:chExt cx="166690" cy="1710724"/>
            </a:xfrm>
          </p:grpSpPr>
          <p:grpSp>
            <p:nvGrpSpPr>
              <p:cNvPr id="1468" name="Google Shape;1468;p11"/>
              <p:cNvGrpSpPr/>
              <p:nvPr/>
            </p:nvGrpSpPr>
            <p:grpSpPr>
              <a:xfrm>
                <a:off x="3305183" y="1611869"/>
                <a:ext cx="166690" cy="1710724"/>
                <a:chOff x="3305183" y="1611869"/>
                <a:chExt cx="166690" cy="1710724"/>
              </a:xfrm>
            </p:grpSpPr>
            <p:grpSp>
              <p:nvGrpSpPr>
                <p:cNvPr id="1469" name="Google Shape;1469;p11"/>
                <p:cNvGrpSpPr/>
                <p:nvPr/>
              </p:nvGrpSpPr>
              <p:grpSpPr>
                <a:xfrm>
                  <a:off x="3305183" y="2971595"/>
                  <a:ext cx="166690" cy="350998"/>
                  <a:chOff x="3305183" y="3146560"/>
                  <a:chExt cx="166690" cy="350998"/>
                </a:xfrm>
              </p:grpSpPr>
              <p:sp>
                <p:nvSpPr>
                  <p:cNvPr id="1470" name="Google Shape;1470;p11"/>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71" name="Google Shape;1471;p11"/>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FF2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72" name="Google Shape;1472;p11"/>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473" name="Google Shape;1473;p11"/>
                <p:cNvSpPr/>
                <p:nvPr/>
              </p:nvSpPr>
              <p:spPr>
                <a:xfrm>
                  <a:off x="3375914" y="1611869"/>
                  <a:ext cx="17700" cy="1365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4" name="Google Shape;1474;p11"/>
              <p:cNvSpPr/>
              <p:nvPr/>
            </p:nvSpPr>
            <p:spPr>
              <a:xfrm>
                <a:off x="3352825" y="3244100"/>
                <a:ext cx="27200" cy="29000"/>
              </a:xfrm>
              <a:custGeom>
                <a:avLst/>
                <a:gdLst/>
                <a:ahLst/>
                <a:cxnLst/>
                <a:rect l="l" t="t" r="r" b="b"/>
                <a:pathLst>
                  <a:path w="1088" h="1160" extrusionOk="0">
                    <a:moveTo>
                      <a:pt x="0" y="0"/>
                    </a:moveTo>
                    <a:cubicBezTo>
                      <a:pt x="294" y="441"/>
                      <a:pt x="670" y="834"/>
                      <a:pt x="1088" y="1160"/>
                    </a:cubicBezTo>
                  </a:path>
                </a:pathLst>
              </a:custGeom>
              <a:noFill/>
              <a:ln w="19050" cap="rnd" cmpd="sng">
                <a:solidFill>
                  <a:schemeClr val="lt1"/>
                </a:solidFill>
                <a:prstDash val="solid"/>
                <a:round/>
                <a:headEnd type="none" w="med" len="med"/>
                <a:tailEnd type="none" w="med" len="med"/>
              </a:ln>
            </p:spPr>
          </p:sp>
        </p:gr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 Color background">
  <p:cSld name="BLANK_1_1">
    <p:bg>
      <p:bgPr>
        <a:solidFill>
          <a:schemeClr val="accent2"/>
        </a:solidFill>
        <a:effectLst/>
      </p:bgPr>
    </p:bg>
    <p:spTree>
      <p:nvGrpSpPr>
        <p:cNvPr id="1" name="Shape 1475"/>
        <p:cNvGrpSpPr/>
        <p:nvPr/>
      </p:nvGrpSpPr>
      <p:grpSpPr>
        <a:xfrm>
          <a:off x="0" y="0"/>
          <a:ext cx="0" cy="0"/>
          <a:chOff x="0" y="0"/>
          <a:chExt cx="0" cy="0"/>
        </a:xfrm>
      </p:grpSpPr>
      <p:sp>
        <p:nvSpPr>
          <p:cNvPr id="1476" name="Google Shape;1476;p12"/>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grpSp>
        <p:nvGrpSpPr>
          <p:cNvPr id="1477" name="Google Shape;1477;p12"/>
          <p:cNvGrpSpPr/>
          <p:nvPr/>
        </p:nvGrpSpPr>
        <p:grpSpPr>
          <a:xfrm>
            <a:off x="7374896" y="4521435"/>
            <a:ext cx="230809" cy="243156"/>
            <a:chOff x="3770248" y="2527300"/>
            <a:chExt cx="180404" cy="190055"/>
          </a:xfrm>
        </p:grpSpPr>
        <p:sp>
          <p:nvSpPr>
            <p:cNvPr id="1478" name="Google Shape;1478;p12"/>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79" name="Google Shape;1479;p12"/>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80" name="Google Shape;1480;p12"/>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81" name="Google Shape;1481;p12"/>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482" name="Google Shape;1482;p12"/>
          <p:cNvGrpSpPr/>
          <p:nvPr/>
        </p:nvGrpSpPr>
        <p:grpSpPr>
          <a:xfrm>
            <a:off x="8747492" y="2424502"/>
            <a:ext cx="230809" cy="243156"/>
            <a:chOff x="3770248" y="2527300"/>
            <a:chExt cx="180404" cy="190055"/>
          </a:xfrm>
        </p:grpSpPr>
        <p:sp>
          <p:nvSpPr>
            <p:cNvPr id="1483" name="Google Shape;1483;p12"/>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84" name="Google Shape;1484;p12"/>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85" name="Google Shape;1485;p12"/>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86" name="Google Shape;1486;p12"/>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487" name="Google Shape;1487;p12"/>
          <p:cNvGrpSpPr/>
          <p:nvPr/>
        </p:nvGrpSpPr>
        <p:grpSpPr>
          <a:xfrm rot="5400000">
            <a:off x="8655377" y="3665221"/>
            <a:ext cx="201871" cy="231166"/>
            <a:chOff x="3462796" y="2555878"/>
            <a:chExt cx="157798" cy="180711"/>
          </a:xfrm>
        </p:grpSpPr>
        <p:sp>
          <p:nvSpPr>
            <p:cNvPr id="1488" name="Google Shape;1488;p12"/>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89" name="Google Shape;1489;p12"/>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90" name="Google Shape;1490;p12"/>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91" name="Google Shape;1491;p12"/>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92" name="Google Shape;1492;p12"/>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93" name="Google Shape;1493;p12"/>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494" name="Google Shape;1494;p12"/>
          <p:cNvGrpSpPr/>
          <p:nvPr/>
        </p:nvGrpSpPr>
        <p:grpSpPr>
          <a:xfrm rot="-2700000">
            <a:off x="8038130" y="1128089"/>
            <a:ext cx="169840" cy="178926"/>
            <a:chOff x="3770248" y="2527300"/>
            <a:chExt cx="180404" cy="190055"/>
          </a:xfrm>
        </p:grpSpPr>
        <p:sp>
          <p:nvSpPr>
            <p:cNvPr id="1495" name="Google Shape;1495;p12"/>
            <p:cNvSpPr/>
            <p:nvPr/>
          </p:nvSpPr>
          <p:spPr>
            <a:xfrm>
              <a:off x="3775135" y="2655951"/>
              <a:ext cx="51441" cy="61404"/>
            </a:xfrm>
            <a:custGeom>
              <a:avLst/>
              <a:gdLst/>
              <a:ahLst/>
              <a:cxnLst/>
              <a:rect l="l" t="t" r="r" b="b"/>
              <a:pathLst>
                <a:path w="51441" h="61404" extrusionOk="0">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96" name="Google Shape;1496;p12"/>
            <p:cNvSpPr/>
            <p:nvPr/>
          </p:nvSpPr>
          <p:spPr>
            <a:xfrm>
              <a:off x="3894324" y="2527300"/>
              <a:ext cx="51441" cy="61341"/>
            </a:xfrm>
            <a:custGeom>
              <a:avLst/>
              <a:gdLst/>
              <a:ahLst/>
              <a:cxnLst/>
              <a:rect l="l" t="t" r="r" b="b"/>
              <a:pathLst>
                <a:path w="51441" h="61341" extrusionOk="0">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97" name="Google Shape;1497;p12"/>
            <p:cNvSpPr/>
            <p:nvPr/>
          </p:nvSpPr>
          <p:spPr>
            <a:xfrm>
              <a:off x="3770248" y="2531866"/>
              <a:ext cx="58420" cy="54430"/>
            </a:xfrm>
            <a:custGeom>
              <a:avLst/>
              <a:gdLst/>
              <a:ahLst/>
              <a:cxnLst/>
              <a:rect l="l" t="t" r="r" b="b"/>
              <a:pathLst>
                <a:path w="58420" h="54430" extrusionOk="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98" name="Google Shape;1498;p12"/>
            <p:cNvSpPr/>
            <p:nvPr/>
          </p:nvSpPr>
          <p:spPr>
            <a:xfrm>
              <a:off x="3892168" y="2658113"/>
              <a:ext cx="58484" cy="54484"/>
            </a:xfrm>
            <a:custGeom>
              <a:avLst/>
              <a:gdLst/>
              <a:ahLst/>
              <a:cxnLst/>
              <a:rect l="l" t="t" r="r" b="b"/>
              <a:pathLst>
                <a:path w="58484" h="54484" extrusionOk="0">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499" name="Google Shape;1499;p12"/>
          <p:cNvGrpSpPr/>
          <p:nvPr/>
        </p:nvGrpSpPr>
        <p:grpSpPr>
          <a:xfrm>
            <a:off x="6800134" y="23"/>
            <a:ext cx="985363" cy="1665685"/>
            <a:chOff x="2484475" y="1329455"/>
            <a:chExt cx="1046700" cy="1769370"/>
          </a:xfrm>
        </p:grpSpPr>
        <p:sp>
          <p:nvSpPr>
            <p:cNvPr id="1500" name="Google Shape;1500;p12"/>
            <p:cNvSpPr/>
            <p:nvPr/>
          </p:nvSpPr>
          <p:spPr>
            <a:xfrm>
              <a:off x="2484475" y="2052125"/>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12"/>
            <p:cNvSpPr/>
            <p:nvPr/>
          </p:nvSpPr>
          <p:spPr>
            <a:xfrm>
              <a:off x="2643144" y="2210793"/>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02" name="Google Shape;1502;p12"/>
            <p:cNvGrpSpPr/>
            <p:nvPr/>
          </p:nvGrpSpPr>
          <p:grpSpPr>
            <a:xfrm>
              <a:off x="2769703" y="1329455"/>
              <a:ext cx="510180" cy="1483501"/>
              <a:chOff x="1818382" y="2433081"/>
              <a:chExt cx="466728" cy="1357150"/>
            </a:xfrm>
          </p:grpSpPr>
          <p:grpSp>
            <p:nvGrpSpPr>
              <p:cNvPr id="1503" name="Google Shape;1503;p12"/>
              <p:cNvGrpSpPr/>
              <p:nvPr/>
            </p:nvGrpSpPr>
            <p:grpSpPr>
              <a:xfrm>
                <a:off x="1818382" y="2971595"/>
                <a:ext cx="466728" cy="818636"/>
                <a:chOff x="1818382" y="2942618"/>
                <a:chExt cx="466728" cy="818636"/>
              </a:xfrm>
            </p:grpSpPr>
            <p:sp>
              <p:nvSpPr>
                <p:cNvPr id="1504" name="Google Shape;1504;p12"/>
                <p:cNvSpPr/>
                <p:nvPr/>
              </p:nvSpPr>
              <p:spPr>
                <a:xfrm>
                  <a:off x="1951772" y="2948396"/>
                  <a:ext cx="202080" cy="208143"/>
                </a:xfrm>
                <a:custGeom>
                  <a:avLst/>
                  <a:gdLst/>
                  <a:ahLst/>
                  <a:cxnLst/>
                  <a:rect l="l" t="t" r="r" b="b"/>
                  <a:pathLst>
                    <a:path w="202080" h="208143" extrusionOk="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05" name="Google Shape;1505;p12"/>
                <p:cNvSpPr/>
                <p:nvPr/>
              </p:nvSpPr>
              <p:spPr>
                <a:xfrm>
                  <a:off x="1833104" y="3156294"/>
                  <a:ext cx="444195" cy="592827"/>
                </a:xfrm>
                <a:custGeom>
                  <a:avLst/>
                  <a:gdLst/>
                  <a:ahLst/>
                  <a:cxnLst/>
                  <a:rect l="l" t="t" r="r" b="b"/>
                  <a:pathLst>
                    <a:path w="444195" h="592827" extrusionOk="0">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06" name="Google Shape;1506;p12"/>
                <p:cNvSpPr/>
                <p:nvPr/>
              </p:nvSpPr>
              <p:spPr>
                <a:xfrm>
                  <a:off x="1818382" y="2942618"/>
                  <a:ext cx="466728" cy="818636"/>
                </a:xfrm>
                <a:custGeom>
                  <a:avLst/>
                  <a:gdLst/>
                  <a:ahLst/>
                  <a:cxnLst/>
                  <a:rect l="l" t="t" r="r" b="b"/>
                  <a:pathLst>
                    <a:path w="466728" h="818636" extrusionOk="0">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07" name="Google Shape;1507;p12"/>
              <p:cNvSpPr/>
              <p:nvPr/>
            </p:nvSpPr>
            <p:spPr>
              <a:xfrm>
                <a:off x="2046046" y="2433081"/>
                <a:ext cx="17700" cy="544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08" name="Google Shape;1508;p12"/>
          <p:cNvGrpSpPr/>
          <p:nvPr/>
        </p:nvGrpSpPr>
        <p:grpSpPr>
          <a:xfrm>
            <a:off x="8330194" y="1"/>
            <a:ext cx="852241" cy="2239549"/>
            <a:chOff x="3961868" y="-465246"/>
            <a:chExt cx="905291" cy="2378956"/>
          </a:xfrm>
        </p:grpSpPr>
        <p:grpSp>
          <p:nvGrpSpPr>
            <p:cNvPr id="1509" name="Google Shape;1509;p12"/>
            <p:cNvGrpSpPr/>
            <p:nvPr/>
          </p:nvGrpSpPr>
          <p:grpSpPr>
            <a:xfrm>
              <a:off x="3961868" y="1008419"/>
              <a:ext cx="905291" cy="905291"/>
              <a:chOff x="764100" y="3623300"/>
              <a:chExt cx="1046700" cy="1046700"/>
            </a:xfrm>
          </p:grpSpPr>
          <p:sp>
            <p:nvSpPr>
              <p:cNvPr id="1510" name="Google Shape;1510;p12"/>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12"/>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2" name="Google Shape;1512;p12"/>
            <p:cNvGrpSpPr/>
            <p:nvPr/>
          </p:nvGrpSpPr>
          <p:grpSpPr>
            <a:xfrm>
              <a:off x="4155315" y="-465246"/>
              <a:ext cx="522826" cy="2186340"/>
              <a:chOff x="2447534" y="1609676"/>
              <a:chExt cx="478297" cy="2000128"/>
            </a:xfrm>
          </p:grpSpPr>
          <p:grpSp>
            <p:nvGrpSpPr>
              <p:cNvPr id="1513" name="Google Shape;1513;p12"/>
              <p:cNvGrpSpPr/>
              <p:nvPr/>
            </p:nvGrpSpPr>
            <p:grpSpPr>
              <a:xfrm>
                <a:off x="2447534" y="2971595"/>
                <a:ext cx="478297" cy="638209"/>
                <a:chOff x="2447534" y="3081786"/>
                <a:chExt cx="478297" cy="638209"/>
              </a:xfrm>
            </p:grpSpPr>
            <p:sp>
              <p:nvSpPr>
                <p:cNvPr id="1514" name="Google Shape;1514;p12"/>
                <p:cNvSpPr/>
                <p:nvPr/>
              </p:nvSpPr>
              <p:spPr>
                <a:xfrm>
                  <a:off x="2591014" y="3097533"/>
                  <a:ext cx="179593" cy="168416"/>
                </a:xfrm>
                <a:custGeom>
                  <a:avLst/>
                  <a:gdLst/>
                  <a:ahLst/>
                  <a:cxnLst/>
                  <a:rect l="l" t="t" r="r" b="b"/>
                  <a:pathLst>
                    <a:path w="179593" h="168416" extrusionOk="0">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15" name="Google Shape;1515;p12"/>
                <p:cNvSpPr/>
                <p:nvPr/>
              </p:nvSpPr>
              <p:spPr>
                <a:xfrm>
                  <a:off x="2458233" y="3250561"/>
                  <a:ext cx="453667" cy="462047"/>
                </a:xfrm>
                <a:custGeom>
                  <a:avLst/>
                  <a:gdLst/>
                  <a:ahLst/>
                  <a:cxnLst/>
                  <a:rect l="l" t="t" r="r" b="b"/>
                  <a:pathLst>
                    <a:path w="453667" h="462047" extrusionOk="0">
                      <a:moveTo>
                        <a:pt x="221935" y="462048"/>
                      </a:moveTo>
                      <a:cubicBezTo>
                        <a:pt x="-59306" y="460714"/>
                        <a:pt x="-82865" y="22373"/>
                        <a:pt x="206568" y="847"/>
                      </a:cubicBezTo>
                      <a:cubicBezTo>
                        <a:pt x="522671" y="-22712"/>
                        <a:pt x="543753" y="452904"/>
                        <a:pt x="221935" y="462048"/>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16" name="Google Shape;1516;p12"/>
                <p:cNvSpPr/>
                <p:nvPr/>
              </p:nvSpPr>
              <p:spPr>
                <a:xfrm>
                  <a:off x="2447534" y="3081786"/>
                  <a:ext cx="478297" cy="638209"/>
                </a:xfrm>
                <a:custGeom>
                  <a:avLst/>
                  <a:gdLst/>
                  <a:ahLst/>
                  <a:cxnLst/>
                  <a:rect l="l" t="t" r="r" b="b"/>
                  <a:pathLst>
                    <a:path w="478297" h="638209" extrusionOk="0">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17" name="Google Shape;1517;p12"/>
              <p:cNvSpPr/>
              <p:nvPr/>
            </p:nvSpPr>
            <p:spPr>
              <a:xfrm>
                <a:off x="2675605" y="1609676"/>
                <a:ext cx="17700" cy="1368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18" name="Google Shape;1518;p12"/>
          <p:cNvGrpSpPr/>
          <p:nvPr/>
        </p:nvGrpSpPr>
        <p:grpSpPr>
          <a:xfrm>
            <a:off x="7811773" y="19"/>
            <a:ext cx="492189" cy="1147268"/>
            <a:chOff x="5194218" y="197272"/>
            <a:chExt cx="522827" cy="1218683"/>
          </a:xfrm>
        </p:grpSpPr>
        <p:grpSp>
          <p:nvGrpSpPr>
            <p:cNvPr id="1519" name="Google Shape;1519;p12"/>
            <p:cNvGrpSpPr/>
            <p:nvPr/>
          </p:nvGrpSpPr>
          <p:grpSpPr>
            <a:xfrm>
              <a:off x="5194218" y="893129"/>
              <a:ext cx="522827" cy="522827"/>
              <a:chOff x="764100" y="3623300"/>
              <a:chExt cx="1046700" cy="1046700"/>
            </a:xfrm>
          </p:grpSpPr>
          <p:sp>
            <p:nvSpPr>
              <p:cNvPr id="1520" name="Google Shape;1520;p12"/>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12"/>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2" name="Google Shape;1522;p12"/>
            <p:cNvGrpSpPr/>
            <p:nvPr/>
          </p:nvGrpSpPr>
          <p:grpSpPr>
            <a:xfrm>
              <a:off x="5371921" y="197272"/>
              <a:ext cx="182209" cy="1080483"/>
              <a:chOff x="3305183" y="2334136"/>
              <a:chExt cx="166690" cy="988457"/>
            </a:xfrm>
          </p:grpSpPr>
          <p:grpSp>
            <p:nvGrpSpPr>
              <p:cNvPr id="1523" name="Google Shape;1523;p12"/>
              <p:cNvGrpSpPr/>
              <p:nvPr/>
            </p:nvGrpSpPr>
            <p:grpSpPr>
              <a:xfrm>
                <a:off x="3305183" y="2971595"/>
                <a:ext cx="166690" cy="350998"/>
                <a:chOff x="3305183" y="3146560"/>
                <a:chExt cx="166690" cy="350998"/>
              </a:xfrm>
            </p:grpSpPr>
            <p:sp>
              <p:nvSpPr>
                <p:cNvPr id="1524" name="Google Shape;1524;p12"/>
                <p:cNvSpPr/>
                <p:nvPr/>
              </p:nvSpPr>
              <p:spPr>
                <a:xfrm>
                  <a:off x="3324821" y="3152836"/>
                  <a:ext cx="119489" cy="117177"/>
                </a:xfrm>
                <a:custGeom>
                  <a:avLst/>
                  <a:gdLst/>
                  <a:ahLst/>
                  <a:cxnLst/>
                  <a:rect l="l" t="t" r="r" b="b"/>
                  <a:pathLst>
                    <a:path w="119489" h="117177" extrusionOk="0">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25" name="Google Shape;1525;p12"/>
                <p:cNvSpPr/>
                <p:nvPr/>
              </p:nvSpPr>
              <p:spPr>
                <a:xfrm>
                  <a:off x="3312763" y="3270014"/>
                  <a:ext cx="150661" cy="221107"/>
                </a:xfrm>
                <a:custGeom>
                  <a:avLst/>
                  <a:gdLst/>
                  <a:ahLst/>
                  <a:cxnLst/>
                  <a:rect l="l" t="t" r="r" b="b"/>
                  <a:pathLst>
                    <a:path w="150661" h="221107" extrusionOk="0">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26" name="Google Shape;1526;p12"/>
                <p:cNvSpPr/>
                <p:nvPr/>
              </p:nvSpPr>
              <p:spPr>
                <a:xfrm>
                  <a:off x="3305183" y="3146560"/>
                  <a:ext cx="166690" cy="350998"/>
                </a:xfrm>
                <a:custGeom>
                  <a:avLst/>
                  <a:gdLst/>
                  <a:ahLst/>
                  <a:cxnLst/>
                  <a:rect l="l" t="t" r="r" b="b"/>
                  <a:pathLst>
                    <a:path w="166690" h="350998" extrusionOk="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27" name="Google Shape;1527;p12"/>
              <p:cNvSpPr/>
              <p:nvPr/>
            </p:nvSpPr>
            <p:spPr>
              <a:xfrm>
                <a:off x="3375892" y="2334136"/>
                <a:ext cx="17700" cy="643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28" name="Google Shape;1528;p12"/>
          <p:cNvGrpSpPr/>
          <p:nvPr/>
        </p:nvGrpSpPr>
        <p:grpSpPr>
          <a:xfrm>
            <a:off x="8018879" y="0"/>
            <a:ext cx="810166" cy="3722093"/>
            <a:chOff x="7824797" y="-929429"/>
            <a:chExt cx="860597" cy="3953785"/>
          </a:xfrm>
        </p:grpSpPr>
        <p:grpSp>
          <p:nvGrpSpPr>
            <p:cNvPr id="1529" name="Google Shape;1529;p12"/>
            <p:cNvGrpSpPr/>
            <p:nvPr/>
          </p:nvGrpSpPr>
          <p:grpSpPr>
            <a:xfrm>
              <a:off x="7824797" y="1891931"/>
              <a:ext cx="860597" cy="1132425"/>
              <a:chOff x="764100" y="3623300"/>
              <a:chExt cx="1046700" cy="1046700"/>
            </a:xfrm>
          </p:grpSpPr>
          <p:sp>
            <p:nvSpPr>
              <p:cNvPr id="1530" name="Google Shape;1530;p12"/>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12"/>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2" name="Google Shape;1532;p12"/>
            <p:cNvGrpSpPr/>
            <p:nvPr/>
          </p:nvGrpSpPr>
          <p:grpSpPr>
            <a:xfrm>
              <a:off x="8100547" y="-929429"/>
              <a:ext cx="300376" cy="3735115"/>
              <a:chOff x="3792712" y="404687"/>
              <a:chExt cx="274793" cy="3416993"/>
            </a:xfrm>
          </p:grpSpPr>
          <p:grpSp>
            <p:nvGrpSpPr>
              <p:cNvPr id="1533" name="Google Shape;1533;p12"/>
              <p:cNvGrpSpPr/>
              <p:nvPr/>
            </p:nvGrpSpPr>
            <p:grpSpPr>
              <a:xfrm>
                <a:off x="3792712" y="2971595"/>
                <a:ext cx="274793" cy="850085"/>
                <a:chOff x="3792712" y="2879468"/>
                <a:chExt cx="274793" cy="850085"/>
              </a:xfrm>
            </p:grpSpPr>
            <p:sp>
              <p:nvSpPr>
                <p:cNvPr id="1534" name="Google Shape;1534;p12"/>
                <p:cNvSpPr/>
                <p:nvPr/>
              </p:nvSpPr>
              <p:spPr>
                <a:xfrm>
                  <a:off x="3798083" y="3085793"/>
                  <a:ext cx="261578" cy="637356"/>
                </a:xfrm>
                <a:custGeom>
                  <a:avLst/>
                  <a:gdLst/>
                  <a:ahLst/>
                  <a:cxnLst/>
                  <a:rect l="l" t="t" r="r" b="b"/>
                  <a:pathLst>
                    <a:path w="261578" h="637356" extrusionOk="0">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35" name="Google Shape;1535;p12"/>
                <p:cNvSpPr/>
                <p:nvPr/>
              </p:nvSpPr>
              <p:spPr>
                <a:xfrm>
                  <a:off x="3849902" y="2886279"/>
                  <a:ext cx="160096" cy="197298"/>
                </a:xfrm>
                <a:custGeom>
                  <a:avLst/>
                  <a:gdLst/>
                  <a:ahLst/>
                  <a:cxnLst/>
                  <a:rect l="l" t="t" r="r" b="b"/>
                  <a:pathLst>
                    <a:path w="160096" h="197298" extrusionOk="0">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36" name="Google Shape;1536;p12"/>
                <p:cNvSpPr/>
                <p:nvPr/>
              </p:nvSpPr>
              <p:spPr>
                <a:xfrm>
                  <a:off x="3792712" y="2879468"/>
                  <a:ext cx="274793" cy="850085"/>
                </a:xfrm>
                <a:custGeom>
                  <a:avLst/>
                  <a:gdLst/>
                  <a:ahLst/>
                  <a:cxnLst/>
                  <a:rect l="l" t="t" r="r" b="b"/>
                  <a:pathLst>
                    <a:path w="274793" h="850085" extrusionOk="0">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37" name="Google Shape;1537;p12"/>
              <p:cNvSpPr/>
              <p:nvPr/>
            </p:nvSpPr>
            <p:spPr>
              <a:xfrm>
                <a:off x="3923177" y="404687"/>
                <a:ext cx="17700" cy="25731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38" name="Google Shape;1538;p12"/>
          <p:cNvGrpSpPr/>
          <p:nvPr/>
        </p:nvGrpSpPr>
        <p:grpSpPr>
          <a:xfrm>
            <a:off x="7260997" y="0"/>
            <a:ext cx="985363" cy="4610929"/>
            <a:chOff x="1192601" y="-2473021"/>
            <a:chExt cx="1046700" cy="4897949"/>
          </a:xfrm>
        </p:grpSpPr>
        <p:grpSp>
          <p:nvGrpSpPr>
            <p:cNvPr id="1539" name="Google Shape;1539;p12"/>
            <p:cNvGrpSpPr/>
            <p:nvPr/>
          </p:nvGrpSpPr>
          <p:grpSpPr>
            <a:xfrm>
              <a:off x="1192601" y="1378228"/>
              <a:ext cx="1046700" cy="1046700"/>
              <a:chOff x="764100" y="3623300"/>
              <a:chExt cx="1046700" cy="1046700"/>
            </a:xfrm>
          </p:grpSpPr>
          <p:sp>
            <p:nvSpPr>
              <p:cNvPr id="1540" name="Google Shape;1540;p12"/>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12"/>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2" name="Google Shape;1542;p12"/>
            <p:cNvGrpSpPr/>
            <p:nvPr/>
          </p:nvGrpSpPr>
          <p:grpSpPr>
            <a:xfrm>
              <a:off x="1417979" y="-2473021"/>
              <a:ext cx="580390" cy="4604206"/>
              <a:chOff x="522260" y="-312241"/>
              <a:chExt cx="530958" cy="4212063"/>
            </a:xfrm>
          </p:grpSpPr>
          <p:grpSp>
            <p:nvGrpSpPr>
              <p:cNvPr id="1543" name="Google Shape;1543;p12"/>
              <p:cNvGrpSpPr/>
              <p:nvPr/>
            </p:nvGrpSpPr>
            <p:grpSpPr>
              <a:xfrm>
                <a:off x="522260" y="2971595"/>
                <a:ext cx="530958" cy="928227"/>
                <a:chOff x="522260" y="2971595"/>
                <a:chExt cx="530958" cy="928227"/>
              </a:xfrm>
            </p:grpSpPr>
            <p:sp>
              <p:nvSpPr>
                <p:cNvPr id="1544" name="Google Shape;1544;p12"/>
                <p:cNvSpPr/>
                <p:nvPr/>
              </p:nvSpPr>
              <p:spPr>
                <a:xfrm>
                  <a:off x="531045" y="3193814"/>
                  <a:ext cx="510950" cy="500199"/>
                </a:xfrm>
                <a:custGeom>
                  <a:avLst/>
                  <a:gdLst/>
                  <a:ahLst/>
                  <a:cxnLst/>
                  <a:rect l="l" t="t" r="r" b="b"/>
                  <a:pathLst>
                    <a:path w="510950" h="500199" extrusionOk="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45" name="Google Shape;1545;p12"/>
                <p:cNvSpPr/>
                <p:nvPr/>
              </p:nvSpPr>
              <p:spPr>
                <a:xfrm>
                  <a:off x="551585" y="3672350"/>
                  <a:ext cx="488949" cy="214629"/>
                </a:xfrm>
                <a:custGeom>
                  <a:avLst/>
                  <a:gdLst/>
                  <a:ahLst/>
                  <a:cxnLst/>
                  <a:rect l="l" t="t" r="r" b="b"/>
                  <a:pathLst>
                    <a:path w="488949" h="214629" extrusionOk="0">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46" name="Google Shape;1546;p12"/>
                <p:cNvSpPr/>
                <p:nvPr/>
              </p:nvSpPr>
              <p:spPr>
                <a:xfrm>
                  <a:off x="685838" y="2977833"/>
                  <a:ext cx="219884" cy="234649"/>
                </a:xfrm>
                <a:custGeom>
                  <a:avLst/>
                  <a:gdLst/>
                  <a:ahLst/>
                  <a:cxnLst/>
                  <a:rect l="l" t="t" r="r" b="b"/>
                  <a:pathLst>
                    <a:path w="219884" h="234649" extrusionOk="0">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47" name="Google Shape;1547;p12"/>
                <p:cNvSpPr/>
                <p:nvPr/>
              </p:nvSpPr>
              <p:spPr>
                <a:xfrm>
                  <a:off x="522260" y="2971595"/>
                  <a:ext cx="530958" cy="928227"/>
                </a:xfrm>
                <a:custGeom>
                  <a:avLst/>
                  <a:gdLst/>
                  <a:ahLst/>
                  <a:cxnLst/>
                  <a:rect l="l" t="t" r="r" b="b"/>
                  <a:pathLst>
                    <a:path w="530958" h="928227" extrusionOk="0">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48" name="Google Shape;1548;p12"/>
              <p:cNvSpPr/>
              <p:nvPr/>
            </p:nvSpPr>
            <p:spPr>
              <a:xfrm>
                <a:off x="786930" y="-312241"/>
                <a:ext cx="17700" cy="3290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49" name="Google Shape;1549;p12"/>
          <p:cNvGrpSpPr/>
          <p:nvPr/>
        </p:nvGrpSpPr>
        <p:grpSpPr>
          <a:xfrm>
            <a:off x="7310064" y="1807216"/>
            <a:ext cx="148551" cy="170121"/>
            <a:chOff x="3462796" y="2555878"/>
            <a:chExt cx="157798" cy="180711"/>
          </a:xfrm>
        </p:grpSpPr>
        <p:sp>
          <p:nvSpPr>
            <p:cNvPr id="1550" name="Google Shape;1550;p12"/>
            <p:cNvSpPr/>
            <p:nvPr/>
          </p:nvSpPr>
          <p:spPr>
            <a:xfrm>
              <a:off x="3528860" y="2555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1" name="Google Shape;1551;p12"/>
            <p:cNvSpPr/>
            <p:nvPr/>
          </p:nvSpPr>
          <p:spPr>
            <a:xfrm>
              <a:off x="3528860" y="2682878"/>
              <a:ext cx="20839" cy="53711"/>
            </a:xfrm>
            <a:custGeom>
              <a:avLst/>
              <a:gdLst/>
              <a:ahLst/>
              <a:cxnLst/>
              <a:rect l="l" t="t" r="r" b="b"/>
              <a:pathLst>
                <a:path w="20839" h="53711" extrusionOk="0">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2" name="Google Shape;1552;p12"/>
            <p:cNvSpPr/>
            <p:nvPr/>
          </p:nvSpPr>
          <p:spPr>
            <a:xfrm>
              <a:off x="3571315" y="2597137"/>
              <a:ext cx="47570" cy="33554"/>
            </a:xfrm>
            <a:custGeom>
              <a:avLst/>
              <a:gdLst/>
              <a:ahLst/>
              <a:cxnLst/>
              <a:rect l="l" t="t" r="r" b="b"/>
              <a:pathLst>
                <a:path w="47570" h="33554" extrusionOk="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3" name="Google Shape;1553;p12"/>
            <p:cNvSpPr/>
            <p:nvPr/>
          </p:nvSpPr>
          <p:spPr>
            <a:xfrm>
              <a:off x="3572203" y="2660050"/>
              <a:ext cx="48391" cy="35006"/>
            </a:xfrm>
            <a:custGeom>
              <a:avLst/>
              <a:gdLst/>
              <a:ahLst/>
              <a:cxnLst/>
              <a:rect l="l" t="t" r="r" b="b"/>
              <a:pathLst>
                <a:path w="48391" h="35006" extrusionOk="0">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4" name="Google Shape;1554;p12"/>
            <p:cNvSpPr/>
            <p:nvPr/>
          </p:nvSpPr>
          <p:spPr>
            <a:xfrm>
              <a:off x="3466564" y="2662661"/>
              <a:ext cx="42019" cy="33548"/>
            </a:xfrm>
            <a:custGeom>
              <a:avLst/>
              <a:gdLst/>
              <a:ahLst/>
              <a:cxnLst/>
              <a:rect l="l" t="t" r="r" b="b"/>
              <a:pathLst>
                <a:path w="42019" h="33548" extrusionOk="0">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5" name="Google Shape;1555;p12"/>
            <p:cNvSpPr/>
            <p:nvPr/>
          </p:nvSpPr>
          <p:spPr>
            <a:xfrm>
              <a:off x="3462796" y="2597064"/>
              <a:ext cx="40843" cy="33781"/>
            </a:xfrm>
            <a:custGeom>
              <a:avLst/>
              <a:gdLst/>
              <a:ahLst/>
              <a:cxnLst/>
              <a:rect l="l" t="t" r="r" b="b"/>
              <a:pathLst>
                <a:path w="40843" h="33781" extrusionOk="0">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56" name="Google Shape;1556;p12"/>
          <p:cNvGrpSpPr/>
          <p:nvPr/>
        </p:nvGrpSpPr>
        <p:grpSpPr>
          <a:xfrm>
            <a:off x="6425530" y="0"/>
            <a:ext cx="985363" cy="3010692"/>
            <a:chOff x="6010934" y="-404723"/>
            <a:chExt cx="1046700" cy="3198101"/>
          </a:xfrm>
        </p:grpSpPr>
        <p:grpSp>
          <p:nvGrpSpPr>
            <p:cNvPr id="1557" name="Google Shape;1557;p12"/>
            <p:cNvGrpSpPr/>
            <p:nvPr/>
          </p:nvGrpSpPr>
          <p:grpSpPr>
            <a:xfrm>
              <a:off x="6010934" y="1746678"/>
              <a:ext cx="1046700" cy="1046700"/>
              <a:chOff x="764100" y="3623300"/>
              <a:chExt cx="1046700" cy="1046700"/>
            </a:xfrm>
          </p:grpSpPr>
          <p:sp>
            <p:nvSpPr>
              <p:cNvPr id="1558" name="Google Shape;1558;p12"/>
              <p:cNvSpPr/>
              <p:nvPr/>
            </p:nvSpPr>
            <p:spPr>
              <a:xfrm>
                <a:off x="764100" y="3623300"/>
                <a:ext cx="1046700" cy="10467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2"/>
              <p:cNvSpPr/>
              <p:nvPr/>
            </p:nvSpPr>
            <p:spPr>
              <a:xfrm>
                <a:off x="922769" y="3781968"/>
                <a:ext cx="729300" cy="729300"/>
              </a:xfrm>
              <a:prstGeom prst="ellipse">
                <a:avLst/>
              </a:prstGeom>
              <a:solidFill>
                <a:srgbClr val="FFFFFF">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60" name="Google Shape;1560;p12"/>
            <p:cNvGrpSpPr/>
            <p:nvPr/>
          </p:nvGrpSpPr>
          <p:grpSpPr>
            <a:xfrm>
              <a:off x="6308747" y="-404723"/>
              <a:ext cx="441786" cy="2976610"/>
              <a:chOff x="1121941" y="1239413"/>
              <a:chExt cx="404159" cy="2723090"/>
            </a:xfrm>
          </p:grpSpPr>
          <p:sp>
            <p:nvSpPr>
              <p:cNvPr id="1561" name="Google Shape;1561;p12"/>
              <p:cNvSpPr/>
              <p:nvPr/>
            </p:nvSpPr>
            <p:spPr>
              <a:xfrm>
                <a:off x="1308652" y="1239413"/>
                <a:ext cx="17700" cy="1738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2" name="Google Shape;1562;p12"/>
              <p:cNvGrpSpPr/>
              <p:nvPr/>
            </p:nvGrpSpPr>
            <p:grpSpPr>
              <a:xfrm>
                <a:off x="1121941" y="2971595"/>
                <a:ext cx="404159" cy="990908"/>
                <a:chOff x="1121941" y="2969319"/>
                <a:chExt cx="404159" cy="990908"/>
              </a:xfrm>
            </p:grpSpPr>
            <p:sp>
              <p:nvSpPr>
                <p:cNvPr id="1563" name="Google Shape;1563;p12"/>
                <p:cNvSpPr/>
                <p:nvPr/>
              </p:nvSpPr>
              <p:spPr>
                <a:xfrm>
                  <a:off x="1210876" y="2975878"/>
                  <a:ext cx="215728" cy="222824"/>
                </a:xfrm>
                <a:custGeom>
                  <a:avLst/>
                  <a:gdLst/>
                  <a:ahLst/>
                  <a:cxnLst/>
                  <a:rect l="l" t="t" r="r" b="b"/>
                  <a:pathLst>
                    <a:path w="215728" h="222824" extrusionOk="0">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64" name="Google Shape;1564;p12"/>
                <p:cNvSpPr/>
                <p:nvPr/>
              </p:nvSpPr>
              <p:spPr>
                <a:xfrm>
                  <a:off x="1128931" y="3411844"/>
                  <a:ext cx="389306" cy="540604"/>
                </a:xfrm>
                <a:custGeom>
                  <a:avLst/>
                  <a:gdLst/>
                  <a:ahLst/>
                  <a:cxnLst/>
                  <a:rect l="l" t="t" r="r" b="b"/>
                  <a:pathLst>
                    <a:path w="389306" h="540604" extrusionOk="0">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65" name="Google Shape;1565;p12"/>
                <p:cNvSpPr/>
                <p:nvPr/>
              </p:nvSpPr>
              <p:spPr>
                <a:xfrm>
                  <a:off x="1121941" y="2969319"/>
                  <a:ext cx="404159" cy="990908"/>
                </a:xfrm>
                <a:custGeom>
                  <a:avLst/>
                  <a:gdLst/>
                  <a:ahLst/>
                  <a:cxnLst/>
                  <a:rect l="l" t="t" r="r" b="b"/>
                  <a:pathLst>
                    <a:path w="404159" h="990908" extrusionOk="0">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66" name="Google Shape;1566;p12"/>
                <p:cNvSpPr/>
                <p:nvPr/>
              </p:nvSpPr>
              <p:spPr>
                <a:xfrm>
                  <a:off x="1160257" y="3179981"/>
                  <a:ext cx="324636" cy="229478"/>
                </a:xfrm>
                <a:custGeom>
                  <a:avLst/>
                  <a:gdLst/>
                  <a:ahLst/>
                  <a:cxnLst/>
                  <a:rect l="l" t="t" r="r" b="b"/>
                  <a:pathLst>
                    <a:path w="324636" h="229478" extrusionOk="0">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rgbClr val="FFFFFF">
                    <a:alpha val="134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02900" y="760925"/>
            <a:ext cx="5660100" cy="471300"/>
          </a:xfrm>
          <a:prstGeom prst="rect">
            <a:avLst/>
          </a:prstGeom>
          <a:noFill/>
          <a:ln>
            <a:noFill/>
          </a:ln>
        </p:spPr>
        <p:txBody>
          <a:bodyPr spcFirstLastPara="1" wrap="square" lIns="0" tIns="0" rIns="0" bIns="0" anchor="b" anchorCtr="0">
            <a:noAutofit/>
          </a:bodyPr>
          <a:lstStyle>
            <a:lvl1pPr lvl="0"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1pPr>
            <a:lvl2pPr lvl="1"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2pPr>
            <a:lvl3pPr lvl="2"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3pPr>
            <a:lvl4pPr lvl="3"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4pPr>
            <a:lvl5pPr lvl="4"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5pPr>
            <a:lvl6pPr lvl="5"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6pPr>
            <a:lvl7pPr lvl="6"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7pPr>
            <a:lvl8pPr lvl="7"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8pPr>
            <a:lvl9pPr lvl="8"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702900" y="1430148"/>
            <a:ext cx="5660100" cy="3033900"/>
          </a:xfrm>
          <a:prstGeom prst="rect">
            <a:avLst/>
          </a:prstGeom>
          <a:noFill/>
          <a:ln>
            <a:noFill/>
          </a:ln>
        </p:spPr>
        <p:txBody>
          <a:bodyPr spcFirstLastPara="1" wrap="square" lIns="0" tIns="0" rIns="0" bIns="0" anchor="t" anchorCtr="0">
            <a:noAutofit/>
          </a:bodyPr>
          <a:lstStyle>
            <a:lvl1pPr marL="457200" lvl="0" indent="-381000" rtl="0">
              <a:lnSpc>
                <a:spcPct val="115000"/>
              </a:lnSpc>
              <a:spcBef>
                <a:spcPts val="0"/>
              </a:spcBef>
              <a:spcAft>
                <a:spcPts val="0"/>
              </a:spcAft>
              <a:buClr>
                <a:schemeClr val="accent2"/>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81000" rtl="0">
              <a:lnSpc>
                <a:spcPct val="115000"/>
              </a:lnSpc>
              <a:spcBef>
                <a:spcPts val="800"/>
              </a:spcBef>
              <a:spcAft>
                <a:spcPts val="0"/>
              </a:spcAft>
              <a:buClr>
                <a:schemeClr val="accent2"/>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81000" rtl="0">
              <a:lnSpc>
                <a:spcPct val="115000"/>
              </a:lnSpc>
              <a:spcBef>
                <a:spcPts val="800"/>
              </a:spcBef>
              <a:spcAft>
                <a:spcPts val="0"/>
              </a:spcAft>
              <a:buClr>
                <a:schemeClr val="accent2"/>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rtl="0">
              <a:lnSpc>
                <a:spcPct val="115000"/>
              </a:lnSpc>
              <a:spcBef>
                <a:spcPts val="800"/>
              </a:spcBef>
              <a:spcAft>
                <a:spcPts val="80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696403" y="4673650"/>
            <a:ext cx="333000" cy="393600"/>
          </a:xfrm>
          <a:prstGeom prst="rect">
            <a:avLst/>
          </a:prstGeom>
          <a:noFill/>
          <a:ln>
            <a:noFill/>
          </a:ln>
        </p:spPr>
        <p:txBody>
          <a:bodyPr spcFirstLastPara="1" wrap="square" lIns="0" tIns="0" rIns="0" bIns="0" anchor="ctr" anchorCtr="0">
            <a:noAutofit/>
          </a:bodyPr>
          <a:lstStyle>
            <a:lvl1pPr lvl="0" algn="r" rtl="0">
              <a:buNone/>
              <a:defRPr sz="1500">
                <a:solidFill>
                  <a:schemeClr val="dk1"/>
                </a:solidFill>
                <a:latin typeface="Amatic SC"/>
                <a:ea typeface="Amatic SC"/>
                <a:cs typeface="Amatic SC"/>
                <a:sym typeface="Amatic SC"/>
              </a:defRPr>
            </a:lvl1pPr>
            <a:lvl2pPr lvl="1" algn="r" rtl="0">
              <a:buNone/>
              <a:defRPr sz="1500">
                <a:solidFill>
                  <a:schemeClr val="dk1"/>
                </a:solidFill>
                <a:latin typeface="Amatic SC"/>
                <a:ea typeface="Amatic SC"/>
                <a:cs typeface="Amatic SC"/>
                <a:sym typeface="Amatic SC"/>
              </a:defRPr>
            </a:lvl2pPr>
            <a:lvl3pPr lvl="2" algn="r" rtl="0">
              <a:buNone/>
              <a:defRPr sz="1500">
                <a:solidFill>
                  <a:schemeClr val="dk1"/>
                </a:solidFill>
                <a:latin typeface="Amatic SC"/>
                <a:ea typeface="Amatic SC"/>
                <a:cs typeface="Amatic SC"/>
                <a:sym typeface="Amatic SC"/>
              </a:defRPr>
            </a:lvl3pPr>
            <a:lvl4pPr lvl="3" algn="r" rtl="0">
              <a:buNone/>
              <a:defRPr sz="1500">
                <a:solidFill>
                  <a:schemeClr val="dk1"/>
                </a:solidFill>
                <a:latin typeface="Amatic SC"/>
                <a:ea typeface="Amatic SC"/>
                <a:cs typeface="Amatic SC"/>
                <a:sym typeface="Amatic SC"/>
              </a:defRPr>
            </a:lvl4pPr>
            <a:lvl5pPr lvl="4" algn="r" rtl="0">
              <a:buNone/>
              <a:defRPr sz="1500">
                <a:solidFill>
                  <a:schemeClr val="dk1"/>
                </a:solidFill>
                <a:latin typeface="Amatic SC"/>
                <a:ea typeface="Amatic SC"/>
                <a:cs typeface="Amatic SC"/>
                <a:sym typeface="Amatic SC"/>
              </a:defRPr>
            </a:lvl5pPr>
            <a:lvl6pPr lvl="5" algn="r" rtl="0">
              <a:buNone/>
              <a:defRPr sz="1500">
                <a:solidFill>
                  <a:schemeClr val="dk1"/>
                </a:solidFill>
                <a:latin typeface="Amatic SC"/>
                <a:ea typeface="Amatic SC"/>
                <a:cs typeface="Amatic SC"/>
                <a:sym typeface="Amatic SC"/>
              </a:defRPr>
            </a:lvl6pPr>
            <a:lvl7pPr lvl="6" algn="r" rtl="0">
              <a:buNone/>
              <a:defRPr sz="1500">
                <a:solidFill>
                  <a:schemeClr val="dk1"/>
                </a:solidFill>
                <a:latin typeface="Amatic SC"/>
                <a:ea typeface="Amatic SC"/>
                <a:cs typeface="Amatic SC"/>
                <a:sym typeface="Amatic SC"/>
              </a:defRPr>
            </a:lvl7pPr>
            <a:lvl8pPr lvl="7" algn="r" rtl="0">
              <a:buNone/>
              <a:defRPr sz="1500">
                <a:solidFill>
                  <a:schemeClr val="dk1"/>
                </a:solidFill>
                <a:latin typeface="Amatic SC"/>
                <a:ea typeface="Amatic SC"/>
                <a:cs typeface="Amatic SC"/>
                <a:sym typeface="Amatic SC"/>
              </a:defRPr>
            </a:lvl8pPr>
            <a:lvl9pPr lvl="8" algn="r" rtl="0">
              <a:buNone/>
              <a:defRPr sz="1500">
                <a:solidFill>
                  <a:schemeClr val="dk1"/>
                </a:solidFill>
                <a:latin typeface="Amatic SC"/>
                <a:ea typeface="Amatic SC"/>
                <a:cs typeface="Amatic SC"/>
                <a:sym typeface="Amatic SC"/>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4" r:id="rId4"/>
    <p:sldLayoutId id="2147483655" r:id="rId5"/>
    <p:sldLayoutId id="2147483657" r:id="rId6"/>
    <p:sldLayoutId id="2147483658" r:id="rId7"/>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12"/>
        <p:cNvGrpSpPr/>
        <p:nvPr/>
      </p:nvGrpSpPr>
      <p:grpSpPr>
        <a:xfrm>
          <a:off x="0" y="0"/>
          <a:ext cx="0" cy="0"/>
          <a:chOff x="0" y="0"/>
          <a:chExt cx="0" cy="0"/>
        </a:xfrm>
      </p:grpSpPr>
      <p:sp>
        <p:nvSpPr>
          <p:cNvPr id="1613" name="Google Shape;1613;p19"/>
          <p:cNvSpPr txBox="1">
            <a:spLocks noGrp="1"/>
          </p:cNvSpPr>
          <p:nvPr>
            <p:ph type="ctrTitle" idx="4294967295"/>
          </p:nvPr>
        </p:nvSpPr>
        <p:spPr>
          <a:xfrm>
            <a:off x="1561108" y="1872844"/>
            <a:ext cx="5784916" cy="784800"/>
          </a:xfrm>
          <a:prstGeom prst="rect">
            <a:avLst/>
          </a:prstGeom>
        </p:spPr>
        <p:txBody>
          <a:bodyPr spcFirstLastPara="1" wrap="square" lIns="0" tIns="0" rIns="0" bIns="0" anchor="b" anchorCtr="0">
            <a:noAutofit/>
          </a:bodyPr>
          <a:lstStyle/>
          <a:p>
            <a:pPr marL="0" lvl="0" indent="0" algn="ctr" rtl="0">
              <a:lnSpc>
                <a:spcPct val="150000"/>
              </a:lnSpc>
              <a:spcBef>
                <a:spcPts val="0"/>
              </a:spcBef>
              <a:spcAft>
                <a:spcPts val="0"/>
              </a:spcAft>
              <a:buNone/>
            </a:pPr>
            <a:r>
              <a:rPr lang="en-US" sz="3200" dirty="0" smtClean="0">
                <a:latin typeface="+mn-lt"/>
              </a:rPr>
              <a:t>CHƯƠNG 4: ĐỒ DÙNG ĐIỆN TRONG GIA ĐÌNH</a:t>
            </a:r>
            <a:endParaRPr sz="3200" dirty="0">
              <a:latin typeface="+mn-lt"/>
            </a:endParaRPr>
          </a:p>
        </p:txBody>
      </p:sp>
      <p:sp>
        <p:nvSpPr>
          <p:cNvPr id="2" name="TextBox 1"/>
          <p:cNvSpPr txBox="1"/>
          <p:nvPr/>
        </p:nvSpPr>
        <p:spPr>
          <a:xfrm>
            <a:off x="1222624" y="2794570"/>
            <a:ext cx="6729573" cy="1478418"/>
          </a:xfrm>
          <a:prstGeom prst="rect">
            <a:avLst/>
          </a:prstGeom>
          <a:solidFill>
            <a:schemeClr val="accent4"/>
          </a:solidFill>
        </p:spPr>
        <p:txBody>
          <a:bodyPr wrap="square" rtlCol="0">
            <a:spAutoFit/>
          </a:bodyPr>
          <a:lstStyle/>
          <a:p>
            <a:pPr algn="ctr">
              <a:lnSpc>
                <a:spcPct val="150000"/>
              </a:lnSpc>
            </a:pPr>
            <a:r>
              <a:rPr lang="en-US" sz="3200" b="1" dirty="0" smtClean="0">
                <a:solidFill>
                  <a:schemeClr val="tx2">
                    <a:lumMod val="10000"/>
                  </a:schemeClr>
                </a:solidFill>
              </a:rPr>
              <a:t>BÀI 9: SỬ DỤNG ĐỒ DÙNG ĐIỆN TRONG GIA ĐÌNH-</a:t>
            </a:r>
            <a:r>
              <a:rPr lang="en-US" sz="3200" b="1" dirty="0" err="1" smtClean="0">
                <a:solidFill>
                  <a:schemeClr val="tx2">
                    <a:lumMod val="10000"/>
                  </a:schemeClr>
                </a:solidFill>
              </a:rPr>
              <a:t>Tiết</a:t>
            </a:r>
            <a:r>
              <a:rPr lang="en-US" sz="3200" b="1" dirty="0" smtClean="0">
                <a:solidFill>
                  <a:schemeClr val="tx2">
                    <a:lumMod val="10000"/>
                  </a:schemeClr>
                </a:solidFill>
              </a:rPr>
              <a:t> 1</a:t>
            </a:r>
            <a:endParaRPr lang="en-US" sz="3200" b="1" dirty="0">
              <a:solidFill>
                <a:schemeClr val="tx2">
                  <a:lumMod val="10000"/>
                </a:schemeClr>
              </a:solidFill>
            </a:endParaRPr>
          </a:p>
        </p:txBody>
      </p:sp>
    </p:spTree>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500" b="0" i="0" u="none" strike="noStrike" kern="0" cap="none" spc="0" normalizeH="0" baseline="0" noProof="0" smtClean="0">
                <a:ln>
                  <a:noFill/>
                </a:ln>
                <a:solidFill>
                  <a:srgbClr val="26303D"/>
                </a:solidFill>
                <a:effectLst/>
                <a:uLnTx/>
                <a:uFillTx/>
                <a:latin typeface="Amatic SC"/>
                <a:cs typeface="Amatic SC"/>
                <a:sym typeface="Amatic SC"/>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10</a:t>
            </a:fld>
            <a:endParaRPr kumimoji="0" lang="en" sz="1500" b="0" i="0" u="none" strike="noStrike" kern="0" cap="none" spc="0" normalizeH="0" baseline="0" noProof="0">
              <a:ln>
                <a:noFill/>
              </a:ln>
              <a:solidFill>
                <a:srgbClr val="26303D"/>
              </a:solidFill>
              <a:effectLst/>
              <a:uLnTx/>
              <a:uFillTx/>
              <a:latin typeface="Amatic SC"/>
              <a:cs typeface="Amatic SC"/>
              <a:sym typeface="Amatic SC"/>
            </a:endParaRPr>
          </a:p>
        </p:txBody>
      </p:sp>
      <p:sp>
        <p:nvSpPr>
          <p:cNvPr id="5" name="Rounded Rectangle 4"/>
          <p:cNvSpPr/>
          <p:nvPr/>
        </p:nvSpPr>
        <p:spPr>
          <a:xfrm>
            <a:off x="3863083" y="719191"/>
            <a:ext cx="1535987" cy="565079"/>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smtClean="0">
                <a:ln>
                  <a:noFill/>
                </a:ln>
                <a:solidFill>
                  <a:srgbClr val="E3EAEB">
                    <a:lumMod val="10000"/>
                  </a:srgbClr>
                </a:solidFill>
                <a:effectLst/>
                <a:uLnTx/>
                <a:uFillTx/>
                <a:latin typeface="Arial"/>
                <a:ea typeface="+mn-ea"/>
                <a:cs typeface="+mn-cs"/>
                <a:sym typeface="Arial"/>
              </a:rPr>
              <a:t>KẾT LUẬN</a:t>
            </a:r>
            <a:endParaRPr kumimoji="0" lang="en-US" sz="2000" b="1" i="0" u="none" strike="noStrike" kern="0" cap="none" spc="0" normalizeH="0" baseline="0" noProof="0" dirty="0">
              <a:ln>
                <a:noFill/>
              </a:ln>
              <a:solidFill>
                <a:srgbClr val="E3EAEB">
                  <a:lumMod val="10000"/>
                </a:srgbClr>
              </a:solidFill>
              <a:effectLst/>
              <a:uLnTx/>
              <a:uFillTx/>
              <a:latin typeface="Arial"/>
              <a:ea typeface="+mn-ea"/>
              <a:cs typeface="+mn-cs"/>
              <a:sym typeface="Arial"/>
            </a:endParaRPr>
          </a:p>
        </p:txBody>
      </p:sp>
      <p:sp>
        <p:nvSpPr>
          <p:cNvPr id="3" name="Rectangle 2"/>
          <p:cNvSpPr/>
          <p:nvPr/>
        </p:nvSpPr>
        <p:spPr>
          <a:xfrm>
            <a:off x="195943" y="1173182"/>
            <a:ext cx="8948057" cy="3970318"/>
          </a:xfrm>
          <a:prstGeom prst="rect">
            <a:avLst/>
          </a:prstGeom>
        </p:spPr>
        <p:txBody>
          <a:bodyPr wrap="square">
            <a:spAutoFit/>
          </a:bodyPr>
          <a:lstStyle/>
          <a:p>
            <a:pPr>
              <a:lnSpc>
                <a:spcPct val="150000"/>
              </a:lnSpc>
            </a:pPr>
            <a:r>
              <a:rPr lang="en-US" sz="2400" dirty="0">
                <a:solidFill>
                  <a:srgbClr val="212529"/>
                </a:solidFill>
                <a:latin typeface="Times New Roman" panose="02020603050405020304" pitchFamily="18" charset="0"/>
                <a:ea typeface="Times New Roman" panose="02020603050405020304" pitchFamily="18" charset="0"/>
              </a:rPr>
              <a:t>* </a:t>
            </a:r>
            <a:r>
              <a:rPr lang="en-US" sz="2400" b="1" u="sng" dirty="0" err="1">
                <a:solidFill>
                  <a:srgbClr val="212529"/>
                </a:solidFill>
                <a:latin typeface="Times New Roman" panose="02020603050405020304" pitchFamily="18" charset="0"/>
                <a:ea typeface="Times New Roman" panose="02020603050405020304" pitchFamily="18" charset="0"/>
              </a:rPr>
              <a:t>Các</a:t>
            </a:r>
            <a:r>
              <a:rPr lang="en-US" sz="2400" b="1" u="sng" dirty="0">
                <a:solidFill>
                  <a:srgbClr val="212529"/>
                </a:solidFill>
                <a:latin typeface="Times New Roman" panose="02020603050405020304" pitchFamily="18" charset="0"/>
                <a:ea typeface="Times New Roman" panose="02020603050405020304" pitchFamily="18" charset="0"/>
              </a:rPr>
              <a:t> </a:t>
            </a:r>
            <a:r>
              <a:rPr lang="en-US" sz="2400" b="1" u="sng" dirty="0" err="1">
                <a:solidFill>
                  <a:srgbClr val="212529"/>
                </a:solidFill>
                <a:latin typeface="Times New Roman" panose="02020603050405020304" pitchFamily="18" charset="0"/>
                <a:ea typeface="Times New Roman" panose="02020603050405020304" pitchFamily="18" charset="0"/>
              </a:rPr>
              <a:t>bước</a:t>
            </a:r>
            <a:r>
              <a:rPr lang="en-US" sz="2400" b="1" u="sng" dirty="0">
                <a:solidFill>
                  <a:srgbClr val="212529"/>
                </a:solidFill>
                <a:latin typeface="Times New Roman" panose="02020603050405020304" pitchFamily="18" charset="0"/>
                <a:ea typeface="Times New Roman" panose="02020603050405020304" pitchFamily="18" charset="0"/>
              </a:rPr>
              <a:t> </a:t>
            </a:r>
            <a:r>
              <a:rPr lang="en-US" sz="2400" b="1" u="sng" dirty="0" err="1">
                <a:solidFill>
                  <a:srgbClr val="212529"/>
                </a:solidFill>
                <a:latin typeface="Times New Roman" panose="02020603050405020304" pitchFamily="18" charset="0"/>
                <a:ea typeface="Times New Roman" panose="02020603050405020304" pitchFamily="18" charset="0"/>
              </a:rPr>
              <a:t>sử</a:t>
            </a:r>
            <a:r>
              <a:rPr lang="en-US" sz="2400" b="1" u="sng" dirty="0">
                <a:solidFill>
                  <a:srgbClr val="212529"/>
                </a:solidFill>
                <a:latin typeface="Times New Roman" panose="02020603050405020304" pitchFamily="18" charset="0"/>
                <a:ea typeface="Times New Roman" panose="02020603050405020304" pitchFamily="18" charset="0"/>
              </a:rPr>
              <a:t> </a:t>
            </a:r>
            <a:r>
              <a:rPr lang="en-US" sz="2400" b="1" u="sng" dirty="0" err="1">
                <a:solidFill>
                  <a:srgbClr val="212529"/>
                </a:solidFill>
                <a:latin typeface="Times New Roman" panose="02020603050405020304" pitchFamily="18" charset="0"/>
                <a:ea typeface="Times New Roman" panose="02020603050405020304" pitchFamily="18" charset="0"/>
              </a:rPr>
              <a:t>dụng</a:t>
            </a:r>
            <a:endParaRPr lang="en-US" sz="2400" b="1" u="sng" dirty="0">
              <a:latin typeface="Times New Roman" panose="02020603050405020304" pitchFamily="18" charset="0"/>
              <a:ea typeface="Times New Roman" panose="02020603050405020304" pitchFamily="18" charset="0"/>
            </a:endParaRPr>
          </a:p>
          <a:p>
            <a:pPr>
              <a:lnSpc>
                <a:spcPct val="150000"/>
              </a:lnSpc>
            </a:pPr>
            <a:r>
              <a:rPr lang="en-US" sz="2400" dirty="0">
                <a:solidFill>
                  <a:srgbClr val="212529"/>
                </a:solidFill>
                <a:latin typeface="Times New Roman" panose="02020603050405020304" pitchFamily="18" charset="0"/>
                <a:ea typeface="Times New Roman" panose="02020603050405020304" pitchFamily="18" charset="0"/>
              </a:rPr>
              <a:t>1. </a:t>
            </a:r>
            <a:r>
              <a:rPr lang="en-US" sz="2400" dirty="0" err="1">
                <a:solidFill>
                  <a:srgbClr val="212529"/>
                </a:solidFill>
                <a:latin typeface="Times New Roman" panose="02020603050405020304" pitchFamily="18" charset="0"/>
                <a:ea typeface="Times New Roman" panose="02020603050405020304" pitchFamily="18" charset="0"/>
              </a:rPr>
              <a:t>Đọc</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nhãn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hướng</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dẫn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sử</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dụng</a:t>
            </a:r>
            <a:endParaRPr lang="en-US" sz="2400" dirty="0">
              <a:latin typeface="Times New Roman" panose="02020603050405020304" pitchFamily="18" charset="0"/>
              <a:ea typeface="Times New Roman" panose="02020603050405020304" pitchFamily="18" charset="0"/>
            </a:endParaRPr>
          </a:p>
          <a:p>
            <a:pPr>
              <a:lnSpc>
                <a:spcPct val="150000"/>
              </a:lnSpc>
            </a:pPr>
            <a:r>
              <a:rPr lang="en-US" sz="2400" dirty="0">
                <a:solidFill>
                  <a:srgbClr val="212529"/>
                </a:solidFill>
                <a:latin typeface="Times New Roman" panose="02020603050405020304" pitchFamily="18" charset="0"/>
                <a:ea typeface="Times New Roman" panose="02020603050405020304" pitchFamily="18" charset="0"/>
              </a:rPr>
              <a:t>2. </a:t>
            </a:r>
            <a:r>
              <a:rPr lang="en-US" sz="2400" dirty="0" err="1">
                <a:solidFill>
                  <a:srgbClr val="212529"/>
                </a:solidFill>
                <a:latin typeface="Times New Roman" panose="02020603050405020304" pitchFamily="18" charset="0"/>
                <a:ea typeface="Times New Roman" panose="02020603050405020304" pitchFamily="18" charset="0"/>
              </a:rPr>
              <a:t>Kiểm</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tra</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độ</a:t>
            </a:r>
            <a:r>
              <a:rPr lang="en-US" sz="2400" dirty="0">
                <a:solidFill>
                  <a:srgbClr val="212529"/>
                </a:solidFill>
                <a:latin typeface="Times New Roman" panose="02020603050405020304" pitchFamily="18" charset="0"/>
                <a:ea typeface="Times New Roman" panose="02020603050405020304" pitchFamily="18" charset="0"/>
              </a:rPr>
              <a:t> an </a:t>
            </a:r>
            <a:r>
              <a:rPr lang="en-US" sz="2400" dirty="0" err="1">
                <a:solidFill>
                  <a:srgbClr val="212529"/>
                </a:solidFill>
                <a:latin typeface="Times New Roman" panose="02020603050405020304" pitchFamily="18" charset="0"/>
                <a:ea typeface="Times New Roman" panose="02020603050405020304" pitchFamily="18" charset="0"/>
              </a:rPr>
              <a:t>toàn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của</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dây</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dẫn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phích</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cắm</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và</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mặt</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bàn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là</a:t>
            </a:r>
            <a:r>
              <a:rPr lang="en-US" sz="2400" dirty="0">
                <a:solidFill>
                  <a:srgbClr val="212529"/>
                </a:solidFill>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a:p>
            <a:pPr>
              <a:lnSpc>
                <a:spcPct val="150000"/>
              </a:lnSpc>
            </a:pPr>
            <a:r>
              <a:rPr lang="en-US" sz="2400" dirty="0">
                <a:solidFill>
                  <a:srgbClr val="212529"/>
                </a:solidFill>
                <a:latin typeface="Times New Roman" panose="02020603050405020304" pitchFamily="18" charset="0"/>
                <a:ea typeface="Times New Roman" panose="02020603050405020304" pitchFamily="18" charset="0"/>
              </a:rPr>
              <a:t>3. </a:t>
            </a:r>
            <a:r>
              <a:rPr lang="en-US" sz="2400" dirty="0" err="1">
                <a:solidFill>
                  <a:srgbClr val="212529"/>
                </a:solidFill>
                <a:latin typeface="Times New Roman" panose="02020603050405020304" pitchFamily="18" charset="0"/>
                <a:ea typeface="Times New Roman" panose="02020603050405020304" pitchFamily="18" charset="0"/>
              </a:rPr>
              <a:t>Cấp</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điện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cho</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bàn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là</a:t>
            </a:r>
            <a:endParaRPr lang="en-US" sz="2400" dirty="0">
              <a:latin typeface="Times New Roman" panose="02020603050405020304" pitchFamily="18" charset="0"/>
              <a:ea typeface="Times New Roman" panose="02020603050405020304" pitchFamily="18" charset="0"/>
            </a:endParaRPr>
          </a:p>
          <a:p>
            <a:pPr>
              <a:lnSpc>
                <a:spcPct val="150000"/>
              </a:lnSpc>
            </a:pPr>
            <a:r>
              <a:rPr lang="en-US" sz="2400" dirty="0">
                <a:solidFill>
                  <a:srgbClr val="212529"/>
                </a:solidFill>
                <a:latin typeface="Times New Roman" panose="02020603050405020304" pitchFamily="18" charset="0"/>
                <a:ea typeface="Times New Roman" panose="02020603050405020304" pitchFamily="18" charset="0"/>
              </a:rPr>
              <a:t>4. </a:t>
            </a:r>
            <a:r>
              <a:rPr lang="en-US" sz="2400" dirty="0" err="1">
                <a:solidFill>
                  <a:srgbClr val="212529"/>
                </a:solidFill>
                <a:latin typeface="Times New Roman" panose="02020603050405020304" pitchFamily="18" charset="0"/>
                <a:ea typeface="Times New Roman" panose="02020603050405020304" pitchFamily="18" charset="0"/>
              </a:rPr>
              <a:t>Điều</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chỉnh</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nhiệt</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độ</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là</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quần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áo</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theo</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thứ</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tự</a:t>
            </a:r>
            <a:r>
              <a:rPr lang="en-US" sz="2400" dirty="0">
                <a:solidFill>
                  <a:srgbClr val="212529"/>
                </a:solidFill>
                <a:latin typeface="Times New Roman" panose="02020603050405020304" pitchFamily="18" charset="0"/>
                <a:ea typeface="Times New Roman" panose="02020603050405020304" pitchFamily="18" charset="0"/>
              </a:rPr>
              <a:t> may </a:t>
            </a:r>
            <a:r>
              <a:rPr lang="en-US" sz="2400" dirty="0" err="1">
                <a:solidFill>
                  <a:srgbClr val="212529"/>
                </a:solidFill>
                <a:latin typeface="Times New Roman" panose="02020603050405020304" pitchFamily="18" charset="0"/>
                <a:ea typeface="Times New Roman" panose="02020603050405020304" pitchFamily="18" charset="0"/>
              </a:rPr>
              <a:t>bằng</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vải</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lụa</a:t>
            </a:r>
            <a:r>
              <a:rPr lang="en-US" sz="2400" dirty="0">
                <a:solidFill>
                  <a:srgbClr val="212529"/>
                </a:solidFill>
                <a:latin typeface="Times New Roman" panose="02020603050405020304" pitchFamily="18" charset="0"/>
                <a:ea typeface="Times New Roman" panose="02020603050405020304" pitchFamily="18" charset="0"/>
              </a:rPr>
              <a:t>, nylon → </a:t>
            </a:r>
            <a:r>
              <a:rPr lang="en-US" sz="2400" dirty="0" err="1">
                <a:solidFill>
                  <a:srgbClr val="212529"/>
                </a:solidFill>
                <a:latin typeface="Times New Roman" panose="02020603050405020304" pitchFamily="18" charset="0"/>
                <a:ea typeface="Times New Roman" panose="02020603050405020304" pitchFamily="18" charset="0"/>
              </a:rPr>
              <a:t>vải</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len</a:t>
            </a:r>
            <a:r>
              <a:rPr lang="en-US" sz="2400" dirty="0">
                <a:solidFill>
                  <a:srgbClr val="212529"/>
                </a:solidFill>
                <a:latin typeface="Times New Roman" panose="02020603050405020304" pitchFamily="18" charset="0"/>
                <a:ea typeface="Times New Roman" panose="02020603050405020304" pitchFamily="18" charset="0"/>
              </a:rPr>
              <a:t> → </a:t>
            </a:r>
            <a:r>
              <a:rPr lang="en-US" sz="2400" dirty="0" err="1">
                <a:solidFill>
                  <a:srgbClr val="212529"/>
                </a:solidFill>
                <a:latin typeface="Times New Roman" panose="02020603050405020304" pitchFamily="18" charset="0"/>
                <a:ea typeface="Times New Roman" panose="02020603050405020304" pitchFamily="18" charset="0"/>
              </a:rPr>
              <a:t>vải</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bông</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vải</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lanh</a:t>
            </a:r>
            <a:r>
              <a:rPr lang="en-US" sz="2400" dirty="0">
                <a:solidFill>
                  <a:srgbClr val="212529"/>
                </a:solidFill>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a:p>
            <a:pPr>
              <a:lnSpc>
                <a:spcPct val="150000"/>
              </a:lnSpc>
            </a:pPr>
            <a:r>
              <a:rPr lang="en-US" sz="2400" dirty="0">
                <a:solidFill>
                  <a:srgbClr val="212529"/>
                </a:solidFill>
                <a:latin typeface="Times New Roman" panose="02020603050405020304" pitchFamily="18" charset="0"/>
                <a:ea typeface="Times New Roman" panose="02020603050405020304" pitchFamily="18" charset="0"/>
              </a:rPr>
              <a:t>5. </a:t>
            </a:r>
            <a:r>
              <a:rPr lang="en-US" sz="2400" dirty="0" err="1">
                <a:solidFill>
                  <a:srgbClr val="212529"/>
                </a:solidFill>
                <a:latin typeface="Times New Roman" panose="02020603050405020304" pitchFamily="18" charset="0"/>
                <a:ea typeface="Times New Roman" panose="02020603050405020304" pitchFamily="18" charset="0"/>
              </a:rPr>
              <a:t>Tắt</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bàn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là</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rút</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phích</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cắm</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dựng</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đứng</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bàn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là</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đến</a:t>
            </a:r>
            <a:r>
              <a:rPr lang="en-US" sz="2400" dirty="0">
                <a:solidFill>
                  <a:srgbClr val="212529"/>
                </a:solidFill>
                <a:latin typeface="Times New Roman" panose="02020603050405020304" pitchFamily="18" charset="0"/>
                <a:ea typeface="Times New Roman" panose="02020603050405020304" pitchFamily="18" charset="0"/>
              </a:rPr>
              <a:t> </a:t>
            </a:r>
            <a:r>
              <a:rPr lang="en-US" sz="2400" dirty="0" err="1">
                <a:solidFill>
                  <a:srgbClr val="212529"/>
                </a:solidFill>
                <a:latin typeface="Times New Roman" panose="02020603050405020304" pitchFamily="18" charset="0"/>
                <a:ea typeface="Times New Roman" panose="02020603050405020304" pitchFamily="18" charset="0"/>
              </a:rPr>
              <a:t>nguội</a:t>
            </a:r>
            <a:r>
              <a:rPr lang="en-US" sz="2400" dirty="0">
                <a:solidFill>
                  <a:srgbClr val="212529"/>
                </a:solidFill>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620499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67"/>
        <p:cNvGrpSpPr/>
        <p:nvPr/>
      </p:nvGrpSpPr>
      <p:grpSpPr>
        <a:xfrm>
          <a:off x="0" y="0"/>
          <a:ext cx="0" cy="0"/>
          <a:chOff x="0" y="0"/>
          <a:chExt cx="0" cy="0"/>
        </a:xfrm>
      </p:grpSpPr>
      <p:sp>
        <p:nvSpPr>
          <p:cNvPr id="1968" name="Google Shape;1968;p42"/>
          <p:cNvSpPr txBox="1">
            <a:spLocks noGrp="1"/>
          </p:cNvSpPr>
          <p:nvPr>
            <p:ph type="title"/>
          </p:nvPr>
        </p:nvSpPr>
        <p:spPr>
          <a:xfrm>
            <a:off x="934350" y="770007"/>
            <a:ext cx="5660100" cy="471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3200" dirty="0" smtClean="0">
                <a:solidFill>
                  <a:srgbClr val="C00000"/>
                </a:solidFill>
                <a:latin typeface="+mn-lt"/>
              </a:rPr>
              <a:t>HƯỚNG DẪN VỀ NHÀ</a:t>
            </a:r>
            <a:endParaRPr sz="3200" dirty="0">
              <a:solidFill>
                <a:srgbClr val="C00000"/>
              </a:solidFill>
              <a:latin typeface="+mn-lt"/>
            </a:endParaRPr>
          </a:p>
        </p:txBody>
      </p:sp>
      <p:sp>
        <p:nvSpPr>
          <p:cNvPr id="1969" name="Google Shape;1969;p42"/>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p>
            <a:fld id="{00000000-1234-1234-1234-123412341234}" type="slidenum">
              <a:rPr lang="en">
                <a:solidFill>
                  <a:srgbClr val="26303D"/>
                </a:solidFill>
              </a:rPr>
              <a:pPr/>
              <a:t>11</a:t>
            </a:fld>
            <a:endParaRPr>
              <a:solidFill>
                <a:srgbClr val="26303D"/>
              </a:solidFill>
            </a:endParaRPr>
          </a:p>
        </p:txBody>
      </p:sp>
      <p:sp>
        <p:nvSpPr>
          <p:cNvPr id="1970" name="Google Shape;1970;p42"/>
          <p:cNvSpPr/>
          <p:nvPr/>
        </p:nvSpPr>
        <p:spPr>
          <a:xfrm>
            <a:off x="702900" y="1613425"/>
            <a:ext cx="3061500" cy="1153500"/>
          </a:xfrm>
          <a:prstGeom prst="rect">
            <a:avLst/>
          </a:prstGeom>
          <a:solidFill>
            <a:schemeClr val="lt2"/>
          </a:solidFill>
          <a:ln>
            <a:noFill/>
          </a:ln>
        </p:spPr>
        <p:txBody>
          <a:bodyPr spcFirstLastPara="1" wrap="square" lIns="91425" tIns="91425" rIns="1371600" bIns="91425" anchor="t" anchorCtr="0">
            <a:noAutofit/>
          </a:bodyPr>
          <a:lstStyle/>
          <a:p>
            <a:pPr>
              <a:lnSpc>
                <a:spcPct val="150000"/>
              </a:lnSpc>
            </a:pPr>
            <a:endParaRPr sz="2000" dirty="0">
              <a:solidFill>
                <a:srgbClr val="26303D"/>
              </a:solidFill>
              <a:ea typeface="Encode Sans Semi Condensed"/>
              <a:cs typeface="Encode Sans Semi Condensed"/>
              <a:sym typeface="Encode Sans Semi Condensed"/>
            </a:endParaRPr>
          </a:p>
        </p:txBody>
      </p:sp>
      <p:sp>
        <p:nvSpPr>
          <p:cNvPr id="1971" name="Google Shape;1971;p42"/>
          <p:cNvSpPr/>
          <p:nvPr/>
        </p:nvSpPr>
        <p:spPr>
          <a:xfrm>
            <a:off x="3891098" y="1613425"/>
            <a:ext cx="3061500" cy="1153500"/>
          </a:xfrm>
          <a:prstGeom prst="rect">
            <a:avLst/>
          </a:prstGeom>
          <a:solidFill>
            <a:schemeClr val="lt2"/>
          </a:solidFill>
          <a:ln>
            <a:noFill/>
          </a:ln>
        </p:spPr>
        <p:txBody>
          <a:bodyPr spcFirstLastPara="1" wrap="square" lIns="1371600" tIns="91425" rIns="91425" bIns="91425" anchor="t" anchorCtr="0">
            <a:noAutofit/>
          </a:bodyPr>
          <a:lstStyle/>
          <a:p>
            <a:pPr algn="r">
              <a:buClr>
                <a:srgbClr val="26303D"/>
              </a:buClr>
              <a:buSzPts val="1100"/>
            </a:pPr>
            <a:endParaRPr sz="2000" dirty="0">
              <a:solidFill>
                <a:srgbClr val="26303D"/>
              </a:solidFill>
              <a:ea typeface="Encode Sans Semi Condensed"/>
              <a:cs typeface="Encode Sans Semi Condensed"/>
              <a:sym typeface="Encode Sans Semi Condensed"/>
            </a:endParaRPr>
          </a:p>
        </p:txBody>
      </p:sp>
      <p:sp>
        <p:nvSpPr>
          <p:cNvPr id="1972" name="Google Shape;1972;p42"/>
          <p:cNvSpPr/>
          <p:nvPr/>
        </p:nvSpPr>
        <p:spPr>
          <a:xfrm>
            <a:off x="702900" y="2893349"/>
            <a:ext cx="3061500" cy="1153500"/>
          </a:xfrm>
          <a:prstGeom prst="rect">
            <a:avLst/>
          </a:prstGeom>
          <a:solidFill>
            <a:schemeClr val="lt2"/>
          </a:solidFill>
          <a:ln>
            <a:noFill/>
          </a:ln>
        </p:spPr>
        <p:txBody>
          <a:bodyPr spcFirstLastPara="1" wrap="square" lIns="91425" tIns="91425" rIns="1371600" bIns="91425" anchor="b" anchorCtr="0">
            <a:noAutofit/>
          </a:bodyPr>
          <a:lstStyle/>
          <a:p>
            <a:pPr>
              <a:buClr>
                <a:srgbClr val="26303D"/>
              </a:buClr>
              <a:buSzPts val="1100"/>
            </a:pPr>
            <a:endParaRPr b="1" dirty="0">
              <a:solidFill>
                <a:srgbClr val="26303D"/>
              </a:solidFill>
              <a:latin typeface="Encode Sans Semi Condensed"/>
              <a:ea typeface="Encode Sans Semi Condensed"/>
              <a:cs typeface="Encode Sans Semi Condensed"/>
              <a:sym typeface="Encode Sans Semi Condensed"/>
            </a:endParaRPr>
          </a:p>
        </p:txBody>
      </p:sp>
      <p:sp>
        <p:nvSpPr>
          <p:cNvPr id="1973" name="Google Shape;1973;p42"/>
          <p:cNvSpPr/>
          <p:nvPr/>
        </p:nvSpPr>
        <p:spPr>
          <a:xfrm>
            <a:off x="3891098" y="2893349"/>
            <a:ext cx="3061500" cy="1153500"/>
          </a:xfrm>
          <a:prstGeom prst="rect">
            <a:avLst/>
          </a:prstGeom>
          <a:solidFill>
            <a:schemeClr val="lt2"/>
          </a:solidFill>
          <a:ln>
            <a:noFill/>
          </a:ln>
        </p:spPr>
        <p:txBody>
          <a:bodyPr spcFirstLastPara="1" wrap="square" lIns="1371600" tIns="91425" rIns="91425" bIns="91425" anchor="b" anchorCtr="0">
            <a:noAutofit/>
          </a:bodyPr>
          <a:lstStyle/>
          <a:p>
            <a:pPr algn="r">
              <a:buClr>
                <a:srgbClr val="26303D"/>
              </a:buClr>
              <a:buSzPts val="1100"/>
            </a:pPr>
            <a:endParaRPr dirty="0">
              <a:solidFill>
                <a:srgbClr val="26303D"/>
              </a:solidFill>
              <a:latin typeface="Encode Sans Semi Condensed"/>
              <a:ea typeface="Encode Sans Semi Condensed"/>
              <a:cs typeface="Encode Sans Semi Condensed"/>
              <a:sym typeface="Encode Sans Semi Condensed"/>
            </a:endParaRPr>
          </a:p>
        </p:txBody>
      </p:sp>
      <p:sp>
        <p:nvSpPr>
          <p:cNvPr id="1974" name="Google Shape;1974;p42"/>
          <p:cNvSpPr/>
          <p:nvPr/>
        </p:nvSpPr>
        <p:spPr>
          <a:xfrm>
            <a:off x="2885611" y="1886361"/>
            <a:ext cx="1759200" cy="1759200"/>
          </a:xfrm>
          <a:prstGeom prst="pie">
            <a:avLst>
              <a:gd name="adj1" fmla="val 10788866"/>
              <a:gd name="adj2" fmla="val 16200000"/>
            </a:avLst>
          </a:prstGeom>
          <a:solidFill>
            <a:schemeClr val="accent1"/>
          </a:solidFill>
          <a:ln>
            <a:noFill/>
          </a:ln>
        </p:spPr>
        <p:txBody>
          <a:bodyPr spcFirstLastPara="1" wrap="square" lIns="91425" tIns="91425" rIns="91425" bIns="91425" anchor="ctr" anchorCtr="0">
            <a:noAutofit/>
          </a:bodyPr>
          <a:lstStyle/>
          <a:p>
            <a:endParaRPr/>
          </a:p>
        </p:txBody>
      </p:sp>
      <p:sp>
        <p:nvSpPr>
          <p:cNvPr id="1975" name="Google Shape;1975;p42"/>
          <p:cNvSpPr/>
          <p:nvPr/>
        </p:nvSpPr>
        <p:spPr>
          <a:xfrm rot="5400000">
            <a:off x="3012525" y="1886361"/>
            <a:ext cx="1759200" cy="1759200"/>
          </a:xfrm>
          <a:prstGeom prst="pie">
            <a:avLst>
              <a:gd name="adj1" fmla="val 10788866"/>
              <a:gd name="adj2" fmla="val 16200000"/>
            </a:avLst>
          </a:prstGeom>
          <a:solidFill>
            <a:schemeClr val="accent2"/>
          </a:solidFill>
          <a:ln>
            <a:noFill/>
          </a:ln>
        </p:spPr>
        <p:txBody>
          <a:bodyPr spcFirstLastPara="1" wrap="square" lIns="91425" tIns="91425" rIns="91425" bIns="91425" anchor="ctr" anchorCtr="0">
            <a:noAutofit/>
          </a:bodyPr>
          <a:lstStyle/>
          <a:p>
            <a:endParaRPr/>
          </a:p>
        </p:txBody>
      </p:sp>
      <p:sp>
        <p:nvSpPr>
          <p:cNvPr id="1976" name="Google Shape;1976;p42"/>
          <p:cNvSpPr/>
          <p:nvPr/>
        </p:nvSpPr>
        <p:spPr>
          <a:xfrm rot="10800000">
            <a:off x="2975655" y="2014269"/>
            <a:ext cx="1759200" cy="1759200"/>
          </a:xfrm>
          <a:prstGeom prst="pie">
            <a:avLst>
              <a:gd name="adj1" fmla="val 10788866"/>
              <a:gd name="adj2" fmla="val 16200000"/>
            </a:avLst>
          </a:prstGeom>
          <a:solidFill>
            <a:schemeClr val="accent4"/>
          </a:solidFill>
          <a:ln>
            <a:noFill/>
          </a:ln>
        </p:spPr>
        <p:txBody>
          <a:bodyPr spcFirstLastPara="1" wrap="square" lIns="91425" tIns="91425" rIns="91425" bIns="91425" anchor="ctr" anchorCtr="0">
            <a:noAutofit/>
          </a:bodyPr>
          <a:lstStyle/>
          <a:p>
            <a:endParaRPr/>
          </a:p>
        </p:txBody>
      </p:sp>
      <p:sp>
        <p:nvSpPr>
          <p:cNvPr id="1977" name="Google Shape;1977;p42"/>
          <p:cNvSpPr/>
          <p:nvPr/>
        </p:nvSpPr>
        <p:spPr>
          <a:xfrm rot="-5400000">
            <a:off x="2885611" y="2014269"/>
            <a:ext cx="1759200" cy="1759200"/>
          </a:xfrm>
          <a:prstGeom prst="pie">
            <a:avLst>
              <a:gd name="adj1" fmla="val 10788866"/>
              <a:gd name="adj2" fmla="val 16200000"/>
            </a:avLst>
          </a:prstGeom>
          <a:solidFill>
            <a:schemeClr val="accent3"/>
          </a:solidFill>
          <a:ln>
            <a:noFill/>
          </a:ln>
        </p:spPr>
        <p:txBody>
          <a:bodyPr spcFirstLastPara="1" wrap="square" lIns="91425" tIns="91425" rIns="91425" bIns="91425" anchor="ctr" anchorCtr="0">
            <a:noAutofit/>
          </a:bodyPr>
          <a:lstStyle/>
          <a:p>
            <a:endParaRPr/>
          </a:p>
        </p:txBody>
      </p:sp>
      <p:sp>
        <p:nvSpPr>
          <p:cNvPr id="1978" name="Google Shape;1978;p42"/>
          <p:cNvSpPr/>
          <p:nvPr/>
        </p:nvSpPr>
        <p:spPr>
          <a:xfrm>
            <a:off x="3388271" y="2253334"/>
            <a:ext cx="96199" cy="355570"/>
          </a:xfrm>
          <a:prstGeom prst="rect">
            <a:avLst/>
          </a:prstGeom>
        </p:spPr>
        <p:txBody>
          <a:bodyPr>
            <a:prstTxWarp prst="textPlain">
              <a:avLst/>
            </a:prstTxWarp>
          </a:bodyPr>
          <a:lstStyle/>
          <a:p>
            <a:pPr algn="ctr"/>
            <a:r>
              <a:rPr lang="en-US" b="1" dirty="0">
                <a:solidFill>
                  <a:srgbClr val="FFFFFF"/>
                </a:solidFill>
              </a:rPr>
              <a:t>1</a:t>
            </a:r>
            <a:endParaRPr b="1" dirty="0">
              <a:solidFill>
                <a:srgbClr val="FFFFFF"/>
              </a:solidFill>
            </a:endParaRPr>
          </a:p>
        </p:txBody>
      </p:sp>
      <p:sp>
        <p:nvSpPr>
          <p:cNvPr id="1979" name="Google Shape;1979;p42"/>
          <p:cNvSpPr/>
          <p:nvPr/>
        </p:nvSpPr>
        <p:spPr>
          <a:xfrm>
            <a:off x="4127490" y="2258953"/>
            <a:ext cx="186105" cy="355570"/>
          </a:xfrm>
          <a:prstGeom prst="rect">
            <a:avLst/>
          </a:prstGeom>
        </p:spPr>
        <p:txBody>
          <a:bodyPr>
            <a:prstTxWarp prst="textPlain">
              <a:avLst/>
            </a:prstTxWarp>
          </a:bodyPr>
          <a:lstStyle/>
          <a:p>
            <a:pPr algn="ctr"/>
            <a:r>
              <a:rPr lang="en-US" b="1" dirty="0">
                <a:solidFill>
                  <a:srgbClr val="FFFFFF"/>
                </a:solidFill>
              </a:rPr>
              <a:t>2</a:t>
            </a:r>
            <a:endParaRPr b="1" dirty="0">
              <a:solidFill>
                <a:srgbClr val="FFFFFF"/>
              </a:solidFill>
            </a:endParaRPr>
          </a:p>
        </p:txBody>
      </p:sp>
      <p:sp>
        <p:nvSpPr>
          <p:cNvPr id="1980" name="Google Shape;1980;p42"/>
          <p:cNvSpPr/>
          <p:nvPr/>
        </p:nvSpPr>
        <p:spPr>
          <a:xfrm>
            <a:off x="3363098" y="3058609"/>
            <a:ext cx="115979" cy="360515"/>
          </a:xfrm>
          <a:prstGeom prst="rect">
            <a:avLst/>
          </a:prstGeom>
        </p:spPr>
        <p:txBody>
          <a:bodyPr>
            <a:prstTxWarp prst="textPlain">
              <a:avLst/>
            </a:prstTxWarp>
          </a:bodyPr>
          <a:lstStyle/>
          <a:p>
            <a:pPr algn="ctr"/>
            <a:r>
              <a:rPr lang="en-US" b="1" dirty="0">
                <a:solidFill>
                  <a:srgbClr val="FFFFFF"/>
                </a:solidFill>
              </a:rPr>
              <a:t>3</a:t>
            </a:r>
            <a:endParaRPr b="1" dirty="0">
              <a:solidFill>
                <a:srgbClr val="FFFFFF"/>
              </a:solidFill>
            </a:endParaRPr>
          </a:p>
        </p:txBody>
      </p:sp>
      <p:sp>
        <p:nvSpPr>
          <p:cNvPr id="2" name="TextBox 1"/>
          <p:cNvSpPr txBox="1"/>
          <p:nvPr/>
        </p:nvSpPr>
        <p:spPr>
          <a:xfrm>
            <a:off x="778275" y="1629445"/>
            <a:ext cx="2336683" cy="1015663"/>
          </a:xfrm>
          <a:prstGeom prst="rect">
            <a:avLst/>
          </a:prstGeom>
          <a:noFill/>
        </p:spPr>
        <p:txBody>
          <a:bodyPr wrap="square" rtlCol="0">
            <a:spAutoFit/>
          </a:bodyPr>
          <a:lstStyle/>
          <a:p>
            <a:pPr>
              <a:lnSpc>
                <a:spcPct val="150000"/>
              </a:lnSpc>
            </a:pPr>
            <a:r>
              <a:rPr lang="en-US" sz="2000" dirty="0" err="1" smtClean="0"/>
              <a:t>Ôn</a:t>
            </a:r>
            <a:r>
              <a:rPr lang="en-US" sz="2000" dirty="0" smtClean="0"/>
              <a:t> </a:t>
            </a:r>
            <a:r>
              <a:rPr lang="en-US" sz="2000" dirty="0" err="1" smtClean="0"/>
              <a:t>tập</a:t>
            </a:r>
            <a:r>
              <a:rPr lang="en-US" sz="2000" dirty="0" smtClean="0"/>
              <a:t> </a:t>
            </a:r>
            <a:r>
              <a:rPr lang="en-US" sz="2000" dirty="0" err="1" smtClean="0"/>
              <a:t>kiến</a:t>
            </a:r>
            <a:r>
              <a:rPr lang="en-US" sz="2000" dirty="0" smtClean="0"/>
              <a:t> </a:t>
            </a:r>
            <a:r>
              <a:rPr lang="en-US" sz="2000" dirty="0" err="1" smtClean="0"/>
              <a:t>thức</a:t>
            </a:r>
            <a:r>
              <a:rPr lang="en-US" sz="2000" dirty="0" smtClean="0"/>
              <a:t> </a:t>
            </a:r>
            <a:r>
              <a:rPr lang="en-US" sz="2000" dirty="0" err="1" smtClean="0"/>
              <a:t>đã</a:t>
            </a:r>
            <a:r>
              <a:rPr lang="en-US" sz="2000" dirty="0" smtClean="0"/>
              <a:t> </a:t>
            </a:r>
            <a:r>
              <a:rPr lang="en-US" sz="2000" dirty="0" err="1" smtClean="0"/>
              <a:t>học</a:t>
            </a:r>
            <a:endParaRPr lang="en-US" sz="2000" dirty="0"/>
          </a:p>
        </p:txBody>
      </p:sp>
      <p:sp>
        <p:nvSpPr>
          <p:cNvPr id="17" name="TextBox 16"/>
          <p:cNvSpPr txBox="1"/>
          <p:nvPr/>
        </p:nvSpPr>
        <p:spPr>
          <a:xfrm>
            <a:off x="4615915" y="1629444"/>
            <a:ext cx="2336683" cy="1015663"/>
          </a:xfrm>
          <a:prstGeom prst="rect">
            <a:avLst/>
          </a:prstGeom>
          <a:noFill/>
        </p:spPr>
        <p:txBody>
          <a:bodyPr wrap="square" rtlCol="0">
            <a:spAutoFit/>
          </a:bodyPr>
          <a:lstStyle/>
          <a:p>
            <a:pPr algn="r">
              <a:lnSpc>
                <a:spcPct val="150000"/>
              </a:lnSpc>
            </a:pPr>
            <a:r>
              <a:rPr lang="en-US" sz="2000" dirty="0" err="1" smtClean="0"/>
              <a:t>Hoàn</a:t>
            </a:r>
            <a:r>
              <a:rPr lang="en-US" sz="2000" dirty="0" smtClean="0"/>
              <a:t> </a:t>
            </a:r>
            <a:r>
              <a:rPr lang="en-US" sz="2000" dirty="0" err="1" smtClean="0"/>
              <a:t>thành</a:t>
            </a:r>
            <a:r>
              <a:rPr lang="en-US" sz="2000" dirty="0" smtClean="0"/>
              <a:t> </a:t>
            </a:r>
            <a:r>
              <a:rPr lang="en-US" sz="2000" dirty="0" err="1" smtClean="0"/>
              <a:t>bài</a:t>
            </a:r>
            <a:r>
              <a:rPr lang="en-US" sz="2000" dirty="0" smtClean="0"/>
              <a:t> </a:t>
            </a:r>
            <a:r>
              <a:rPr lang="en-US" sz="2000" dirty="0" err="1" smtClean="0"/>
              <a:t>tập</a:t>
            </a:r>
            <a:r>
              <a:rPr lang="en-US" sz="2000" dirty="0" smtClean="0"/>
              <a:t> </a:t>
            </a:r>
            <a:r>
              <a:rPr lang="en-US" sz="2000" dirty="0" err="1" smtClean="0"/>
              <a:t>vận</a:t>
            </a:r>
            <a:r>
              <a:rPr lang="en-US" sz="2000" dirty="0" smtClean="0"/>
              <a:t> </a:t>
            </a:r>
            <a:r>
              <a:rPr lang="en-US" sz="2000" dirty="0" err="1" smtClean="0"/>
              <a:t>dụng</a:t>
            </a:r>
            <a:endParaRPr lang="en-US" sz="2000" dirty="0"/>
          </a:p>
        </p:txBody>
      </p:sp>
      <p:sp>
        <p:nvSpPr>
          <p:cNvPr id="19" name="TextBox 18"/>
          <p:cNvSpPr txBox="1"/>
          <p:nvPr/>
        </p:nvSpPr>
        <p:spPr>
          <a:xfrm>
            <a:off x="4707624" y="2884230"/>
            <a:ext cx="2044523" cy="1015663"/>
          </a:xfrm>
          <a:prstGeom prst="rect">
            <a:avLst/>
          </a:prstGeom>
          <a:noFill/>
        </p:spPr>
        <p:txBody>
          <a:bodyPr wrap="square" rtlCol="0">
            <a:spAutoFit/>
          </a:bodyPr>
          <a:lstStyle/>
          <a:p>
            <a:pPr>
              <a:lnSpc>
                <a:spcPct val="150000"/>
              </a:lnSpc>
            </a:pPr>
            <a:r>
              <a:rPr lang="en-US" sz="2000" dirty="0" err="1" smtClean="0"/>
              <a:t>Xem</a:t>
            </a:r>
            <a:r>
              <a:rPr lang="en-US" sz="2000" dirty="0" smtClean="0"/>
              <a:t> </a:t>
            </a:r>
            <a:r>
              <a:rPr lang="en-US" sz="2000" dirty="0" err="1" smtClean="0"/>
              <a:t>trước</a:t>
            </a:r>
            <a:r>
              <a:rPr lang="en-US" sz="2000" dirty="0" smtClean="0"/>
              <a:t> </a:t>
            </a:r>
            <a:r>
              <a:rPr lang="en-US" sz="2000" dirty="0" err="1" smtClean="0"/>
              <a:t>nội</a:t>
            </a:r>
            <a:r>
              <a:rPr lang="en-US" sz="2000" dirty="0" smtClean="0"/>
              <a:t> dung 1.2 </a:t>
            </a:r>
            <a:r>
              <a:rPr lang="en-US" sz="2000" dirty="0" err="1" smtClean="0"/>
              <a:t>và</a:t>
            </a:r>
            <a:r>
              <a:rPr lang="en-US" sz="2000" dirty="0" smtClean="0"/>
              <a:t> 1.3 </a:t>
            </a:r>
            <a:endParaRPr lang="en-US" sz="2000" dirty="0"/>
          </a:p>
        </p:txBody>
      </p:sp>
      <p:sp>
        <p:nvSpPr>
          <p:cNvPr id="20" name="TextBox 19"/>
          <p:cNvSpPr txBox="1"/>
          <p:nvPr/>
        </p:nvSpPr>
        <p:spPr>
          <a:xfrm>
            <a:off x="794782" y="3006426"/>
            <a:ext cx="2171555" cy="553998"/>
          </a:xfrm>
          <a:prstGeom prst="rect">
            <a:avLst/>
          </a:prstGeom>
          <a:noFill/>
        </p:spPr>
        <p:txBody>
          <a:bodyPr wrap="square" rtlCol="0">
            <a:spAutoFit/>
          </a:bodyPr>
          <a:lstStyle/>
          <a:p>
            <a:pPr>
              <a:lnSpc>
                <a:spcPct val="150000"/>
              </a:lnSpc>
            </a:pPr>
            <a:r>
              <a:rPr lang="en-US" sz="2000" dirty="0" err="1" smtClean="0"/>
              <a:t>Học</a:t>
            </a:r>
            <a:r>
              <a:rPr lang="en-US" sz="2000" dirty="0" smtClean="0"/>
              <a:t> </a:t>
            </a:r>
            <a:r>
              <a:rPr lang="en-US" sz="2000" dirty="0" err="1" smtClean="0"/>
              <a:t>bài</a:t>
            </a:r>
            <a:r>
              <a:rPr lang="en-US" sz="2000" dirty="0" smtClean="0"/>
              <a:t> </a:t>
            </a:r>
            <a:r>
              <a:rPr lang="en-US" sz="2000" dirty="0" err="1" smtClean="0"/>
              <a:t>phần</a:t>
            </a:r>
            <a:r>
              <a:rPr lang="en-US" sz="2000" dirty="0" smtClean="0"/>
              <a:t> 1.1 </a:t>
            </a:r>
            <a:endParaRPr lang="en-US" sz="2000" dirty="0"/>
          </a:p>
        </p:txBody>
      </p:sp>
      <p:sp>
        <p:nvSpPr>
          <p:cNvPr id="21" name="Google Shape;1980;p42"/>
          <p:cNvSpPr/>
          <p:nvPr/>
        </p:nvSpPr>
        <p:spPr>
          <a:xfrm>
            <a:off x="3972790" y="3066211"/>
            <a:ext cx="154700" cy="352913"/>
          </a:xfrm>
          <a:prstGeom prst="rect">
            <a:avLst/>
          </a:prstGeom>
        </p:spPr>
        <p:txBody>
          <a:bodyPr>
            <a:prstTxWarp prst="textPlain">
              <a:avLst/>
            </a:prstTxWarp>
          </a:bodyPr>
          <a:lstStyle/>
          <a:p>
            <a:pPr algn="ctr"/>
            <a:r>
              <a:rPr lang="en-US" b="1" dirty="0">
                <a:solidFill>
                  <a:srgbClr val="FFFFFF"/>
                </a:solidFill>
              </a:rPr>
              <a:t>4</a:t>
            </a:r>
            <a:endParaRPr b="1" dirty="0">
              <a:solidFill>
                <a:srgbClr val="FFFFFF"/>
              </a:solidFill>
            </a:endParaRPr>
          </a:p>
        </p:txBody>
      </p:sp>
    </p:spTree>
    <p:extLst>
      <p:ext uri="{BB962C8B-B14F-4D97-AF65-F5344CB8AC3E}">
        <p14:creationId xmlns:p14="http://schemas.microsoft.com/office/powerpoint/2010/main" val="1957391413"/>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grpId="0" nodeType="clickEffect">
                                  <p:stCondLst>
                                    <p:cond delay="0"/>
                                  </p:stCondLst>
                                  <p:childTnLst>
                                    <p:set>
                                      <p:cBhvr>
                                        <p:cTn id="6" dur="1" fill="hold">
                                          <p:stCondLst>
                                            <p:cond delay="0"/>
                                          </p:stCondLst>
                                        </p:cTn>
                                        <p:tgtEl>
                                          <p:spTgt spid="1974"/>
                                        </p:tgtEl>
                                        <p:attrNameLst>
                                          <p:attrName>style.visibility</p:attrName>
                                        </p:attrNameLst>
                                      </p:cBhvr>
                                      <p:to>
                                        <p:strVal val="visible"/>
                                      </p:to>
                                    </p:set>
                                    <p:animEffect transition="in" filter="strips(upLeft)">
                                      <p:cBhvr>
                                        <p:cTn id="7" dur="500"/>
                                        <p:tgtEl>
                                          <p:spTgt spid="1974"/>
                                        </p:tgtEl>
                                      </p:cBhvr>
                                    </p:animEffect>
                                  </p:childTnLst>
                                </p:cTn>
                              </p:par>
                              <p:par>
                                <p:cTn id="8" presetID="18" presetClass="entr" presetSubtype="9"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trips(upLeft)">
                                      <p:cBhvr>
                                        <p:cTn id="10" dur="500"/>
                                        <p:tgtEl>
                                          <p:spTgt spid="2"/>
                                        </p:tgtEl>
                                      </p:cBhvr>
                                    </p:animEffect>
                                  </p:childTnLst>
                                </p:cTn>
                              </p:par>
                              <p:par>
                                <p:cTn id="11" presetID="18" presetClass="entr" presetSubtype="9" fill="hold" grpId="0" nodeType="withEffect">
                                  <p:stCondLst>
                                    <p:cond delay="0"/>
                                  </p:stCondLst>
                                  <p:childTnLst>
                                    <p:set>
                                      <p:cBhvr>
                                        <p:cTn id="12" dur="1" fill="hold">
                                          <p:stCondLst>
                                            <p:cond delay="0"/>
                                          </p:stCondLst>
                                        </p:cTn>
                                        <p:tgtEl>
                                          <p:spTgt spid="1970"/>
                                        </p:tgtEl>
                                        <p:attrNameLst>
                                          <p:attrName>style.visibility</p:attrName>
                                        </p:attrNameLst>
                                      </p:cBhvr>
                                      <p:to>
                                        <p:strVal val="visible"/>
                                      </p:to>
                                    </p:set>
                                    <p:animEffect transition="in" filter="strips(upLeft)">
                                      <p:cBhvr>
                                        <p:cTn id="13" dur="500"/>
                                        <p:tgtEl>
                                          <p:spTgt spid="1970"/>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3" fill="hold" grpId="0" nodeType="clickEffect">
                                  <p:stCondLst>
                                    <p:cond delay="0"/>
                                  </p:stCondLst>
                                  <p:childTnLst>
                                    <p:set>
                                      <p:cBhvr>
                                        <p:cTn id="17" dur="1" fill="hold">
                                          <p:stCondLst>
                                            <p:cond delay="0"/>
                                          </p:stCondLst>
                                        </p:cTn>
                                        <p:tgtEl>
                                          <p:spTgt spid="1975"/>
                                        </p:tgtEl>
                                        <p:attrNameLst>
                                          <p:attrName>style.visibility</p:attrName>
                                        </p:attrNameLst>
                                      </p:cBhvr>
                                      <p:to>
                                        <p:strVal val="visible"/>
                                      </p:to>
                                    </p:set>
                                    <p:animEffect transition="in" filter="strips(upRight)">
                                      <p:cBhvr>
                                        <p:cTn id="18" dur="500"/>
                                        <p:tgtEl>
                                          <p:spTgt spid="1975"/>
                                        </p:tgtEl>
                                      </p:cBhvr>
                                    </p:animEffect>
                                  </p:childTnLst>
                                </p:cTn>
                              </p:par>
                              <p:par>
                                <p:cTn id="19" presetID="18" presetClass="entr" presetSubtype="3"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strips(upRight)">
                                      <p:cBhvr>
                                        <p:cTn id="21" dur="500"/>
                                        <p:tgtEl>
                                          <p:spTgt spid="17"/>
                                        </p:tgtEl>
                                      </p:cBhvr>
                                    </p:animEffect>
                                  </p:childTnLst>
                                </p:cTn>
                              </p:par>
                              <p:par>
                                <p:cTn id="22" presetID="18" presetClass="entr" presetSubtype="3" fill="hold" grpId="0" nodeType="withEffect">
                                  <p:stCondLst>
                                    <p:cond delay="0"/>
                                  </p:stCondLst>
                                  <p:childTnLst>
                                    <p:set>
                                      <p:cBhvr>
                                        <p:cTn id="23" dur="1" fill="hold">
                                          <p:stCondLst>
                                            <p:cond delay="0"/>
                                          </p:stCondLst>
                                        </p:cTn>
                                        <p:tgtEl>
                                          <p:spTgt spid="1971"/>
                                        </p:tgtEl>
                                        <p:attrNameLst>
                                          <p:attrName>style.visibility</p:attrName>
                                        </p:attrNameLst>
                                      </p:cBhvr>
                                      <p:to>
                                        <p:strVal val="visible"/>
                                      </p:to>
                                    </p:set>
                                    <p:animEffect transition="in" filter="strips(upRight)">
                                      <p:cBhvr>
                                        <p:cTn id="24" dur="500"/>
                                        <p:tgtEl>
                                          <p:spTgt spid="197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977"/>
                                        </p:tgtEl>
                                        <p:attrNameLst>
                                          <p:attrName>style.visibility</p:attrName>
                                        </p:attrNameLst>
                                      </p:cBhvr>
                                      <p:to>
                                        <p:strVal val="visible"/>
                                      </p:to>
                                    </p:set>
                                    <p:animEffect transition="in" filter="strips(downLeft)">
                                      <p:cBhvr>
                                        <p:cTn id="29" dur="500"/>
                                        <p:tgtEl>
                                          <p:spTgt spid="197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972"/>
                                        </p:tgtEl>
                                        <p:attrNameLst>
                                          <p:attrName>style.visibility</p:attrName>
                                        </p:attrNameLst>
                                      </p:cBhvr>
                                      <p:to>
                                        <p:strVal val="visible"/>
                                      </p:to>
                                    </p:set>
                                    <p:animEffect transition="in" filter="strips(downLeft)">
                                      <p:cBhvr>
                                        <p:cTn id="32" dur="500"/>
                                        <p:tgtEl>
                                          <p:spTgt spid="1972"/>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1976"/>
                                        </p:tgtEl>
                                        <p:attrNameLst>
                                          <p:attrName>style.visibility</p:attrName>
                                        </p:attrNameLst>
                                      </p:cBhvr>
                                      <p:to>
                                        <p:strVal val="visible"/>
                                      </p:to>
                                    </p:set>
                                    <p:animEffect transition="in" filter="strips(downRight)">
                                      <p:cBhvr>
                                        <p:cTn id="37" dur="500"/>
                                        <p:tgtEl>
                                          <p:spTgt spid="1976"/>
                                        </p:tgtEl>
                                      </p:cBhvr>
                                    </p:animEffect>
                                  </p:childTnLst>
                                </p:cTn>
                              </p:par>
                              <p:par>
                                <p:cTn id="38" presetID="18" presetClass="entr" presetSubtype="6"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strips(downRight)">
                                      <p:cBhvr>
                                        <p:cTn id="40" dur="500"/>
                                        <p:tgtEl>
                                          <p:spTgt spid="19"/>
                                        </p:tgtEl>
                                      </p:cBhvr>
                                    </p:animEffect>
                                  </p:childTnLst>
                                </p:cTn>
                              </p:par>
                              <p:par>
                                <p:cTn id="41" presetID="18" presetClass="entr" presetSubtype="6" fill="hold" grpId="0" nodeType="withEffect">
                                  <p:stCondLst>
                                    <p:cond delay="0"/>
                                  </p:stCondLst>
                                  <p:childTnLst>
                                    <p:set>
                                      <p:cBhvr>
                                        <p:cTn id="42" dur="1" fill="hold">
                                          <p:stCondLst>
                                            <p:cond delay="0"/>
                                          </p:stCondLst>
                                        </p:cTn>
                                        <p:tgtEl>
                                          <p:spTgt spid="1973"/>
                                        </p:tgtEl>
                                        <p:attrNameLst>
                                          <p:attrName>style.visibility</p:attrName>
                                        </p:attrNameLst>
                                      </p:cBhvr>
                                      <p:to>
                                        <p:strVal val="visible"/>
                                      </p:to>
                                    </p:set>
                                    <p:animEffect transition="in" filter="strips(downRight)">
                                      <p:cBhvr>
                                        <p:cTn id="43" dur="500"/>
                                        <p:tgtEl>
                                          <p:spTgt spid="1973"/>
                                        </p:tgtEl>
                                      </p:cBhvr>
                                    </p:animEffect>
                                  </p:childTnLst>
                                </p:cTn>
                              </p:par>
                              <p:par>
                                <p:cTn id="44" presetID="18" presetClass="entr" presetSubtype="6"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strips(downRight)">
                                      <p:cBhvr>
                                        <p:cTn id="4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0" grpId="0" animBg="1"/>
      <p:bldP spid="1971" grpId="0" animBg="1"/>
      <p:bldP spid="1972" grpId="0" animBg="1"/>
      <p:bldP spid="1973" grpId="0" animBg="1"/>
      <p:bldP spid="1974" grpId="0" animBg="1"/>
      <p:bldP spid="1975" grpId="0" animBg="1"/>
      <p:bldP spid="1976" grpId="0" animBg="1"/>
      <p:bldP spid="1977" grpId="0" animBg="1"/>
      <p:bldP spid="2" grpId="0"/>
      <p:bldP spid="17" grpId="0"/>
      <p:bldP spid="19"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63"/>
        <p:cNvGrpSpPr/>
        <p:nvPr/>
      </p:nvGrpSpPr>
      <p:grpSpPr>
        <a:xfrm>
          <a:off x="0" y="0"/>
          <a:ext cx="0" cy="0"/>
          <a:chOff x="0" y="0"/>
          <a:chExt cx="0" cy="0"/>
        </a:xfrm>
      </p:grpSpPr>
      <p:sp>
        <p:nvSpPr>
          <p:cNvPr id="1764" name="Google Shape;1764;p29"/>
          <p:cNvSpPr txBox="1">
            <a:spLocks noGrp="1"/>
          </p:cNvSpPr>
          <p:nvPr>
            <p:ph type="title"/>
          </p:nvPr>
        </p:nvSpPr>
        <p:spPr>
          <a:xfrm>
            <a:off x="877770" y="1171891"/>
            <a:ext cx="5660100" cy="471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3200" dirty="0" smtClean="0">
                <a:solidFill>
                  <a:srgbClr val="C00000"/>
                </a:solidFill>
                <a:latin typeface="+mn-lt"/>
              </a:rPr>
              <a:t>NỘI DUNG BÀI HỌC</a:t>
            </a:r>
            <a:endParaRPr sz="3200" dirty="0">
              <a:solidFill>
                <a:srgbClr val="C00000"/>
              </a:solidFill>
              <a:latin typeface="+mn-lt"/>
            </a:endParaRPr>
          </a:p>
        </p:txBody>
      </p:sp>
      <p:sp>
        <p:nvSpPr>
          <p:cNvPr id="1765" name="Google Shape;1765;p29"/>
          <p:cNvSpPr txBox="1">
            <a:spLocks noGrp="1"/>
          </p:cNvSpPr>
          <p:nvPr>
            <p:ph type="sldNum" idx="12"/>
          </p:nvPr>
        </p:nvSpPr>
        <p:spPr>
          <a:xfrm>
            <a:off x="8686128" y="4437344"/>
            <a:ext cx="333000" cy="393600"/>
          </a:xfrm>
          <a:prstGeom prst="rect">
            <a:avLst/>
          </a:prstGeom>
        </p:spPr>
        <p:txBody>
          <a:bodyPr spcFirstLastPara="1" wrap="square" lIns="0" tIns="0" rIns="0" bIns="0" anchor="ctr" anchorCtr="0">
            <a:noAutofit/>
          </a:bodyPr>
          <a:lstStyle/>
          <a:p>
            <a:fld id="{00000000-1234-1234-1234-123412341234}" type="slidenum">
              <a:rPr lang="en">
                <a:solidFill>
                  <a:srgbClr val="26303D"/>
                </a:solidFill>
              </a:rPr>
              <a:pPr/>
              <a:t>2</a:t>
            </a:fld>
            <a:endParaRPr>
              <a:solidFill>
                <a:srgbClr val="26303D"/>
              </a:solidFill>
            </a:endParaRPr>
          </a:p>
        </p:txBody>
      </p:sp>
      <p:grpSp>
        <p:nvGrpSpPr>
          <p:cNvPr id="1771" name="Google Shape;1771;p29"/>
          <p:cNvGrpSpPr/>
          <p:nvPr/>
        </p:nvGrpSpPr>
        <p:grpSpPr>
          <a:xfrm>
            <a:off x="1224870" y="2388931"/>
            <a:ext cx="5309493" cy="615615"/>
            <a:chOff x="2394132" y="2215587"/>
            <a:chExt cx="5309493" cy="615615"/>
          </a:xfrm>
        </p:grpSpPr>
        <p:sp>
          <p:nvSpPr>
            <p:cNvPr id="1772" name="Google Shape;1772;p29"/>
            <p:cNvSpPr/>
            <p:nvPr/>
          </p:nvSpPr>
          <p:spPr>
            <a:xfrm rot="5400000">
              <a:off x="4741071" y="-131352"/>
              <a:ext cx="615615" cy="5309493"/>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endParaRPr>
                <a:solidFill>
                  <a:srgbClr val="26303D"/>
                </a:solidFill>
                <a:latin typeface="Encode Sans Semi Condensed"/>
                <a:ea typeface="Encode Sans Semi Condensed"/>
                <a:cs typeface="Encode Sans Semi Condensed"/>
                <a:sym typeface="Encode Sans Semi Condensed"/>
              </a:endParaRPr>
            </a:p>
          </p:txBody>
        </p:sp>
        <p:sp>
          <p:nvSpPr>
            <p:cNvPr id="1773" name="Google Shape;1773;p29"/>
            <p:cNvSpPr/>
            <p:nvPr/>
          </p:nvSpPr>
          <p:spPr>
            <a:xfrm>
              <a:off x="2473400" y="2309401"/>
              <a:ext cx="374100" cy="374100"/>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 sz="1800" b="1" dirty="0" smtClean="0">
                  <a:solidFill>
                    <a:schemeClr val="accent3">
                      <a:lumMod val="75000"/>
                    </a:schemeClr>
                  </a:solidFill>
                  <a:ea typeface="Encode Sans Semi Condensed"/>
                  <a:cs typeface="Encode Sans Semi Condensed"/>
                  <a:sym typeface="Encode Sans Semi Condensed"/>
                </a:rPr>
                <a:t>1</a:t>
              </a:r>
              <a:endParaRPr sz="1800" b="1" dirty="0">
                <a:solidFill>
                  <a:schemeClr val="accent3">
                    <a:lumMod val="75000"/>
                  </a:schemeClr>
                </a:solidFill>
                <a:ea typeface="Encode Sans Semi Condensed"/>
                <a:cs typeface="Encode Sans Semi Condensed"/>
                <a:sym typeface="Encode Sans Semi Condensed"/>
              </a:endParaRPr>
            </a:p>
          </p:txBody>
        </p:sp>
        <p:sp>
          <p:nvSpPr>
            <p:cNvPr id="1774" name="Google Shape;1774;p29"/>
            <p:cNvSpPr txBox="1"/>
            <p:nvPr/>
          </p:nvSpPr>
          <p:spPr>
            <a:xfrm>
              <a:off x="3050058" y="2286132"/>
              <a:ext cx="3325275" cy="393293"/>
            </a:xfrm>
            <a:prstGeom prst="rect">
              <a:avLst/>
            </a:prstGeom>
            <a:noFill/>
            <a:ln>
              <a:noFill/>
            </a:ln>
          </p:spPr>
          <p:txBody>
            <a:bodyPr spcFirstLastPara="1" wrap="square" lIns="91425" tIns="91425" rIns="91425" bIns="91425" anchor="ctr" anchorCtr="0">
              <a:noAutofit/>
            </a:bodyPr>
            <a:lstStyle/>
            <a:p>
              <a:pPr>
                <a:lnSpc>
                  <a:spcPct val="115000"/>
                </a:lnSpc>
              </a:pPr>
              <a:endParaRPr sz="2000" b="1" dirty="0">
                <a:solidFill>
                  <a:srgbClr val="26303D"/>
                </a:solidFill>
                <a:ea typeface="Encode Sans Semi Condensed"/>
                <a:cs typeface="Encode Sans Semi Condensed"/>
                <a:sym typeface="Encode Sans Semi Condensed"/>
              </a:endParaRPr>
            </a:p>
          </p:txBody>
        </p:sp>
      </p:grpSp>
      <p:grpSp>
        <p:nvGrpSpPr>
          <p:cNvPr id="1776" name="Google Shape;1776;p29"/>
          <p:cNvGrpSpPr/>
          <p:nvPr/>
        </p:nvGrpSpPr>
        <p:grpSpPr>
          <a:xfrm>
            <a:off x="1224871" y="3304805"/>
            <a:ext cx="5401960" cy="558278"/>
            <a:chOff x="2394133" y="3131461"/>
            <a:chExt cx="5401960" cy="558278"/>
          </a:xfrm>
        </p:grpSpPr>
        <p:sp>
          <p:nvSpPr>
            <p:cNvPr id="1777" name="Google Shape;1777;p29"/>
            <p:cNvSpPr/>
            <p:nvPr/>
          </p:nvSpPr>
          <p:spPr>
            <a:xfrm rot="5400000">
              <a:off x="4815974" y="709620"/>
              <a:ext cx="558278" cy="540196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endParaRPr>
                <a:solidFill>
                  <a:srgbClr val="26303D"/>
                </a:solidFill>
                <a:latin typeface="Encode Sans Semi Condensed"/>
                <a:ea typeface="Encode Sans Semi Condensed"/>
                <a:cs typeface="Encode Sans Semi Condensed"/>
                <a:sym typeface="Encode Sans Semi Condensed"/>
              </a:endParaRPr>
            </a:p>
          </p:txBody>
        </p:sp>
        <p:sp>
          <p:nvSpPr>
            <p:cNvPr id="1778" name="Google Shape;1778;p29"/>
            <p:cNvSpPr/>
            <p:nvPr/>
          </p:nvSpPr>
          <p:spPr>
            <a:xfrm>
              <a:off x="2483628" y="3209536"/>
              <a:ext cx="374100" cy="374100"/>
            </a:xfrm>
            <a:prstGeom prst="ellipse">
              <a:avLst/>
            </a:prstGeom>
            <a:solidFill>
              <a:srgbClr val="FFFFFF"/>
            </a:solidFill>
            <a:ln>
              <a:noFill/>
            </a:ln>
            <a:effectLst>
              <a:outerShdw dist="19050" dir="5400000" algn="tl" rotWithShape="0">
                <a:schemeClr val="dk1">
                  <a:alpha val="18000"/>
                </a:schemeClr>
              </a:outerShdw>
            </a:effectLst>
          </p:spPr>
          <p:txBody>
            <a:bodyPr spcFirstLastPara="1" wrap="square" lIns="91425" tIns="91425" rIns="91425" bIns="91425" anchor="ctr" anchorCtr="0">
              <a:noAutofit/>
            </a:bodyPr>
            <a:lstStyle/>
            <a:p>
              <a:pPr algn="ctr"/>
              <a:r>
                <a:rPr lang="en" sz="1800" b="1" dirty="0" smtClean="0">
                  <a:solidFill>
                    <a:srgbClr val="FFC000"/>
                  </a:solidFill>
                  <a:ea typeface="Encode Sans Semi Condensed"/>
                  <a:cs typeface="Encode Sans Semi Condensed"/>
                  <a:sym typeface="Encode Sans Semi Condensed"/>
                </a:rPr>
                <a:t>2</a:t>
              </a:r>
              <a:endParaRPr sz="1800" b="1" dirty="0">
                <a:solidFill>
                  <a:srgbClr val="FFC000"/>
                </a:solidFill>
                <a:ea typeface="Encode Sans Semi Condensed"/>
                <a:cs typeface="Encode Sans Semi Condensed"/>
                <a:sym typeface="Encode Sans Semi Condensed"/>
              </a:endParaRPr>
            </a:p>
          </p:txBody>
        </p:sp>
        <p:sp>
          <p:nvSpPr>
            <p:cNvPr id="1779" name="Google Shape;1779;p29"/>
            <p:cNvSpPr txBox="1"/>
            <p:nvPr/>
          </p:nvSpPr>
          <p:spPr>
            <a:xfrm>
              <a:off x="3050058" y="3199939"/>
              <a:ext cx="4746035" cy="393293"/>
            </a:xfrm>
            <a:prstGeom prst="rect">
              <a:avLst/>
            </a:prstGeom>
            <a:noFill/>
            <a:ln>
              <a:noFill/>
            </a:ln>
          </p:spPr>
          <p:txBody>
            <a:bodyPr spcFirstLastPara="1" wrap="square" lIns="91425" tIns="91425" rIns="91425" bIns="91425" anchor="ctr" anchorCtr="0">
              <a:noAutofit/>
            </a:bodyPr>
            <a:lstStyle/>
            <a:p>
              <a:pPr>
                <a:lnSpc>
                  <a:spcPct val="115000"/>
                </a:lnSpc>
              </a:pPr>
              <a:r>
                <a:rPr lang="en-US" sz="2000" b="1" dirty="0" err="1" smtClean="0">
                  <a:solidFill>
                    <a:srgbClr val="26303D"/>
                  </a:solidFill>
                  <a:ea typeface="Encode Sans Semi Condensed"/>
                  <a:cs typeface="Encode Sans Semi Condensed"/>
                  <a:sym typeface="Encode Sans Semi Condensed"/>
                </a:rPr>
                <a:t>Lựa</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chọn</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đồ</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dùng</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điện</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tiết</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kiệm</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điện</a:t>
              </a:r>
              <a:endParaRPr sz="2000" b="1" dirty="0">
                <a:solidFill>
                  <a:srgbClr val="26303D"/>
                </a:solidFill>
                <a:ea typeface="Encode Sans Semi Condensed"/>
                <a:cs typeface="Encode Sans Semi Condensed"/>
                <a:sym typeface="Encode Sans Semi Condensed"/>
              </a:endParaRPr>
            </a:p>
          </p:txBody>
        </p:sp>
      </p:grpSp>
      <p:sp>
        <p:nvSpPr>
          <p:cNvPr id="20" name="Google Shape;1769;p29"/>
          <p:cNvSpPr txBox="1"/>
          <p:nvPr/>
        </p:nvSpPr>
        <p:spPr>
          <a:xfrm>
            <a:off x="1843373" y="2490497"/>
            <a:ext cx="4746035" cy="393293"/>
          </a:xfrm>
          <a:prstGeom prst="rect">
            <a:avLst/>
          </a:prstGeom>
          <a:noFill/>
          <a:ln>
            <a:noFill/>
          </a:ln>
        </p:spPr>
        <p:txBody>
          <a:bodyPr spcFirstLastPara="1" wrap="square" lIns="91425" tIns="91425" rIns="91425" bIns="91425" anchor="ctr" anchorCtr="0">
            <a:noAutofit/>
          </a:bodyPr>
          <a:lstStyle/>
          <a:p>
            <a:pPr>
              <a:lnSpc>
                <a:spcPct val="115000"/>
              </a:lnSpc>
            </a:pPr>
            <a:r>
              <a:rPr lang="en-US" sz="2000" b="1" dirty="0" err="1" smtClean="0">
                <a:solidFill>
                  <a:srgbClr val="26303D"/>
                </a:solidFill>
                <a:ea typeface="Encode Sans Semi Condensed"/>
                <a:cs typeface="Encode Sans Semi Condensed"/>
                <a:sym typeface="Encode Sans Semi Condensed"/>
              </a:rPr>
              <a:t>Một</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số</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đồ</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dùng</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điện</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trong</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gia</a:t>
            </a:r>
            <a:r>
              <a:rPr lang="en-US" sz="2000" b="1" dirty="0" smtClean="0">
                <a:solidFill>
                  <a:srgbClr val="26303D"/>
                </a:solidFill>
                <a:ea typeface="Encode Sans Semi Condensed"/>
                <a:cs typeface="Encode Sans Semi Condensed"/>
                <a:sym typeface="Encode Sans Semi Condensed"/>
              </a:rPr>
              <a:t> </a:t>
            </a:r>
            <a:r>
              <a:rPr lang="en-US" sz="2000" b="1" dirty="0" err="1" smtClean="0">
                <a:solidFill>
                  <a:srgbClr val="26303D"/>
                </a:solidFill>
                <a:ea typeface="Encode Sans Semi Condensed"/>
                <a:cs typeface="Encode Sans Semi Condensed"/>
                <a:sym typeface="Encode Sans Semi Condensed"/>
              </a:rPr>
              <a:t>đình</a:t>
            </a:r>
            <a:endParaRPr sz="2000" b="1" dirty="0">
              <a:solidFill>
                <a:srgbClr val="26303D"/>
              </a:solidFill>
              <a:ea typeface="Encode Sans Semi Condensed"/>
              <a:cs typeface="Encode Sans Semi Condensed"/>
              <a:sym typeface="Encode Sans Semi Condensed"/>
            </a:endParaRPr>
          </a:p>
        </p:txBody>
      </p:sp>
    </p:spTree>
    <p:extLst>
      <p:ext uri="{BB962C8B-B14F-4D97-AF65-F5344CB8AC3E}">
        <p14:creationId xmlns:p14="http://schemas.microsoft.com/office/powerpoint/2010/main" val="30661109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771"/>
                                        </p:tgtEl>
                                        <p:attrNameLst>
                                          <p:attrName>style.visibility</p:attrName>
                                        </p:attrNameLst>
                                      </p:cBhvr>
                                      <p:to>
                                        <p:strVal val="visible"/>
                                      </p:to>
                                    </p:set>
                                    <p:animEffect transition="in" filter="wipe(left)">
                                      <p:cBhvr>
                                        <p:cTn id="7" dur="500"/>
                                        <p:tgtEl>
                                          <p:spTgt spid="1771"/>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wipe(left)">
                                      <p:cBhvr>
                                        <p:cTn id="10" dur="500"/>
                                        <p:tgtEl>
                                          <p:spTgt spid="20"/>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776"/>
                                        </p:tgtEl>
                                        <p:attrNameLst>
                                          <p:attrName>style.visibility</p:attrName>
                                        </p:attrNameLst>
                                      </p:cBhvr>
                                      <p:to>
                                        <p:strVal val="visible"/>
                                      </p:to>
                                    </p:set>
                                    <p:animEffect transition="in" filter="wipe(left)">
                                      <p:cBhvr>
                                        <p:cTn id="15" dur="500"/>
                                        <p:tgtEl>
                                          <p:spTgt spid="17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1584"/>
        <p:cNvGrpSpPr/>
        <p:nvPr/>
      </p:nvGrpSpPr>
      <p:grpSpPr>
        <a:xfrm>
          <a:off x="0" y="0"/>
          <a:ext cx="0" cy="0"/>
          <a:chOff x="0" y="0"/>
          <a:chExt cx="0" cy="0"/>
        </a:xfrm>
      </p:grpSpPr>
      <p:sp>
        <p:nvSpPr>
          <p:cNvPr id="2" name="TextBox 1"/>
          <p:cNvSpPr txBox="1"/>
          <p:nvPr/>
        </p:nvSpPr>
        <p:spPr>
          <a:xfrm>
            <a:off x="626724" y="462337"/>
            <a:ext cx="57021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smtClean="0">
                <a:ln>
                  <a:noFill/>
                </a:ln>
                <a:solidFill>
                  <a:srgbClr val="002060"/>
                </a:solidFill>
                <a:effectLst/>
                <a:uLnTx/>
                <a:uFillTx/>
                <a:latin typeface="Arial"/>
                <a:cs typeface="Arial"/>
                <a:sym typeface="Arial"/>
              </a:rPr>
              <a:t>1. </a:t>
            </a:r>
            <a:r>
              <a:rPr kumimoji="0" lang="en-US" sz="2400" b="1" i="0" u="none" strike="noStrike" kern="0" cap="none" spc="0" normalizeH="0" baseline="0" noProof="0" dirty="0" err="1" smtClean="0">
                <a:ln>
                  <a:noFill/>
                </a:ln>
                <a:solidFill>
                  <a:srgbClr val="002060"/>
                </a:solidFill>
                <a:effectLst/>
                <a:uLnTx/>
                <a:uFillTx/>
                <a:latin typeface="Arial"/>
                <a:cs typeface="Arial"/>
                <a:sym typeface="Arial"/>
              </a:rPr>
              <a:t>Một</a:t>
            </a:r>
            <a:r>
              <a:rPr kumimoji="0" lang="en-US" sz="2400" b="1" i="0" u="none" strike="noStrike" kern="0" cap="none" spc="0" normalizeH="0" baseline="0" noProof="0" dirty="0" smtClean="0">
                <a:ln>
                  <a:noFill/>
                </a:ln>
                <a:solidFill>
                  <a:srgbClr val="002060"/>
                </a:solidFill>
                <a:effectLst/>
                <a:uLnTx/>
                <a:uFillTx/>
                <a:latin typeface="Arial"/>
                <a:cs typeface="Arial"/>
                <a:sym typeface="Arial"/>
              </a:rPr>
              <a:t> </a:t>
            </a:r>
            <a:r>
              <a:rPr kumimoji="0" lang="en-US" sz="2400" b="1" i="0" u="none" strike="noStrike" kern="0" cap="none" spc="0" normalizeH="0" baseline="0" noProof="0" dirty="0" err="1" smtClean="0">
                <a:ln>
                  <a:noFill/>
                </a:ln>
                <a:solidFill>
                  <a:srgbClr val="002060"/>
                </a:solidFill>
                <a:effectLst/>
                <a:uLnTx/>
                <a:uFillTx/>
                <a:latin typeface="Arial"/>
                <a:cs typeface="Arial"/>
                <a:sym typeface="Arial"/>
              </a:rPr>
              <a:t>số</a:t>
            </a:r>
            <a:r>
              <a:rPr kumimoji="0" lang="en-US" sz="2400" b="1" i="0" u="none" strike="noStrike" kern="0" cap="none" spc="0" normalizeH="0" baseline="0" noProof="0" dirty="0" smtClean="0">
                <a:ln>
                  <a:noFill/>
                </a:ln>
                <a:solidFill>
                  <a:srgbClr val="002060"/>
                </a:solidFill>
                <a:effectLst/>
                <a:uLnTx/>
                <a:uFillTx/>
                <a:latin typeface="Arial"/>
                <a:cs typeface="Arial"/>
                <a:sym typeface="Arial"/>
              </a:rPr>
              <a:t> </a:t>
            </a:r>
            <a:r>
              <a:rPr kumimoji="0" lang="en-US" sz="2400" b="1" i="0" u="none" strike="noStrike" kern="0" cap="none" spc="0" normalizeH="0" baseline="0" noProof="0" dirty="0" err="1" smtClean="0">
                <a:ln>
                  <a:noFill/>
                </a:ln>
                <a:solidFill>
                  <a:srgbClr val="002060"/>
                </a:solidFill>
                <a:effectLst/>
                <a:uLnTx/>
                <a:uFillTx/>
                <a:latin typeface="Arial"/>
                <a:cs typeface="Arial"/>
                <a:sym typeface="Arial"/>
              </a:rPr>
              <a:t>đồ</a:t>
            </a:r>
            <a:r>
              <a:rPr kumimoji="0" lang="en-US" sz="2400" b="1" i="0" u="none" strike="noStrike" kern="0" cap="none" spc="0" normalizeH="0" baseline="0" noProof="0" dirty="0" smtClean="0">
                <a:ln>
                  <a:noFill/>
                </a:ln>
                <a:solidFill>
                  <a:srgbClr val="002060"/>
                </a:solidFill>
                <a:effectLst/>
                <a:uLnTx/>
                <a:uFillTx/>
                <a:latin typeface="Arial"/>
                <a:cs typeface="Arial"/>
                <a:sym typeface="Arial"/>
              </a:rPr>
              <a:t> </a:t>
            </a:r>
            <a:r>
              <a:rPr kumimoji="0" lang="en-US" sz="2400" b="1" i="0" u="none" strike="noStrike" kern="0" cap="none" spc="0" normalizeH="0" baseline="0" noProof="0" dirty="0" err="1" smtClean="0">
                <a:ln>
                  <a:noFill/>
                </a:ln>
                <a:solidFill>
                  <a:srgbClr val="002060"/>
                </a:solidFill>
                <a:effectLst/>
                <a:uLnTx/>
                <a:uFillTx/>
                <a:latin typeface="Arial"/>
                <a:cs typeface="Arial"/>
                <a:sym typeface="Arial"/>
              </a:rPr>
              <a:t>dùng</a:t>
            </a:r>
            <a:r>
              <a:rPr kumimoji="0" lang="en-US" sz="2400" b="1" i="0" u="none" strike="noStrike" kern="0" cap="none" spc="0" normalizeH="0" baseline="0" noProof="0" dirty="0" smtClean="0">
                <a:ln>
                  <a:noFill/>
                </a:ln>
                <a:solidFill>
                  <a:srgbClr val="002060"/>
                </a:solidFill>
                <a:effectLst/>
                <a:uLnTx/>
                <a:uFillTx/>
                <a:latin typeface="Arial"/>
                <a:cs typeface="Arial"/>
                <a:sym typeface="Arial"/>
              </a:rPr>
              <a:t> </a:t>
            </a:r>
            <a:r>
              <a:rPr kumimoji="0" lang="en-US" sz="2400" b="1" i="0" u="none" strike="noStrike" kern="0" cap="none" spc="0" normalizeH="0" baseline="0" noProof="0" dirty="0" err="1" smtClean="0">
                <a:ln>
                  <a:noFill/>
                </a:ln>
                <a:solidFill>
                  <a:srgbClr val="002060"/>
                </a:solidFill>
                <a:effectLst/>
                <a:uLnTx/>
                <a:uFillTx/>
                <a:latin typeface="Arial"/>
                <a:cs typeface="Arial"/>
                <a:sym typeface="Arial"/>
              </a:rPr>
              <a:t>điện</a:t>
            </a:r>
            <a:r>
              <a:rPr kumimoji="0" lang="en-US" sz="2400" b="1" i="0" u="none" strike="noStrike" kern="0" cap="none" spc="0" normalizeH="0" baseline="0" noProof="0" dirty="0" smtClean="0">
                <a:ln>
                  <a:noFill/>
                </a:ln>
                <a:solidFill>
                  <a:srgbClr val="002060"/>
                </a:solidFill>
                <a:effectLst/>
                <a:uLnTx/>
                <a:uFillTx/>
                <a:latin typeface="Arial"/>
                <a:cs typeface="Arial"/>
                <a:sym typeface="Arial"/>
              </a:rPr>
              <a:t> </a:t>
            </a:r>
            <a:r>
              <a:rPr kumimoji="0" lang="en-US" sz="2400" b="1" i="0" u="none" strike="noStrike" kern="0" cap="none" spc="0" normalizeH="0" baseline="0" noProof="0" dirty="0" err="1" smtClean="0">
                <a:ln>
                  <a:noFill/>
                </a:ln>
                <a:solidFill>
                  <a:srgbClr val="002060"/>
                </a:solidFill>
                <a:effectLst/>
                <a:uLnTx/>
                <a:uFillTx/>
                <a:latin typeface="Arial"/>
                <a:cs typeface="Arial"/>
                <a:sym typeface="Arial"/>
              </a:rPr>
              <a:t>trong</a:t>
            </a:r>
            <a:r>
              <a:rPr kumimoji="0" lang="en-US" sz="2400" b="1" i="0" u="none" strike="noStrike" kern="0" cap="none" spc="0" normalizeH="0" baseline="0" noProof="0" dirty="0" smtClean="0">
                <a:ln>
                  <a:noFill/>
                </a:ln>
                <a:solidFill>
                  <a:srgbClr val="002060"/>
                </a:solidFill>
                <a:effectLst/>
                <a:uLnTx/>
                <a:uFillTx/>
                <a:latin typeface="Arial"/>
                <a:cs typeface="Arial"/>
                <a:sym typeface="Arial"/>
              </a:rPr>
              <a:t> </a:t>
            </a:r>
            <a:r>
              <a:rPr kumimoji="0" lang="en-US" sz="2400" b="1" i="0" u="none" strike="noStrike" kern="0" cap="none" spc="0" normalizeH="0" baseline="0" noProof="0" dirty="0" err="1" smtClean="0">
                <a:ln>
                  <a:noFill/>
                </a:ln>
                <a:solidFill>
                  <a:srgbClr val="002060"/>
                </a:solidFill>
                <a:effectLst/>
                <a:uLnTx/>
                <a:uFillTx/>
                <a:latin typeface="Arial"/>
                <a:cs typeface="Arial"/>
                <a:sym typeface="Arial"/>
              </a:rPr>
              <a:t>gia</a:t>
            </a:r>
            <a:r>
              <a:rPr kumimoji="0" lang="en-US" sz="2400" b="1" i="0" u="none" strike="noStrike" kern="0" cap="none" spc="0" normalizeH="0" baseline="0" noProof="0" dirty="0" smtClean="0">
                <a:ln>
                  <a:noFill/>
                </a:ln>
                <a:solidFill>
                  <a:srgbClr val="002060"/>
                </a:solidFill>
                <a:effectLst/>
                <a:uLnTx/>
                <a:uFillTx/>
                <a:latin typeface="Arial"/>
                <a:cs typeface="Arial"/>
                <a:sym typeface="Arial"/>
              </a:rPr>
              <a:t> </a:t>
            </a:r>
            <a:r>
              <a:rPr kumimoji="0" lang="en-US" sz="2400" b="1" i="0" u="none" strike="noStrike" kern="0" cap="none" spc="0" normalizeH="0" baseline="0" noProof="0" dirty="0" err="1" smtClean="0">
                <a:ln>
                  <a:noFill/>
                </a:ln>
                <a:solidFill>
                  <a:srgbClr val="002060"/>
                </a:solidFill>
                <a:effectLst/>
                <a:uLnTx/>
                <a:uFillTx/>
                <a:latin typeface="Arial"/>
                <a:cs typeface="Arial"/>
                <a:sym typeface="Arial"/>
              </a:rPr>
              <a:t>đình</a:t>
            </a:r>
            <a:endParaRPr kumimoji="0" lang="en-US" sz="2400" b="1" i="0" u="none" strike="noStrike" kern="0" cap="none" spc="0" normalizeH="0" baseline="0" noProof="0" dirty="0">
              <a:ln>
                <a:noFill/>
              </a:ln>
              <a:solidFill>
                <a:srgbClr val="002060"/>
              </a:solidFill>
              <a:effectLst/>
              <a:uLnTx/>
              <a:uFillTx/>
              <a:latin typeface="Arial"/>
              <a:cs typeface="Arial"/>
              <a:sym typeface="Arial"/>
            </a:endParaRPr>
          </a:p>
        </p:txBody>
      </p:sp>
      <p:sp>
        <p:nvSpPr>
          <p:cNvPr id="3" name="TextBox 2"/>
          <p:cNvSpPr txBox="1"/>
          <p:nvPr/>
        </p:nvSpPr>
        <p:spPr>
          <a:xfrm>
            <a:off x="626724" y="1058239"/>
            <a:ext cx="2609636" cy="400110"/>
          </a:xfrm>
          <a:prstGeom prst="rect">
            <a:avLst/>
          </a:prstGeom>
          <a:solidFill>
            <a:schemeClr val="accent3">
              <a:lumMod val="60000"/>
              <a:lumOff val="4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smtClean="0">
                <a:ln>
                  <a:noFill/>
                </a:ln>
                <a:solidFill>
                  <a:srgbClr val="C00000"/>
                </a:solidFill>
                <a:effectLst/>
                <a:uLnTx/>
                <a:uFillTx/>
                <a:latin typeface="Arial"/>
                <a:cs typeface="Arial"/>
                <a:sym typeface="Arial"/>
              </a:rPr>
              <a:t>1.1. </a:t>
            </a:r>
            <a:r>
              <a:rPr kumimoji="0" lang="en-US" sz="2000" b="1" i="0" u="none" strike="noStrike" kern="0" cap="none" spc="0" normalizeH="0" baseline="0" noProof="0" dirty="0" err="1" smtClean="0">
                <a:ln>
                  <a:noFill/>
                </a:ln>
                <a:solidFill>
                  <a:srgbClr val="C00000"/>
                </a:solidFill>
                <a:effectLst/>
                <a:uLnTx/>
                <a:uFillTx/>
                <a:latin typeface="Arial"/>
                <a:cs typeface="Arial"/>
                <a:sym typeface="Arial"/>
              </a:rPr>
              <a:t>Bàn</a:t>
            </a:r>
            <a:r>
              <a:rPr kumimoji="0" lang="en-US" sz="2000" b="1" i="0" u="none" strike="noStrike" kern="0" cap="none" spc="0" normalizeH="0" baseline="0" noProof="0" dirty="0" smtClean="0">
                <a:ln>
                  <a:noFill/>
                </a:ln>
                <a:solidFill>
                  <a:srgbClr val="C00000"/>
                </a:solidFill>
                <a:effectLst/>
                <a:uLnTx/>
                <a:uFillTx/>
                <a:latin typeface="Arial"/>
                <a:cs typeface="Arial"/>
                <a:sym typeface="Arial"/>
              </a:rPr>
              <a:t> </a:t>
            </a:r>
            <a:r>
              <a:rPr kumimoji="0" lang="en-US" sz="2000" b="1" i="0" u="none" strike="noStrike" kern="0" cap="none" spc="0" normalizeH="0" baseline="0" noProof="0" dirty="0" err="1" smtClean="0">
                <a:ln>
                  <a:noFill/>
                </a:ln>
                <a:solidFill>
                  <a:srgbClr val="C00000"/>
                </a:solidFill>
                <a:effectLst/>
                <a:uLnTx/>
                <a:uFillTx/>
                <a:latin typeface="Arial"/>
                <a:cs typeface="Arial"/>
                <a:sym typeface="Arial"/>
              </a:rPr>
              <a:t>là</a:t>
            </a:r>
            <a:r>
              <a:rPr kumimoji="0" lang="en-US" sz="2000" b="1" i="0" u="none" strike="noStrike" kern="0" cap="none" spc="0" normalizeH="0" baseline="0" noProof="0" dirty="0" smtClean="0">
                <a:ln>
                  <a:noFill/>
                </a:ln>
                <a:solidFill>
                  <a:srgbClr val="C00000"/>
                </a:solidFill>
                <a:effectLst/>
                <a:uLnTx/>
                <a:uFillTx/>
                <a:latin typeface="Arial"/>
                <a:cs typeface="Arial"/>
                <a:sym typeface="Arial"/>
              </a:rPr>
              <a:t> (</a:t>
            </a:r>
            <a:r>
              <a:rPr kumimoji="0" lang="en-US" sz="2000" b="1" i="0" u="none" strike="noStrike" kern="0" cap="none" spc="0" normalizeH="0" baseline="0" noProof="0" dirty="0" err="1" smtClean="0">
                <a:ln>
                  <a:noFill/>
                </a:ln>
                <a:solidFill>
                  <a:srgbClr val="C00000"/>
                </a:solidFill>
                <a:effectLst/>
                <a:uLnTx/>
                <a:uFillTx/>
                <a:latin typeface="Arial"/>
                <a:cs typeface="Arial"/>
                <a:sym typeface="Arial"/>
              </a:rPr>
              <a:t>bàn</a:t>
            </a:r>
            <a:r>
              <a:rPr kumimoji="0" lang="en-US" sz="2000" b="1" i="0" u="none" strike="noStrike" kern="0" cap="none" spc="0" normalizeH="0" baseline="0" noProof="0" dirty="0" smtClean="0">
                <a:ln>
                  <a:noFill/>
                </a:ln>
                <a:solidFill>
                  <a:srgbClr val="C00000"/>
                </a:solidFill>
                <a:effectLst/>
                <a:uLnTx/>
                <a:uFillTx/>
                <a:latin typeface="Arial"/>
                <a:cs typeface="Arial"/>
                <a:sym typeface="Arial"/>
              </a:rPr>
              <a:t> </a:t>
            </a:r>
            <a:r>
              <a:rPr kumimoji="0" lang="en-US" sz="2000" b="1" i="0" u="none" strike="noStrike" kern="0" cap="none" spc="0" normalizeH="0" baseline="0" noProof="0" dirty="0" err="1" smtClean="0">
                <a:ln>
                  <a:noFill/>
                </a:ln>
                <a:solidFill>
                  <a:srgbClr val="C00000"/>
                </a:solidFill>
                <a:effectLst/>
                <a:uLnTx/>
                <a:uFillTx/>
                <a:latin typeface="Arial"/>
                <a:cs typeface="Arial"/>
                <a:sym typeface="Arial"/>
              </a:rPr>
              <a:t>ủi</a:t>
            </a:r>
            <a:r>
              <a:rPr kumimoji="0" lang="en-US" sz="2000" b="1" i="0" u="none" strike="noStrike" kern="0" cap="none" spc="0" normalizeH="0" baseline="0" noProof="0" dirty="0" smtClean="0">
                <a:ln>
                  <a:noFill/>
                </a:ln>
                <a:solidFill>
                  <a:srgbClr val="C00000"/>
                </a:solidFill>
                <a:effectLst/>
                <a:uLnTx/>
                <a:uFillTx/>
                <a:latin typeface="Arial"/>
                <a:cs typeface="Arial"/>
                <a:sym typeface="Arial"/>
              </a:rPr>
              <a:t>)</a:t>
            </a:r>
            <a:endParaRPr kumimoji="0" lang="en-US" sz="2000" b="1" i="0" u="none" strike="noStrike" kern="0" cap="none" spc="0" normalizeH="0" baseline="0" noProof="0" dirty="0">
              <a:ln>
                <a:noFill/>
              </a:ln>
              <a:solidFill>
                <a:srgbClr val="C00000"/>
              </a:solidFill>
              <a:effectLst/>
              <a:uLnTx/>
              <a:uFillTx/>
              <a:latin typeface="Arial"/>
              <a:cs typeface="Arial"/>
              <a:sym typeface="Arial"/>
            </a:endParaRPr>
          </a:p>
        </p:txBody>
      </p:sp>
      <p:sp>
        <p:nvSpPr>
          <p:cNvPr id="4" name="TextBox 3"/>
          <p:cNvSpPr txBox="1"/>
          <p:nvPr/>
        </p:nvSpPr>
        <p:spPr>
          <a:xfrm>
            <a:off x="1119881" y="1613134"/>
            <a:ext cx="390418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0" cap="none" spc="0" normalizeH="0" baseline="0" noProof="0" dirty="0" smtClean="0">
                <a:ln>
                  <a:noFill/>
                </a:ln>
                <a:solidFill>
                  <a:srgbClr val="000000"/>
                </a:solidFill>
                <a:effectLst/>
                <a:uLnTx/>
                <a:uFillTx/>
                <a:latin typeface="Arial"/>
                <a:cs typeface="Arial"/>
                <a:sym typeface="Arial"/>
              </a:rPr>
              <a:t>a. </a:t>
            </a:r>
            <a:r>
              <a:rPr kumimoji="0" lang="en-US" sz="1800" b="1" i="0" u="none" strike="noStrike" kern="0" cap="none" spc="0" normalizeH="0" baseline="0" noProof="0" dirty="0" err="1" smtClean="0">
                <a:ln>
                  <a:noFill/>
                </a:ln>
                <a:solidFill>
                  <a:srgbClr val="000000"/>
                </a:solidFill>
                <a:effectLst/>
                <a:uLnTx/>
                <a:uFillTx/>
                <a:latin typeface="Arial"/>
                <a:cs typeface="Arial"/>
                <a:sym typeface="Arial"/>
              </a:rPr>
              <a:t>Cấu</a:t>
            </a:r>
            <a:r>
              <a:rPr kumimoji="0" lang="en-US" sz="1800" b="1" i="0" u="none" strike="noStrike" kern="0" cap="none" spc="0" normalizeH="0" baseline="0" noProof="0" dirty="0" smtClean="0">
                <a:ln>
                  <a:noFill/>
                </a:ln>
                <a:solidFill>
                  <a:srgbClr val="000000"/>
                </a:solidFill>
                <a:effectLst/>
                <a:uLnTx/>
                <a:uFillTx/>
                <a:latin typeface="Arial"/>
                <a:cs typeface="Arial"/>
                <a:sym typeface="Arial"/>
              </a:rPr>
              <a:t> </a:t>
            </a:r>
            <a:r>
              <a:rPr kumimoji="0" lang="en-US" sz="1800" b="1" i="0" u="none" strike="noStrike" kern="0" cap="none" spc="0" normalizeH="0" baseline="0" noProof="0" dirty="0" err="1" smtClean="0">
                <a:ln>
                  <a:noFill/>
                </a:ln>
                <a:solidFill>
                  <a:srgbClr val="000000"/>
                </a:solidFill>
                <a:effectLst/>
                <a:uLnTx/>
                <a:uFillTx/>
                <a:latin typeface="Arial"/>
                <a:cs typeface="Arial"/>
                <a:sym typeface="Arial"/>
              </a:rPr>
              <a:t>tạo</a:t>
            </a:r>
            <a:r>
              <a:rPr kumimoji="0" lang="en-US" sz="1800" b="1" i="0" u="none" strike="noStrike" kern="0" cap="none" spc="0" normalizeH="0" baseline="0" noProof="0" dirty="0" smtClean="0">
                <a:ln>
                  <a:noFill/>
                </a:ln>
                <a:solidFill>
                  <a:srgbClr val="000000"/>
                </a:solidFill>
                <a:effectLst/>
                <a:uLnTx/>
                <a:uFillTx/>
                <a:latin typeface="Arial"/>
                <a:cs typeface="Arial"/>
                <a:sym typeface="Arial"/>
              </a:rPr>
              <a:t> </a:t>
            </a:r>
            <a:r>
              <a:rPr kumimoji="0" lang="en-US" sz="1800" b="1" i="0" u="none" strike="noStrike" kern="0" cap="none" spc="0" normalizeH="0" baseline="0" noProof="0" dirty="0" err="1" smtClean="0">
                <a:ln>
                  <a:noFill/>
                </a:ln>
                <a:solidFill>
                  <a:srgbClr val="000000"/>
                </a:solidFill>
                <a:effectLst/>
                <a:uLnTx/>
                <a:uFillTx/>
                <a:latin typeface="Arial"/>
                <a:cs typeface="Arial"/>
                <a:sym typeface="Arial"/>
              </a:rPr>
              <a:t>và</a:t>
            </a:r>
            <a:r>
              <a:rPr kumimoji="0" lang="en-US" sz="1800" b="1" i="0" u="none" strike="noStrike" kern="0" cap="none" spc="0" normalizeH="0" baseline="0" noProof="0" dirty="0" smtClean="0">
                <a:ln>
                  <a:noFill/>
                </a:ln>
                <a:solidFill>
                  <a:srgbClr val="000000"/>
                </a:solidFill>
                <a:effectLst/>
                <a:uLnTx/>
                <a:uFillTx/>
                <a:latin typeface="Arial"/>
                <a:cs typeface="Arial"/>
                <a:sym typeface="Arial"/>
              </a:rPr>
              <a:t> </a:t>
            </a:r>
            <a:r>
              <a:rPr kumimoji="0" lang="en-US" sz="1800" b="1" i="0" u="none" strike="noStrike" kern="0" cap="none" spc="0" normalizeH="0" baseline="0" noProof="0" dirty="0" err="1" smtClean="0">
                <a:ln>
                  <a:noFill/>
                </a:ln>
                <a:solidFill>
                  <a:srgbClr val="000000"/>
                </a:solidFill>
                <a:effectLst/>
                <a:uLnTx/>
                <a:uFillTx/>
                <a:latin typeface="Arial"/>
                <a:cs typeface="Arial"/>
                <a:sym typeface="Arial"/>
              </a:rPr>
              <a:t>thông</a:t>
            </a:r>
            <a:r>
              <a:rPr kumimoji="0" lang="en-US" sz="1800" b="1" i="0" u="none" strike="noStrike" kern="0" cap="none" spc="0" normalizeH="0" baseline="0" noProof="0" dirty="0" smtClean="0">
                <a:ln>
                  <a:noFill/>
                </a:ln>
                <a:solidFill>
                  <a:srgbClr val="000000"/>
                </a:solidFill>
                <a:effectLst/>
                <a:uLnTx/>
                <a:uFillTx/>
                <a:latin typeface="Arial"/>
                <a:cs typeface="Arial"/>
                <a:sym typeface="Arial"/>
              </a:rPr>
              <a:t> </a:t>
            </a:r>
            <a:r>
              <a:rPr kumimoji="0" lang="en-US" sz="1800" b="1" i="0" u="none" strike="noStrike" kern="0" cap="none" spc="0" normalizeH="0" baseline="0" noProof="0" dirty="0" err="1" smtClean="0">
                <a:ln>
                  <a:noFill/>
                </a:ln>
                <a:solidFill>
                  <a:srgbClr val="000000"/>
                </a:solidFill>
                <a:effectLst/>
                <a:uLnTx/>
                <a:uFillTx/>
                <a:latin typeface="Arial"/>
                <a:cs typeface="Arial"/>
                <a:sym typeface="Arial"/>
              </a:rPr>
              <a:t>số</a:t>
            </a:r>
            <a:r>
              <a:rPr kumimoji="0" lang="en-US" sz="1800" b="1" i="0" u="none" strike="noStrike" kern="0" cap="none" spc="0" normalizeH="0" baseline="0" noProof="0" dirty="0" smtClean="0">
                <a:ln>
                  <a:noFill/>
                </a:ln>
                <a:solidFill>
                  <a:srgbClr val="000000"/>
                </a:solidFill>
                <a:effectLst/>
                <a:uLnTx/>
                <a:uFillTx/>
                <a:latin typeface="Arial"/>
                <a:cs typeface="Arial"/>
                <a:sym typeface="Arial"/>
              </a:rPr>
              <a:t> </a:t>
            </a:r>
            <a:r>
              <a:rPr kumimoji="0" lang="en-US" sz="1800" b="1" i="0" u="none" strike="noStrike" kern="0" cap="none" spc="0" normalizeH="0" baseline="0" noProof="0" dirty="0" err="1" smtClean="0">
                <a:ln>
                  <a:noFill/>
                </a:ln>
                <a:solidFill>
                  <a:srgbClr val="000000"/>
                </a:solidFill>
                <a:effectLst/>
                <a:uLnTx/>
                <a:uFillTx/>
                <a:latin typeface="Arial"/>
                <a:cs typeface="Arial"/>
                <a:sym typeface="Arial"/>
              </a:rPr>
              <a:t>kĩ</a:t>
            </a:r>
            <a:r>
              <a:rPr kumimoji="0" lang="en-US" sz="1800" b="1" i="0" u="none" strike="noStrike" kern="0" cap="none" spc="0" normalizeH="0" baseline="0" noProof="0" dirty="0" smtClean="0">
                <a:ln>
                  <a:noFill/>
                </a:ln>
                <a:solidFill>
                  <a:srgbClr val="000000"/>
                </a:solidFill>
                <a:effectLst/>
                <a:uLnTx/>
                <a:uFillTx/>
                <a:latin typeface="Arial"/>
                <a:cs typeface="Arial"/>
                <a:sym typeface="Arial"/>
              </a:rPr>
              <a:t> </a:t>
            </a:r>
            <a:r>
              <a:rPr kumimoji="0" lang="en-US" sz="1800" b="1" i="0" u="none" strike="noStrike" kern="0" cap="none" spc="0" normalizeH="0" baseline="0" noProof="0" dirty="0" err="1" smtClean="0">
                <a:ln>
                  <a:noFill/>
                </a:ln>
                <a:solidFill>
                  <a:srgbClr val="000000"/>
                </a:solidFill>
                <a:effectLst/>
                <a:uLnTx/>
                <a:uFillTx/>
                <a:latin typeface="Arial"/>
                <a:cs typeface="Arial"/>
                <a:sym typeface="Arial"/>
              </a:rPr>
              <a:t>thuật</a:t>
            </a:r>
            <a:endParaRPr kumimoji="0" lang="en-US" sz="1800" b="1" i="0" u="none" strike="noStrike" kern="0" cap="none" spc="0" normalizeH="0" baseline="0" noProof="0" dirty="0">
              <a:ln>
                <a:noFill/>
              </a:ln>
              <a:solidFill>
                <a:srgbClr val="000000"/>
              </a:solidFill>
              <a:effectLst/>
              <a:uLnTx/>
              <a:uFillTx/>
              <a:latin typeface="Arial"/>
              <a:cs typeface="Arial"/>
              <a:sym typeface="Aria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82860" y="2362265"/>
            <a:ext cx="3034342" cy="1995184"/>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42600618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37"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outVertical)">
                                      <p:cBhvr>
                                        <p:cTn id="14" dur="500"/>
                                        <p:tgtEl>
                                          <p:spTgt spid="4"/>
                                        </p:tgtEl>
                                      </p:cBhvr>
                                    </p:animEffect>
                                  </p:childTnLst>
                                </p:cTn>
                              </p:par>
                              <p:par>
                                <p:cTn id="15" presetID="5" presetClass="entr" presetSubtype="1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
        <p:nvSpPr>
          <p:cNvPr id="4" name="Rectangle 3"/>
          <p:cNvSpPr/>
          <p:nvPr/>
        </p:nvSpPr>
        <p:spPr>
          <a:xfrm>
            <a:off x="384617" y="1982360"/>
            <a:ext cx="5298427" cy="2585323"/>
          </a:xfrm>
          <a:prstGeom prst="rect">
            <a:avLst/>
          </a:prstGeom>
        </p:spPr>
        <p:txBody>
          <a:bodyPr wrap="square">
            <a:spAutoFit/>
          </a:bodyPr>
          <a:lstStyle/>
          <a:p>
            <a:pPr marL="342900" indent="-342900" algn="just">
              <a:lnSpc>
                <a:spcPct val="150000"/>
              </a:lnSpc>
              <a:buFont typeface="Wingdings" panose="05000000000000000000" pitchFamily="2" charset="2"/>
              <a:buChar char="Ø"/>
            </a:pPr>
            <a:r>
              <a:rPr lang="vi-VN" sz="1800" dirty="0" smtClean="0"/>
              <a:t>Vỏ </a:t>
            </a:r>
            <a:r>
              <a:rPr lang="vi-VN" sz="1800" dirty="0"/>
              <a:t>bàn là (2): bảo vệ các bộ phận bên trong của bàn là</a:t>
            </a:r>
          </a:p>
          <a:p>
            <a:pPr marL="342900" indent="-342900" algn="just">
              <a:lnSpc>
                <a:spcPct val="150000"/>
              </a:lnSpc>
              <a:buFont typeface="Wingdings" panose="05000000000000000000" pitchFamily="2" charset="2"/>
              <a:buChar char="Ø"/>
            </a:pPr>
            <a:r>
              <a:rPr lang="vi-VN" sz="1800" dirty="0" smtClean="0"/>
              <a:t>Dây </a:t>
            </a:r>
            <a:r>
              <a:rPr lang="vi-VN" sz="1800" dirty="0"/>
              <a:t>đốt nóng (3): tạo sức nóng dưới tác dụng của dòng điện</a:t>
            </a:r>
          </a:p>
          <a:p>
            <a:pPr marL="342900" indent="-342900" algn="just">
              <a:lnSpc>
                <a:spcPct val="150000"/>
              </a:lnSpc>
              <a:buFont typeface="Wingdings" panose="05000000000000000000" pitchFamily="2" charset="2"/>
              <a:buChar char="Ø"/>
            </a:pPr>
            <a:r>
              <a:rPr lang="vi-VN" sz="1800" dirty="0" smtClean="0"/>
              <a:t>Bộ </a:t>
            </a:r>
            <a:r>
              <a:rPr lang="vi-VN" sz="1800" dirty="0"/>
              <a:t>điều chỉnh nhiệt độ (1): đặt nhiệt độ bàn là phù hợp với từng loại vải.</a:t>
            </a:r>
          </a:p>
        </p:txBody>
      </p:sp>
      <p:sp>
        <p:nvSpPr>
          <p:cNvPr id="5" name="Rounded Rectangle 4"/>
          <p:cNvSpPr/>
          <p:nvPr/>
        </p:nvSpPr>
        <p:spPr>
          <a:xfrm>
            <a:off x="350783" y="1210804"/>
            <a:ext cx="1798144" cy="565079"/>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50000"/>
              </a:lnSpc>
            </a:pPr>
            <a:r>
              <a:rPr lang="en-US" sz="2000" b="1" dirty="0" smtClean="0">
                <a:solidFill>
                  <a:schemeClr val="tx1"/>
                </a:solidFill>
                <a:latin typeface="Arial"/>
                <a:cs typeface="Arial"/>
              </a:rPr>
              <a:t> * </a:t>
            </a:r>
            <a:r>
              <a:rPr lang="vi-VN" sz="2000" b="1" dirty="0" smtClean="0">
                <a:solidFill>
                  <a:schemeClr val="tx1"/>
                </a:solidFill>
                <a:latin typeface="Arial"/>
                <a:cs typeface="Arial"/>
              </a:rPr>
              <a:t>CẤU TẠO</a:t>
            </a:r>
            <a:endParaRPr lang="vi-VN" sz="2000" b="1" dirty="0">
              <a:solidFill>
                <a:schemeClr val="tx1"/>
              </a:solidFill>
              <a:latin typeface="Arial"/>
              <a:cs typeface="Aria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35596" y="2257879"/>
            <a:ext cx="3093807" cy="2034284"/>
          </a:xfrm>
          <a:prstGeom prst="rect">
            <a:avLst/>
          </a:prstGeom>
        </p:spPr>
      </p:pic>
    </p:spTree>
    <p:extLst>
      <p:ext uri="{BB962C8B-B14F-4D97-AF65-F5344CB8AC3E}">
        <p14:creationId xmlns:p14="http://schemas.microsoft.com/office/powerpoint/2010/main" val="867416262"/>
      </p:ext>
    </p:extLst>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8"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p:cTn id="12" dur="500" fill="hold"/>
                                        <p:tgtEl>
                                          <p:spTgt spid="4">
                                            <p:txEl>
                                              <p:pRg st="0" end="0"/>
                                            </p:txEl>
                                          </p:spTgt>
                                        </p:tgtEl>
                                        <p:attrNameLst>
                                          <p:attrName>ppt_x</p:attrName>
                                        </p:attrNameLst>
                                      </p:cBhvr>
                                      <p:tavLst>
                                        <p:tav tm="0">
                                          <p:val>
                                            <p:strVal val="#ppt_x-#ppt_w/2"/>
                                          </p:val>
                                        </p:tav>
                                        <p:tav tm="100000">
                                          <p:val>
                                            <p:strVal val="#ppt_x"/>
                                          </p:val>
                                        </p:tav>
                                      </p:tavLst>
                                    </p:anim>
                                    <p:anim calcmode="lin" valueType="num">
                                      <p:cBhvr>
                                        <p:cTn id="13" dur="500" fill="hold"/>
                                        <p:tgtEl>
                                          <p:spTgt spid="4">
                                            <p:txEl>
                                              <p:pRg st="0" end="0"/>
                                            </p:txEl>
                                          </p:spTgt>
                                        </p:tgtEl>
                                        <p:attrNameLst>
                                          <p:attrName>ppt_y</p:attrName>
                                        </p:attrNameLst>
                                      </p:cBhvr>
                                      <p:tavLst>
                                        <p:tav tm="0">
                                          <p:val>
                                            <p:strVal val="#ppt_y"/>
                                          </p:val>
                                        </p:tav>
                                        <p:tav tm="100000">
                                          <p:val>
                                            <p:strVal val="#ppt_y"/>
                                          </p:val>
                                        </p:tav>
                                      </p:tavLst>
                                    </p:anim>
                                    <p:anim calcmode="lin" valueType="num">
                                      <p:cBhvr>
                                        <p:cTn id="14"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0" end="0"/>
                                            </p:txEl>
                                          </p:spTgt>
                                        </p:tgtEl>
                                        <p:attrNameLst>
                                          <p:attrName>ppt_h</p:attrName>
                                        </p:attrNameLst>
                                      </p:cBhvr>
                                      <p:tavLst>
                                        <p:tav tm="0">
                                          <p:val>
                                            <p:strVal val="#ppt_h"/>
                                          </p:val>
                                        </p:tav>
                                        <p:tav tm="100000">
                                          <p:val>
                                            <p:strVal val="#ppt_h"/>
                                          </p:val>
                                        </p:tav>
                                      </p:tavLst>
                                    </p:anim>
                                  </p:childTnLst>
                                </p:cTn>
                              </p:par>
                              <p:par>
                                <p:cTn id="16" presetID="17" presetClass="entr" presetSubtype="8" fill="hold" nodeType="with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p:cTn id="18" dur="500" fill="hold"/>
                                        <p:tgtEl>
                                          <p:spTgt spid="4">
                                            <p:txEl>
                                              <p:pRg st="1" end="1"/>
                                            </p:txEl>
                                          </p:spTgt>
                                        </p:tgtEl>
                                        <p:attrNameLst>
                                          <p:attrName>ppt_x</p:attrName>
                                        </p:attrNameLst>
                                      </p:cBhvr>
                                      <p:tavLst>
                                        <p:tav tm="0">
                                          <p:val>
                                            <p:strVal val="#ppt_x-#ppt_w/2"/>
                                          </p:val>
                                        </p:tav>
                                        <p:tav tm="100000">
                                          <p:val>
                                            <p:strVal val="#ppt_x"/>
                                          </p:val>
                                        </p:tav>
                                      </p:tavLst>
                                    </p:anim>
                                    <p:anim calcmode="lin" valueType="num">
                                      <p:cBhvr>
                                        <p:cTn id="19" dur="500" fill="hold"/>
                                        <p:tgtEl>
                                          <p:spTgt spid="4">
                                            <p:txEl>
                                              <p:pRg st="1" end="1"/>
                                            </p:txEl>
                                          </p:spTgt>
                                        </p:tgtEl>
                                        <p:attrNameLst>
                                          <p:attrName>ppt_y</p:attrName>
                                        </p:attrNameLst>
                                      </p:cBhvr>
                                      <p:tavLst>
                                        <p:tav tm="0">
                                          <p:val>
                                            <p:strVal val="#ppt_y"/>
                                          </p:val>
                                        </p:tav>
                                        <p:tav tm="100000">
                                          <p:val>
                                            <p:strVal val="#ppt_y"/>
                                          </p:val>
                                        </p:tav>
                                      </p:tavLst>
                                    </p:anim>
                                    <p:anim calcmode="lin" valueType="num">
                                      <p:cBhvr>
                                        <p:cTn id="20"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4">
                                            <p:txEl>
                                              <p:pRg st="1" end="1"/>
                                            </p:txEl>
                                          </p:spTgt>
                                        </p:tgtEl>
                                        <p:attrNameLst>
                                          <p:attrName>ppt_h</p:attrName>
                                        </p:attrNameLst>
                                      </p:cBhvr>
                                      <p:tavLst>
                                        <p:tav tm="0">
                                          <p:val>
                                            <p:strVal val="#ppt_h"/>
                                          </p:val>
                                        </p:tav>
                                        <p:tav tm="100000">
                                          <p:val>
                                            <p:strVal val="#ppt_h"/>
                                          </p:val>
                                        </p:tav>
                                      </p:tavLst>
                                    </p:anim>
                                  </p:childTnLst>
                                </p:cTn>
                              </p:par>
                              <p:par>
                                <p:cTn id="22" presetID="17" presetClass="entr" presetSubtype="8" fill="hold" nodeType="with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 calcmode="lin" valueType="num">
                                      <p:cBhvr>
                                        <p:cTn id="24" dur="500" fill="hold"/>
                                        <p:tgtEl>
                                          <p:spTgt spid="4">
                                            <p:txEl>
                                              <p:pRg st="2" end="2"/>
                                            </p:txEl>
                                          </p:spTgt>
                                        </p:tgtEl>
                                        <p:attrNameLst>
                                          <p:attrName>ppt_x</p:attrName>
                                        </p:attrNameLst>
                                      </p:cBhvr>
                                      <p:tavLst>
                                        <p:tav tm="0">
                                          <p:val>
                                            <p:strVal val="#ppt_x-#ppt_w/2"/>
                                          </p:val>
                                        </p:tav>
                                        <p:tav tm="100000">
                                          <p:val>
                                            <p:strVal val="#ppt_x"/>
                                          </p:val>
                                        </p:tav>
                                      </p:tavLst>
                                    </p:anim>
                                    <p:anim calcmode="lin" valueType="num">
                                      <p:cBhvr>
                                        <p:cTn id="25" dur="500" fill="hold"/>
                                        <p:tgtEl>
                                          <p:spTgt spid="4">
                                            <p:txEl>
                                              <p:pRg st="2" end="2"/>
                                            </p:txEl>
                                          </p:spTgt>
                                        </p:tgtEl>
                                        <p:attrNameLst>
                                          <p:attrName>ppt_y</p:attrName>
                                        </p:attrNameLst>
                                      </p:cBhvr>
                                      <p:tavLst>
                                        <p:tav tm="0">
                                          <p:val>
                                            <p:strVal val="#ppt_y"/>
                                          </p:val>
                                        </p:tav>
                                        <p:tav tm="100000">
                                          <p:val>
                                            <p:strVal val="#ppt_y"/>
                                          </p:val>
                                        </p:tav>
                                      </p:tavLst>
                                    </p:anim>
                                    <p:anim calcmode="lin" valueType="num">
                                      <p:cBhvr>
                                        <p:cTn id="26"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4">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75"/>
        <p:cNvGrpSpPr/>
        <p:nvPr/>
      </p:nvGrpSpPr>
      <p:grpSpPr>
        <a:xfrm>
          <a:off x="0" y="0"/>
          <a:ext cx="0" cy="0"/>
          <a:chOff x="0" y="0"/>
          <a:chExt cx="0" cy="0"/>
        </a:xfrm>
      </p:grpSpPr>
      <p:sp>
        <p:nvSpPr>
          <p:cNvPr id="1576" name="Google Shape;1576;p14"/>
          <p:cNvSpPr txBox="1">
            <a:spLocks noGrp="1"/>
          </p:cNvSpPr>
          <p:nvPr>
            <p:ph type="title"/>
          </p:nvPr>
        </p:nvSpPr>
        <p:spPr>
          <a:xfrm>
            <a:off x="702900" y="760925"/>
            <a:ext cx="5660100" cy="4713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US" sz="2000" dirty="0" smtClean="0">
                <a:latin typeface="+mn-lt"/>
              </a:rPr>
              <a:t>- </a:t>
            </a:r>
            <a:r>
              <a:rPr lang="en-US" sz="2000" dirty="0" err="1" smtClean="0">
                <a:latin typeface="+mn-lt"/>
              </a:rPr>
              <a:t>Thông</a:t>
            </a:r>
            <a:r>
              <a:rPr lang="en-US" sz="2000" dirty="0" smtClean="0">
                <a:latin typeface="+mn-lt"/>
              </a:rPr>
              <a:t> </a:t>
            </a:r>
            <a:r>
              <a:rPr lang="en-US" sz="2000" dirty="0" err="1" smtClean="0">
                <a:latin typeface="+mn-lt"/>
              </a:rPr>
              <a:t>số</a:t>
            </a:r>
            <a:r>
              <a:rPr lang="en-US" sz="2000" dirty="0" smtClean="0">
                <a:latin typeface="+mn-lt"/>
              </a:rPr>
              <a:t> </a:t>
            </a:r>
            <a:r>
              <a:rPr lang="en-US" sz="2000" dirty="0" err="1" smtClean="0">
                <a:latin typeface="+mn-lt"/>
              </a:rPr>
              <a:t>kĩ</a:t>
            </a:r>
            <a:r>
              <a:rPr lang="en-US" sz="2000" dirty="0" smtClean="0">
                <a:latin typeface="+mn-lt"/>
              </a:rPr>
              <a:t> </a:t>
            </a:r>
            <a:r>
              <a:rPr lang="en-US" sz="2000" dirty="0" err="1" smtClean="0">
                <a:latin typeface="+mn-lt"/>
              </a:rPr>
              <a:t>thuật</a:t>
            </a:r>
            <a:r>
              <a:rPr lang="en-US" sz="2000" dirty="0" smtClean="0">
                <a:latin typeface="+mn-lt"/>
              </a:rPr>
              <a:t>:</a:t>
            </a:r>
            <a:endParaRPr sz="2000" dirty="0">
              <a:latin typeface="+mn-lt"/>
            </a:endParaRPr>
          </a:p>
        </p:txBody>
      </p:sp>
      <p:sp>
        <p:nvSpPr>
          <p:cNvPr id="1580" name="Google Shape;1580;p14"/>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5</a:t>
            </a:fld>
            <a:endParaRPr/>
          </a:p>
        </p:txBody>
      </p:sp>
      <p:graphicFrame>
        <p:nvGraphicFramePr>
          <p:cNvPr id="6" name="Table 5"/>
          <p:cNvGraphicFramePr>
            <a:graphicFrameLocks noGrp="1"/>
          </p:cNvGraphicFramePr>
          <p:nvPr>
            <p:extLst>
              <p:ext uri="{D42A27DB-BD31-4B8C-83A1-F6EECF244321}">
                <p14:modId xmlns:p14="http://schemas.microsoft.com/office/powerpoint/2010/main" val="1121904351"/>
              </p:ext>
            </p:extLst>
          </p:nvPr>
        </p:nvGraphicFramePr>
        <p:xfrm>
          <a:off x="585627" y="1905069"/>
          <a:ext cx="7983020" cy="2768581"/>
        </p:xfrm>
        <a:graphic>
          <a:graphicData uri="http://schemas.openxmlformats.org/drawingml/2006/table">
            <a:tbl>
              <a:tblPr firstRow="1" bandRow="1">
                <a:tableStyleId>{84218DE6-D431-4044-9C84-DCB305295717}</a:tableStyleId>
              </a:tblPr>
              <a:tblGrid>
                <a:gridCol w="1995755">
                  <a:extLst>
                    <a:ext uri="{9D8B030D-6E8A-4147-A177-3AD203B41FA5}">
                      <a16:colId xmlns:a16="http://schemas.microsoft.com/office/drawing/2014/main" val="20000"/>
                    </a:ext>
                  </a:extLst>
                </a:gridCol>
                <a:gridCol w="1692668">
                  <a:extLst>
                    <a:ext uri="{9D8B030D-6E8A-4147-A177-3AD203B41FA5}">
                      <a16:colId xmlns:a16="http://schemas.microsoft.com/office/drawing/2014/main" val="20001"/>
                    </a:ext>
                  </a:extLst>
                </a:gridCol>
                <a:gridCol w="2298842">
                  <a:extLst>
                    <a:ext uri="{9D8B030D-6E8A-4147-A177-3AD203B41FA5}">
                      <a16:colId xmlns:a16="http://schemas.microsoft.com/office/drawing/2014/main" val="20002"/>
                    </a:ext>
                  </a:extLst>
                </a:gridCol>
                <a:gridCol w="1995755">
                  <a:extLst>
                    <a:ext uri="{9D8B030D-6E8A-4147-A177-3AD203B41FA5}">
                      <a16:colId xmlns:a16="http://schemas.microsoft.com/office/drawing/2014/main" val="20003"/>
                    </a:ext>
                  </a:extLst>
                </a:gridCol>
              </a:tblGrid>
              <a:tr h="930953">
                <a:tc>
                  <a:txBody>
                    <a:bodyPr/>
                    <a:lstStyle/>
                    <a:p>
                      <a:pPr algn="ctr"/>
                      <a:r>
                        <a:rPr lang="en-US" sz="1600" b="1" dirty="0" err="1" smtClean="0"/>
                        <a:t>Loại</a:t>
                      </a:r>
                      <a:r>
                        <a:rPr lang="en-US" sz="1600" b="1" baseline="0" dirty="0" smtClean="0"/>
                        <a:t> </a:t>
                      </a:r>
                      <a:r>
                        <a:rPr lang="en-US" sz="1600" b="1" baseline="0" dirty="0" err="1" smtClean="0"/>
                        <a:t>bàn</a:t>
                      </a:r>
                      <a:r>
                        <a:rPr lang="en-US" sz="1600" b="1" baseline="0" dirty="0" smtClean="0"/>
                        <a:t> </a:t>
                      </a:r>
                      <a:r>
                        <a:rPr lang="en-US" sz="1600" b="1" baseline="0" dirty="0" err="1" smtClean="0"/>
                        <a:t>là</a:t>
                      </a:r>
                      <a:endParaRPr 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pPr algn="ctr"/>
                      <a:r>
                        <a:rPr lang="en-US" sz="1600" b="1" dirty="0" err="1" smtClean="0"/>
                        <a:t>Hình</a:t>
                      </a:r>
                      <a:r>
                        <a:rPr lang="en-US" sz="1600" b="1" baseline="0" dirty="0" smtClean="0"/>
                        <a:t> </a:t>
                      </a:r>
                      <a:r>
                        <a:rPr lang="en-US" sz="1600" b="1" baseline="0" dirty="0" err="1" smtClean="0"/>
                        <a:t>ảnh</a:t>
                      </a:r>
                      <a:endParaRPr lang="en-US" sz="1600" b="1" dirty="0"/>
                    </a:p>
                  </a:txBody>
                  <a:tcPr anchor="ctr">
                    <a:lnL w="12700" cap="flat" cmpd="sng" algn="ctr">
                      <a:solidFill>
                        <a:schemeClr val="tx1"/>
                      </a:solidFill>
                      <a:prstDash val="solid"/>
                      <a:round/>
                      <a:headEnd type="none" w="med" len="med"/>
                      <a:tailEnd type="none" w="med" len="med"/>
                    </a:lnL>
                    <a:solidFill>
                      <a:schemeClr val="accent3"/>
                    </a:solidFill>
                  </a:tcPr>
                </a:tc>
                <a:tc>
                  <a:txBody>
                    <a:bodyPr/>
                    <a:lstStyle/>
                    <a:p>
                      <a:pPr algn="ctr"/>
                      <a:r>
                        <a:rPr lang="en-US" sz="1600" b="1" dirty="0" err="1" smtClean="0"/>
                        <a:t>Công</a:t>
                      </a:r>
                      <a:r>
                        <a:rPr lang="en-US" sz="1600" b="1" baseline="0" dirty="0" smtClean="0"/>
                        <a:t> </a:t>
                      </a:r>
                      <a:r>
                        <a:rPr lang="en-US" sz="1600" b="1" baseline="0" dirty="0" err="1" smtClean="0"/>
                        <a:t>suất</a:t>
                      </a:r>
                      <a:r>
                        <a:rPr lang="en-US" sz="1600" b="1" baseline="0" dirty="0" smtClean="0"/>
                        <a:t> </a:t>
                      </a:r>
                      <a:r>
                        <a:rPr lang="en-US" sz="1600" b="1" baseline="0" dirty="0" err="1" smtClean="0"/>
                        <a:t>định</a:t>
                      </a:r>
                      <a:r>
                        <a:rPr lang="en-US" sz="1600" b="1" baseline="0" dirty="0" smtClean="0"/>
                        <a:t> </a:t>
                      </a:r>
                      <a:r>
                        <a:rPr lang="en-US" sz="1600" b="1" baseline="0" dirty="0" err="1" smtClean="0"/>
                        <a:t>mức</a:t>
                      </a:r>
                      <a:endParaRPr lang="en-US" sz="1600" b="1" dirty="0"/>
                    </a:p>
                  </a:txBody>
                  <a:tcPr anchor="ctr">
                    <a:solidFill>
                      <a:schemeClr val="accent3"/>
                    </a:solidFill>
                  </a:tcPr>
                </a:tc>
                <a:tc>
                  <a:txBody>
                    <a:bodyPr/>
                    <a:lstStyle/>
                    <a:p>
                      <a:pPr algn="ctr"/>
                      <a:r>
                        <a:rPr lang="en-US" sz="1600" b="1" dirty="0" err="1" smtClean="0"/>
                        <a:t>Điện</a:t>
                      </a:r>
                      <a:r>
                        <a:rPr lang="en-US" sz="1600" b="1" baseline="0" dirty="0" smtClean="0"/>
                        <a:t> </a:t>
                      </a:r>
                      <a:r>
                        <a:rPr lang="en-US" sz="1600" b="1" baseline="0" dirty="0" err="1" smtClean="0"/>
                        <a:t>áp</a:t>
                      </a:r>
                      <a:r>
                        <a:rPr lang="en-US" sz="1600" b="1" baseline="0" dirty="0" smtClean="0"/>
                        <a:t> </a:t>
                      </a:r>
                      <a:r>
                        <a:rPr lang="en-US" sz="1600" b="1" baseline="0" dirty="0" err="1" smtClean="0"/>
                        <a:t>định</a:t>
                      </a:r>
                      <a:r>
                        <a:rPr lang="en-US" sz="1600" b="1" baseline="0" dirty="0" smtClean="0"/>
                        <a:t> </a:t>
                      </a:r>
                      <a:r>
                        <a:rPr lang="en-US" sz="1600" b="1" baseline="0" dirty="0" err="1" smtClean="0"/>
                        <a:t>mức</a:t>
                      </a:r>
                      <a:endParaRPr lang="en-US" sz="1600" b="1" dirty="0"/>
                    </a:p>
                  </a:txBody>
                  <a:tcPr anchor="ctr">
                    <a:solidFill>
                      <a:schemeClr val="accent3"/>
                    </a:solidFill>
                  </a:tcPr>
                </a:tc>
                <a:extLst>
                  <a:ext uri="{0D108BD9-81ED-4DB2-BD59-A6C34878D82A}">
                    <a16:rowId xmlns:a16="http://schemas.microsoft.com/office/drawing/2014/main" val="10000"/>
                  </a:ext>
                </a:extLst>
              </a:tr>
              <a:tr h="925870">
                <a:tc>
                  <a:txBody>
                    <a:bodyPr/>
                    <a:lstStyle/>
                    <a:p>
                      <a:pPr algn="ctr"/>
                      <a:r>
                        <a:rPr lang="en-US" sz="1800" dirty="0" err="1" smtClean="0"/>
                        <a:t>Bàn</a:t>
                      </a:r>
                      <a:r>
                        <a:rPr lang="en-US" sz="1800" baseline="0" dirty="0" smtClean="0"/>
                        <a:t> </a:t>
                      </a:r>
                      <a:r>
                        <a:rPr lang="en-US" sz="1800" baseline="0" dirty="0" err="1" smtClean="0"/>
                        <a:t>là</a:t>
                      </a:r>
                      <a:r>
                        <a:rPr lang="en-US" sz="1800" baseline="0" dirty="0" smtClean="0"/>
                        <a:t> du </a:t>
                      </a:r>
                      <a:r>
                        <a:rPr lang="en-US" sz="1800" baseline="0" dirty="0" err="1" smtClean="0"/>
                        <a:t>lịch</a:t>
                      </a:r>
                      <a:endParaRPr lang="en-US" sz="1800" dirty="0"/>
                    </a:p>
                  </a:txBody>
                  <a:tcPr anchor="ctr">
                    <a:lnT w="12700" cap="flat" cmpd="sng" algn="ctr">
                      <a:solidFill>
                        <a:schemeClr val="tx1"/>
                      </a:solidFill>
                      <a:prstDash val="solid"/>
                      <a:round/>
                      <a:headEnd type="none" w="med" len="med"/>
                      <a:tailEnd type="none" w="med" len="med"/>
                    </a:lnT>
                    <a:solidFill>
                      <a:schemeClr val="bg1"/>
                    </a:solidFill>
                  </a:tcPr>
                </a:tc>
                <a:tc>
                  <a:txBody>
                    <a:bodyPr/>
                    <a:lstStyle/>
                    <a:p>
                      <a:pPr algn="ctr"/>
                      <a:endParaRPr lang="en-US" sz="1800" dirty="0"/>
                    </a:p>
                  </a:txBody>
                  <a:tcPr anchor="ctr">
                    <a:solidFill>
                      <a:schemeClr val="bg1"/>
                    </a:solidFill>
                  </a:tcPr>
                </a:tc>
                <a:tc>
                  <a:txBody>
                    <a:bodyPr/>
                    <a:lstStyle/>
                    <a:p>
                      <a:pPr algn="ctr"/>
                      <a:r>
                        <a:rPr lang="en-US" sz="1800" dirty="0" smtClean="0"/>
                        <a:t>250W</a:t>
                      </a:r>
                      <a:endParaRPr lang="en-US" sz="1800" dirty="0"/>
                    </a:p>
                  </a:txBody>
                  <a:tcPr anchor="ctr">
                    <a:solidFill>
                      <a:schemeClr val="bg1"/>
                    </a:solidFill>
                  </a:tcPr>
                </a:tc>
                <a:tc>
                  <a:txBody>
                    <a:bodyPr/>
                    <a:lstStyle/>
                    <a:p>
                      <a:pPr algn="ctr"/>
                      <a:r>
                        <a:rPr lang="en-US" sz="1800" dirty="0" smtClean="0"/>
                        <a:t>220V</a:t>
                      </a:r>
                      <a:endParaRPr lang="en-US" sz="1800" dirty="0"/>
                    </a:p>
                  </a:txBody>
                  <a:tcPr anchor="ctr">
                    <a:solidFill>
                      <a:schemeClr val="bg1"/>
                    </a:solidFill>
                  </a:tcPr>
                </a:tc>
                <a:extLst>
                  <a:ext uri="{0D108BD9-81ED-4DB2-BD59-A6C34878D82A}">
                    <a16:rowId xmlns:a16="http://schemas.microsoft.com/office/drawing/2014/main" val="10001"/>
                  </a:ext>
                </a:extLst>
              </a:tr>
              <a:tr h="911758">
                <a:tc>
                  <a:txBody>
                    <a:bodyPr/>
                    <a:lstStyle/>
                    <a:p>
                      <a:pPr algn="ctr"/>
                      <a:r>
                        <a:rPr lang="en-US" sz="1800" dirty="0" err="1" smtClean="0"/>
                        <a:t>Bàn</a:t>
                      </a:r>
                      <a:r>
                        <a:rPr lang="en-US" sz="1800" baseline="0" dirty="0" smtClean="0"/>
                        <a:t> </a:t>
                      </a:r>
                      <a:r>
                        <a:rPr lang="en-US" sz="1800" baseline="0" dirty="0" err="1" smtClean="0"/>
                        <a:t>là</a:t>
                      </a:r>
                      <a:r>
                        <a:rPr lang="en-US" sz="1800" baseline="0" dirty="0" smtClean="0"/>
                        <a:t> </a:t>
                      </a:r>
                      <a:r>
                        <a:rPr lang="en-US" sz="1800" baseline="0" dirty="0" err="1" smtClean="0"/>
                        <a:t>khô</a:t>
                      </a:r>
                      <a:endParaRPr lang="en-US" sz="1800" dirty="0"/>
                    </a:p>
                  </a:txBody>
                  <a:tcPr anchor="ctr">
                    <a:solidFill>
                      <a:schemeClr val="bg1"/>
                    </a:solidFill>
                  </a:tcPr>
                </a:tc>
                <a:tc>
                  <a:txBody>
                    <a:bodyPr/>
                    <a:lstStyle/>
                    <a:p>
                      <a:pPr algn="ctr"/>
                      <a:endParaRPr lang="en-US" sz="1800"/>
                    </a:p>
                  </a:txBody>
                  <a:tcPr anchor="ctr">
                    <a:solidFill>
                      <a:schemeClr val="bg1"/>
                    </a:solidFill>
                  </a:tcPr>
                </a:tc>
                <a:tc>
                  <a:txBody>
                    <a:bodyPr/>
                    <a:lstStyle/>
                    <a:p>
                      <a:pPr algn="ctr"/>
                      <a:r>
                        <a:rPr lang="en-US" sz="1800" dirty="0" smtClean="0"/>
                        <a:t>1200W</a:t>
                      </a:r>
                      <a:endParaRPr lang="en-US" sz="1800" dirty="0"/>
                    </a:p>
                  </a:txBody>
                  <a:tcPr anchor="ctr">
                    <a:solidFill>
                      <a:schemeClr val="bg1"/>
                    </a:solidFill>
                  </a:tcPr>
                </a:tc>
                <a:tc>
                  <a:txBody>
                    <a:bodyPr/>
                    <a:lstStyle/>
                    <a:p>
                      <a:pPr algn="ctr"/>
                      <a:r>
                        <a:rPr lang="en-US" sz="1800" dirty="0" smtClean="0"/>
                        <a:t>220V</a:t>
                      </a:r>
                      <a:endParaRPr lang="en-US" sz="1800" dirty="0"/>
                    </a:p>
                  </a:txBody>
                  <a:tcPr anchor="ctr">
                    <a:solidFill>
                      <a:schemeClr val="bg1"/>
                    </a:solidFill>
                  </a:tcPr>
                </a:tc>
                <a:extLst>
                  <a:ext uri="{0D108BD9-81ED-4DB2-BD59-A6C34878D82A}">
                    <a16:rowId xmlns:a16="http://schemas.microsoft.com/office/drawing/2014/main" val="10002"/>
                  </a:ext>
                </a:extLst>
              </a:tr>
            </a:tbl>
          </a:graphicData>
        </a:graphic>
      </p:graphicFrame>
      <p:sp>
        <p:nvSpPr>
          <p:cNvPr id="7" name="TextBox 6"/>
          <p:cNvSpPr txBox="1"/>
          <p:nvPr/>
        </p:nvSpPr>
        <p:spPr>
          <a:xfrm>
            <a:off x="744206" y="1458930"/>
            <a:ext cx="7952197" cy="323165"/>
          </a:xfrm>
          <a:prstGeom prst="rect">
            <a:avLst/>
          </a:prstGeom>
          <a:solidFill>
            <a:schemeClr val="bg1"/>
          </a:solidFill>
        </p:spPr>
        <p:txBody>
          <a:bodyPr wrap="square" rtlCol="0">
            <a:spAutoFit/>
          </a:bodyPr>
          <a:lstStyle/>
          <a:p>
            <a:r>
              <a:rPr lang="en-US" sz="1500" b="1" dirty="0" err="1" smtClean="0"/>
              <a:t>Bảng</a:t>
            </a:r>
            <a:r>
              <a:rPr lang="en-US" sz="1500" b="1" dirty="0" smtClean="0"/>
              <a:t> 9.1: </a:t>
            </a:r>
            <a:r>
              <a:rPr lang="en-US" sz="1500" b="1" dirty="0" err="1" smtClean="0"/>
              <a:t>Thông</a:t>
            </a:r>
            <a:r>
              <a:rPr lang="en-US" sz="1500" b="1" dirty="0" smtClean="0"/>
              <a:t> </a:t>
            </a:r>
            <a:r>
              <a:rPr lang="en-US" sz="1500" b="1" dirty="0" err="1" smtClean="0"/>
              <a:t>số</a:t>
            </a:r>
            <a:r>
              <a:rPr lang="en-US" sz="1500" b="1" dirty="0" smtClean="0"/>
              <a:t> </a:t>
            </a:r>
            <a:r>
              <a:rPr lang="en-US" sz="1500" b="1" dirty="0" err="1" smtClean="0"/>
              <a:t>kĩ</a:t>
            </a:r>
            <a:r>
              <a:rPr lang="en-US" sz="1500" b="1" dirty="0" smtClean="0"/>
              <a:t> </a:t>
            </a:r>
            <a:r>
              <a:rPr lang="en-US" sz="1500" b="1" dirty="0" err="1" smtClean="0"/>
              <a:t>thuật</a:t>
            </a:r>
            <a:r>
              <a:rPr lang="en-US" sz="1500" b="1" dirty="0" smtClean="0"/>
              <a:t> </a:t>
            </a:r>
            <a:r>
              <a:rPr lang="en-US" sz="1500" b="1" dirty="0" err="1" smtClean="0"/>
              <a:t>cơ</a:t>
            </a:r>
            <a:r>
              <a:rPr lang="en-US" sz="1500" b="1" dirty="0" smtClean="0"/>
              <a:t> </a:t>
            </a:r>
            <a:r>
              <a:rPr lang="en-US" sz="1500" b="1" dirty="0" err="1" smtClean="0"/>
              <a:t>bản</a:t>
            </a:r>
            <a:r>
              <a:rPr lang="en-US" sz="1500" b="1" dirty="0" smtClean="0"/>
              <a:t> </a:t>
            </a:r>
            <a:r>
              <a:rPr lang="en-US" sz="1500" b="1" dirty="0" err="1" smtClean="0"/>
              <a:t>của</a:t>
            </a:r>
            <a:r>
              <a:rPr lang="en-US" sz="1500" b="1" dirty="0" smtClean="0"/>
              <a:t> </a:t>
            </a:r>
            <a:r>
              <a:rPr lang="en-US" sz="1500" b="1" dirty="0" err="1" smtClean="0"/>
              <a:t>một</a:t>
            </a:r>
            <a:r>
              <a:rPr lang="en-US" sz="1500" b="1" dirty="0" smtClean="0"/>
              <a:t> </a:t>
            </a:r>
            <a:r>
              <a:rPr lang="en-US" sz="1500" b="1" dirty="0" err="1" smtClean="0"/>
              <a:t>số</a:t>
            </a:r>
            <a:r>
              <a:rPr lang="en-US" sz="1500" b="1" dirty="0" smtClean="0"/>
              <a:t> </a:t>
            </a:r>
            <a:r>
              <a:rPr lang="en-US" sz="1500" b="1" dirty="0" err="1" smtClean="0"/>
              <a:t>loại</a:t>
            </a:r>
            <a:r>
              <a:rPr lang="en-US" sz="1500" b="1" dirty="0" smtClean="0"/>
              <a:t> </a:t>
            </a:r>
            <a:r>
              <a:rPr lang="en-US" sz="1500" b="1" dirty="0" err="1" smtClean="0"/>
              <a:t>bàn</a:t>
            </a:r>
            <a:r>
              <a:rPr lang="en-US" sz="1500" b="1" dirty="0" smtClean="0"/>
              <a:t> </a:t>
            </a:r>
            <a:r>
              <a:rPr lang="en-US" sz="1500" b="1" dirty="0" err="1" smtClean="0"/>
              <a:t>là</a:t>
            </a:r>
            <a:r>
              <a:rPr lang="en-US" sz="1500" b="1" dirty="0" smtClean="0"/>
              <a:t> </a:t>
            </a:r>
            <a:r>
              <a:rPr lang="en-US" sz="1500" b="1" dirty="0" err="1" smtClean="0"/>
              <a:t>thông</a:t>
            </a:r>
            <a:r>
              <a:rPr lang="en-US" sz="1500" b="1" dirty="0" smtClean="0"/>
              <a:t> </a:t>
            </a:r>
            <a:r>
              <a:rPr lang="en-US" sz="1500" b="1" dirty="0" err="1" smtClean="0"/>
              <a:t>dụng</a:t>
            </a:r>
            <a:r>
              <a:rPr lang="en-US" sz="1500" b="1" dirty="0" smtClean="0"/>
              <a:t> </a:t>
            </a:r>
            <a:r>
              <a:rPr lang="en-US" sz="1500" b="1" dirty="0" err="1" smtClean="0"/>
              <a:t>trong</a:t>
            </a:r>
            <a:r>
              <a:rPr lang="en-US" sz="1500" b="1" dirty="0" smtClean="0"/>
              <a:t> </a:t>
            </a:r>
            <a:r>
              <a:rPr lang="en-US" sz="1500" b="1" dirty="0" err="1" smtClean="0"/>
              <a:t>gia</a:t>
            </a:r>
            <a:r>
              <a:rPr lang="en-US" sz="1500" b="1" dirty="0" smtClean="0"/>
              <a:t> </a:t>
            </a:r>
            <a:r>
              <a:rPr lang="en-US" sz="1500" b="1" dirty="0" err="1" smtClean="0"/>
              <a:t>đình</a:t>
            </a:r>
            <a:endParaRPr lang="en-US" sz="1500" b="1" dirty="0"/>
          </a:p>
        </p:txBody>
      </p:sp>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25323" t="26875" r="48112" b="40398"/>
          <a:stretch/>
        </p:blipFill>
        <p:spPr>
          <a:xfrm>
            <a:off x="2671281" y="2902651"/>
            <a:ext cx="1530850" cy="839249"/>
          </a:xfrm>
          <a:prstGeom prst="rect">
            <a:avLst/>
          </a:prstGeom>
        </p:spPr>
      </p:pic>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25727" t="62028" r="49191" b="7364"/>
          <a:stretch/>
        </p:blipFill>
        <p:spPr>
          <a:xfrm>
            <a:off x="2671281" y="3822785"/>
            <a:ext cx="1417834" cy="76997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76"/>
                                        </p:tgtEl>
                                        <p:attrNameLst>
                                          <p:attrName>style.visibility</p:attrName>
                                        </p:attrNameLst>
                                      </p:cBhvr>
                                      <p:to>
                                        <p:strVal val="visible"/>
                                      </p:to>
                                    </p:set>
                                    <p:anim calcmode="lin" valueType="num">
                                      <p:cBhvr>
                                        <p:cTn id="7" dur="500" fill="hold"/>
                                        <p:tgtEl>
                                          <p:spTgt spid="1576"/>
                                        </p:tgtEl>
                                        <p:attrNameLst>
                                          <p:attrName>ppt_w</p:attrName>
                                        </p:attrNameLst>
                                      </p:cBhvr>
                                      <p:tavLst>
                                        <p:tav tm="0">
                                          <p:val>
                                            <p:fltVal val="0"/>
                                          </p:val>
                                        </p:tav>
                                        <p:tav tm="100000">
                                          <p:val>
                                            <p:strVal val="#ppt_w"/>
                                          </p:val>
                                        </p:tav>
                                      </p:tavLst>
                                    </p:anim>
                                    <p:anim calcmode="lin" valueType="num">
                                      <p:cBhvr>
                                        <p:cTn id="8" dur="500" fill="hold"/>
                                        <p:tgtEl>
                                          <p:spTgt spid="1576"/>
                                        </p:tgtEl>
                                        <p:attrNameLst>
                                          <p:attrName>ppt_h</p:attrName>
                                        </p:attrNameLst>
                                      </p:cBhvr>
                                      <p:tavLst>
                                        <p:tav tm="0">
                                          <p:val>
                                            <p:fltVal val="0"/>
                                          </p:val>
                                        </p:tav>
                                        <p:tav tm="100000">
                                          <p:val>
                                            <p:strVal val="#ppt_h"/>
                                          </p:val>
                                        </p:tav>
                                      </p:tavLst>
                                    </p:anim>
                                    <p:animEffect transition="in" filter="fade">
                                      <p:cBhvr>
                                        <p:cTn id="9" dur="500"/>
                                        <p:tgtEl>
                                          <p:spTgt spid="1576"/>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37"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outVertic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par>
                                <p:cTn id="20" presetID="10"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99"/>
        <p:cNvGrpSpPr/>
        <p:nvPr/>
      </p:nvGrpSpPr>
      <p:grpSpPr>
        <a:xfrm>
          <a:off x="0" y="0"/>
          <a:ext cx="0" cy="0"/>
          <a:chOff x="0" y="0"/>
          <a:chExt cx="0" cy="0"/>
        </a:xfrm>
      </p:grpSpPr>
      <p:sp>
        <p:nvSpPr>
          <p:cNvPr id="1601" name="Google Shape;1601;p17"/>
          <p:cNvSpPr txBox="1">
            <a:spLocks noGrp="1"/>
          </p:cNvSpPr>
          <p:nvPr>
            <p:ph type="sldNum" idx="12"/>
          </p:nvPr>
        </p:nvSpPr>
        <p:spPr>
          <a:xfrm>
            <a:off x="9403887" y="4323016"/>
            <a:ext cx="3330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a:p>
        </p:txBody>
      </p:sp>
      <p:cxnSp>
        <p:nvCxnSpPr>
          <p:cNvPr id="5" name="Straight Connector 4"/>
          <p:cNvCxnSpPr/>
          <p:nvPr/>
        </p:nvCxnSpPr>
        <p:spPr>
          <a:xfrm>
            <a:off x="3030877" y="-10274"/>
            <a:ext cx="0" cy="380144"/>
          </a:xfrm>
          <a:prstGeom prst="line">
            <a:avLst/>
          </a:prstGeom>
        </p:spPr>
        <p:style>
          <a:lnRef idx="2">
            <a:schemeClr val="dk1"/>
          </a:lnRef>
          <a:fillRef idx="0">
            <a:schemeClr val="dk1"/>
          </a:fillRef>
          <a:effectRef idx="1">
            <a:schemeClr val="dk1"/>
          </a:effectRef>
          <a:fontRef idx="minor">
            <a:schemeClr val="tx1"/>
          </a:fontRef>
        </p:style>
      </p:cxnSp>
      <p:cxnSp>
        <p:nvCxnSpPr>
          <p:cNvPr id="8" name="Straight Connector 7"/>
          <p:cNvCxnSpPr/>
          <p:nvPr/>
        </p:nvCxnSpPr>
        <p:spPr>
          <a:xfrm>
            <a:off x="3912742" y="-10274"/>
            <a:ext cx="0" cy="380144"/>
          </a:xfrm>
          <a:prstGeom prst="line">
            <a:avLst/>
          </a:prstGeom>
        </p:spPr>
        <p:style>
          <a:lnRef idx="2">
            <a:schemeClr val="dk1"/>
          </a:lnRef>
          <a:fillRef idx="0">
            <a:schemeClr val="dk1"/>
          </a:fillRef>
          <a:effectRef idx="1">
            <a:schemeClr val="dk1"/>
          </a:effectRef>
          <a:fontRef idx="minor">
            <a:schemeClr val="tx1"/>
          </a:fontRef>
        </p:style>
      </p:cxnSp>
      <p:sp>
        <p:nvSpPr>
          <p:cNvPr id="7" name="TextBox 6"/>
          <p:cNvSpPr txBox="1"/>
          <p:nvPr/>
        </p:nvSpPr>
        <p:spPr>
          <a:xfrm>
            <a:off x="0" y="277908"/>
            <a:ext cx="7408493" cy="461665"/>
          </a:xfrm>
          <a:prstGeom prst="rect">
            <a:avLst/>
          </a:prstGeom>
          <a:noFill/>
        </p:spPr>
        <p:txBody>
          <a:bodyPr wrap="square" rtlCol="0">
            <a:spAutoFit/>
          </a:bodyPr>
          <a:lstStyle/>
          <a:p>
            <a:r>
              <a:rPr lang="en-US" sz="2400" b="1" dirty="0" err="1" smtClean="0">
                <a:solidFill>
                  <a:srgbClr val="002060"/>
                </a:solidFill>
              </a:rPr>
              <a:t>Sơ</a:t>
            </a:r>
            <a:r>
              <a:rPr lang="en-US" sz="2400" b="1" dirty="0" smtClean="0">
                <a:solidFill>
                  <a:srgbClr val="002060"/>
                </a:solidFill>
              </a:rPr>
              <a:t> </a:t>
            </a:r>
            <a:r>
              <a:rPr lang="en-US" sz="2400" b="1" dirty="0" err="1" smtClean="0">
                <a:solidFill>
                  <a:srgbClr val="002060"/>
                </a:solidFill>
              </a:rPr>
              <a:t>đồ</a:t>
            </a:r>
            <a:r>
              <a:rPr lang="en-US" sz="2400" b="1" dirty="0" smtClean="0">
                <a:solidFill>
                  <a:srgbClr val="002060"/>
                </a:solidFill>
              </a:rPr>
              <a:t> </a:t>
            </a:r>
            <a:r>
              <a:rPr lang="en-US" sz="2400" b="1" dirty="0" err="1" smtClean="0">
                <a:solidFill>
                  <a:srgbClr val="002060"/>
                </a:solidFill>
              </a:rPr>
              <a:t>khối</a:t>
            </a:r>
            <a:r>
              <a:rPr lang="en-US" sz="2400" b="1" dirty="0" smtClean="0">
                <a:solidFill>
                  <a:srgbClr val="002060"/>
                </a:solidFill>
              </a:rPr>
              <a:t> </a:t>
            </a:r>
            <a:r>
              <a:rPr lang="en-US" sz="2400" b="1" dirty="0" err="1" smtClean="0">
                <a:solidFill>
                  <a:srgbClr val="002060"/>
                </a:solidFill>
              </a:rPr>
              <a:t>mô</a:t>
            </a:r>
            <a:r>
              <a:rPr lang="en-US" sz="2400" b="1" dirty="0" smtClean="0">
                <a:solidFill>
                  <a:srgbClr val="002060"/>
                </a:solidFill>
              </a:rPr>
              <a:t> </a:t>
            </a:r>
            <a:r>
              <a:rPr lang="en-US" sz="2400" b="1" dirty="0" err="1" smtClean="0">
                <a:solidFill>
                  <a:srgbClr val="002060"/>
                </a:solidFill>
              </a:rPr>
              <a:t>tả</a:t>
            </a:r>
            <a:r>
              <a:rPr lang="en-US" sz="2400" b="1" dirty="0" smtClean="0">
                <a:solidFill>
                  <a:srgbClr val="002060"/>
                </a:solidFill>
              </a:rPr>
              <a:t> </a:t>
            </a:r>
            <a:r>
              <a:rPr lang="en-US" sz="2400" b="1" dirty="0" err="1" smtClean="0">
                <a:solidFill>
                  <a:srgbClr val="002060"/>
                </a:solidFill>
              </a:rPr>
              <a:t>nguyên</a:t>
            </a:r>
            <a:r>
              <a:rPr lang="en-US" sz="2400" b="1" dirty="0" smtClean="0">
                <a:solidFill>
                  <a:srgbClr val="002060"/>
                </a:solidFill>
              </a:rPr>
              <a:t> </a:t>
            </a:r>
            <a:r>
              <a:rPr lang="en-US" sz="2400" b="1" dirty="0" err="1" smtClean="0">
                <a:solidFill>
                  <a:srgbClr val="002060"/>
                </a:solidFill>
              </a:rPr>
              <a:t>lí</a:t>
            </a:r>
            <a:r>
              <a:rPr lang="en-US" sz="2400" b="1" dirty="0" smtClean="0">
                <a:solidFill>
                  <a:srgbClr val="002060"/>
                </a:solidFill>
              </a:rPr>
              <a:t> </a:t>
            </a:r>
            <a:r>
              <a:rPr lang="en-US" sz="2400" b="1" dirty="0" err="1" smtClean="0">
                <a:solidFill>
                  <a:srgbClr val="002060"/>
                </a:solidFill>
              </a:rPr>
              <a:t>làm</a:t>
            </a:r>
            <a:r>
              <a:rPr lang="en-US" sz="2400" b="1" dirty="0" smtClean="0">
                <a:solidFill>
                  <a:srgbClr val="002060"/>
                </a:solidFill>
              </a:rPr>
              <a:t> </a:t>
            </a:r>
            <a:r>
              <a:rPr lang="en-US" sz="2400" b="1" dirty="0" err="1" smtClean="0">
                <a:solidFill>
                  <a:srgbClr val="002060"/>
                </a:solidFill>
              </a:rPr>
              <a:t>việc</a:t>
            </a:r>
            <a:r>
              <a:rPr lang="en-US" sz="2400" b="1" dirty="0" smtClean="0">
                <a:solidFill>
                  <a:srgbClr val="002060"/>
                </a:solidFill>
              </a:rPr>
              <a:t> </a:t>
            </a:r>
            <a:r>
              <a:rPr lang="en-US" sz="2400" b="1" dirty="0" err="1" smtClean="0">
                <a:solidFill>
                  <a:srgbClr val="002060"/>
                </a:solidFill>
              </a:rPr>
              <a:t>của</a:t>
            </a:r>
            <a:r>
              <a:rPr lang="en-US" sz="2400" b="1" dirty="0" smtClean="0">
                <a:solidFill>
                  <a:srgbClr val="002060"/>
                </a:solidFill>
              </a:rPr>
              <a:t> </a:t>
            </a:r>
            <a:r>
              <a:rPr lang="en-US" sz="2400" b="1" dirty="0" err="1" smtClean="0">
                <a:solidFill>
                  <a:srgbClr val="002060"/>
                </a:solidFill>
              </a:rPr>
              <a:t>bàn</a:t>
            </a:r>
            <a:r>
              <a:rPr lang="en-US" sz="2400" b="1" dirty="0" smtClean="0">
                <a:solidFill>
                  <a:srgbClr val="002060"/>
                </a:solidFill>
              </a:rPr>
              <a:t> </a:t>
            </a:r>
            <a:r>
              <a:rPr lang="en-US" sz="2400" b="1" dirty="0" err="1" smtClean="0">
                <a:solidFill>
                  <a:srgbClr val="002060"/>
                </a:solidFill>
              </a:rPr>
              <a:t>là</a:t>
            </a:r>
            <a:r>
              <a:rPr lang="en-US" sz="2400" b="1" dirty="0" smtClean="0">
                <a:solidFill>
                  <a:srgbClr val="002060"/>
                </a:solidFill>
              </a:rPr>
              <a:t>:</a:t>
            </a:r>
            <a:endParaRPr lang="en-US" sz="2400" b="1" dirty="0">
              <a:solidFill>
                <a:srgbClr val="002060"/>
              </a:solidFill>
            </a:endParaRPr>
          </a:p>
        </p:txBody>
      </p:sp>
      <p:sp>
        <p:nvSpPr>
          <p:cNvPr id="10" name="Rounded Rectangle 9"/>
          <p:cNvSpPr/>
          <p:nvPr/>
        </p:nvSpPr>
        <p:spPr>
          <a:xfrm>
            <a:off x="1307805" y="2022824"/>
            <a:ext cx="1881963" cy="90376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1800" dirty="0" err="1" smtClean="0">
                <a:solidFill>
                  <a:schemeClr val="tx2">
                    <a:lumMod val="10000"/>
                  </a:schemeClr>
                </a:solidFill>
              </a:rPr>
              <a:t>Cấp</a:t>
            </a:r>
            <a:r>
              <a:rPr lang="en-US" sz="1800" dirty="0" smtClean="0">
                <a:solidFill>
                  <a:schemeClr val="tx2">
                    <a:lumMod val="10000"/>
                  </a:schemeClr>
                </a:solidFill>
              </a:rPr>
              <a:t> </a:t>
            </a:r>
            <a:r>
              <a:rPr lang="en-US" sz="1800" dirty="0" err="1" smtClean="0">
                <a:solidFill>
                  <a:schemeClr val="tx2">
                    <a:lumMod val="10000"/>
                  </a:schemeClr>
                </a:solidFill>
              </a:rPr>
              <a:t>điện</a:t>
            </a:r>
            <a:r>
              <a:rPr lang="en-US" sz="1800" dirty="0" smtClean="0">
                <a:solidFill>
                  <a:schemeClr val="tx2">
                    <a:lumMod val="10000"/>
                  </a:schemeClr>
                </a:solidFill>
              </a:rPr>
              <a:t> </a:t>
            </a:r>
            <a:r>
              <a:rPr lang="en-US" sz="1800" dirty="0" err="1" smtClean="0">
                <a:solidFill>
                  <a:schemeClr val="tx2">
                    <a:lumMod val="10000"/>
                  </a:schemeClr>
                </a:solidFill>
              </a:rPr>
              <a:t>cho</a:t>
            </a:r>
            <a:r>
              <a:rPr lang="en-US" sz="1800" dirty="0" smtClean="0">
                <a:solidFill>
                  <a:schemeClr val="tx2">
                    <a:lumMod val="10000"/>
                  </a:schemeClr>
                </a:solidFill>
              </a:rPr>
              <a:t> </a:t>
            </a:r>
            <a:r>
              <a:rPr lang="en-US" sz="1800" dirty="0" err="1" smtClean="0">
                <a:solidFill>
                  <a:schemeClr val="tx2">
                    <a:lumMod val="10000"/>
                  </a:schemeClr>
                </a:solidFill>
              </a:rPr>
              <a:t>bàn</a:t>
            </a:r>
            <a:r>
              <a:rPr lang="en-US" sz="1800" dirty="0" smtClean="0">
                <a:solidFill>
                  <a:schemeClr val="tx2">
                    <a:lumMod val="10000"/>
                  </a:schemeClr>
                </a:solidFill>
              </a:rPr>
              <a:t> </a:t>
            </a:r>
            <a:r>
              <a:rPr lang="en-US" sz="1800" dirty="0" err="1" smtClean="0">
                <a:solidFill>
                  <a:schemeClr val="tx2">
                    <a:lumMod val="10000"/>
                  </a:schemeClr>
                </a:solidFill>
              </a:rPr>
              <a:t>là</a:t>
            </a:r>
            <a:endParaRPr lang="en-US" sz="1800" dirty="0">
              <a:solidFill>
                <a:schemeClr val="tx2">
                  <a:lumMod val="10000"/>
                </a:schemeClr>
              </a:solidFill>
            </a:endParaRPr>
          </a:p>
        </p:txBody>
      </p:sp>
      <p:sp>
        <p:nvSpPr>
          <p:cNvPr id="13" name="Rounded Rectangle 12"/>
          <p:cNvSpPr/>
          <p:nvPr/>
        </p:nvSpPr>
        <p:spPr>
          <a:xfrm>
            <a:off x="4059607" y="3616050"/>
            <a:ext cx="1852096" cy="90376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1800" dirty="0" err="1" smtClean="0">
                <a:solidFill>
                  <a:schemeClr val="tx2">
                    <a:lumMod val="10000"/>
                  </a:schemeClr>
                </a:solidFill>
              </a:rPr>
              <a:t>Dây</a:t>
            </a:r>
            <a:r>
              <a:rPr lang="en-US" sz="1800" dirty="0" smtClean="0">
                <a:solidFill>
                  <a:schemeClr val="tx2">
                    <a:lumMod val="10000"/>
                  </a:schemeClr>
                </a:solidFill>
              </a:rPr>
              <a:t> </a:t>
            </a:r>
            <a:r>
              <a:rPr lang="en-US" sz="1800" dirty="0" err="1" smtClean="0">
                <a:solidFill>
                  <a:schemeClr val="tx2">
                    <a:lumMod val="10000"/>
                  </a:schemeClr>
                </a:solidFill>
              </a:rPr>
              <a:t>đốt</a:t>
            </a:r>
            <a:r>
              <a:rPr lang="en-US" sz="1800" dirty="0" smtClean="0">
                <a:solidFill>
                  <a:schemeClr val="tx2">
                    <a:lumMod val="10000"/>
                  </a:schemeClr>
                </a:solidFill>
              </a:rPr>
              <a:t> </a:t>
            </a:r>
            <a:r>
              <a:rPr lang="en-US" sz="1800" dirty="0" err="1" smtClean="0">
                <a:solidFill>
                  <a:schemeClr val="tx2">
                    <a:lumMod val="10000"/>
                  </a:schemeClr>
                </a:solidFill>
              </a:rPr>
              <a:t>nóng</a:t>
            </a:r>
            <a:endParaRPr lang="en-US" sz="1800" dirty="0">
              <a:solidFill>
                <a:schemeClr val="tx2">
                  <a:lumMod val="10000"/>
                </a:schemeClr>
              </a:solidFill>
            </a:endParaRPr>
          </a:p>
        </p:txBody>
      </p:sp>
      <p:sp>
        <p:nvSpPr>
          <p:cNvPr id="14" name="Rounded Rectangle 13"/>
          <p:cNvSpPr/>
          <p:nvPr/>
        </p:nvSpPr>
        <p:spPr>
          <a:xfrm>
            <a:off x="4059607" y="2022824"/>
            <a:ext cx="1852096" cy="90376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1800" dirty="0" err="1" smtClean="0">
                <a:solidFill>
                  <a:schemeClr val="tx2">
                    <a:lumMod val="10000"/>
                  </a:schemeClr>
                </a:solidFill>
              </a:rPr>
              <a:t>Bộ</a:t>
            </a:r>
            <a:r>
              <a:rPr lang="en-US" sz="1800" dirty="0" smtClean="0">
                <a:solidFill>
                  <a:schemeClr val="tx2">
                    <a:lumMod val="10000"/>
                  </a:schemeClr>
                </a:solidFill>
              </a:rPr>
              <a:t> </a:t>
            </a:r>
            <a:r>
              <a:rPr lang="en-US" sz="1800" dirty="0" err="1" smtClean="0">
                <a:solidFill>
                  <a:schemeClr val="tx2">
                    <a:lumMod val="10000"/>
                  </a:schemeClr>
                </a:solidFill>
              </a:rPr>
              <a:t>điều</a:t>
            </a:r>
            <a:r>
              <a:rPr lang="en-US" sz="1800" dirty="0" smtClean="0">
                <a:solidFill>
                  <a:schemeClr val="tx2">
                    <a:lumMod val="10000"/>
                  </a:schemeClr>
                </a:solidFill>
              </a:rPr>
              <a:t> </a:t>
            </a:r>
            <a:r>
              <a:rPr lang="en-US" sz="1800" dirty="0" err="1" smtClean="0">
                <a:solidFill>
                  <a:schemeClr val="tx2">
                    <a:lumMod val="10000"/>
                  </a:schemeClr>
                </a:solidFill>
              </a:rPr>
              <a:t>chỉnh</a:t>
            </a:r>
            <a:r>
              <a:rPr lang="en-US" sz="1800" dirty="0" smtClean="0">
                <a:solidFill>
                  <a:schemeClr val="tx2">
                    <a:lumMod val="10000"/>
                  </a:schemeClr>
                </a:solidFill>
              </a:rPr>
              <a:t> </a:t>
            </a:r>
            <a:r>
              <a:rPr lang="en-US" sz="1800" dirty="0" err="1" smtClean="0">
                <a:solidFill>
                  <a:schemeClr val="tx2">
                    <a:lumMod val="10000"/>
                  </a:schemeClr>
                </a:solidFill>
              </a:rPr>
              <a:t>nhiệt</a:t>
            </a:r>
            <a:r>
              <a:rPr lang="en-US" sz="1800" dirty="0" smtClean="0">
                <a:solidFill>
                  <a:schemeClr val="tx2">
                    <a:lumMod val="10000"/>
                  </a:schemeClr>
                </a:solidFill>
              </a:rPr>
              <a:t> </a:t>
            </a:r>
            <a:r>
              <a:rPr lang="en-US" sz="1800" dirty="0" err="1" smtClean="0">
                <a:solidFill>
                  <a:schemeClr val="tx2">
                    <a:lumMod val="10000"/>
                  </a:schemeClr>
                </a:solidFill>
              </a:rPr>
              <a:t>độ</a:t>
            </a:r>
            <a:endParaRPr lang="en-US" sz="1800" dirty="0">
              <a:solidFill>
                <a:schemeClr val="tx2">
                  <a:lumMod val="10000"/>
                </a:schemeClr>
              </a:solidFill>
            </a:endParaRPr>
          </a:p>
        </p:txBody>
      </p:sp>
      <p:sp>
        <p:nvSpPr>
          <p:cNvPr id="15" name="Rounded Rectangle 14"/>
          <p:cNvSpPr/>
          <p:nvPr/>
        </p:nvSpPr>
        <p:spPr>
          <a:xfrm>
            <a:off x="1307805" y="3616050"/>
            <a:ext cx="1881963" cy="90376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1800" dirty="0" err="1" smtClean="0">
                <a:solidFill>
                  <a:schemeClr val="tx2">
                    <a:lumMod val="10000"/>
                  </a:schemeClr>
                </a:solidFill>
              </a:rPr>
              <a:t>Bàn</a:t>
            </a:r>
            <a:r>
              <a:rPr lang="en-US" sz="1800" dirty="0" smtClean="0">
                <a:solidFill>
                  <a:schemeClr val="tx2">
                    <a:lumMod val="10000"/>
                  </a:schemeClr>
                </a:solidFill>
              </a:rPr>
              <a:t> </a:t>
            </a:r>
            <a:r>
              <a:rPr lang="en-US" sz="1800" dirty="0" err="1" smtClean="0">
                <a:solidFill>
                  <a:schemeClr val="tx2">
                    <a:lumMod val="10000"/>
                  </a:schemeClr>
                </a:solidFill>
              </a:rPr>
              <a:t>là</a:t>
            </a:r>
            <a:r>
              <a:rPr lang="en-US" sz="1800" dirty="0" smtClean="0">
                <a:solidFill>
                  <a:schemeClr val="tx2">
                    <a:lumMod val="10000"/>
                  </a:schemeClr>
                </a:solidFill>
              </a:rPr>
              <a:t> </a:t>
            </a:r>
            <a:r>
              <a:rPr lang="en-US" sz="1800" dirty="0" err="1" smtClean="0">
                <a:solidFill>
                  <a:schemeClr val="tx2">
                    <a:lumMod val="10000"/>
                  </a:schemeClr>
                </a:solidFill>
              </a:rPr>
              <a:t>nóng</a:t>
            </a:r>
            <a:r>
              <a:rPr lang="en-US" sz="1800" dirty="0" smtClean="0">
                <a:solidFill>
                  <a:schemeClr val="tx2">
                    <a:lumMod val="10000"/>
                  </a:schemeClr>
                </a:solidFill>
              </a:rPr>
              <a:t> </a:t>
            </a:r>
            <a:r>
              <a:rPr lang="en-US" sz="1800" dirty="0" err="1" smtClean="0">
                <a:solidFill>
                  <a:schemeClr val="tx2">
                    <a:lumMod val="10000"/>
                  </a:schemeClr>
                </a:solidFill>
              </a:rPr>
              <a:t>lên</a:t>
            </a:r>
            <a:endParaRPr lang="en-US" sz="1800" dirty="0">
              <a:solidFill>
                <a:schemeClr val="tx2">
                  <a:lumMod val="10000"/>
                </a:schemeClr>
              </a:solidFill>
            </a:endParaRPr>
          </a:p>
        </p:txBody>
      </p:sp>
      <p:cxnSp>
        <p:nvCxnSpPr>
          <p:cNvPr id="12" name="Straight Arrow Connector 11"/>
          <p:cNvCxnSpPr>
            <a:stCxn id="10" idx="3"/>
            <a:endCxn id="14" idx="1"/>
          </p:cNvCxnSpPr>
          <p:nvPr/>
        </p:nvCxnSpPr>
        <p:spPr>
          <a:xfrm>
            <a:off x="3189768" y="2474707"/>
            <a:ext cx="869839"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8" name="Straight Arrow Connector 17"/>
          <p:cNvCxnSpPr/>
          <p:nvPr/>
        </p:nvCxnSpPr>
        <p:spPr>
          <a:xfrm flipH="1">
            <a:off x="3189768" y="4094400"/>
            <a:ext cx="869839"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9" name="Straight Arrow Connector 18"/>
          <p:cNvCxnSpPr>
            <a:stCxn id="14" idx="2"/>
            <a:endCxn id="13" idx="0"/>
          </p:cNvCxnSpPr>
          <p:nvPr/>
        </p:nvCxnSpPr>
        <p:spPr>
          <a:xfrm>
            <a:off x="4985655" y="2926590"/>
            <a:ext cx="0" cy="68946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par>
                                <p:cTn id="13" presetID="22" presetClass="entr" presetSubtype="8"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left)">
                                      <p:cBhvr>
                                        <p:cTn id="15" dur="500"/>
                                        <p:tgtEl>
                                          <p:spTgt spid="12"/>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left)">
                                      <p:cBhvr>
                                        <p:cTn id="18" dur="500"/>
                                        <p:tgtEl>
                                          <p:spTgt spid="14"/>
                                        </p:tgtEl>
                                      </p:cBhvr>
                                    </p:animEffect>
                                  </p:childTnLst>
                                </p:cTn>
                              </p:par>
                              <p:par>
                                <p:cTn id="19" presetID="22" presetClass="entr" presetSubtype="1"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wipe(up)">
                                      <p:cBhvr>
                                        <p:cTn id="21" dur="500"/>
                                        <p:tgtEl>
                                          <p:spTgt spid="19"/>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up)">
                                      <p:cBhvr>
                                        <p:cTn id="24" dur="500"/>
                                        <p:tgtEl>
                                          <p:spTgt spid="13"/>
                                        </p:tgtEl>
                                      </p:cBhvr>
                                    </p:animEffect>
                                  </p:childTnLst>
                                </p:cTn>
                              </p:par>
                              <p:par>
                                <p:cTn id="25" presetID="22" presetClass="entr" presetSubtype="2"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right)">
                                      <p:cBhvr>
                                        <p:cTn id="27" dur="500"/>
                                        <p:tgtEl>
                                          <p:spTgt spid="18"/>
                                        </p:tgtEl>
                                      </p:cBhvr>
                                    </p:animEffect>
                                  </p:childTnLst>
                                </p:cTn>
                              </p:par>
                              <p:par>
                                <p:cTn id="28" presetID="22" presetClass="entr" presetSubtype="2"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ipe(right)">
                                      <p:cBhvr>
                                        <p:cTn id="3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animBg="1"/>
      <p:bldP spid="1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05"/>
        <p:cNvGrpSpPr/>
        <p:nvPr/>
      </p:nvGrpSpPr>
      <p:grpSpPr>
        <a:xfrm>
          <a:off x="0" y="0"/>
          <a:ext cx="0" cy="0"/>
          <a:chOff x="0" y="0"/>
          <a:chExt cx="0" cy="0"/>
        </a:xfrm>
      </p:grpSpPr>
      <p:sp>
        <p:nvSpPr>
          <p:cNvPr id="1608" name="Google Shape;1608;p18"/>
          <p:cNvSpPr txBox="1">
            <a:spLocks noGrp="1"/>
          </p:cNvSpPr>
          <p:nvPr>
            <p:ph type="sldNum" idx="12"/>
          </p:nvPr>
        </p:nvSpPr>
        <p:spPr>
          <a:xfrm>
            <a:off x="8696403" y="4673650"/>
            <a:ext cx="3330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4" name="Rectangle 3"/>
          <p:cNvSpPr/>
          <p:nvPr/>
        </p:nvSpPr>
        <p:spPr>
          <a:xfrm>
            <a:off x="300936" y="1703784"/>
            <a:ext cx="6119527" cy="2862322"/>
          </a:xfrm>
          <a:prstGeom prst="rect">
            <a:avLst/>
          </a:prstGeom>
        </p:spPr>
        <p:txBody>
          <a:bodyPr wrap="square">
            <a:spAutoFit/>
          </a:bodyPr>
          <a:lstStyle/>
          <a:p>
            <a:pPr algn="just">
              <a:lnSpc>
                <a:spcPct val="150000"/>
              </a:lnSpc>
            </a:pPr>
            <a:r>
              <a:rPr lang="vi-VN" sz="2000" dirty="0"/>
              <a:t>Khi cấp điện cho bàn là và xoay bộ điều chỉnh nhiệt độ đến vị trí thích hợp với loại vải cần là, lúc này dòng điện truyền qua dây đốt nóng làm bàn là nóng lên. Bàn là sẽ tự động ngắt và đóng dòng điện truyền qua dây đốt nóng để giữ nhiệt độ luôn ổn định ở giá trị nhiệt độ đã đặt trước.</a:t>
            </a:r>
            <a:endParaRPr lang="en-US" sz="2000" dirty="0"/>
          </a:p>
        </p:txBody>
      </p:sp>
      <p:sp>
        <p:nvSpPr>
          <p:cNvPr id="5" name="TextBox 4"/>
          <p:cNvSpPr txBox="1"/>
          <p:nvPr/>
        </p:nvSpPr>
        <p:spPr>
          <a:xfrm>
            <a:off x="957944" y="463561"/>
            <a:ext cx="3729520" cy="461665"/>
          </a:xfrm>
          <a:prstGeom prst="rect">
            <a:avLst/>
          </a:prstGeom>
          <a:noFill/>
        </p:spPr>
        <p:txBody>
          <a:bodyPr wrap="square" rtlCol="0">
            <a:spAutoFit/>
          </a:bodyPr>
          <a:lstStyle/>
          <a:p>
            <a:r>
              <a:rPr lang="en-US" sz="2400" b="1" dirty="0" smtClean="0">
                <a:solidFill>
                  <a:srgbClr val="FF0000"/>
                </a:solidFill>
              </a:rPr>
              <a:t>b. </a:t>
            </a:r>
            <a:r>
              <a:rPr lang="en-US" sz="2400" b="1" dirty="0" err="1" smtClean="0">
                <a:solidFill>
                  <a:srgbClr val="FF0000"/>
                </a:solidFill>
              </a:rPr>
              <a:t>Nguyên</a:t>
            </a:r>
            <a:r>
              <a:rPr lang="en-US" sz="2400" b="1" dirty="0" smtClean="0">
                <a:solidFill>
                  <a:srgbClr val="FF0000"/>
                </a:solidFill>
              </a:rPr>
              <a:t> </a:t>
            </a:r>
            <a:r>
              <a:rPr lang="en-US" sz="2400" b="1" dirty="0" err="1" smtClean="0">
                <a:solidFill>
                  <a:srgbClr val="FF0000"/>
                </a:solidFill>
              </a:rPr>
              <a:t>lí</a:t>
            </a:r>
            <a:r>
              <a:rPr lang="en-US" sz="2400" b="1" dirty="0" smtClean="0">
                <a:solidFill>
                  <a:srgbClr val="FF0000"/>
                </a:solidFill>
              </a:rPr>
              <a:t> </a:t>
            </a:r>
            <a:r>
              <a:rPr lang="en-US" sz="2400" b="1" dirty="0" err="1" smtClean="0">
                <a:solidFill>
                  <a:srgbClr val="FF0000"/>
                </a:solidFill>
              </a:rPr>
              <a:t>làm</a:t>
            </a:r>
            <a:r>
              <a:rPr lang="en-US" sz="2400" b="1" dirty="0" smtClean="0">
                <a:solidFill>
                  <a:srgbClr val="FF0000"/>
                </a:solidFill>
              </a:rPr>
              <a:t> </a:t>
            </a:r>
            <a:r>
              <a:rPr lang="en-US" sz="2400" b="1" dirty="0" err="1" smtClean="0">
                <a:solidFill>
                  <a:srgbClr val="FF0000"/>
                </a:solidFill>
              </a:rPr>
              <a:t>việc</a:t>
            </a:r>
            <a:endParaRPr lang="en-US" sz="2400" b="1" dirty="0">
              <a:solidFill>
                <a:srgbClr val="FF0000"/>
              </a:solidFill>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fld id="{00000000-1234-1234-1234-123412341234}" type="slidenum">
              <a:rPr lang="en" smtClean="0">
                <a:solidFill>
                  <a:srgbClr val="26303D"/>
                </a:solidFill>
              </a:rPr>
              <a:pPr/>
              <a:t>8</a:t>
            </a:fld>
            <a:endParaRPr lang="en">
              <a:solidFill>
                <a:srgbClr val="26303D"/>
              </a:solidFill>
            </a:endParaRPr>
          </a:p>
        </p:txBody>
      </p:sp>
      <p:sp>
        <p:nvSpPr>
          <p:cNvPr id="5" name="Rounded Rectangle 4"/>
          <p:cNvSpPr/>
          <p:nvPr/>
        </p:nvSpPr>
        <p:spPr>
          <a:xfrm>
            <a:off x="3863083" y="719191"/>
            <a:ext cx="1535987" cy="565079"/>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E3EAEB">
                    <a:lumMod val="10000"/>
                  </a:srgbClr>
                </a:solidFill>
              </a:rPr>
              <a:t>KẾT LUẬN</a:t>
            </a:r>
            <a:endParaRPr lang="en-US" sz="2000" b="1" dirty="0">
              <a:solidFill>
                <a:srgbClr val="E3EAEB">
                  <a:lumMod val="10000"/>
                </a:srgbClr>
              </a:solidFill>
            </a:endParaRPr>
          </a:p>
        </p:txBody>
      </p:sp>
      <p:sp>
        <p:nvSpPr>
          <p:cNvPr id="3" name="Rectangle 2"/>
          <p:cNvSpPr/>
          <p:nvPr/>
        </p:nvSpPr>
        <p:spPr>
          <a:xfrm>
            <a:off x="468086" y="1566363"/>
            <a:ext cx="8305800" cy="3000821"/>
          </a:xfrm>
          <a:prstGeom prst="rect">
            <a:avLst/>
          </a:prstGeom>
        </p:spPr>
        <p:txBody>
          <a:bodyPr wrap="square">
            <a:spAutoFit/>
          </a:bodyPr>
          <a:lstStyle/>
          <a:p>
            <a:pPr algn="just">
              <a:lnSpc>
                <a:spcPct val="150000"/>
              </a:lnSpc>
            </a:pPr>
            <a:r>
              <a:rPr lang="vi-VN" sz="1800" u="sng" dirty="0">
                <a:solidFill>
                  <a:srgbClr val="0000CC"/>
                </a:solidFill>
              </a:rPr>
              <a:t>- Kí hiệu trên bộ điều chỉnh:</a:t>
            </a:r>
          </a:p>
          <a:p>
            <a:pPr marL="285750" indent="-285750" algn="just">
              <a:lnSpc>
                <a:spcPct val="150000"/>
              </a:lnSpc>
              <a:buFont typeface="Wingdings" panose="05000000000000000000" pitchFamily="2" charset="2"/>
              <a:buChar char="Ø"/>
            </a:pPr>
            <a:r>
              <a:rPr lang="vi-VN" sz="1800" b="1" dirty="0" smtClean="0"/>
              <a:t>Kí </a:t>
            </a:r>
            <a:r>
              <a:rPr lang="vi-VN" sz="1800" b="1" dirty="0"/>
              <a:t>hiệu NYLON: </a:t>
            </a:r>
            <a:r>
              <a:rPr lang="vi-VN" sz="1800" dirty="0"/>
              <a:t>vị trí đặt nhiệt độ bàn là phù hợp với nhóm quần áo may bằng vải nylon.</a:t>
            </a:r>
          </a:p>
          <a:p>
            <a:pPr marL="285750" indent="-285750" algn="just">
              <a:lnSpc>
                <a:spcPct val="150000"/>
              </a:lnSpc>
              <a:buFont typeface="Wingdings" panose="05000000000000000000" pitchFamily="2" charset="2"/>
              <a:buChar char="Ø"/>
            </a:pPr>
            <a:r>
              <a:rPr lang="vi-VN" sz="1800" b="1" dirty="0" smtClean="0"/>
              <a:t>Kí </a:t>
            </a:r>
            <a:r>
              <a:rPr lang="vi-VN" sz="1800" b="1" dirty="0"/>
              <a:t>hiệu SILK: </a:t>
            </a:r>
            <a:r>
              <a:rPr lang="vi-VN" sz="1800" dirty="0"/>
              <a:t>vị trí đặt nhiệt độ bàn là phù hợp nhiệt độ của bàn là với nhóm quần áo may bằng vải lụa, tơ tằm.</a:t>
            </a:r>
          </a:p>
          <a:p>
            <a:pPr marL="285750" indent="-285750" algn="just">
              <a:lnSpc>
                <a:spcPct val="150000"/>
              </a:lnSpc>
              <a:buFont typeface="Wingdings" panose="05000000000000000000" pitchFamily="2" charset="2"/>
              <a:buChar char="Ø"/>
            </a:pPr>
            <a:r>
              <a:rPr lang="vi-VN" sz="1800" b="1" dirty="0" smtClean="0"/>
              <a:t>Kí </a:t>
            </a:r>
            <a:r>
              <a:rPr lang="vi-VN" sz="1800" b="1" dirty="0"/>
              <a:t>hiệu WOOL: </a:t>
            </a:r>
            <a:r>
              <a:rPr lang="vi-VN" sz="1800" dirty="0"/>
              <a:t>vị trí đặt nhiệt độ bàn là phù hợp với nhóm quần áo may </a:t>
            </a:r>
            <a:r>
              <a:rPr lang="vi-VN" sz="1800" dirty="0" smtClean="0"/>
              <a:t>bằng</a:t>
            </a:r>
            <a:r>
              <a:rPr lang="en-US" sz="1800" dirty="0" smtClean="0"/>
              <a:t> </a:t>
            </a:r>
            <a:r>
              <a:rPr lang="vi-VN" sz="1800" dirty="0" smtClean="0"/>
              <a:t>vải </a:t>
            </a:r>
            <a:r>
              <a:rPr lang="vi-VN" sz="1800" dirty="0"/>
              <a:t>len.</a:t>
            </a:r>
          </a:p>
        </p:txBody>
      </p:sp>
    </p:spTree>
    <p:extLst>
      <p:ext uri="{BB962C8B-B14F-4D97-AF65-F5344CB8AC3E}">
        <p14:creationId xmlns:p14="http://schemas.microsoft.com/office/powerpoint/2010/main" val="27684398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500"/>
                                        <p:tgtEl>
                                          <p:spTgt spid="3">
                                            <p:txEl>
                                              <p:pRg st="1" end="1"/>
                                            </p:txEl>
                                          </p:spTgt>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500"/>
                                        <p:tgtEl>
                                          <p:spTgt spid="3">
                                            <p:txEl>
                                              <p:pRg st="2" end="2"/>
                                            </p:txEl>
                                          </p:spTgt>
                                        </p:tgtEl>
                                      </p:cBhvr>
                                    </p:animEffect>
                                  </p:childTnLst>
                                </p:cTn>
                              </p:par>
                              <p:par>
                                <p:cTn id="20" presetID="50" presetClass="entr" presetSubtype="0" decel="10000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3"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fld id="{00000000-1234-1234-1234-123412341234}" type="slidenum">
              <a:rPr lang="en" smtClean="0">
                <a:solidFill>
                  <a:srgbClr val="26303D"/>
                </a:solidFill>
              </a:rPr>
              <a:pPr/>
              <a:t>9</a:t>
            </a:fld>
            <a:endParaRPr lang="en">
              <a:solidFill>
                <a:srgbClr val="26303D"/>
              </a:solidFill>
            </a:endParaRPr>
          </a:p>
        </p:txBody>
      </p:sp>
      <p:sp>
        <p:nvSpPr>
          <p:cNvPr id="5" name="Rounded Rectangle 4"/>
          <p:cNvSpPr/>
          <p:nvPr/>
        </p:nvSpPr>
        <p:spPr>
          <a:xfrm>
            <a:off x="3863083" y="719191"/>
            <a:ext cx="1535987" cy="565079"/>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E3EAEB">
                    <a:lumMod val="10000"/>
                  </a:srgbClr>
                </a:solidFill>
              </a:rPr>
              <a:t>KẾT LUẬN</a:t>
            </a:r>
            <a:endParaRPr lang="en-US" sz="2000" b="1" dirty="0">
              <a:solidFill>
                <a:srgbClr val="E3EAEB">
                  <a:lumMod val="10000"/>
                </a:srgbClr>
              </a:solidFill>
            </a:endParaRPr>
          </a:p>
        </p:txBody>
      </p:sp>
      <p:sp>
        <p:nvSpPr>
          <p:cNvPr id="3" name="Rectangle 2"/>
          <p:cNvSpPr/>
          <p:nvPr/>
        </p:nvSpPr>
        <p:spPr>
          <a:xfrm>
            <a:off x="195943" y="1669105"/>
            <a:ext cx="8500460" cy="2585323"/>
          </a:xfrm>
          <a:prstGeom prst="rect">
            <a:avLst/>
          </a:prstGeom>
        </p:spPr>
        <p:txBody>
          <a:bodyPr wrap="square">
            <a:spAutoFit/>
          </a:bodyPr>
          <a:lstStyle/>
          <a:p>
            <a:pPr marL="342900" indent="-342900" algn="just">
              <a:lnSpc>
                <a:spcPct val="150000"/>
              </a:lnSpc>
              <a:buFont typeface="Wingdings" panose="05000000000000000000" pitchFamily="2" charset="2"/>
              <a:buChar char="Ø"/>
            </a:pPr>
            <a:r>
              <a:rPr lang="nl-NL" sz="1800" b="1" dirty="0" smtClean="0"/>
              <a:t>Kí </a:t>
            </a:r>
            <a:r>
              <a:rPr lang="nl-NL" sz="1800" b="1" dirty="0"/>
              <a:t>hiệu COTTON: </a:t>
            </a:r>
            <a:r>
              <a:rPr lang="nl-NL" sz="1800" dirty="0"/>
              <a:t>vị trí đặt nhiệt độ bàn là phù hợp với nhớm quần áo may bằng vải bông (vải cotton).</a:t>
            </a:r>
            <a:endParaRPr lang="en-US" sz="1800" dirty="0"/>
          </a:p>
          <a:p>
            <a:pPr marL="342900" indent="-342900" algn="just">
              <a:lnSpc>
                <a:spcPct val="150000"/>
              </a:lnSpc>
              <a:buFont typeface="Wingdings" panose="05000000000000000000" pitchFamily="2" charset="2"/>
              <a:buChar char="Ø"/>
            </a:pPr>
            <a:r>
              <a:rPr lang="nl-NL" sz="1800" b="1" dirty="0" smtClean="0"/>
              <a:t>Kí </a:t>
            </a:r>
            <a:r>
              <a:rPr lang="nl-NL" sz="1800" b="1" dirty="0"/>
              <a:t>hiệu LINEN: </a:t>
            </a:r>
            <a:r>
              <a:rPr lang="nl-NL" sz="1800" dirty="0"/>
              <a:t>vị trí đặt nhiệt độ bàn là phù hợp với nhóm quần áo may bằng vải lanh (vải linen).</a:t>
            </a:r>
            <a:endParaRPr lang="en-US" sz="1800" dirty="0"/>
          </a:p>
          <a:p>
            <a:pPr marL="342900" indent="-342900" algn="just">
              <a:lnSpc>
                <a:spcPct val="150000"/>
              </a:lnSpc>
              <a:buFont typeface="Wingdings" panose="05000000000000000000" pitchFamily="2" charset="2"/>
              <a:buChar char="Ø"/>
            </a:pPr>
            <a:r>
              <a:rPr lang="nl-NL" sz="1800" b="1" dirty="0" smtClean="0"/>
              <a:t>Kí </a:t>
            </a:r>
            <a:r>
              <a:rPr lang="nl-NL" sz="1800" b="1" dirty="0"/>
              <a:t>hiệu MAX</a:t>
            </a:r>
            <a:r>
              <a:rPr lang="nl-NL" sz="1800" dirty="0"/>
              <a:t>: vị trí đặt nhiệt độ bàn là ở mức cao nhất.</a:t>
            </a:r>
            <a:endParaRPr lang="en-US" sz="1800" dirty="0"/>
          </a:p>
          <a:p>
            <a:pPr marL="342900" indent="-342900" algn="just">
              <a:lnSpc>
                <a:spcPct val="150000"/>
              </a:lnSpc>
              <a:buFont typeface="Wingdings" panose="05000000000000000000" pitchFamily="2" charset="2"/>
              <a:buChar char="Ø"/>
            </a:pPr>
            <a:r>
              <a:rPr lang="nl-NL" sz="1800" b="1" dirty="0" smtClean="0"/>
              <a:t>Kí </a:t>
            </a:r>
            <a:r>
              <a:rPr lang="nl-NL" sz="1800" b="1" dirty="0"/>
              <a:t>hiệu MIN: </a:t>
            </a:r>
            <a:r>
              <a:rPr lang="nl-NL" sz="1800" dirty="0"/>
              <a:t>vị trí đặt nhiệt độ bàn là ở mức thấp </a:t>
            </a:r>
            <a:r>
              <a:rPr lang="nl-NL" sz="1800" dirty="0" smtClean="0"/>
              <a:t>nhất</a:t>
            </a:r>
            <a:r>
              <a:rPr lang="en-US" sz="1800" dirty="0" smtClean="0"/>
              <a:t>.</a:t>
            </a:r>
            <a:endParaRPr lang="en-US" sz="1800" dirty="0"/>
          </a:p>
        </p:txBody>
      </p:sp>
    </p:spTree>
    <p:extLst>
      <p:ext uri="{BB962C8B-B14F-4D97-AF65-F5344CB8AC3E}">
        <p14:creationId xmlns:p14="http://schemas.microsoft.com/office/powerpoint/2010/main" val="2483905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anim calcmode="lin" valueType="num">
                                      <p:cBhvr>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anim calcmode="lin" valueType="num">
                                      <p:cBhvr>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anim calcmode="lin" valueType="num">
                                      <p:cBhvr>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phesus template">
  <a:themeElements>
    <a:clrScheme name="Custom 347">
      <a:dk1>
        <a:srgbClr val="26303D"/>
      </a:dk1>
      <a:lt1>
        <a:srgbClr val="FFFFFF"/>
      </a:lt1>
      <a:dk2>
        <a:srgbClr val="848E91"/>
      </a:dk2>
      <a:lt2>
        <a:srgbClr val="E3EAEB"/>
      </a:lt2>
      <a:accent1>
        <a:srgbClr val="1594B5"/>
      </a:accent1>
      <a:accent2>
        <a:srgbClr val="8ACBD1"/>
      </a:accent2>
      <a:accent3>
        <a:srgbClr val="AFD3AB"/>
      </a:accent3>
      <a:accent4>
        <a:srgbClr val="EBDE4F"/>
      </a:accent4>
      <a:accent5>
        <a:srgbClr val="A9AD9A"/>
      </a:accent5>
      <a:accent6>
        <a:srgbClr val="5D767C"/>
      </a:accent6>
      <a:hlink>
        <a:srgbClr val="26303D"/>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575</Words>
  <Application>Microsoft Office PowerPoint</Application>
  <PresentationFormat>On-screen Show (16:9)</PresentationFormat>
  <Paragraphs>68</Paragraphs>
  <Slides>11</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Wingdings</vt:lpstr>
      <vt:lpstr>Arial</vt:lpstr>
      <vt:lpstr>Encode Sans Semi Condensed Light</vt:lpstr>
      <vt:lpstr>Times New Roman</vt:lpstr>
      <vt:lpstr>Amatic SC</vt:lpstr>
      <vt:lpstr>Encode Sans Semi Condensed</vt:lpstr>
      <vt:lpstr>Calibri</vt:lpstr>
      <vt:lpstr>Ephesus template</vt:lpstr>
      <vt:lpstr>CHƯƠNG 4: ĐỒ DÙNG ĐIỆN TRONG GIA ĐÌNH</vt:lpstr>
      <vt:lpstr>NỘI DUNG BÀI HỌC</vt:lpstr>
      <vt:lpstr>PowerPoint Presentation</vt:lpstr>
      <vt:lpstr>PowerPoint Presentation</vt:lpstr>
      <vt:lpstr>- Thông số kĩ thuật:</vt:lpstr>
      <vt:lpstr>PowerPoint Presentation</vt:lpstr>
      <vt:lpstr>PowerPoint Presentation</vt:lpstr>
      <vt:lpstr>PowerPoint Presentation</vt:lpstr>
      <vt:lpstr>PowerPoint Presentation</vt:lpstr>
      <vt:lpstr>PowerPoint Presentation</vt:lpstr>
      <vt:lpstr>HƯỚNG DẪN VỀ NHÀ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User</dc:creator>
  <cp:lastModifiedBy>Ha Le Minh</cp:lastModifiedBy>
  <cp:revision>30</cp:revision>
  <dcterms:modified xsi:type="dcterms:W3CDTF">2023-04-09T08:31:38Z</dcterms:modified>
</cp:coreProperties>
</file>