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29"/>
  </p:notesMasterIdLst>
  <p:sldIdLst>
    <p:sldId id="425" r:id="rId3"/>
    <p:sldId id="429" r:id="rId4"/>
    <p:sldId id="431" r:id="rId5"/>
    <p:sldId id="419" r:id="rId6"/>
    <p:sldId id="432" r:id="rId7"/>
    <p:sldId id="433" r:id="rId8"/>
    <p:sldId id="434" r:id="rId9"/>
    <p:sldId id="435" r:id="rId10"/>
    <p:sldId id="436" r:id="rId11"/>
    <p:sldId id="437" r:id="rId12"/>
    <p:sldId id="428" r:id="rId13"/>
    <p:sldId id="372" r:id="rId14"/>
    <p:sldId id="371" r:id="rId15"/>
    <p:sldId id="373" r:id="rId16"/>
    <p:sldId id="375" r:id="rId17"/>
    <p:sldId id="376" r:id="rId18"/>
    <p:sldId id="377" r:id="rId19"/>
    <p:sldId id="379" r:id="rId20"/>
    <p:sldId id="380" r:id="rId21"/>
    <p:sldId id="381" r:id="rId22"/>
    <p:sldId id="398" r:id="rId23"/>
    <p:sldId id="384" r:id="rId24"/>
    <p:sldId id="386" r:id="rId25"/>
    <p:sldId id="387" r:id="rId26"/>
    <p:sldId id="403" r:id="rId27"/>
    <p:sldId id="3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ần Vương" initials="TV" lastIdx="2" clrIdx="0">
    <p:extLst>
      <p:ext uri="{19B8F6BF-5375-455C-9EA6-DF929625EA0E}">
        <p15:presenceInfo xmlns:p15="http://schemas.microsoft.com/office/powerpoint/2012/main" userId="460b375675fa14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C0404"/>
    <a:srgbClr val="FFFF00"/>
    <a:srgbClr val="FF9966"/>
    <a:srgbClr val="CC00CC"/>
    <a:srgbClr val="FF7C80"/>
    <a:srgbClr val="33CC33"/>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2" autoAdjust="0"/>
    <p:restoredTop sz="99420" autoAdjust="0"/>
  </p:normalViewPr>
  <p:slideViewPr>
    <p:cSldViewPr>
      <p:cViewPr varScale="1">
        <p:scale>
          <a:sx n="53" d="100"/>
          <a:sy n="53" d="100"/>
        </p:scale>
        <p:origin x="470" y="2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0E83699-2769-4EEB-9E1A-9715BA9184B8}" type="datetimeFigureOut">
              <a:rPr lang="en-US"/>
              <a:pPr>
                <a:defRPr/>
              </a:pPr>
              <a:t>5/20/2021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F2562AC-4C88-4A6C-B077-90ACA0393644}" type="slidenum">
              <a:rPr lang="en-US"/>
              <a:pPr>
                <a:defRPr/>
              </a:pPr>
              <a:t>‹#›</a:t>
            </a:fld>
            <a:endParaRPr lang="en-US"/>
          </a:p>
        </p:txBody>
      </p:sp>
    </p:spTree>
    <p:extLst>
      <p:ext uri="{BB962C8B-B14F-4D97-AF65-F5344CB8AC3E}">
        <p14:creationId xmlns:p14="http://schemas.microsoft.com/office/powerpoint/2010/main" val="27843603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13</a:t>
            </a:fld>
            <a:endParaRPr lang="en-US"/>
          </a:p>
        </p:txBody>
      </p:sp>
    </p:spTree>
    <p:extLst>
      <p:ext uri="{BB962C8B-B14F-4D97-AF65-F5344CB8AC3E}">
        <p14:creationId xmlns:p14="http://schemas.microsoft.com/office/powerpoint/2010/main" val="1376001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22</a:t>
            </a:fld>
            <a:endParaRPr lang="en-US"/>
          </a:p>
        </p:txBody>
      </p:sp>
    </p:spTree>
    <p:extLst>
      <p:ext uri="{BB962C8B-B14F-4D97-AF65-F5344CB8AC3E}">
        <p14:creationId xmlns:p14="http://schemas.microsoft.com/office/powerpoint/2010/main" val="2740302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23</a:t>
            </a:fld>
            <a:endParaRPr lang="en-US"/>
          </a:p>
        </p:txBody>
      </p:sp>
    </p:spTree>
    <p:extLst>
      <p:ext uri="{BB962C8B-B14F-4D97-AF65-F5344CB8AC3E}">
        <p14:creationId xmlns:p14="http://schemas.microsoft.com/office/powerpoint/2010/main" val="255447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24</a:t>
            </a:fld>
            <a:endParaRPr lang="en-US"/>
          </a:p>
        </p:txBody>
      </p:sp>
    </p:spTree>
    <p:extLst>
      <p:ext uri="{BB962C8B-B14F-4D97-AF65-F5344CB8AC3E}">
        <p14:creationId xmlns:p14="http://schemas.microsoft.com/office/powerpoint/2010/main" val="116777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25</a:t>
            </a:fld>
            <a:endParaRPr lang="en-US"/>
          </a:p>
        </p:txBody>
      </p:sp>
    </p:spTree>
    <p:extLst>
      <p:ext uri="{BB962C8B-B14F-4D97-AF65-F5344CB8AC3E}">
        <p14:creationId xmlns:p14="http://schemas.microsoft.com/office/powerpoint/2010/main" val="192490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26</a:t>
            </a:fld>
            <a:endParaRPr lang="en-US"/>
          </a:p>
        </p:txBody>
      </p:sp>
    </p:spTree>
    <p:extLst>
      <p:ext uri="{BB962C8B-B14F-4D97-AF65-F5344CB8AC3E}">
        <p14:creationId xmlns:p14="http://schemas.microsoft.com/office/powerpoint/2010/main" val="207036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14</a:t>
            </a:fld>
            <a:endParaRPr lang="en-US"/>
          </a:p>
        </p:txBody>
      </p:sp>
    </p:spTree>
    <p:extLst>
      <p:ext uri="{BB962C8B-B14F-4D97-AF65-F5344CB8AC3E}">
        <p14:creationId xmlns:p14="http://schemas.microsoft.com/office/powerpoint/2010/main" val="51938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15</a:t>
            </a:fld>
            <a:endParaRPr lang="en-US"/>
          </a:p>
        </p:txBody>
      </p:sp>
    </p:spTree>
    <p:extLst>
      <p:ext uri="{BB962C8B-B14F-4D97-AF65-F5344CB8AC3E}">
        <p14:creationId xmlns:p14="http://schemas.microsoft.com/office/powerpoint/2010/main" val="243521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16</a:t>
            </a:fld>
            <a:endParaRPr lang="en-US"/>
          </a:p>
        </p:txBody>
      </p:sp>
    </p:spTree>
    <p:extLst>
      <p:ext uri="{BB962C8B-B14F-4D97-AF65-F5344CB8AC3E}">
        <p14:creationId xmlns:p14="http://schemas.microsoft.com/office/powerpoint/2010/main" val="403033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17</a:t>
            </a:fld>
            <a:endParaRPr lang="en-US"/>
          </a:p>
        </p:txBody>
      </p:sp>
    </p:spTree>
    <p:extLst>
      <p:ext uri="{BB962C8B-B14F-4D97-AF65-F5344CB8AC3E}">
        <p14:creationId xmlns:p14="http://schemas.microsoft.com/office/powerpoint/2010/main" val="150556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18</a:t>
            </a:fld>
            <a:endParaRPr lang="en-US"/>
          </a:p>
        </p:txBody>
      </p:sp>
    </p:spTree>
    <p:extLst>
      <p:ext uri="{BB962C8B-B14F-4D97-AF65-F5344CB8AC3E}">
        <p14:creationId xmlns:p14="http://schemas.microsoft.com/office/powerpoint/2010/main" val="153876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19</a:t>
            </a:fld>
            <a:endParaRPr lang="en-US"/>
          </a:p>
        </p:txBody>
      </p:sp>
    </p:spTree>
    <p:extLst>
      <p:ext uri="{BB962C8B-B14F-4D97-AF65-F5344CB8AC3E}">
        <p14:creationId xmlns:p14="http://schemas.microsoft.com/office/powerpoint/2010/main" val="242878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20</a:t>
            </a:fld>
            <a:endParaRPr lang="en-US"/>
          </a:p>
        </p:txBody>
      </p:sp>
    </p:spTree>
    <p:extLst>
      <p:ext uri="{BB962C8B-B14F-4D97-AF65-F5344CB8AC3E}">
        <p14:creationId xmlns:p14="http://schemas.microsoft.com/office/powerpoint/2010/main" val="386705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21</a:t>
            </a:fld>
            <a:endParaRPr lang="en-US"/>
          </a:p>
        </p:txBody>
      </p:sp>
    </p:spTree>
    <p:extLst>
      <p:ext uri="{BB962C8B-B14F-4D97-AF65-F5344CB8AC3E}">
        <p14:creationId xmlns:p14="http://schemas.microsoft.com/office/powerpoint/2010/main" val="333950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3F771B-E283-4029-930B-07B53AE623D0}" type="slidenum">
              <a:rPr lang="en-US" smtClean="0"/>
              <a:pPr>
                <a:defRPr/>
              </a:pPr>
              <a:t>‹#›</a:t>
            </a:fld>
            <a:endParaRPr lang="en-US"/>
          </a:p>
        </p:txBody>
      </p:sp>
    </p:spTree>
    <p:extLst>
      <p:ext uri="{BB962C8B-B14F-4D97-AF65-F5344CB8AC3E}">
        <p14:creationId xmlns:p14="http://schemas.microsoft.com/office/powerpoint/2010/main" val="248854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79BCA9-C19A-44D3-A822-93FECCA7252F}" type="slidenum">
              <a:rPr lang="en-US" smtClean="0"/>
              <a:pPr>
                <a:defRPr/>
              </a:pPr>
              <a:t>‹#›</a:t>
            </a:fld>
            <a:endParaRPr lang="en-US"/>
          </a:p>
        </p:txBody>
      </p:sp>
    </p:spTree>
    <p:extLst>
      <p:ext uri="{BB962C8B-B14F-4D97-AF65-F5344CB8AC3E}">
        <p14:creationId xmlns:p14="http://schemas.microsoft.com/office/powerpoint/2010/main" val="102855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A3164C-FEB9-4B30-A3DC-116AD0E32C48}" type="slidenum">
              <a:rPr lang="en-US" smtClean="0"/>
              <a:pPr>
                <a:defRPr/>
              </a:pPr>
              <a:t>‹#›</a:t>
            </a:fld>
            <a:endParaRPr lang="en-US"/>
          </a:p>
        </p:txBody>
      </p:sp>
    </p:spTree>
    <p:extLst>
      <p:ext uri="{BB962C8B-B14F-4D97-AF65-F5344CB8AC3E}">
        <p14:creationId xmlns:p14="http://schemas.microsoft.com/office/powerpoint/2010/main" val="340613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32D13F-9636-4B3C-9919-0C245247A4E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C795DF-3038-4DDA-B009-05ED4DA0FCF6}" type="datetime1">
              <a:rPr lang="en-US" smtClean="0">
                <a:solidFill>
                  <a:prstClr val="black">
                    <a:tint val="75000"/>
                  </a:prstClr>
                </a:solidFill>
              </a:rPr>
              <a:pPr/>
              <a:t>5/20/2021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22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987-9DF6-4BD6-86DF-BF056AAD2C53}" type="datetime1">
              <a:rPr lang="en-US" smtClean="0">
                <a:solidFill>
                  <a:prstClr val="black">
                    <a:tint val="75000"/>
                  </a:prstClr>
                </a:solidFill>
              </a:rPr>
              <a:pPr/>
              <a:t>5/20/2021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42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A44537-4B86-4FE7-B9DD-824A35F6B043}" type="datetime1">
              <a:rPr lang="en-US" smtClean="0">
                <a:solidFill>
                  <a:prstClr val="black">
                    <a:tint val="75000"/>
                  </a:prstClr>
                </a:solidFill>
              </a:rPr>
              <a:pPr/>
              <a:t>5/20/2021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19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3E230-A855-4CBE-B1E7-5ADE8B846FAD}" type="datetime1">
              <a:rPr lang="en-US" smtClean="0">
                <a:solidFill>
                  <a:prstClr val="black">
                    <a:tint val="75000"/>
                  </a:prstClr>
                </a:solidFill>
              </a:rPr>
              <a:pPr/>
              <a:t>5/20/2021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92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36F916-B1A5-42D8-8725-D178C6BBA7AA}" type="datetime1">
              <a:rPr lang="en-US" smtClean="0">
                <a:solidFill>
                  <a:prstClr val="black">
                    <a:tint val="75000"/>
                  </a:prstClr>
                </a:solidFill>
              </a:rPr>
              <a:pPr/>
              <a:t>5/20/2021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9E09AD-EE79-4905-AAEB-F6093383C01B}" type="datetime1">
              <a:rPr lang="en-US" smtClean="0">
                <a:solidFill>
                  <a:prstClr val="black">
                    <a:tint val="75000"/>
                  </a:prstClr>
                </a:solidFill>
              </a:rPr>
              <a:pPr/>
              <a:t>5/20/2021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68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F273C-3D2C-44DB-A31C-DC31328F1516}" type="datetime1">
              <a:rPr lang="en-US" smtClean="0">
                <a:solidFill>
                  <a:prstClr val="black">
                    <a:tint val="75000"/>
                  </a:prstClr>
                </a:solidFill>
              </a:rPr>
              <a:pPr/>
              <a:t>5/20/2021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52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4D151E-D75A-4CF6-8B12-9796D0D5465F}" type="slidenum">
              <a:rPr lang="en-US" smtClean="0"/>
              <a:pPr>
                <a:defRPr/>
              </a:pPr>
              <a:t>‹#›</a:t>
            </a:fld>
            <a:endParaRPr lang="en-US"/>
          </a:p>
        </p:txBody>
      </p:sp>
    </p:spTree>
    <p:extLst>
      <p:ext uri="{BB962C8B-B14F-4D97-AF65-F5344CB8AC3E}">
        <p14:creationId xmlns:p14="http://schemas.microsoft.com/office/powerpoint/2010/main" val="2442505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8F2F93-9B10-49C7-A8BD-C8BE7A521600}" type="datetime1">
              <a:rPr lang="en-US" smtClean="0">
                <a:solidFill>
                  <a:prstClr val="black">
                    <a:tint val="75000"/>
                  </a:prstClr>
                </a:solidFill>
              </a:rPr>
              <a:pPr/>
              <a:t>5/20/2021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67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AECC46-435A-471D-BC28-D53E2C1AC3EE}" type="datetime1">
              <a:rPr lang="en-US" smtClean="0">
                <a:solidFill>
                  <a:prstClr val="black">
                    <a:tint val="75000"/>
                  </a:prstClr>
                </a:solidFill>
              </a:rPr>
              <a:pPr/>
              <a:t>5/20/2021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0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4D28F-30D7-4A1B-B497-1948D0A73A84}" type="datetime1">
              <a:rPr lang="en-US" smtClean="0">
                <a:solidFill>
                  <a:prstClr val="black">
                    <a:tint val="75000"/>
                  </a:prstClr>
                </a:solidFill>
              </a:rPr>
              <a:pPr/>
              <a:t>5/20/2021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4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06BCB0-71D6-444A-9004-89B002A83816}" type="datetime1">
              <a:rPr lang="en-US" smtClean="0">
                <a:solidFill>
                  <a:prstClr val="black">
                    <a:tint val="75000"/>
                  </a:prstClr>
                </a:solidFill>
              </a:rPr>
              <a:pPr/>
              <a:t>5/20/2021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F39893-9E64-48C2-A875-FDEE4D2A4104}" type="slidenum">
              <a:rPr lang="en-US" smtClean="0"/>
              <a:pPr>
                <a:defRPr/>
              </a:pPr>
              <a:t>‹#›</a:t>
            </a:fld>
            <a:endParaRPr lang="en-US"/>
          </a:p>
        </p:txBody>
      </p:sp>
    </p:spTree>
    <p:extLst>
      <p:ext uri="{BB962C8B-B14F-4D97-AF65-F5344CB8AC3E}">
        <p14:creationId xmlns:p14="http://schemas.microsoft.com/office/powerpoint/2010/main" val="281744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F80CB4-E50E-48BB-A2FB-0A98F2BAA08B}" type="slidenum">
              <a:rPr lang="en-US" smtClean="0"/>
              <a:pPr>
                <a:defRPr/>
              </a:pPr>
              <a:t>‹#›</a:t>
            </a:fld>
            <a:endParaRPr lang="en-US"/>
          </a:p>
        </p:txBody>
      </p:sp>
    </p:spTree>
    <p:extLst>
      <p:ext uri="{BB962C8B-B14F-4D97-AF65-F5344CB8AC3E}">
        <p14:creationId xmlns:p14="http://schemas.microsoft.com/office/powerpoint/2010/main" val="164279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80BE48F-6429-480F-A30F-30CE9292EA21}" type="slidenum">
              <a:rPr lang="en-US" smtClean="0"/>
              <a:pPr>
                <a:defRPr/>
              </a:pPr>
              <a:t>‹#›</a:t>
            </a:fld>
            <a:endParaRPr lang="en-US"/>
          </a:p>
        </p:txBody>
      </p:sp>
    </p:spTree>
    <p:extLst>
      <p:ext uri="{BB962C8B-B14F-4D97-AF65-F5344CB8AC3E}">
        <p14:creationId xmlns:p14="http://schemas.microsoft.com/office/powerpoint/2010/main" val="103526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F869F0-4894-45AB-A104-1405D257AEE4}" type="slidenum">
              <a:rPr lang="en-US" smtClean="0"/>
              <a:pPr>
                <a:defRPr/>
              </a:pPr>
              <a:t>‹#›</a:t>
            </a:fld>
            <a:endParaRPr lang="en-US"/>
          </a:p>
        </p:txBody>
      </p:sp>
    </p:spTree>
    <p:extLst>
      <p:ext uri="{BB962C8B-B14F-4D97-AF65-F5344CB8AC3E}">
        <p14:creationId xmlns:p14="http://schemas.microsoft.com/office/powerpoint/2010/main" val="622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367FBE9-36C3-4483-9766-2DC1EBC901FD}" type="slidenum">
              <a:rPr lang="en-US" smtClean="0"/>
              <a:pPr>
                <a:defRPr/>
              </a:pPr>
              <a:t>‹#›</a:t>
            </a:fld>
            <a:endParaRPr lang="en-US"/>
          </a:p>
        </p:txBody>
      </p:sp>
    </p:spTree>
    <p:extLst>
      <p:ext uri="{BB962C8B-B14F-4D97-AF65-F5344CB8AC3E}">
        <p14:creationId xmlns:p14="http://schemas.microsoft.com/office/powerpoint/2010/main" val="230415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D9857B-8EC4-4F1A-AA19-76D9430279BE}" type="slidenum">
              <a:rPr lang="en-US" smtClean="0"/>
              <a:pPr>
                <a:defRPr/>
              </a:pPr>
              <a:t>‹#›</a:t>
            </a:fld>
            <a:endParaRPr lang="en-US"/>
          </a:p>
        </p:txBody>
      </p:sp>
    </p:spTree>
    <p:extLst>
      <p:ext uri="{BB962C8B-B14F-4D97-AF65-F5344CB8AC3E}">
        <p14:creationId xmlns:p14="http://schemas.microsoft.com/office/powerpoint/2010/main" val="313017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BF4C47-502E-4397-9C12-F2AD6A3FBE23}" type="slidenum">
              <a:rPr lang="en-US" smtClean="0"/>
              <a:pPr>
                <a:defRPr/>
              </a:pPr>
              <a:t>‹#›</a:t>
            </a:fld>
            <a:endParaRPr lang="en-US"/>
          </a:p>
        </p:txBody>
      </p:sp>
    </p:spTree>
    <p:extLst>
      <p:ext uri="{BB962C8B-B14F-4D97-AF65-F5344CB8AC3E}">
        <p14:creationId xmlns:p14="http://schemas.microsoft.com/office/powerpoint/2010/main" val="315484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946B00-2243-4271-A32C-F954EDEC2716}" type="slidenum">
              <a:rPr lang="en-US" smtClean="0"/>
              <a:pPr>
                <a:defRPr/>
              </a:pPr>
              <a:t>‹#›</a:t>
            </a:fld>
            <a:endParaRPr lang="en-US"/>
          </a:p>
        </p:txBody>
      </p:sp>
    </p:spTree>
    <p:extLst>
      <p:ext uri="{BB962C8B-B14F-4D97-AF65-F5344CB8AC3E}">
        <p14:creationId xmlns:p14="http://schemas.microsoft.com/office/powerpoint/2010/main" val="186400254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8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BD2A6-21C5-42F5-90DD-C6B15A8BC2A8}" type="datetime1">
              <a:rPr lang="en-US" smtClean="0">
                <a:solidFill>
                  <a:prstClr val="black">
                    <a:tint val="75000"/>
                  </a:prstClr>
                </a:solidFill>
              </a:rPr>
              <a:pPr/>
              <a:t>5/20/2021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F15D5-EE84-4928-A15B-D7D0E412C3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33175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0" i="0" u="none" kern="1200">
          <a:solidFill>
            <a:schemeClr val="tx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Times New Roman" charset="0"/>
          <a:ea typeface="Times New Roman" charset="0"/>
          <a:cs typeface="Times New Roman"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42.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36.png"/><Relationship Id="rId10"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audio" Target="../media/audio5.wav"/><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2.bin"/><Relationship Id="rId4" Type="http://schemas.openxmlformats.org/officeDocument/2006/relationships/notesSlide" Target="../notesSlides/notesSlide2.xml"/><Relationship Id="rId9" Type="http://schemas.openxmlformats.org/officeDocument/2006/relationships/audio" Target="../media/audio5.wav"/><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3.bin"/><Relationship Id="rId4" Type="http://schemas.openxmlformats.org/officeDocument/2006/relationships/notesSlide" Target="../notesSlides/notesSlide3.xml"/><Relationship Id="rId9" Type="http://schemas.openxmlformats.org/officeDocument/2006/relationships/audio" Target="../media/audio5.wav"/><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4.bin"/><Relationship Id="rId4" Type="http://schemas.openxmlformats.org/officeDocument/2006/relationships/notesSlide" Target="../notesSlides/notesSlide4.xml"/><Relationship Id="rId9" Type="http://schemas.openxmlformats.org/officeDocument/2006/relationships/audio" Target="../media/audio5.wav"/><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5.bin"/><Relationship Id="rId4" Type="http://schemas.openxmlformats.org/officeDocument/2006/relationships/notesSlide" Target="../notesSlides/notesSlide5.xml"/><Relationship Id="rId9" Type="http://schemas.openxmlformats.org/officeDocument/2006/relationships/audio" Target="../media/audio5.wav"/><Relationship Id="rId1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6.bin"/><Relationship Id="rId4" Type="http://schemas.openxmlformats.org/officeDocument/2006/relationships/notesSlide" Target="../notesSlides/notesSlide6.xml"/><Relationship Id="rId9" Type="http://schemas.openxmlformats.org/officeDocument/2006/relationships/audio" Target="../media/audio5.wav"/><Relationship Id="rId1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7.bin"/><Relationship Id="rId4" Type="http://schemas.openxmlformats.org/officeDocument/2006/relationships/notesSlide" Target="../notesSlides/notesSlide7.xml"/><Relationship Id="rId9" Type="http://schemas.openxmlformats.org/officeDocument/2006/relationships/audio" Target="../media/audio5.wav"/><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8.bin"/><Relationship Id="rId4" Type="http://schemas.openxmlformats.org/officeDocument/2006/relationships/notesSlide" Target="../notesSlides/notesSlide8.xml"/><Relationship Id="rId9" Type="http://schemas.openxmlformats.org/officeDocument/2006/relationships/audio" Target="../media/audio5.wav"/><Relationship Id="rId1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43.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9.bin"/><Relationship Id="rId4" Type="http://schemas.openxmlformats.org/officeDocument/2006/relationships/notesSlide" Target="../notesSlides/notesSlide9.xml"/><Relationship Id="rId9" Type="http://schemas.openxmlformats.org/officeDocument/2006/relationships/audio" Target="../media/audio5.wav"/><Relationship Id="rId1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10.bin"/><Relationship Id="rId4" Type="http://schemas.openxmlformats.org/officeDocument/2006/relationships/notesSlide" Target="../notesSlides/notesSlide10.xml"/><Relationship Id="rId9" Type="http://schemas.openxmlformats.org/officeDocument/2006/relationships/audio" Target="../media/audio5.wav"/><Relationship Id="rId1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11.bin"/><Relationship Id="rId4" Type="http://schemas.openxmlformats.org/officeDocument/2006/relationships/notesSlide" Target="../notesSlides/notesSlide11.xml"/><Relationship Id="rId9" Type="http://schemas.openxmlformats.org/officeDocument/2006/relationships/audio" Target="../media/audio5.wav"/><Relationship Id="rId1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43.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12.bin"/><Relationship Id="rId4" Type="http://schemas.openxmlformats.org/officeDocument/2006/relationships/notesSlide" Target="../notesSlides/notesSlide12.xml"/><Relationship Id="rId9" Type="http://schemas.openxmlformats.org/officeDocument/2006/relationships/audio" Target="../media/audio5.wav"/><Relationship Id="rId1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13.bin"/><Relationship Id="rId4" Type="http://schemas.openxmlformats.org/officeDocument/2006/relationships/notesSlide" Target="../notesSlides/notesSlide13.xml"/><Relationship Id="rId9" Type="http://schemas.openxmlformats.org/officeDocument/2006/relationships/audio" Target="../media/audio5.wav"/><Relationship Id="rId1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40.gif"/><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39.png"/><Relationship Id="rId2" Type="http://schemas.openxmlformats.org/officeDocument/2006/relationships/audio" Target="../media/media2.mp3"/><Relationship Id="rId16" Type="http://schemas.openxmlformats.org/officeDocument/2006/relationships/image" Target="../media/image3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38.wmf"/><Relationship Id="rId5" Type="http://schemas.openxmlformats.org/officeDocument/2006/relationships/audio" Target="../media/audio1.wav"/><Relationship Id="rId15" Type="http://schemas.openxmlformats.org/officeDocument/2006/relationships/image" Target="../media/image42.png"/><Relationship Id="rId10" Type="http://schemas.openxmlformats.org/officeDocument/2006/relationships/oleObject" Target="../embeddings/oleObject14.bin"/><Relationship Id="rId4" Type="http://schemas.openxmlformats.org/officeDocument/2006/relationships/notesSlide" Target="../notesSlides/notesSlide14.xml"/><Relationship Id="rId9" Type="http://schemas.openxmlformats.org/officeDocument/2006/relationships/audio" Target="../media/audio5.wav"/><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271FDAF0-FE42-4DCB-B983-0A682CEBA97A}"/>
              </a:ext>
            </a:extLst>
          </p:cNvPr>
          <p:cNvPicPr>
            <a:picLocks noChangeAspect="1"/>
          </p:cNvPicPr>
          <p:nvPr/>
        </p:nvPicPr>
        <p:blipFill rotWithShape="1">
          <a:blip r:embed="rId2">
            <a:extLst>
              <a:ext uri="{28A0092B-C50C-407E-A947-70E740481C1C}">
                <a14:useLocalDpi xmlns:a14="http://schemas.microsoft.com/office/drawing/2010/main" val="0"/>
              </a:ext>
            </a:extLst>
          </a:blip>
          <a:srcRect l="274" t="74472" r="49695"/>
          <a:stretch/>
        </p:blipFill>
        <p:spPr>
          <a:xfrm rot="5400000">
            <a:off x="-2437652" y="2471102"/>
            <a:ext cx="6837914" cy="1962618"/>
          </a:xfrm>
          <a:prstGeom prst="rect">
            <a:avLst/>
          </a:prstGeom>
        </p:spPr>
      </p:pic>
      <p:pic>
        <p:nvPicPr>
          <p:cNvPr id="3" name="图片 3">
            <a:extLst>
              <a:ext uri="{FF2B5EF4-FFF2-40B4-BE49-F238E27FC236}">
                <a16:creationId xmlns:a16="http://schemas.microsoft.com/office/drawing/2014/main" id="{2565F019-B6E6-4CA6-B890-C18B91460B4D}"/>
              </a:ext>
            </a:extLst>
          </p:cNvPr>
          <p:cNvPicPr>
            <a:picLocks noChangeAspect="1"/>
          </p:cNvPicPr>
          <p:nvPr/>
        </p:nvPicPr>
        <p:blipFill rotWithShape="1">
          <a:blip r:embed="rId2">
            <a:extLst>
              <a:ext uri="{28A0092B-C50C-407E-A947-70E740481C1C}">
                <a14:useLocalDpi xmlns:a14="http://schemas.microsoft.com/office/drawing/2010/main" val="0"/>
              </a:ext>
            </a:extLst>
          </a:blip>
          <a:srcRect l="274" t="74472" r="49695"/>
          <a:stretch/>
        </p:blipFill>
        <p:spPr>
          <a:xfrm rot="5400000" flipH="1" flipV="1">
            <a:off x="7791734" y="2435123"/>
            <a:ext cx="6837914" cy="1962618"/>
          </a:xfrm>
          <a:prstGeom prst="rect">
            <a:avLst/>
          </a:prstGeom>
        </p:spPr>
      </p:pic>
      <p:sp>
        <p:nvSpPr>
          <p:cNvPr id="6" name="TextBox 5">
            <a:extLst>
              <a:ext uri="{FF2B5EF4-FFF2-40B4-BE49-F238E27FC236}">
                <a16:creationId xmlns:a16="http://schemas.microsoft.com/office/drawing/2014/main" id="{871AB9EC-4FCF-4EC5-8827-F4DCCF1E2D6E}"/>
              </a:ext>
            </a:extLst>
          </p:cNvPr>
          <p:cNvSpPr txBox="1"/>
          <p:nvPr/>
        </p:nvSpPr>
        <p:spPr>
          <a:xfrm>
            <a:off x="2133600" y="990600"/>
            <a:ext cx="8305800" cy="1446550"/>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TỔNG KẾT PHẦN TIẾNG VIỆT</a:t>
            </a:r>
          </a:p>
          <a:p>
            <a:pPr algn="ctr"/>
            <a:r>
              <a:rPr lang="en-US" sz="4400" b="1" dirty="0">
                <a:solidFill>
                  <a:srgbClr val="FF0000"/>
                </a:solidFill>
                <a:latin typeface="Times New Roman" panose="02020603050405020304" pitchFamily="18" charset="0"/>
                <a:cs typeface="Times New Roman" panose="02020603050405020304" pitchFamily="18" charset="0"/>
              </a:rPr>
              <a:t>LỚP 6 (HK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BB6506BA-FAFA-4BF6-8CED-A63C0C411954}"/>
              </a:ext>
            </a:extLst>
          </p:cNvPr>
          <p:cNvPicPr>
            <a:picLocks noChangeAspect="1"/>
          </p:cNvPicPr>
          <p:nvPr/>
        </p:nvPicPr>
        <p:blipFill rotWithShape="1">
          <a:blip r:embed="rId2">
            <a:extLst>
              <a:ext uri="{28A0092B-C50C-407E-A947-70E740481C1C}">
                <a14:useLocalDpi xmlns:a14="http://schemas.microsoft.com/office/drawing/2010/main" val="0"/>
              </a:ext>
            </a:extLst>
          </a:blip>
          <a:srcRect l="66574" t="32740" r="-3590" b="34382"/>
          <a:stretch/>
        </p:blipFill>
        <p:spPr>
          <a:xfrm>
            <a:off x="-228600" y="2218488"/>
            <a:ext cx="6064997" cy="3801312"/>
          </a:xfrm>
          <a:prstGeom prst="rect">
            <a:avLst/>
          </a:prstGeom>
        </p:spPr>
      </p:pic>
      <p:pic>
        <p:nvPicPr>
          <p:cNvPr id="3" name="图片 8">
            <a:extLst>
              <a:ext uri="{FF2B5EF4-FFF2-40B4-BE49-F238E27FC236}">
                <a16:creationId xmlns:a16="http://schemas.microsoft.com/office/drawing/2014/main" id="{EDBCB418-F8DD-47D5-A35A-94ECD300A6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66" t="7944" r="17281" b="47791"/>
          <a:stretch/>
        </p:blipFill>
        <p:spPr>
          <a:xfrm>
            <a:off x="4419600" y="2209800"/>
            <a:ext cx="1451579" cy="1077815"/>
          </a:xfrm>
          <a:prstGeom prst="rect">
            <a:avLst/>
          </a:prstGeom>
        </p:spPr>
      </p:pic>
      <p:sp>
        <p:nvSpPr>
          <p:cNvPr id="4" name="文本框 9">
            <a:extLst>
              <a:ext uri="{FF2B5EF4-FFF2-40B4-BE49-F238E27FC236}">
                <a16:creationId xmlns:a16="http://schemas.microsoft.com/office/drawing/2014/main" id="{297F30A5-A5CC-45AE-9402-D5B5378756F5}"/>
              </a:ext>
            </a:extLst>
          </p:cNvPr>
          <p:cNvSpPr txBox="1"/>
          <p:nvPr/>
        </p:nvSpPr>
        <p:spPr>
          <a:xfrm>
            <a:off x="4768540" y="2438400"/>
            <a:ext cx="569239" cy="646331"/>
          </a:xfrm>
          <a:prstGeom prst="rect">
            <a:avLst/>
          </a:prstGeom>
          <a:noFill/>
        </p:spPr>
        <p:txBody>
          <a:bodyPr wrap="square" rtlCol="0">
            <a:spAutoFit/>
          </a:bodyPr>
          <a:lstStyle/>
          <a:p>
            <a:r>
              <a:rPr kumimoji="1" lang="en-US" altLang="zh-CN" sz="3600" b="1" dirty="0">
                <a:solidFill>
                  <a:srgbClr val="CD8754"/>
                </a:solidFill>
                <a:latin typeface="Times New Roman" pitchFamily="18" charset="0"/>
                <a:ea typeface="Hannotate SC" panose="03000500000000000000" pitchFamily="66" charset="-122"/>
                <a:cs typeface="Times New Roman" pitchFamily="18" charset="0"/>
              </a:rPr>
              <a:t>A</a:t>
            </a:r>
            <a:endParaRPr kumimoji="1" lang="zh-CN" altLang="en-US" sz="3600" b="1" dirty="0">
              <a:solidFill>
                <a:srgbClr val="CD8754"/>
              </a:solidFill>
              <a:latin typeface="Times New Roman" pitchFamily="18" charset="0"/>
              <a:ea typeface="Hannotate SC" panose="03000500000000000000" pitchFamily="66" charset="-122"/>
              <a:cs typeface="Times New Roman" pitchFamily="18" charset="0"/>
            </a:endParaRPr>
          </a:p>
        </p:txBody>
      </p:sp>
      <p:sp>
        <p:nvSpPr>
          <p:cNvPr id="6" name="Rectangle 16"/>
          <p:cNvSpPr>
            <a:spLocks noChangeArrowheads="1"/>
          </p:cNvSpPr>
          <p:nvPr/>
        </p:nvSpPr>
        <p:spPr bwMode="auto">
          <a:xfrm>
            <a:off x="1752600" y="381000"/>
            <a:ext cx="8763000" cy="1200329"/>
          </a:xfrm>
          <a:prstGeom prst="rect">
            <a:avLst/>
          </a:prstGeom>
          <a:noFill/>
          <a:ln w="9525">
            <a:noFill/>
            <a:miter lim="800000"/>
            <a:headEnd/>
            <a:tailEnd/>
          </a:ln>
        </p:spPr>
        <p:txBody>
          <a:bodyPr wrap="square" anchor="ctr">
            <a:spAutoFit/>
          </a:bodyPr>
          <a:lstStyle/>
          <a:p>
            <a:pPr algn="ctr">
              <a:tabLst>
                <a:tab pos="5943600" algn="r"/>
              </a:tabLst>
            </a:pPr>
            <a:r>
              <a:rPr lang="pt-BR" altLang="en-US" sz="3600" dirty="0">
                <a:latin typeface="Times New Roman" pitchFamily="18" charset="0"/>
              </a:rPr>
              <a:t> </a:t>
            </a:r>
            <a:r>
              <a:rPr lang="pt-BR" altLang="en-US" sz="3600" b="1" dirty="0">
                <a:solidFill>
                  <a:schemeClr val="accent2"/>
                </a:solidFill>
                <a:latin typeface="Times New Roman" pitchFamily="18" charset="0"/>
              </a:rPr>
              <a:t>Câu nào sau đây </a:t>
            </a:r>
            <a:r>
              <a:rPr lang="pt-BR" altLang="en-US" sz="3600" b="1" i="1" u="sng" dirty="0">
                <a:solidFill>
                  <a:schemeClr val="accent2"/>
                </a:solidFill>
                <a:latin typeface="Times New Roman" pitchFamily="18" charset="0"/>
              </a:rPr>
              <a:t>không phải</a:t>
            </a:r>
            <a:r>
              <a:rPr lang="pt-BR" altLang="en-US" sz="3600" b="1" dirty="0">
                <a:solidFill>
                  <a:schemeClr val="accent2"/>
                </a:solidFill>
                <a:latin typeface="Times New Roman" pitchFamily="18" charset="0"/>
              </a:rPr>
              <a:t> là câu trần thuật đơn có từ </a:t>
            </a:r>
            <a:r>
              <a:rPr lang="pt-BR" altLang="en-US" sz="3600" b="1" i="1" dirty="0">
                <a:solidFill>
                  <a:schemeClr val="accent2"/>
                </a:solidFill>
                <a:latin typeface="Times New Roman" pitchFamily="18" charset="0"/>
              </a:rPr>
              <a:t>là</a:t>
            </a:r>
            <a:r>
              <a:rPr lang="pt-BR" altLang="en-US" sz="3600" b="1" dirty="0">
                <a:solidFill>
                  <a:schemeClr val="accent2"/>
                </a:solidFill>
                <a:latin typeface="Times New Roman" pitchFamily="18" charset="0"/>
              </a:rPr>
              <a:t>:</a:t>
            </a:r>
            <a:endParaRPr lang="pt-BR" altLang="en-US" sz="3600" dirty="0">
              <a:latin typeface="Times New Roman" pitchFamily="18" charset="0"/>
            </a:endParaRPr>
          </a:p>
        </p:txBody>
      </p:sp>
      <p:sp>
        <p:nvSpPr>
          <p:cNvPr id="7" name="Rectangle 16"/>
          <p:cNvSpPr>
            <a:spLocks noChangeArrowheads="1"/>
          </p:cNvSpPr>
          <p:nvPr/>
        </p:nvSpPr>
        <p:spPr bwMode="auto">
          <a:xfrm>
            <a:off x="5867400" y="2362200"/>
            <a:ext cx="6248400" cy="646331"/>
          </a:xfrm>
          <a:prstGeom prst="rect">
            <a:avLst/>
          </a:prstGeom>
          <a:noFill/>
          <a:ln w="9525">
            <a:noFill/>
            <a:miter lim="800000"/>
            <a:headEnd/>
            <a:tailEnd/>
          </a:ln>
        </p:spPr>
        <p:txBody>
          <a:bodyPr wrap="square" anchor="ctr">
            <a:spAutoFit/>
          </a:bodyPr>
          <a:lstStyle/>
          <a:p>
            <a:pPr>
              <a:tabLst>
                <a:tab pos="5943600" algn="r"/>
              </a:tabLst>
            </a:pPr>
            <a:r>
              <a:rPr lang="pt-BR" altLang="en-US" sz="3600" dirty="0">
                <a:latin typeface="Times New Roman" pitchFamily="18" charset="0"/>
              </a:rPr>
              <a:t>Người ta gọi cô ấy là Lọ Lem.</a:t>
            </a:r>
          </a:p>
        </p:txBody>
      </p:sp>
      <p:pic>
        <p:nvPicPr>
          <p:cNvPr id="11" name="图片 8">
            <a:extLst>
              <a:ext uri="{FF2B5EF4-FFF2-40B4-BE49-F238E27FC236}">
                <a16:creationId xmlns:a16="http://schemas.microsoft.com/office/drawing/2014/main" id="{EDBCB418-F8DD-47D5-A35A-94ECD300A6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66" t="7944" r="17281" b="47791"/>
          <a:stretch/>
        </p:blipFill>
        <p:spPr>
          <a:xfrm>
            <a:off x="4419600" y="3276600"/>
            <a:ext cx="1451579" cy="1077815"/>
          </a:xfrm>
          <a:prstGeom prst="rect">
            <a:avLst/>
          </a:prstGeom>
        </p:spPr>
      </p:pic>
      <p:sp>
        <p:nvSpPr>
          <p:cNvPr id="12" name="文本框 9">
            <a:extLst>
              <a:ext uri="{FF2B5EF4-FFF2-40B4-BE49-F238E27FC236}">
                <a16:creationId xmlns:a16="http://schemas.microsoft.com/office/drawing/2014/main" id="{297F30A5-A5CC-45AE-9402-D5B5378756F5}"/>
              </a:ext>
            </a:extLst>
          </p:cNvPr>
          <p:cNvSpPr txBox="1"/>
          <p:nvPr/>
        </p:nvSpPr>
        <p:spPr>
          <a:xfrm>
            <a:off x="4768540" y="3505200"/>
            <a:ext cx="569239" cy="646331"/>
          </a:xfrm>
          <a:prstGeom prst="rect">
            <a:avLst/>
          </a:prstGeom>
          <a:noFill/>
        </p:spPr>
        <p:txBody>
          <a:bodyPr wrap="square" rtlCol="0">
            <a:spAutoFit/>
          </a:bodyPr>
          <a:lstStyle/>
          <a:p>
            <a:r>
              <a:rPr kumimoji="1" lang="en-US" altLang="zh-CN" sz="3600" b="1" dirty="0">
                <a:solidFill>
                  <a:srgbClr val="CD8754"/>
                </a:solidFill>
                <a:latin typeface="Times New Roman" pitchFamily="18" charset="0"/>
                <a:ea typeface="Hannotate SC" panose="03000500000000000000" pitchFamily="66" charset="-122"/>
                <a:cs typeface="Times New Roman" pitchFamily="18" charset="0"/>
              </a:rPr>
              <a:t>B</a:t>
            </a:r>
            <a:endParaRPr kumimoji="1" lang="zh-CN" altLang="en-US" sz="3600" b="1" dirty="0">
              <a:solidFill>
                <a:srgbClr val="CD8754"/>
              </a:solidFill>
              <a:latin typeface="Times New Roman" pitchFamily="18" charset="0"/>
              <a:ea typeface="Hannotate SC" panose="03000500000000000000" pitchFamily="66" charset="-122"/>
              <a:cs typeface="Times New Roman" pitchFamily="18" charset="0"/>
            </a:endParaRPr>
          </a:p>
        </p:txBody>
      </p:sp>
      <p:sp>
        <p:nvSpPr>
          <p:cNvPr id="13" name="Rectangle 16"/>
          <p:cNvSpPr>
            <a:spLocks noChangeArrowheads="1"/>
          </p:cNvSpPr>
          <p:nvPr/>
        </p:nvSpPr>
        <p:spPr bwMode="auto">
          <a:xfrm>
            <a:off x="5867400" y="3429000"/>
            <a:ext cx="6248400" cy="646331"/>
          </a:xfrm>
          <a:prstGeom prst="rect">
            <a:avLst/>
          </a:prstGeom>
          <a:noFill/>
          <a:ln w="9525">
            <a:noFill/>
            <a:miter lim="800000"/>
            <a:headEnd/>
            <a:tailEnd/>
          </a:ln>
        </p:spPr>
        <p:txBody>
          <a:bodyPr wrap="square" anchor="ctr">
            <a:spAutoFit/>
          </a:bodyPr>
          <a:lstStyle/>
          <a:p>
            <a:pPr>
              <a:tabLst>
                <a:tab pos="5943600" algn="r"/>
              </a:tabLst>
            </a:pPr>
            <a:r>
              <a:rPr lang="pt-BR" altLang="en-US" sz="3600" dirty="0">
                <a:latin typeface="Times New Roman" pitchFamily="18" charset="0"/>
              </a:rPr>
              <a:t>Tôi là người Hà Nội.</a:t>
            </a:r>
          </a:p>
        </p:txBody>
      </p:sp>
      <p:pic>
        <p:nvPicPr>
          <p:cNvPr id="14" name="图片 8">
            <a:extLst>
              <a:ext uri="{FF2B5EF4-FFF2-40B4-BE49-F238E27FC236}">
                <a16:creationId xmlns:a16="http://schemas.microsoft.com/office/drawing/2014/main" id="{EDBCB418-F8DD-47D5-A35A-94ECD300A6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66" t="7944" r="17281" b="47791"/>
          <a:stretch/>
        </p:blipFill>
        <p:spPr>
          <a:xfrm>
            <a:off x="4419600" y="4397276"/>
            <a:ext cx="1451579" cy="1077815"/>
          </a:xfrm>
          <a:prstGeom prst="rect">
            <a:avLst/>
          </a:prstGeom>
        </p:spPr>
      </p:pic>
      <p:sp>
        <p:nvSpPr>
          <p:cNvPr id="15" name="文本框 9">
            <a:extLst>
              <a:ext uri="{FF2B5EF4-FFF2-40B4-BE49-F238E27FC236}">
                <a16:creationId xmlns:a16="http://schemas.microsoft.com/office/drawing/2014/main" id="{297F30A5-A5CC-45AE-9402-D5B5378756F5}"/>
              </a:ext>
            </a:extLst>
          </p:cNvPr>
          <p:cNvSpPr txBox="1"/>
          <p:nvPr/>
        </p:nvSpPr>
        <p:spPr>
          <a:xfrm>
            <a:off x="4768540" y="4625876"/>
            <a:ext cx="569239" cy="646331"/>
          </a:xfrm>
          <a:prstGeom prst="rect">
            <a:avLst/>
          </a:prstGeom>
          <a:noFill/>
        </p:spPr>
        <p:txBody>
          <a:bodyPr wrap="square" rtlCol="0">
            <a:spAutoFit/>
          </a:bodyPr>
          <a:lstStyle/>
          <a:p>
            <a:r>
              <a:rPr kumimoji="1" lang="en-US" altLang="zh-CN" sz="3600" b="1" dirty="0">
                <a:solidFill>
                  <a:srgbClr val="CD8754"/>
                </a:solidFill>
                <a:latin typeface="Times New Roman" pitchFamily="18" charset="0"/>
                <a:ea typeface="Hannotate SC" panose="03000500000000000000" pitchFamily="66" charset="-122"/>
                <a:cs typeface="Times New Roman" pitchFamily="18" charset="0"/>
              </a:rPr>
              <a:t>C</a:t>
            </a:r>
            <a:endParaRPr kumimoji="1" lang="zh-CN" altLang="en-US" sz="3600" b="1" dirty="0">
              <a:solidFill>
                <a:srgbClr val="CD8754"/>
              </a:solidFill>
              <a:latin typeface="Times New Roman" pitchFamily="18" charset="0"/>
              <a:ea typeface="Hannotate SC" panose="03000500000000000000" pitchFamily="66" charset="-122"/>
              <a:cs typeface="Times New Roman" pitchFamily="18" charset="0"/>
            </a:endParaRPr>
          </a:p>
        </p:txBody>
      </p:sp>
      <p:sp>
        <p:nvSpPr>
          <p:cNvPr id="16" name="Rectangle 16"/>
          <p:cNvSpPr>
            <a:spLocks noChangeArrowheads="1"/>
          </p:cNvSpPr>
          <p:nvPr/>
        </p:nvSpPr>
        <p:spPr bwMode="auto">
          <a:xfrm>
            <a:off x="5867400" y="4549676"/>
            <a:ext cx="6248400" cy="646331"/>
          </a:xfrm>
          <a:prstGeom prst="rect">
            <a:avLst/>
          </a:prstGeom>
          <a:noFill/>
          <a:ln w="9525">
            <a:noFill/>
            <a:miter lim="800000"/>
            <a:headEnd/>
            <a:tailEnd/>
          </a:ln>
        </p:spPr>
        <p:txBody>
          <a:bodyPr wrap="square" anchor="ctr">
            <a:spAutoFit/>
          </a:bodyPr>
          <a:lstStyle/>
          <a:p>
            <a:pPr>
              <a:tabLst>
                <a:tab pos="5943600" algn="r"/>
              </a:tabLst>
            </a:pPr>
            <a:r>
              <a:rPr lang="pt-BR" altLang="en-US" sz="3600" dirty="0">
                <a:latin typeface="Times New Roman" pitchFamily="18" charset="0"/>
              </a:rPr>
              <a:t>Cô ấy là người vợ đảm đang.</a:t>
            </a:r>
            <a:endParaRPr lang="en-US" altLang="en-US" sz="3600" dirty="0">
              <a:latin typeface="Times New Roman" pitchFamily="18" charset="0"/>
            </a:endParaRPr>
          </a:p>
        </p:txBody>
      </p:sp>
      <p:pic>
        <p:nvPicPr>
          <p:cNvPr id="17" name="图片 8">
            <a:extLst>
              <a:ext uri="{FF2B5EF4-FFF2-40B4-BE49-F238E27FC236}">
                <a16:creationId xmlns:a16="http://schemas.microsoft.com/office/drawing/2014/main" id="{EDBCB418-F8DD-47D5-A35A-94ECD300A6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66" t="7944" r="17281" b="47791"/>
          <a:stretch/>
        </p:blipFill>
        <p:spPr>
          <a:xfrm>
            <a:off x="4419600" y="5560874"/>
            <a:ext cx="1451579" cy="1077815"/>
          </a:xfrm>
          <a:prstGeom prst="rect">
            <a:avLst/>
          </a:prstGeom>
        </p:spPr>
      </p:pic>
      <p:sp>
        <p:nvSpPr>
          <p:cNvPr id="18" name="文本框 9">
            <a:extLst>
              <a:ext uri="{FF2B5EF4-FFF2-40B4-BE49-F238E27FC236}">
                <a16:creationId xmlns:a16="http://schemas.microsoft.com/office/drawing/2014/main" id="{297F30A5-A5CC-45AE-9402-D5B5378756F5}"/>
              </a:ext>
            </a:extLst>
          </p:cNvPr>
          <p:cNvSpPr txBox="1"/>
          <p:nvPr/>
        </p:nvSpPr>
        <p:spPr>
          <a:xfrm>
            <a:off x="4768540" y="5789474"/>
            <a:ext cx="569239" cy="646331"/>
          </a:xfrm>
          <a:prstGeom prst="rect">
            <a:avLst/>
          </a:prstGeom>
          <a:noFill/>
        </p:spPr>
        <p:txBody>
          <a:bodyPr wrap="square" rtlCol="0">
            <a:spAutoFit/>
          </a:bodyPr>
          <a:lstStyle/>
          <a:p>
            <a:r>
              <a:rPr kumimoji="1" lang="en-US" altLang="zh-CN" sz="3600" b="1" dirty="0">
                <a:solidFill>
                  <a:srgbClr val="CD8754"/>
                </a:solidFill>
                <a:latin typeface="Times New Roman" pitchFamily="18" charset="0"/>
                <a:ea typeface="Hannotate SC" panose="03000500000000000000" pitchFamily="66" charset="-122"/>
                <a:cs typeface="Times New Roman" pitchFamily="18" charset="0"/>
              </a:rPr>
              <a:t>C</a:t>
            </a:r>
            <a:endParaRPr kumimoji="1" lang="zh-CN" altLang="en-US" sz="3600" b="1" dirty="0">
              <a:solidFill>
                <a:srgbClr val="CD8754"/>
              </a:solidFill>
              <a:latin typeface="Times New Roman" pitchFamily="18" charset="0"/>
              <a:ea typeface="Hannotate SC" panose="03000500000000000000" pitchFamily="66" charset="-122"/>
              <a:cs typeface="Times New Roman" pitchFamily="18" charset="0"/>
            </a:endParaRPr>
          </a:p>
        </p:txBody>
      </p:sp>
      <p:sp>
        <p:nvSpPr>
          <p:cNvPr id="19" name="Rectangle 16"/>
          <p:cNvSpPr>
            <a:spLocks noChangeArrowheads="1"/>
          </p:cNvSpPr>
          <p:nvPr/>
        </p:nvSpPr>
        <p:spPr bwMode="auto">
          <a:xfrm>
            <a:off x="5791200" y="5754469"/>
            <a:ext cx="6705600" cy="646331"/>
          </a:xfrm>
          <a:prstGeom prst="rect">
            <a:avLst/>
          </a:prstGeom>
          <a:noFill/>
          <a:ln w="9525">
            <a:noFill/>
            <a:miter lim="800000"/>
            <a:headEnd/>
            <a:tailEnd/>
          </a:ln>
        </p:spPr>
        <p:txBody>
          <a:bodyPr wrap="square" anchor="ctr">
            <a:spAutoFit/>
          </a:bodyPr>
          <a:lstStyle/>
          <a:p>
            <a:pPr>
              <a:tabLst>
                <a:tab pos="5943600" algn="r"/>
              </a:tabLst>
            </a:pPr>
            <a:r>
              <a:rPr lang="pt-BR" altLang="en-US" sz="3600" dirty="0">
                <a:latin typeface="Times New Roman" pitchFamily="18" charset="0"/>
              </a:rPr>
              <a:t>Chí Phèo là một người bị tha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par>
                                <p:cTn id="30" presetID="9"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par>
                                <p:cTn id="52" presetID="9"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nodeType="clickEffect">
                                  <p:stCondLst>
                                    <p:cond delay="0"/>
                                  </p:stCondLst>
                                  <p:childTnLst>
                                    <p:animScale>
                                      <p:cBhvr>
                                        <p:cTn id="61" dur="2000" fill="hold"/>
                                        <p:tgtEl>
                                          <p:spTgt spid="3"/>
                                        </p:tgtEl>
                                      </p:cBhvr>
                                      <p:by x="150000" y="150000"/>
                                    </p:animScale>
                                  </p:childTnLst>
                                </p:cTn>
                              </p:par>
                              <p:par>
                                <p:cTn id="62" presetID="6" presetClass="emph" presetSubtype="0" fill="hold" grpId="1" nodeType="withEffect">
                                  <p:stCondLst>
                                    <p:cond delay="0"/>
                                  </p:stCondLst>
                                  <p:childTnLst>
                                    <p:animScale>
                                      <p:cBhvr>
                                        <p:cTn id="6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7" grpId="0"/>
      <p:bldP spid="12" grpId="0"/>
      <p:bldP spid="13" grpId="0"/>
      <p:bldP spid="15" grpId="0"/>
      <p:bldP spid="16"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over"/>
          <p:cNvPicPr>
            <a:picLocks noChangeAspect="1" noChangeArrowheads="1"/>
          </p:cNvPicPr>
          <p:nvPr/>
        </p:nvPicPr>
        <p:blipFill>
          <a:blip r:embed="rId2"/>
          <a:srcRect/>
          <a:stretch>
            <a:fillRect/>
          </a:stretch>
        </p:blipFill>
        <p:spPr bwMode="auto">
          <a:xfrm>
            <a:off x="-152400" y="4724400"/>
            <a:ext cx="4343861" cy="1382711"/>
          </a:xfrm>
          <a:prstGeom prst="rect">
            <a:avLst/>
          </a:prstGeom>
          <a:noFill/>
          <a:ln w="9525">
            <a:noFill/>
            <a:miter lim="800000"/>
            <a:headEnd/>
            <a:tailEnd/>
          </a:ln>
        </p:spPr>
      </p:pic>
      <p:pic>
        <p:nvPicPr>
          <p:cNvPr id="29699" name="Picture 3" descr="Cover"/>
          <p:cNvPicPr>
            <a:picLocks noChangeAspect="1" noChangeArrowheads="1"/>
          </p:cNvPicPr>
          <p:nvPr/>
        </p:nvPicPr>
        <p:blipFill>
          <a:blip r:embed="rId3"/>
          <a:srcRect/>
          <a:stretch>
            <a:fillRect/>
          </a:stretch>
        </p:blipFill>
        <p:spPr bwMode="auto">
          <a:xfrm>
            <a:off x="838200" y="3886200"/>
            <a:ext cx="3372292" cy="1228726"/>
          </a:xfrm>
          <a:prstGeom prst="rect">
            <a:avLst/>
          </a:prstGeom>
          <a:noFill/>
          <a:ln w="9525">
            <a:noFill/>
            <a:miter lim="800000"/>
            <a:headEnd/>
            <a:tailEnd/>
          </a:ln>
        </p:spPr>
      </p:pic>
      <p:pic>
        <p:nvPicPr>
          <p:cNvPr id="29700" name="Picture 4" descr="Cover"/>
          <p:cNvPicPr>
            <a:picLocks noChangeAspect="1" noChangeArrowheads="1"/>
          </p:cNvPicPr>
          <p:nvPr/>
        </p:nvPicPr>
        <p:blipFill>
          <a:blip r:embed="rId4"/>
          <a:srcRect/>
          <a:stretch>
            <a:fillRect/>
          </a:stretch>
        </p:blipFill>
        <p:spPr bwMode="auto">
          <a:xfrm rot="21097879">
            <a:off x="3713506" y="4051694"/>
            <a:ext cx="3560233" cy="1028700"/>
          </a:xfrm>
          <a:prstGeom prst="rect">
            <a:avLst/>
          </a:prstGeom>
          <a:noFill/>
          <a:ln w="9525">
            <a:noFill/>
            <a:miter lim="800000"/>
            <a:headEnd/>
            <a:tailEnd/>
          </a:ln>
        </p:spPr>
      </p:pic>
      <p:pic>
        <p:nvPicPr>
          <p:cNvPr id="29701" name="Picture 5" descr="Cover"/>
          <p:cNvPicPr>
            <a:picLocks noChangeAspect="1" noChangeArrowheads="1"/>
          </p:cNvPicPr>
          <p:nvPr/>
        </p:nvPicPr>
        <p:blipFill>
          <a:blip r:embed="rId5"/>
          <a:srcRect/>
          <a:stretch>
            <a:fillRect/>
          </a:stretch>
        </p:blipFill>
        <p:spPr bwMode="auto">
          <a:xfrm>
            <a:off x="1399118" y="2470150"/>
            <a:ext cx="2214033" cy="742950"/>
          </a:xfrm>
          <a:prstGeom prst="rect">
            <a:avLst/>
          </a:prstGeom>
          <a:noFill/>
          <a:ln w="9525">
            <a:noFill/>
            <a:miter lim="800000"/>
            <a:headEnd/>
            <a:tailEnd/>
          </a:ln>
        </p:spPr>
      </p:pic>
      <p:pic>
        <p:nvPicPr>
          <p:cNvPr id="29702" name="Picture 6" descr="Cover"/>
          <p:cNvPicPr>
            <a:picLocks noChangeAspect="1" noChangeArrowheads="1"/>
          </p:cNvPicPr>
          <p:nvPr/>
        </p:nvPicPr>
        <p:blipFill>
          <a:blip r:embed="rId6"/>
          <a:srcRect/>
          <a:stretch>
            <a:fillRect/>
          </a:stretch>
        </p:blipFill>
        <p:spPr bwMode="auto">
          <a:xfrm>
            <a:off x="150284" y="2078039"/>
            <a:ext cx="1327149" cy="517525"/>
          </a:xfrm>
          <a:prstGeom prst="rect">
            <a:avLst/>
          </a:prstGeom>
          <a:noFill/>
          <a:ln w="9525">
            <a:noFill/>
            <a:miter lim="800000"/>
            <a:headEnd/>
            <a:tailEnd/>
          </a:ln>
        </p:spPr>
      </p:pic>
      <p:pic>
        <p:nvPicPr>
          <p:cNvPr id="29703" name="Picture 7" descr="Cover"/>
          <p:cNvPicPr>
            <a:picLocks noChangeAspect="1" noChangeArrowheads="1"/>
          </p:cNvPicPr>
          <p:nvPr/>
        </p:nvPicPr>
        <p:blipFill>
          <a:blip r:embed="rId7"/>
          <a:srcRect/>
          <a:stretch>
            <a:fillRect/>
          </a:stretch>
        </p:blipFill>
        <p:spPr bwMode="auto">
          <a:xfrm>
            <a:off x="0" y="1566863"/>
            <a:ext cx="1532467" cy="723900"/>
          </a:xfrm>
          <a:prstGeom prst="rect">
            <a:avLst/>
          </a:prstGeom>
          <a:noFill/>
          <a:ln w="9525">
            <a:noFill/>
            <a:miter lim="800000"/>
            <a:headEnd/>
            <a:tailEnd/>
          </a:ln>
        </p:spPr>
      </p:pic>
      <p:pic>
        <p:nvPicPr>
          <p:cNvPr id="29704" name="Picture 8" descr="Cover"/>
          <p:cNvPicPr>
            <a:picLocks noChangeAspect="1" noChangeArrowheads="1"/>
          </p:cNvPicPr>
          <p:nvPr/>
        </p:nvPicPr>
        <p:blipFill>
          <a:blip r:embed="rId8"/>
          <a:srcRect/>
          <a:stretch>
            <a:fillRect/>
          </a:stretch>
        </p:blipFill>
        <p:spPr bwMode="auto">
          <a:xfrm>
            <a:off x="1248834" y="1752601"/>
            <a:ext cx="2400300" cy="969963"/>
          </a:xfrm>
          <a:prstGeom prst="rect">
            <a:avLst/>
          </a:prstGeom>
          <a:noFill/>
          <a:ln w="9525">
            <a:noFill/>
            <a:miter lim="800000"/>
            <a:headEnd/>
            <a:tailEnd/>
          </a:ln>
        </p:spPr>
      </p:pic>
      <p:pic>
        <p:nvPicPr>
          <p:cNvPr id="29705" name="Picture 9" descr="Cover"/>
          <p:cNvPicPr>
            <a:picLocks noChangeAspect="1" noChangeArrowheads="1"/>
          </p:cNvPicPr>
          <p:nvPr/>
        </p:nvPicPr>
        <p:blipFill>
          <a:blip r:embed="rId9"/>
          <a:srcRect/>
          <a:stretch>
            <a:fillRect/>
          </a:stretch>
        </p:blipFill>
        <p:spPr bwMode="auto">
          <a:xfrm>
            <a:off x="3249084" y="2157413"/>
            <a:ext cx="4072467" cy="1885950"/>
          </a:xfrm>
          <a:prstGeom prst="rect">
            <a:avLst/>
          </a:prstGeom>
          <a:noFill/>
          <a:ln w="9525">
            <a:noFill/>
            <a:miter lim="800000"/>
            <a:headEnd/>
            <a:tailEnd/>
          </a:ln>
        </p:spPr>
      </p:pic>
      <p:pic>
        <p:nvPicPr>
          <p:cNvPr id="29706" name="Picture 10" descr="Cover"/>
          <p:cNvPicPr>
            <a:picLocks noChangeAspect="1" noChangeArrowheads="1"/>
          </p:cNvPicPr>
          <p:nvPr/>
        </p:nvPicPr>
        <p:blipFill>
          <a:blip r:embed="rId10"/>
          <a:srcRect/>
          <a:stretch>
            <a:fillRect/>
          </a:stretch>
        </p:blipFill>
        <p:spPr bwMode="auto">
          <a:xfrm>
            <a:off x="10191751" y="4483100"/>
            <a:ext cx="1877483" cy="763588"/>
          </a:xfrm>
          <a:prstGeom prst="rect">
            <a:avLst/>
          </a:prstGeom>
          <a:noFill/>
          <a:ln w="9525">
            <a:noFill/>
            <a:miter lim="800000"/>
            <a:headEnd/>
            <a:tailEnd/>
          </a:ln>
        </p:spPr>
      </p:pic>
      <p:pic>
        <p:nvPicPr>
          <p:cNvPr id="29707" name="Picture 11" descr="Cover"/>
          <p:cNvPicPr>
            <a:picLocks noChangeAspect="1" noChangeArrowheads="1"/>
          </p:cNvPicPr>
          <p:nvPr/>
        </p:nvPicPr>
        <p:blipFill>
          <a:blip r:embed="rId11"/>
          <a:srcRect/>
          <a:stretch>
            <a:fillRect/>
          </a:stretch>
        </p:blipFill>
        <p:spPr bwMode="auto">
          <a:xfrm>
            <a:off x="10191752" y="4395788"/>
            <a:ext cx="1629833" cy="411162"/>
          </a:xfrm>
          <a:prstGeom prst="rect">
            <a:avLst/>
          </a:prstGeom>
          <a:noFill/>
          <a:ln w="9525">
            <a:noFill/>
            <a:miter lim="800000"/>
            <a:headEnd/>
            <a:tailEnd/>
          </a:ln>
        </p:spPr>
      </p:pic>
      <p:pic>
        <p:nvPicPr>
          <p:cNvPr id="29708" name="Picture 12" descr="Cover"/>
          <p:cNvPicPr>
            <a:picLocks noChangeAspect="1" noChangeArrowheads="1"/>
          </p:cNvPicPr>
          <p:nvPr/>
        </p:nvPicPr>
        <p:blipFill>
          <a:blip r:embed="rId12"/>
          <a:srcRect/>
          <a:stretch>
            <a:fillRect/>
          </a:stretch>
        </p:blipFill>
        <p:spPr bwMode="auto">
          <a:xfrm>
            <a:off x="10164234" y="4090988"/>
            <a:ext cx="2010833" cy="590550"/>
          </a:xfrm>
          <a:prstGeom prst="rect">
            <a:avLst/>
          </a:prstGeom>
          <a:noFill/>
          <a:ln w="9525">
            <a:noFill/>
            <a:miter lim="800000"/>
            <a:headEnd/>
            <a:tailEnd/>
          </a:ln>
        </p:spPr>
      </p:pic>
      <p:pic>
        <p:nvPicPr>
          <p:cNvPr id="29709" name="Picture 13" descr="Cover"/>
          <p:cNvPicPr>
            <a:picLocks noChangeAspect="1" noChangeArrowheads="1"/>
          </p:cNvPicPr>
          <p:nvPr/>
        </p:nvPicPr>
        <p:blipFill>
          <a:blip r:embed="rId13"/>
          <a:srcRect/>
          <a:stretch>
            <a:fillRect/>
          </a:stretch>
        </p:blipFill>
        <p:spPr bwMode="auto">
          <a:xfrm>
            <a:off x="10119785" y="3571875"/>
            <a:ext cx="1780116" cy="1109663"/>
          </a:xfrm>
          <a:prstGeom prst="rect">
            <a:avLst/>
          </a:prstGeom>
          <a:noFill/>
          <a:ln w="9525">
            <a:noFill/>
            <a:miter lim="800000"/>
            <a:headEnd/>
            <a:tailEnd/>
          </a:ln>
        </p:spPr>
      </p:pic>
      <p:pic>
        <p:nvPicPr>
          <p:cNvPr id="29710" name="Picture 14" descr="Cover"/>
          <p:cNvPicPr>
            <a:picLocks noChangeAspect="1" noChangeArrowheads="1"/>
          </p:cNvPicPr>
          <p:nvPr/>
        </p:nvPicPr>
        <p:blipFill>
          <a:blip r:embed="rId14"/>
          <a:srcRect/>
          <a:stretch>
            <a:fillRect/>
          </a:stretch>
        </p:blipFill>
        <p:spPr bwMode="auto">
          <a:xfrm>
            <a:off x="6765748" y="3581400"/>
            <a:ext cx="3779486" cy="1304925"/>
          </a:xfrm>
          <a:prstGeom prst="rect">
            <a:avLst/>
          </a:prstGeom>
          <a:noFill/>
          <a:ln w="9525">
            <a:noFill/>
            <a:miter lim="800000"/>
            <a:headEnd/>
            <a:tailEnd/>
          </a:ln>
        </p:spPr>
      </p:pic>
      <p:pic>
        <p:nvPicPr>
          <p:cNvPr id="29711" name="Picture 15" descr="Cover"/>
          <p:cNvPicPr>
            <a:picLocks noChangeAspect="1" noChangeArrowheads="1"/>
          </p:cNvPicPr>
          <p:nvPr/>
        </p:nvPicPr>
        <p:blipFill>
          <a:blip r:embed="rId15"/>
          <a:srcRect/>
          <a:stretch>
            <a:fillRect/>
          </a:stretch>
        </p:blipFill>
        <p:spPr bwMode="auto">
          <a:xfrm>
            <a:off x="9906000" y="2286000"/>
            <a:ext cx="1423074" cy="609600"/>
          </a:xfrm>
          <a:prstGeom prst="rect">
            <a:avLst/>
          </a:prstGeom>
          <a:noFill/>
          <a:ln w="9525">
            <a:noFill/>
            <a:miter lim="800000"/>
            <a:headEnd/>
            <a:tailEnd/>
          </a:ln>
        </p:spPr>
      </p:pic>
      <p:pic>
        <p:nvPicPr>
          <p:cNvPr id="29712" name="Picture 16" descr="Cover"/>
          <p:cNvPicPr>
            <a:picLocks noChangeAspect="1" noChangeArrowheads="1"/>
          </p:cNvPicPr>
          <p:nvPr/>
        </p:nvPicPr>
        <p:blipFill>
          <a:blip r:embed="rId16"/>
          <a:srcRect/>
          <a:stretch>
            <a:fillRect/>
          </a:stretch>
        </p:blipFill>
        <p:spPr bwMode="auto">
          <a:xfrm>
            <a:off x="6248400" y="2133600"/>
            <a:ext cx="4109093" cy="1987550"/>
          </a:xfrm>
          <a:prstGeom prst="rect">
            <a:avLst/>
          </a:prstGeom>
          <a:noFill/>
          <a:ln w="9525">
            <a:noFill/>
            <a:miter lim="800000"/>
            <a:headEnd/>
            <a:tailEnd/>
          </a:ln>
        </p:spPr>
      </p:pic>
      <p:pic>
        <p:nvPicPr>
          <p:cNvPr id="29713" name="Picture 17" descr="Cover"/>
          <p:cNvPicPr>
            <a:picLocks noChangeAspect="1" noChangeArrowheads="1"/>
          </p:cNvPicPr>
          <p:nvPr/>
        </p:nvPicPr>
        <p:blipFill>
          <a:blip r:embed="rId17"/>
          <a:srcRect/>
          <a:stretch>
            <a:fillRect/>
          </a:stretch>
        </p:blipFill>
        <p:spPr bwMode="auto">
          <a:xfrm>
            <a:off x="5852584" y="3254375"/>
            <a:ext cx="2444749" cy="1195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9713"/>
                                        </p:tgtEl>
                                        <p:attrNameLst>
                                          <p:attrName>style.visibility</p:attrName>
                                        </p:attrNameLst>
                                      </p:cBhvr>
                                      <p:to>
                                        <p:strVal val="visible"/>
                                      </p:to>
                                    </p:set>
                                    <p:animEffect transition="in" filter="box(out)">
                                      <p:cBhvr>
                                        <p:cTn id="7" dur="500"/>
                                        <p:tgtEl>
                                          <p:spTgt spid="297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712"/>
                                        </p:tgtEl>
                                        <p:attrNameLst>
                                          <p:attrName>style.visibility</p:attrName>
                                        </p:attrNameLst>
                                      </p:cBhvr>
                                      <p:to>
                                        <p:strVal val="visible"/>
                                      </p:to>
                                    </p:set>
                                    <p:animEffect transition="in" filter="wipe(left)">
                                      <p:cBhvr>
                                        <p:cTn id="12" dur="500"/>
                                        <p:tgtEl>
                                          <p:spTgt spid="297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711"/>
                                        </p:tgtEl>
                                        <p:attrNameLst>
                                          <p:attrName>style.visibility</p:attrName>
                                        </p:attrNameLst>
                                      </p:cBhvr>
                                      <p:to>
                                        <p:strVal val="visible"/>
                                      </p:to>
                                    </p:set>
                                    <p:animEffect transition="in" filter="wipe(left)">
                                      <p:cBhvr>
                                        <p:cTn id="17" dur="500"/>
                                        <p:tgtEl>
                                          <p:spTgt spid="297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9710"/>
                                        </p:tgtEl>
                                        <p:attrNameLst>
                                          <p:attrName>style.visibility</p:attrName>
                                        </p:attrNameLst>
                                      </p:cBhvr>
                                      <p:to>
                                        <p:strVal val="visible"/>
                                      </p:to>
                                    </p:set>
                                    <p:animEffect transition="in" filter="wipe(left)">
                                      <p:cBhvr>
                                        <p:cTn id="22" dur="500"/>
                                        <p:tgtEl>
                                          <p:spTgt spid="297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9709"/>
                                        </p:tgtEl>
                                        <p:attrNameLst>
                                          <p:attrName>style.visibility</p:attrName>
                                        </p:attrNameLst>
                                      </p:cBhvr>
                                      <p:to>
                                        <p:strVal val="visible"/>
                                      </p:to>
                                    </p:set>
                                    <p:animEffect transition="in" filter="wipe(left)">
                                      <p:cBhvr>
                                        <p:cTn id="27" dur="500"/>
                                        <p:tgtEl>
                                          <p:spTgt spid="297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708"/>
                                        </p:tgtEl>
                                        <p:attrNameLst>
                                          <p:attrName>style.visibility</p:attrName>
                                        </p:attrNameLst>
                                      </p:cBhvr>
                                      <p:to>
                                        <p:strVal val="visible"/>
                                      </p:to>
                                    </p:set>
                                    <p:animEffect transition="in" filter="wipe(left)">
                                      <p:cBhvr>
                                        <p:cTn id="32" dur="500"/>
                                        <p:tgtEl>
                                          <p:spTgt spid="297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9707"/>
                                        </p:tgtEl>
                                        <p:attrNameLst>
                                          <p:attrName>style.visibility</p:attrName>
                                        </p:attrNameLst>
                                      </p:cBhvr>
                                      <p:to>
                                        <p:strVal val="visible"/>
                                      </p:to>
                                    </p:set>
                                    <p:animEffect transition="in" filter="wipe(left)">
                                      <p:cBhvr>
                                        <p:cTn id="37" dur="500"/>
                                        <p:tgtEl>
                                          <p:spTgt spid="297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9706"/>
                                        </p:tgtEl>
                                        <p:attrNameLst>
                                          <p:attrName>style.visibility</p:attrName>
                                        </p:attrNameLst>
                                      </p:cBhvr>
                                      <p:to>
                                        <p:strVal val="visible"/>
                                      </p:to>
                                    </p:set>
                                    <p:animEffect transition="in" filter="wipe(left)">
                                      <p:cBhvr>
                                        <p:cTn id="42" dur="500"/>
                                        <p:tgtEl>
                                          <p:spTgt spid="297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9705"/>
                                        </p:tgtEl>
                                        <p:attrNameLst>
                                          <p:attrName>style.visibility</p:attrName>
                                        </p:attrNameLst>
                                      </p:cBhvr>
                                      <p:to>
                                        <p:strVal val="visible"/>
                                      </p:to>
                                    </p:set>
                                    <p:animEffect transition="in" filter="wipe(right)">
                                      <p:cBhvr>
                                        <p:cTn id="47" dur="500"/>
                                        <p:tgtEl>
                                          <p:spTgt spid="2970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9704"/>
                                        </p:tgtEl>
                                        <p:attrNameLst>
                                          <p:attrName>style.visibility</p:attrName>
                                        </p:attrNameLst>
                                      </p:cBhvr>
                                      <p:to>
                                        <p:strVal val="visible"/>
                                      </p:to>
                                    </p:set>
                                    <p:animEffect transition="in" filter="wipe(right)">
                                      <p:cBhvr>
                                        <p:cTn id="52" dur="500"/>
                                        <p:tgtEl>
                                          <p:spTgt spid="2970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9703"/>
                                        </p:tgtEl>
                                        <p:attrNameLst>
                                          <p:attrName>style.visibility</p:attrName>
                                        </p:attrNameLst>
                                      </p:cBhvr>
                                      <p:to>
                                        <p:strVal val="visible"/>
                                      </p:to>
                                    </p:set>
                                    <p:animEffect transition="in" filter="wipe(right)">
                                      <p:cBhvr>
                                        <p:cTn id="57" dur="500"/>
                                        <p:tgtEl>
                                          <p:spTgt spid="2970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9702"/>
                                        </p:tgtEl>
                                        <p:attrNameLst>
                                          <p:attrName>style.visibility</p:attrName>
                                        </p:attrNameLst>
                                      </p:cBhvr>
                                      <p:to>
                                        <p:strVal val="visible"/>
                                      </p:to>
                                    </p:set>
                                    <p:animEffect transition="in" filter="wipe(right)">
                                      <p:cBhvr>
                                        <p:cTn id="62" dur="500"/>
                                        <p:tgtEl>
                                          <p:spTgt spid="2970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9701"/>
                                        </p:tgtEl>
                                        <p:attrNameLst>
                                          <p:attrName>style.visibility</p:attrName>
                                        </p:attrNameLst>
                                      </p:cBhvr>
                                      <p:to>
                                        <p:strVal val="visible"/>
                                      </p:to>
                                    </p:set>
                                    <p:animEffect transition="in" filter="wipe(right)">
                                      <p:cBhvr>
                                        <p:cTn id="67" dur="500"/>
                                        <p:tgtEl>
                                          <p:spTgt spid="2970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9700"/>
                                        </p:tgtEl>
                                        <p:attrNameLst>
                                          <p:attrName>style.visibility</p:attrName>
                                        </p:attrNameLst>
                                      </p:cBhvr>
                                      <p:to>
                                        <p:strVal val="visible"/>
                                      </p:to>
                                    </p:set>
                                    <p:animEffect transition="in" filter="wipe(right)">
                                      <p:cBhvr>
                                        <p:cTn id="72" dur="500"/>
                                        <p:tgtEl>
                                          <p:spTgt spid="2970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29699"/>
                                        </p:tgtEl>
                                        <p:attrNameLst>
                                          <p:attrName>style.visibility</p:attrName>
                                        </p:attrNameLst>
                                      </p:cBhvr>
                                      <p:to>
                                        <p:strVal val="visible"/>
                                      </p:to>
                                    </p:set>
                                    <p:animEffect transition="in" filter="wipe(right)">
                                      <p:cBhvr>
                                        <p:cTn id="77" dur="500"/>
                                        <p:tgtEl>
                                          <p:spTgt spid="2969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29698"/>
                                        </p:tgtEl>
                                        <p:attrNameLst>
                                          <p:attrName>style.visibility</p:attrName>
                                        </p:attrNameLst>
                                      </p:cBhvr>
                                      <p:to>
                                        <p:strVal val="visible"/>
                                      </p:to>
                                    </p:set>
                                    <p:animEffect transition="in" filter="wipe(right)">
                                      <p:cBhvr>
                                        <p:cTn id="82"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ình hiệu Rung chuông vàng (2007 - 2010)">
            <a:hlinkClick r:id="" action="ppaction://media"/>
          </p:cNvPr>
          <p:cNvPicPr>
            <a:picLocks noGrp="1" noChangeAspect="1"/>
          </p:cNvPicPr>
          <p:nvPr>
            <p:ph idx="1"/>
            <a:audioFile r:link="rId1"/>
            <p:extLst>
              <p:ext uri="{DAA4B4D4-6D71-4841-9C94-3DE7FCFB9230}">
                <p14:media xmlns:p14="http://schemas.microsoft.com/office/powerpoint/2010/main" r:embed="rId2">
                  <p14:trim st="3080"/>
                </p14:media>
              </p:ext>
            </p:extLst>
          </p:nvPr>
        </p:nvPicPr>
        <p:blipFill>
          <a:blip r:embed="rId4" cstate="print"/>
          <a:stretch>
            <a:fillRect/>
          </a:stretch>
        </p:blipFill>
        <p:spPr>
          <a:xfrm>
            <a:off x="13411200" y="3276600"/>
            <a:ext cx="609600" cy="60960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4089" cy="6858000"/>
          </a:xfrm>
          <a:prstGeom prst="rect">
            <a:avLst/>
          </a:prstGeom>
        </p:spPr>
      </p:pic>
      <p:sp>
        <p:nvSpPr>
          <p:cNvPr id="6" name="Rectangle 5"/>
          <p:cNvSpPr/>
          <p:nvPr/>
        </p:nvSpPr>
        <p:spPr>
          <a:xfrm>
            <a:off x="3733800" y="2608927"/>
            <a:ext cx="7992894" cy="2554545"/>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8000" b="1" dirty="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RUNG</a:t>
            </a:r>
          </a:p>
          <a:p>
            <a:pPr algn="ctr"/>
            <a:r>
              <a:rPr lang="en-US" sz="8000" b="1" dirty="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CHUÔNG VÀNG</a:t>
            </a:r>
          </a:p>
        </p:txBody>
      </p:sp>
    </p:spTree>
    <p:extLst>
      <p:ext uri="{BB962C8B-B14F-4D97-AF65-F5344CB8AC3E}">
        <p14:creationId xmlns:p14="http://schemas.microsoft.com/office/powerpoint/2010/main" val="24715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1</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2204" name="Equation" r:id="rId10" imgW="114102" imgH="177492" progId="">
                  <p:embed/>
                </p:oleObj>
              </mc:Choice>
              <mc:Fallback>
                <p:oleObj name="Equation" r:id="rId10" imgW="114102" imgH="177492" progId="">
                  <p:embed/>
                  <p:pic>
                    <p:nvPicPr>
                      <p:cNvPr id="0" name="Picture 15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6088559"/>
            <a:ext cx="5835969" cy="769441"/>
          </a:xfrm>
          <a:prstGeom prst="rect">
            <a:avLst/>
          </a:prstGeom>
          <a:solidFill>
            <a:schemeClr val="tx1">
              <a:alpha val="47000"/>
            </a:schemeClr>
          </a:solidFill>
        </p:spPr>
        <p:txBody>
          <a:bodyPr wrap="square" rtlCol="0">
            <a:spAutoFit/>
          </a:bodyPr>
          <a:lstStyle/>
          <a:p>
            <a:r>
              <a:rPr lang="en-US" sz="4400" dirty="0">
                <a:solidFill>
                  <a:schemeClr val="bg1"/>
                </a:solidFill>
                <a:latin typeface="Times New Roman" pitchFamily="18" charset="0"/>
                <a:cs typeface="Times New Roman" pitchFamily="18" charset="0"/>
              </a:rPr>
              <a:t>b </a:t>
            </a:r>
          </a:p>
        </p:txBody>
      </p:sp>
      <p:sp>
        <p:nvSpPr>
          <p:cNvPr id="36" name="TextBox 35"/>
          <p:cNvSpPr txBox="1"/>
          <p:nvPr/>
        </p:nvSpPr>
        <p:spPr>
          <a:xfrm>
            <a:off x="0" y="1676400"/>
            <a:ext cx="12192000" cy="2862322"/>
          </a:xfrm>
          <a:prstGeom prst="rect">
            <a:avLst/>
          </a:prstGeom>
          <a:solidFill>
            <a:schemeClr val="tx1">
              <a:alpha val="47000"/>
            </a:schemeClr>
          </a:solidFill>
        </p:spPr>
        <p:txBody>
          <a:bodyPr wrap="square" rtlCol="0">
            <a:spAutoFit/>
          </a:bodyPr>
          <a:lstStyle/>
          <a:p>
            <a:pPr algn="just"/>
            <a:r>
              <a:rPr lang="vi-VN" sz="3600" dirty="0">
                <a:solidFill>
                  <a:schemeClr val="bg1"/>
                </a:solidFill>
                <a:latin typeface="Times New Roman" pitchFamily="18" charset="0"/>
                <a:cs typeface="Times New Roman" pitchFamily="18" charset="0"/>
              </a:rPr>
              <a:t>Câu văn </a:t>
            </a:r>
            <a:r>
              <a:rPr lang="en-US" sz="3600" dirty="0">
                <a:solidFill>
                  <a:schemeClr val="bg1"/>
                </a:solidFill>
                <a:latin typeface="Times New Roman" pitchFamily="18" charset="0"/>
                <a:cs typeface="Times New Roman" pitchFamily="18" charset="0"/>
              </a:rPr>
              <a:t>”</a:t>
            </a:r>
            <a:r>
              <a:rPr lang="vi-VN" sz="3600" i="1" dirty="0">
                <a:solidFill>
                  <a:schemeClr val="bg1"/>
                </a:solidFill>
                <a:latin typeface="Times New Roman" pitchFamily="18" charset="0"/>
                <a:cs typeface="Times New Roman" pitchFamily="18" charset="0"/>
              </a:rPr>
              <a:t>Dượng Hương Thư như một pho tượng đồng đúc, các bắp thịt cuồn cuộn, hai hàm răng cắn chặt, quai hàm bạnh ra, cặp mắt nảy lửa ghì trên ngọn sào giống như một hiệp sĩ của Trường Sơn oai linh hùng vĩ</a:t>
            </a:r>
            <a:r>
              <a:rPr lang="en-US" sz="3600" i="1" dirty="0">
                <a:solidFill>
                  <a:schemeClr val="bg1"/>
                </a:solidFill>
                <a:latin typeface="Times New Roman" pitchFamily="18" charset="0"/>
                <a:cs typeface="Times New Roman" pitchFamily="18" charset="0"/>
              </a:rPr>
              <a:t>”</a:t>
            </a:r>
            <a:r>
              <a:rPr lang="vi-VN" sz="3600" dirty="0">
                <a:solidFill>
                  <a:schemeClr val="bg1"/>
                </a:solidFill>
                <a:latin typeface="Times New Roman" pitchFamily="18" charset="0"/>
                <a:cs typeface="Times New Roman" pitchFamily="18" charset="0"/>
              </a:rPr>
              <a:t> có mấy hình ảnh so sánh?</a:t>
            </a:r>
          </a:p>
          <a:p>
            <a:r>
              <a:rPr lang="vi-VN" sz="3600" dirty="0">
                <a:solidFill>
                  <a:schemeClr val="bg1"/>
                </a:solidFill>
                <a:latin typeface="Times New Roman" pitchFamily="18" charset="0"/>
                <a:cs typeface="Times New Roman" pitchFamily="18" charset="0"/>
              </a:rPr>
              <a:t>a. 1    </a:t>
            </a:r>
            <a:r>
              <a:rPr lang="en-US" sz="3600" dirty="0">
                <a:solidFill>
                  <a:schemeClr val="bg1"/>
                </a:solidFill>
                <a:latin typeface="Times New Roman" pitchFamily="18" charset="0"/>
                <a:cs typeface="Times New Roman" pitchFamily="18" charset="0"/>
              </a:rPr>
              <a:t>		</a:t>
            </a:r>
            <a:r>
              <a:rPr lang="vi-VN" sz="3600" dirty="0">
                <a:solidFill>
                  <a:schemeClr val="bg1"/>
                </a:solidFill>
                <a:latin typeface="Times New Roman" pitchFamily="18" charset="0"/>
                <a:cs typeface="Times New Roman" pitchFamily="18" charset="0"/>
              </a:rPr>
              <a:t>b. 2    </a:t>
            </a:r>
            <a:r>
              <a:rPr lang="en-US" sz="3600" dirty="0">
                <a:solidFill>
                  <a:schemeClr val="bg1"/>
                </a:solidFill>
                <a:latin typeface="Times New Roman" pitchFamily="18" charset="0"/>
                <a:cs typeface="Times New Roman" pitchFamily="18" charset="0"/>
              </a:rPr>
              <a:t>		</a:t>
            </a:r>
            <a:r>
              <a:rPr lang="vi-VN" sz="3600" dirty="0">
                <a:solidFill>
                  <a:schemeClr val="bg1"/>
                </a:solidFill>
                <a:latin typeface="Times New Roman" pitchFamily="18" charset="0"/>
                <a:cs typeface="Times New Roman" pitchFamily="18" charset="0"/>
              </a:rPr>
              <a:t>c. 3    </a:t>
            </a:r>
            <a:r>
              <a:rPr lang="en-US" sz="3600" dirty="0">
                <a:solidFill>
                  <a:schemeClr val="bg1"/>
                </a:solidFill>
                <a:latin typeface="Times New Roman" pitchFamily="18" charset="0"/>
                <a:cs typeface="Times New Roman" pitchFamily="18" charset="0"/>
              </a:rPr>
              <a:t>		</a:t>
            </a:r>
            <a:r>
              <a:rPr lang="vi-VN" sz="3600" dirty="0">
                <a:solidFill>
                  <a:schemeClr val="bg1"/>
                </a:solidFill>
                <a:latin typeface="Times New Roman" pitchFamily="18" charset="0"/>
                <a:cs typeface="Times New Roman" pitchFamily="18" charset="0"/>
              </a:rPr>
              <a:t>d. 4</a:t>
            </a:r>
          </a:p>
        </p:txBody>
      </p:sp>
      <p:sp>
        <p:nvSpPr>
          <p:cNvPr id="2" name="TextBox 1"/>
          <p:cNvSpPr txBox="1"/>
          <p:nvPr/>
        </p:nvSpPr>
        <p:spPr>
          <a:xfrm>
            <a:off x="457200" y="5043725"/>
            <a:ext cx="3536950" cy="830997"/>
          </a:xfrm>
          <a:prstGeom prst="rect">
            <a:avLst/>
          </a:prstGeom>
          <a:noFill/>
        </p:spPr>
        <p:txBody>
          <a:bodyPr wrap="square" rtlCol="0">
            <a:spAutoFit/>
          </a:bodyPr>
          <a:lstStyle/>
          <a:p>
            <a:r>
              <a:rPr lang="en-US" sz="4800" i="1" u="sng" dirty="0" err="1">
                <a:solidFill>
                  <a:srgbClr val="FFFF00"/>
                </a:solidFill>
                <a:latin typeface="Times New Roman" pitchFamily="18" charset="0"/>
                <a:cs typeface="Times New Roman" pitchFamily="18" charset="0"/>
              </a:rPr>
              <a:t>Đáp</a:t>
            </a:r>
            <a:r>
              <a:rPr lang="en-US" sz="4800" i="1" u="sng" dirty="0">
                <a:solidFill>
                  <a:srgbClr val="FFFF00"/>
                </a:solidFill>
                <a:latin typeface="Times New Roman" pitchFamily="18" charset="0"/>
                <a:cs typeface="Times New Roman" pitchFamily="18" charset="0"/>
              </a:rPr>
              <a:t> </a:t>
            </a:r>
            <a:r>
              <a:rPr lang="en-US" sz="4800" i="1" u="sng" dirty="0" err="1">
                <a:solidFill>
                  <a:srgbClr val="FFFF00"/>
                </a:solidFill>
                <a:latin typeface="Times New Roman" pitchFamily="18" charset="0"/>
                <a:cs typeface="Times New Roman" pitchFamily="18" charset="0"/>
              </a:rPr>
              <a:t>án</a:t>
            </a:r>
            <a:r>
              <a:rPr lang="en-US" sz="48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53542" y="651018"/>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11246595" y="6019800"/>
            <a:ext cx="609600" cy="609600"/>
          </a:xfrm>
          <a:prstGeom prst="rect">
            <a:avLst/>
          </a:prstGeom>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spTree>
    <p:extLst>
      <p:ext uri="{BB962C8B-B14F-4D97-AF65-F5344CB8AC3E}">
        <p14:creationId xmlns:p14="http://schemas.microsoft.com/office/powerpoint/2010/main" val="4823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3"/>
                </p:tgtEl>
              </p:cMediaNode>
            </p:audio>
          </p:childTnLst>
        </p:cTn>
      </p:par>
    </p:tnLst>
    <p:bldLst>
      <p:bldP spid="32" grpId="0"/>
      <p:bldP spid="35" grpId="0" animBg="1"/>
      <p:bldP spid="3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2 </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4190" name="Equation" r:id="rId10" imgW="114102" imgH="177492" progId="">
                  <p:embed/>
                </p:oleObj>
              </mc:Choice>
              <mc:Fallback>
                <p:oleObj name="Equation" r:id="rId10" imgW="114102" imgH="177492" progId="">
                  <p:embed/>
                  <p:pic>
                    <p:nvPicPr>
                      <p:cNvPr id="0" name="Picture 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5874603"/>
            <a:ext cx="5835969" cy="830997"/>
          </a:xfrm>
          <a:prstGeom prst="rect">
            <a:avLst/>
          </a:prstGeom>
          <a:solidFill>
            <a:schemeClr val="tx1">
              <a:alpha val="47000"/>
            </a:schemeClr>
          </a:solidFill>
        </p:spPr>
        <p:txBody>
          <a:bodyPr wrap="square" rtlCol="0">
            <a:spAutoFit/>
          </a:bodyPr>
          <a:lstStyle/>
          <a:p>
            <a:r>
              <a:rPr lang="en-US" sz="4800" dirty="0">
                <a:solidFill>
                  <a:schemeClr val="bg1"/>
                </a:solidFill>
                <a:latin typeface="Times New Roman" pitchFamily="18" charset="0"/>
                <a:cs typeface="Times New Roman" pitchFamily="18" charset="0"/>
              </a:rPr>
              <a:t>C</a:t>
            </a:r>
          </a:p>
        </p:txBody>
      </p:sp>
      <p:sp>
        <p:nvSpPr>
          <p:cNvPr id="36" name="TextBox 35"/>
          <p:cNvSpPr txBox="1"/>
          <p:nvPr/>
        </p:nvSpPr>
        <p:spPr>
          <a:xfrm>
            <a:off x="0" y="1676400"/>
            <a:ext cx="12192000" cy="3170099"/>
          </a:xfrm>
          <a:prstGeom prst="rect">
            <a:avLst/>
          </a:prstGeom>
          <a:solidFill>
            <a:schemeClr val="tx1">
              <a:alpha val="47000"/>
            </a:schemeClr>
          </a:solidFill>
        </p:spPr>
        <p:txBody>
          <a:bodyPr wrap="square" rtlCol="0">
            <a:spAutoFit/>
          </a:bodyPr>
          <a:lstStyle/>
          <a:p>
            <a:r>
              <a:rPr lang="vi-VN" sz="4000" dirty="0">
                <a:solidFill>
                  <a:schemeClr val="bg1"/>
                </a:solidFill>
                <a:latin typeface="Times New Roman" pitchFamily="18" charset="0"/>
                <a:cs typeface="Times New Roman" pitchFamily="18" charset="0"/>
              </a:rPr>
              <a:t>Câu nào sau đây sử dụng biện pháp tu từ nhân hóa?</a:t>
            </a:r>
          </a:p>
          <a:p>
            <a:r>
              <a:rPr lang="vi-VN" sz="4000" dirty="0">
                <a:solidFill>
                  <a:schemeClr val="bg1"/>
                </a:solidFill>
                <a:latin typeface="Times New Roman" pitchFamily="18" charset="0"/>
                <a:cs typeface="Times New Roman" pitchFamily="18" charset="0"/>
              </a:rPr>
              <a:t>a. Bầu trời đầy mây đen</a:t>
            </a:r>
          </a:p>
          <a:p>
            <a:r>
              <a:rPr lang="vi-VN" sz="4000" dirty="0">
                <a:solidFill>
                  <a:schemeClr val="bg1"/>
                </a:solidFill>
                <a:latin typeface="Times New Roman" pitchFamily="18" charset="0"/>
                <a:cs typeface="Times New Roman" pitchFamily="18" charset="0"/>
              </a:rPr>
              <a:t>b. Mía ngả nghiêng, lá bay phấp phới</a:t>
            </a:r>
          </a:p>
          <a:p>
            <a:r>
              <a:rPr lang="vi-VN" sz="4000" dirty="0">
                <a:solidFill>
                  <a:schemeClr val="bg1"/>
                </a:solidFill>
                <a:latin typeface="Times New Roman" pitchFamily="18" charset="0"/>
                <a:cs typeface="Times New Roman" pitchFamily="18" charset="0"/>
              </a:rPr>
              <a:t>c. Kiến hành quân đầy đường</a:t>
            </a:r>
          </a:p>
          <a:p>
            <a:r>
              <a:rPr lang="vi-VN" sz="4000" dirty="0">
                <a:solidFill>
                  <a:schemeClr val="bg1"/>
                </a:solidFill>
                <a:latin typeface="Times New Roman" pitchFamily="18" charset="0"/>
                <a:cs typeface="Times New Roman" pitchFamily="18" charset="0"/>
              </a:rPr>
              <a:t>d. Chim bay về tổ</a:t>
            </a:r>
          </a:p>
        </p:txBody>
      </p:sp>
      <p:sp>
        <p:nvSpPr>
          <p:cNvPr id="2" name="TextBox 1"/>
          <p:cNvSpPr txBox="1"/>
          <p:nvPr/>
        </p:nvSpPr>
        <p:spPr>
          <a:xfrm>
            <a:off x="457200" y="4829769"/>
            <a:ext cx="3536950" cy="923330"/>
          </a:xfrm>
          <a:prstGeom prst="rect">
            <a:avLst/>
          </a:prstGeom>
          <a:noFill/>
        </p:spPr>
        <p:txBody>
          <a:bodyPr wrap="square" rtlCol="0">
            <a:spAutoFit/>
          </a:bodyPr>
          <a:lstStyle/>
          <a:p>
            <a:r>
              <a:rPr lang="en-US" sz="5400" i="1" u="sng" dirty="0" err="1">
                <a:solidFill>
                  <a:srgbClr val="FFFF00"/>
                </a:solidFill>
                <a:latin typeface="Times New Roman" pitchFamily="18" charset="0"/>
                <a:cs typeface="Times New Roman" pitchFamily="18" charset="0"/>
              </a:rPr>
              <a:t>Đáp</a:t>
            </a:r>
            <a:r>
              <a:rPr lang="en-US" sz="5400" i="1" u="sng" dirty="0">
                <a:solidFill>
                  <a:srgbClr val="FFFF00"/>
                </a:solidFill>
                <a:latin typeface="Times New Roman" pitchFamily="18" charset="0"/>
                <a:cs typeface="Times New Roman" pitchFamily="18" charset="0"/>
              </a:rPr>
              <a:t> </a:t>
            </a:r>
            <a:r>
              <a:rPr lang="en-US" sz="5400" i="1" u="sng" dirty="0" err="1">
                <a:solidFill>
                  <a:srgbClr val="FFFF00"/>
                </a:solidFill>
                <a:latin typeface="Times New Roman" pitchFamily="18" charset="0"/>
                <a:cs typeface="Times New Roman" pitchFamily="18" charset="0"/>
              </a:rPr>
              <a:t>án</a:t>
            </a:r>
            <a:r>
              <a:rPr lang="en-US" sz="5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37854" y="6200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276886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3 </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6236" name="Equation" r:id="rId10" imgW="114102" imgH="177492" progId="">
                  <p:embed/>
                </p:oleObj>
              </mc:Choice>
              <mc:Fallback>
                <p:oleObj name="Equation" r:id="rId10" imgW="114102" imgH="177492" progId="">
                  <p:embed/>
                  <p:pic>
                    <p:nvPicPr>
                      <p:cNvPr id="0" name="Picture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5188803"/>
            <a:ext cx="5835969" cy="830997"/>
          </a:xfrm>
          <a:prstGeom prst="rect">
            <a:avLst/>
          </a:prstGeom>
          <a:solidFill>
            <a:schemeClr val="tx1">
              <a:alpha val="47000"/>
            </a:schemeClr>
          </a:solidFill>
        </p:spPr>
        <p:txBody>
          <a:bodyPr wrap="square" rtlCol="0">
            <a:spAutoFit/>
          </a:bodyPr>
          <a:lstStyle/>
          <a:p>
            <a:r>
              <a:rPr lang="en-US" sz="4800" dirty="0">
                <a:solidFill>
                  <a:schemeClr val="bg1"/>
                </a:solidFill>
                <a:latin typeface="Times New Roman" pitchFamily="18" charset="0"/>
                <a:cs typeface="Times New Roman" pitchFamily="18" charset="0"/>
              </a:rPr>
              <a:t> b</a:t>
            </a:r>
          </a:p>
        </p:txBody>
      </p:sp>
      <p:sp>
        <p:nvSpPr>
          <p:cNvPr id="36" name="TextBox 35"/>
          <p:cNvSpPr txBox="1"/>
          <p:nvPr/>
        </p:nvSpPr>
        <p:spPr>
          <a:xfrm>
            <a:off x="666663" y="1762542"/>
            <a:ext cx="10636996" cy="2123658"/>
          </a:xfrm>
          <a:prstGeom prst="rect">
            <a:avLst/>
          </a:prstGeom>
          <a:solidFill>
            <a:schemeClr val="tx1">
              <a:alpha val="47000"/>
            </a:schemeClr>
          </a:solidFill>
        </p:spPr>
        <p:txBody>
          <a:bodyPr wrap="square" rtlCol="0">
            <a:spAutoFit/>
          </a:bodyPr>
          <a:lstStyle/>
          <a:p>
            <a:r>
              <a:rPr lang="vi-VN" sz="4400" dirty="0">
                <a:solidFill>
                  <a:schemeClr val="bg1"/>
                </a:solidFill>
                <a:latin typeface="Times New Roman" pitchFamily="18" charset="0"/>
                <a:cs typeface="Times New Roman" pitchFamily="18" charset="0"/>
              </a:rPr>
              <a:t>Câu </a:t>
            </a:r>
            <a:r>
              <a:rPr lang="vi-VN" sz="4400" i="1" dirty="0">
                <a:solidFill>
                  <a:schemeClr val="bg1"/>
                </a:solidFill>
                <a:latin typeface="Times New Roman" pitchFamily="18" charset="0"/>
                <a:cs typeface="Times New Roman" pitchFamily="18" charset="0"/>
              </a:rPr>
              <a:t>“Trăng hồng như quả chín”</a:t>
            </a:r>
            <a:r>
              <a:rPr lang="vi-VN" sz="4400" dirty="0">
                <a:solidFill>
                  <a:schemeClr val="bg1"/>
                </a:solidFill>
                <a:latin typeface="Times New Roman" pitchFamily="18" charset="0"/>
                <a:cs typeface="Times New Roman" pitchFamily="18" charset="0"/>
              </a:rPr>
              <a:t>, đâu là yếu tố chỉ phương diện so sánh?</a:t>
            </a:r>
          </a:p>
          <a:p>
            <a:r>
              <a:rPr lang="vi-VN" sz="4400" dirty="0">
                <a:solidFill>
                  <a:schemeClr val="bg1"/>
                </a:solidFill>
                <a:latin typeface="Times New Roman" pitchFamily="18" charset="0"/>
                <a:cs typeface="Times New Roman" pitchFamily="18" charset="0"/>
              </a:rPr>
              <a:t>a. Trăng    b. Hồng    c. Như    d. Quả chín</a:t>
            </a:r>
          </a:p>
        </p:txBody>
      </p:sp>
      <p:sp>
        <p:nvSpPr>
          <p:cNvPr id="2" name="TextBox 1"/>
          <p:cNvSpPr txBox="1"/>
          <p:nvPr/>
        </p:nvSpPr>
        <p:spPr>
          <a:xfrm>
            <a:off x="457200" y="4143969"/>
            <a:ext cx="3536950" cy="923330"/>
          </a:xfrm>
          <a:prstGeom prst="rect">
            <a:avLst/>
          </a:prstGeom>
          <a:noFill/>
        </p:spPr>
        <p:txBody>
          <a:bodyPr wrap="square" rtlCol="0">
            <a:spAutoFit/>
          </a:bodyPr>
          <a:lstStyle/>
          <a:p>
            <a:r>
              <a:rPr lang="en-US" sz="5400" i="1" u="sng" dirty="0" err="1">
                <a:solidFill>
                  <a:srgbClr val="FFFF00"/>
                </a:solidFill>
                <a:latin typeface="Times New Roman" pitchFamily="18" charset="0"/>
                <a:cs typeface="Times New Roman" pitchFamily="18" charset="0"/>
              </a:rPr>
              <a:t>Đáp</a:t>
            </a:r>
            <a:r>
              <a:rPr lang="en-US" sz="5400" i="1" u="sng" dirty="0">
                <a:solidFill>
                  <a:srgbClr val="FFFF00"/>
                </a:solidFill>
                <a:latin typeface="Times New Roman" pitchFamily="18" charset="0"/>
                <a:cs typeface="Times New Roman" pitchFamily="18" charset="0"/>
              </a:rPr>
              <a:t> </a:t>
            </a:r>
            <a:r>
              <a:rPr lang="en-US" sz="5400" i="1" u="sng" dirty="0" err="1">
                <a:solidFill>
                  <a:srgbClr val="FFFF00"/>
                </a:solidFill>
                <a:latin typeface="Times New Roman" pitchFamily="18" charset="0"/>
                <a:cs typeface="Times New Roman" pitchFamily="18" charset="0"/>
              </a:rPr>
              <a:t>án</a:t>
            </a:r>
            <a:r>
              <a:rPr lang="en-US" sz="5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37854" y="609600"/>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192602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4</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7260" name="Equation" r:id="rId10" imgW="114102" imgH="177492" progId="">
                  <p:embed/>
                </p:oleObj>
              </mc:Choice>
              <mc:Fallback>
                <p:oleObj name="Equation" r:id="rId10" imgW="114102" imgH="177492" progId="">
                  <p:embed/>
                  <p:pic>
                    <p:nvPicPr>
                      <p:cNvPr id="0" name="Picture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6027003"/>
            <a:ext cx="5835969" cy="830997"/>
          </a:xfrm>
          <a:prstGeom prst="rect">
            <a:avLst/>
          </a:prstGeom>
          <a:solidFill>
            <a:schemeClr val="tx1">
              <a:alpha val="47000"/>
            </a:schemeClr>
          </a:solidFill>
        </p:spPr>
        <p:txBody>
          <a:bodyPr wrap="square" rtlCol="0">
            <a:spAutoFit/>
          </a:bodyPr>
          <a:lstStyle/>
          <a:p>
            <a:r>
              <a:rPr lang="en-US" sz="4800" dirty="0">
                <a:solidFill>
                  <a:schemeClr val="bg1"/>
                </a:solidFill>
                <a:latin typeface="Times New Roman" pitchFamily="18" charset="0"/>
                <a:cs typeface="Times New Roman" pitchFamily="18" charset="0"/>
              </a:rPr>
              <a:t>d</a:t>
            </a:r>
          </a:p>
        </p:txBody>
      </p:sp>
      <p:sp>
        <p:nvSpPr>
          <p:cNvPr id="36" name="TextBox 35"/>
          <p:cNvSpPr txBox="1"/>
          <p:nvPr/>
        </p:nvSpPr>
        <p:spPr>
          <a:xfrm>
            <a:off x="0" y="1689080"/>
            <a:ext cx="12192000" cy="3416320"/>
          </a:xfrm>
          <a:prstGeom prst="rect">
            <a:avLst/>
          </a:prstGeom>
          <a:solidFill>
            <a:schemeClr val="tx1">
              <a:alpha val="47000"/>
            </a:schemeClr>
          </a:solidFill>
        </p:spPr>
        <p:txBody>
          <a:bodyPr wrap="square" rtlCol="0">
            <a:spAutoFit/>
          </a:bodyPr>
          <a:lstStyle/>
          <a:p>
            <a:r>
              <a:rPr lang="vi-VN" sz="3600" dirty="0">
                <a:solidFill>
                  <a:schemeClr val="bg1"/>
                </a:solidFill>
                <a:latin typeface="Times New Roman" pitchFamily="18" charset="0"/>
                <a:cs typeface="Times New Roman" pitchFamily="18" charset="0"/>
              </a:rPr>
              <a:t>Đâu là thành phần vị ngữ trong câu sau: </a:t>
            </a:r>
            <a:r>
              <a:rPr lang="vi-VN" sz="3600" i="1" dirty="0">
                <a:solidFill>
                  <a:schemeClr val="bg1"/>
                </a:solidFill>
                <a:latin typeface="Times New Roman" pitchFamily="18" charset="0"/>
                <a:cs typeface="Times New Roman" pitchFamily="18" charset="0"/>
              </a:rPr>
              <a:t>“Một buổi chiều, tôi ra đứng cửa hang như mọi khi, xem hoàng hôn xuống”</a:t>
            </a:r>
            <a:endParaRPr lang="vi-VN" sz="3600" dirty="0">
              <a:solidFill>
                <a:schemeClr val="bg1"/>
              </a:solidFill>
              <a:latin typeface="Times New Roman" pitchFamily="18" charset="0"/>
              <a:cs typeface="Times New Roman" pitchFamily="18" charset="0"/>
            </a:endParaRPr>
          </a:p>
          <a:p>
            <a:r>
              <a:rPr lang="vi-VN" sz="3600" dirty="0">
                <a:solidFill>
                  <a:schemeClr val="bg1"/>
                </a:solidFill>
                <a:latin typeface="Times New Roman" pitchFamily="18" charset="0"/>
                <a:cs typeface="Times New Roman" pitchFamily="18" charset="0"/>
              </a:rPr>
              <a:t>a. Một buổi chiều</a:t>
            </a:r>
          </a:p>
          <a:p>
            <a:r>
              <a:rPr lang="vi-VN" sz="3600" dirty="0">
                <a:solidFill>
                  <a:schemeClr val="bg1"/>
                </a:solidFill>
                <a:latin typeface="Times New Roman" pitchFamily="18" charset="0"/>
                <a:cs typeface="Times New Roman" pitchFamily="18" charset="0"/>
              </a:rPr>
              <a:t>b. Tôi ra đứng cửa hang như mọi khi</a:t>
            </a:r>
          </a:p>
          <a:p>
            <a:r>
              <a:rPr lang="vi-VN" sz="3600" dirty="0">
                <a:solidFill>
                  <a:schemeClr val="bg1"/>
                </a:solidFill>
                <a:latin typeface="Times New Roman" pitchFamily="18" charset="0"/>
                <a:cs typeface="Times New Roman" pitchFamily="18" charset="0"/>
              </a:rPr>
              <a:t>c. Xem hoàng hôn xuống</a:t>
            </a:r>
          </a:p>
          <a:p>
            <a:r>
              <a:rPr lang="vi-VN" sz="3600" dirty="0">
                <a:solidFill>
                  <a:schemeClr val="bg1"/>
                </a:solidFill>
                <a:latin typeface="Times New Roman" pitchFamily="18" charset="0"/>
                <a:cs typeface="Times New Roman" pitchFamily="18" charset="0"/>
              </a:rPr>
              <a:t>d. Ra đứng cửa hang như mọi khi, xem hoàng hôn xuống</a:t>
            </a:r>
          </a:p>
        </p:txBody>
      </p:sp>
      <p:sp>
        <p:nvSpPr>
          <p:cNvPr id="2" name="TextBox 1"/>
          <p:cNvSpPr txBox="1"/>
          <p:nvPr/>
        </p:nvSpPr>
        <p:spPr>
          <a:xfrm>
            <a:off x="457200" y="4982169"/>
            <a:ext cx="3536950" cy="923330"/>
          </a:xfrm>
          <a:prstGeom prst="rect">
            <a:avLst/>
          </a:prstGeom>
          <a:noFill/>
        </p:spPr>
        <p:txBody>
          <a:bodyPr wrap="square" rtlCol="0">
            <a:spAutoFit/>
          </a:bodyPr>
          <a:lstStyle/>
          <a:p>
            <a:r>
              <a:rPr lang="en-US" sz="5400" i="1" u="sng" dirty="0" err="1">
                <a:solidFill>
                  <a:srgbClr val="FFFF00"/>
                </a:solidFill>
                <a:latin typeface="Times New Roman" pitchFamily="18" charset="0"/>
                <a:cs typeface="Times New Roman" pitchFamily="18" charset="0"/>
              </a:rPr>
              <a:t>Đáp</a:t>
            </a:r>
            <a:r>
              <a:rPr lang="en-US" sz="5400" i="1" u="sng" dirty="0">
                <a:solidFill>
                  <a:srgbClr val="FFFF00"/>
                </a:solidFill>
                <a:latin typeface="Times New Roman" pitchFamily="18" charset="0"/>
                <a:cs typeface="Times New Roman" pitchFamily="18" charset="0"/>
              </a:rPr>
              <a:t> </a:t>
            </a:r>
            <a:r>
              <a:rPr lang="en-US" sz="5400" i="1" u="sng" dirty="0" err="1">
                <a:solidFill>
                  <a:srgbClr val="FFFF00"/>
                </a:solidFill>
                <a:latin typeface="Times New Roman" pitchFamily="18" charset="0"/>
                <a:cs typeface="Times New Roman" pitchFamily="18" charset="0"/>
              </a:rPr>
              <a:t>án</a:t>
            </a:r>
            <a:r>
              <a:rPr lang="en-US" sz="5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27868" y="609600"/>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195085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5</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8284" name="Equation" r:id="rId10" imgW="114102" imgH="177492" progId="">
                  <p:embed/>
                </p:oleObj>
              </mc:Choice>
              <mc:Fallback>
                <p:oleObj name="Equation" r:id="rId10" imgW="114102" imgH="177492" progId="">
                  <p:embed/>
                  <p:pic>
                    <p:nvPicPr>
                      <p:cNvPr id="0" name="Picture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2819400" y="6019800"/>
            <a:ext cx="5835969" cy="707886"/>
          </a:xfrm>
          <a:prstGeom prst="rect">
            <a:avLst/>
          </a:prstGeom>
          <a:solidFill>
            <a:schemeClr val="tx1">
              <a:alpha val="47000"/>
            </a:schemeClr>
          </a:solidFill>
        </p:spPr>
        <p:txBody>
          <a:bodyPr wrap="square" rtlCol="0">
            <a:spAutoFit/>
          </a:bodyPr>
          <a:lstStyle/>
          <a:p>
            <a:r>
              <a:rPr lang="en-US" sz="4000" dirty="0">
                <a:solidFill>
                  <a:schemeClr val="bg1"/>
                </a:solidFill>
                <a:latin typeface="Times New Roman" pitchFamily="18" charset="0"/>
                <a:cs typeface="Times New Roman" pitchFamily="18" charset="0"/>
              </a:rPr>
              <a:t>a</a:t>
            </a:r>
            <a:endParaRPr lang="en-US" sz="4000" i="1" dirty="0">
              <a:solidFill>
                <a:schemeClr val="bg1"/>
              </a:solidFill>
              <a:latin typeface="Times New Roman" pitchFamily="18" charset="0"/>
              <a:cs typeface="Times New Roman" pitchFamily="18" charset="0"/>
            </a:endParaRPr>
          </a:p>
        </p:txBody>
      </p:sp>
      <p:sp>
        <p:nvSpPr>
          <p:cNvPr id="36" name="TextBox 35"/>
          <p:cNvSpPr txBox="1"/>
          <p:nvPr/>
        </p:nvSpPr>
        <p:spPr>
          <a:xfrm>
            <a:off x="0" y="1600200"/>
            <a:ext cx="12192000" cy="3416320"/>
          </a:xfrm>
          <a:prstGeom prst="rect">
            <a:avLst/>
          </a:prstGeom>
          <a:solidFill>
            <a:schemeClr val="tx1">
              <a:alpha val="47000"/>
            </a:schemeClr>
          </a:solidFill>
        </p:spPr>
        <p:txBody>
          <a:bodyPr wrap="square" rtlCol="0">
            <a:spAutoFit/>
          </a:bodyPr>
          <a:lstStyle/>
          <a:p>
            <a:r>
              <a:rPr lang="vi-VN" sz="3600" dirty="0">
                <a:solidFill>
                  <a:schemeClr val="bg1"/>
                </a:solidFill>
                <a:latin typeface="Times New Roman" pitchFamily="18" charset="0"/>
                <a:cs typeface="Times New Roman" pitchFamily="18" charset="0"/>
              </a:rPr>
              <a:t>Câu thơ nào sau đây sử dụng biện pháp tu từ ẩn dụ?</a:t>
            </a:r>
          </a:p>
          <a:p>
            <a:r>
              <a:rPr lang="vi-VN" sz="3600" dirty="0">
                <a:solidFill>
                  <a:schemeClr val="bg1"/>
                </a:solidFill>
                <a:latin typeface="Times New Roman" pitchFamily="18" charset="0"/>
                <a:cs typeface="Times New Roman" pitchFamily="18" charset="0"/>
              </a:rPr>
              <a:t>a. Người cha mái tóc bạc/ Đốt lửa cho anh nằm</a:t>
            </a:r>
          </a:p>
          <a:p>
            <a:r>
              <a:rPr lang="vi-VN" sz="3600" dirty="0">
                <a:solidFill>
                  <a:schemeClr val="bg1"/>
                </a:solidFill>
                <a:latin typeface="Times New Roman" pitchFamily="18" charset="0"/>
                <a:cs typeface="Times New Roman" pitchFamily="18" charset="0"/>
              </a:rPr>
              <a:t>b. Những chị lúa phất phơ bím tóc/ Những cậu tre bá vai nhau thì thầm đứng học</a:t>
            </a:r>
          </a:p>
          <a:p>
            <a:r>
              <a:rPr lang="vi-VN" sz="3600" dirty="0">
                <a:solidFill>
                  <a:schemeClr val="bg1"/>
                </a:solidFill>
                <a:latin typeface="Times New Roman" pitchFamily="18" charset="0"/>
                <a:cs typeface="Times New Roman" pitchFamily="18" charset="0"/>
              </a:rPr>
              <a:t>c. Trăng tròn như quả bóng/ Bạn nào đá lên trời</a:t>
            </a:r>
          </a:p>
          <a:p>
            <a:r>
              <a:rPr lang="vi-VN" sz="3600" dirty="0">
                <a:solidFill>
                  <a:schemeClr val="bg1"/>
                </a:solidFill>
                <a:latin typeface="Times New Roman" pitchFamily="18" charset="0"/>
                <a:cs typeface="Times New Roman" pitchFamily="18" charset="0"/>
              </a:rPr>
              <a:t>d. Áo chàm đưa buổi phân li/ Cầm tay nhau biết nói gì hôm nay</a:t>
            </a:r>
          </a:p>
        </p:txBody>
      </p:sp>
      <p:sp>
        <p:nvSpPr>
          <p:cNvPr id="2" name="TextBox 1"/>
          <p:cNvSpPr txBox="1"/>
          <p:nvPr/>
        </p:nvSpPr>
        <p:spPr>
          <a:xfrm>
            <a:off x="335805" y="5788226"/>
            <a:ext cx="3536950" cy="769441"/>
          </a:xfrm>
          <a:prstGeom prst="rect">
            <a:avLst/>
          </a:prstGeom>
          <a:noFill/>
        </p:spPr>
        <p:txBody>
          <a:bodyPr wrap="square" rtlCol="0">
            <a:spAutoFit/>
          </a:bodyPr>
          <a:lstStyle/>
          <a:p>
            <a:r>
              <a:rPr lang="en-US" sz="4400" i="1" u="sng" dirty="0" err="1">
                <a:solidFill>
                  <a:srgbClr val="FFFF00"/>
                </a:solidFill>
                <a:latin typeface="Times New Roman" pitchFamily="18" charset="0"/>
                <a:cs typeface="Times New Roman" pitchFamily="18" charset="0"/>
              </a:rPr>
              <a:t>Đáp</a:t>
            </a:r>
            <a:r>
              <a:rPr lang="en-US" sz="4400" i="1" u="sng" dirty="0">
                <a:solidFill>
                  <a:srgbClr val="FFFF00"/>
                </a:solidFill>
                <a:latin typeface="Times New Roman" pitchFamily="18" charset="0"/>
                <a:cs typeface="Times New Roman" pitchFamily="18" charset="0"/>
              </a:rPr>
              <a:t> </a:t>
            </a:r>
            <a:r>
              <a:rPr lang="en-US" sz="4400" i="1" u="sng" dirty="0" err="1">
                <a:solidFill>
                  <a:srgbClr val="FFFF00"/>
                </a:solidFill>
                <a:latin typeface="Times New Roman" pitchFamily="18" charset="0"/>
                <a:cs typeface="Times New Roman" pitchFamily="18" charset="0"/>
              </a:rPr>
              <a:t>án</a:t>
            </a:r>
            <a:r>
              <a:rPr lang="en-US" sz="4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306532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6 </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10332" name="Equation" r:id="rId10" imgW="114102" imgH="177492" progId="">
                  <p:embed/>
                </p:oleObj>
              </mc:Choice>
              <mc:Fallback>
                <p:oleObj name="Equation" r:id="rId10" imgW="114102" imgH="177492" progId="">
                  <p:embed/>
                  <p:pic>
                    <p:nvPicPr>
                      <p:cNvPr id="0" name="Picture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5188803"/>
            <a:ext cx="5835969" cy="830997"/>
          </a:xfrm>
          <a:prstGeom prst="rect">
            <a:avLst/>
          </a:prstGeom>
          <a:solidFill>
            <a:schemeClr val="tx1">
              <a:alpha val="47000"/>
            </a:schemeClr>
          </a:solidFill>
        </p:spPr>
        <p:txBody>
          <a:bodyPr wrap="square" rtlCol="0">
            <a:spAutoFit/>
          </a:bodyPr>
          <a:lstStyle/>
          <a:p>
            <a:r>
              <a:rPr lang="en-US" sz="4800" dirty="0">
                <a:solidFill>
                  <a:schemeClr val="bg1"/>
                </a:solidFill>
                <a:latin typeface="Times New Roman" pitchFamily="18" charset="0"/>
                <a:cs typeface="Times New Roman" pitchFamily="18" charset="0"/>
              </a:rPr>
              <a:t> A</a:t>
            </a:r>
          </a:p>
        </p:txBody>
      </p:sp>
      <p:sp>
        <p:nvSpPr>
          <p:cNvPr id="36" name="TextBox 35"/>
          <p:cNvSpPr txBox="1"/>
          <p:nvPr/>
        </p:nvSpPr>
        <p:spPr>
          <a:xfrm>
            <a:off x="0" y="1828800"/>
            <a:ext cx="12192000" cy="2400657"/>
          </a:xfrm>
          <a:prstGeom prst="rect">
            <a:avLst/>
          </a:prstGeom>
          <a:solidFill>
            <a:schemeClr val="tx1">
              <a:alpha val="47000"/>
            </a:schemeClr>
          </a:solidFill>
        </p:spPr>
        <p:txBody>
          <a:bodyPr wrap="square" rtlCol="0">
            <a:spAutoFit/>
          </a:bodyPr>
          <a:lstStyle/>
          <a:p>
            <a:r>
              <a:rPr lang="en-US" sz="4000" dirty="0" err="1">
                <a:solidFill>
                  <a:schemeClr val="bg1"/>
                </a:solidFill>
                <a:latin typeface="Times New Roman" pitchFamily="18" charset="0"/>
                <a:cs typeface="Times New Roman" pitchFamily="18" charset="0"/>
              </a:rPr>
              <a:t>Hai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câu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Ngôi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nhà</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như</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bé</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lại</a:t>
            </a:r>
            <a:r>
              <a:rPr lang="en-US" sz="4000" dirty="0">
                <a:solidFill>
                  <a:schemeClr val="bg1"/>
                </a:solidFill>
                <a:latin typeface="Times New Roman" pitchFamily="18" charset="0"/>
                <a:cs typeface="Times New Roman" pitchFamily="18" charset="0"/>
              </a:rPr>
              <a:t> – </a:t>
            </a:r>
            <a:r>
              <a:rPr lang="en-US" sz="4000" dirty="0" err="1">
                <a:solidFill>
                  <a:schemeClr val="bg1"/>
                </a:solidFill>
                <a:latin typeface="Times New Roman" pitchFamily="18" charset="0"/>
                <a:cs typeface="Times New Roman" pitchFamily="18" charset="0"/>
              </a:rPr>
              <a:t>Lớn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lên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với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trời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xanh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là</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loại</a:t>
            </a:r>
            <a:r>
              <a:rPr lang="en-US" sz="4000" dirty="0">
                <a:solidFill>
                  <a:schemeClr val="bg1"/>
                </a:solidFill>
                <a:latin typeface="Times New Roman" pitchFamily="18" charset="0"/>
                <a:cs typeface="Times New Roman" pitchFamily="18" charset="0"/>
              </a:rPr>
              <a:t> so </a:t>
            </a:r>
            <a:r>
              <a:rPr lang="en-US" sz="4000" dirty="0" err="1">
                <a:solidFill>
                  <a:schemeClr val="bg1"/>
                </a:solidFill>
                <a:latin typeface="Times New Roman" pitchFamily="18" charset="0"/>
                <a:cs typeface="Times New Roman" pitchFamily="18" charset="0"/>
              </a:rPr>
              <a:t>sánh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nào</a:t>
            </a:r>
            <a:r>
              <a:rPr lang="en-US" sz="4000" dirty="0">
                <a:solidFill>
                  <a:schemeClr val="bg1"/>
                </a:solidFill>
                <a:latin typeface="Times New Roman" pitchFamily="18" charset="0"/>
                <a:cs typeface="Times New Roman" pitchFamily="18" charset="0"/>
              </a:rPr>
              <a:t>?</a:t>
            </a:r>
          </a:p>
          <a:p>
            <a:r>
              <a:rPr lang="vi-VN" sz="3500" dirty="0">
                <a:solidFill>
                  <a:schemeClr val="bg1"/>
                </a:solidFill>
                <a:latin typeface="Times New Roman" pitchFamily="18" charset="0"/>
                <a:cs typeface="Times New Roman" pitchFamily="18" charset="0"/>
              </a:rPr>
              <a:t>A . Vật với vật. </a:t>
            </a:r>
            <a:r>
              <a:rPr lang="en-US" sz="3500" dirty="0">
                <a:solidFill>
                  <a:schemeClr val="bg1"/>
                </a:solidFill>
                <a:latin typeface="Times New Roman" pitchFamily="18" charset="0"/>
                <a:cs typeface="Times New Roman" pitchFamily="18" charset="0"/>
              </a:rPr>
              <a:t>			</a:t>
            </a:r>
            <a:r>
              <a:rPr lang="vi-VN" sz="3500" dirty="0">
                <a:solidFill>
                  <a:schemeClr val="bg1"/>
                </a:solidFill>
                <a:latin typeface="Times New Roman" pitchFamily="18" charset="0"/>
                <a:cs typeface="Times New Roman" pitchFamily="18" charset="0"/>
              </a:rPr>
              <a:t>B . Người với người. </a:t>
            </a:r>
            <a:endParaRPr lang="en-US" sz="3500" dirty="0">
              <a:solidFill>
                <a:schemeClr val="bg1"/>
              </a:solidFill>
              <a:latin typeface="Times New Roman" pitchFamily="18" charset="0"/>
              <a:cs typeface="Times New Roman" pitchFamily="18" charset="0"/>
            </a:endParaRPr>
          </a:p>
          <a:p>
            <a:r>
              <a:rPr lang="vi-VN" sz="3500" dirty="0">
                <a:solidFill>
                  <a:schemeClr val="bg1"/>
                </a:solidFill>
                <a:latin typeface="Times New Roman" pitchFamily="18" charset="0"/>
                <a:cs typeface="Times New Roman" pitchFamily="18" charset="0"/>
              </a:rPr>
              <a:t>C . Vật với người. </a:t>
            </a:r>
            <a:r>
              <a:rPr lang="en-US" sz="3500" dirty="0">
                <a:solidFill>
                  <a:schemeClr val="bg1"/>
                </a:solidFill>
                <a:latin typeface="Times New Roman" pitchFamily="18" charset="0"/>
                <a:cs typeface="Times New Roman" pitchFamily="18" charset="0"/>
              </a:rPr>
              <a:t>			</a:t>
            </a:r>
            <a:r>
              <a:rPr lang="vi-VN" sz="3500" dirty="0">
                <a:solidFill>
                  <a:schemeClr val="bg1"/>
                </a:solidFill>
                <a:latin typeface="Times New Roman" pitchFamily="18" charset="0"/>
                <a:cs typeface="Times New Roman" pitchFamily="18" charset="0"/>
              </a:rPr>
              <a:t>D . Cái cụ thể với cái trừu tượng.</a:t>
            </a:r>
            <a:r>
              <a:rPr lang="en-US" sz="3500" dirty="0">
                <a:solidFill>
                  <a:schemeClr val="bg1"/>
                </a:solidFill>
                <a:latin typeface="Times New Roman" pitchFamily="18" charset="0"/>
                <a:cs typeface="Times New Roman" pitchFamily="18" charset="0"/>
              </a:rPr>
              <a:t> </a:t>
            </a:r>
          </a:p>
        </p:txBody>
      </p:sp>
      <p:sp>
        <p:nvSpPr>
          <p:cNvPr id="2" name="TextBox 1"/>
          <p:cNvSpPr txBox="1"/>
          <p:nvPr/>
        </p:nvSpPr>
        <p:spPr>
          <a:xfrm>
            <a:off x="457200" y="4143969"/>
            <a:ext cx="3536950" cy="923330"/>
          </a:xfrm>
          <a:prstGeom prst="rect">
            <a:avLst/>
          </a:prstGeom>
          <a:noFill/>
        </p:spPr>
        <p:txBody>
          <a:bodyPr wrap="square" rtlCol="0">
            <a:spAutoFit/>
          </a:bodyPr>
          <a:lstStyle/>
          <a:p>
            <a:r>
              <a:rPr lang="en-US" sz="5400" i="1" u="sng" dirty="0" err="1">
                <a:solidFill>
                  <a:srgbClr val="FFFF00"/>
                </a:solidFill>
                <a:latin typeface="Times New Roman" pitchFamily="18" charset="0"/>
                <a:cs typeface="Times New Roman" pitchFamily="18" charset="0"/>
              </a:rPr>
              <a:t>Đáp</a:t>
            </a:r>
            <a:r>
              <a:rPr lang="en-US" sz="5400" i="1" u="sng" dirty="0">
                <a:solidFill>
                  <a:srgbClr val="FFFF00"/>
                </a:solidFill>
                <a:latin typeface="Times New Roman" pitchFamily="18" charset="0"/>
                <a:cs typeface="Times New Roman" pitchFamily="18" charset="0"/>
              </a:rPr>
              <a:t> </a:t>
            </a:r>
            <a:r>
              <a:rPr lang="en-US" sz="5400" i="1" u="sng" dirty="0" err="1">
                <a:solidFill>
                  <a:srgbClr val="FFFF00"/>
                </a:solidFill>
                <a:latin typeface="Times New Roman" pitchFamily="18" charset="0"/>
                <a:cs typeface="Times New Roman" pitchFamily="18" charset="0"/>
              </a:rPr>
              <a:t>án</a:t>
            </a:r>
            <a:r>
              <a:rPr lang="en-US" sz="5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43047"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34288" y="503559"/>
            <a:ext cx="1114507" cy="986803"/>
          </a:xfrm>
          <a:prstGeom prst="ellipse">
            <a:avLst/>
          </a:prstGeom>
          <a:ln>
            <a:noFill/>
          </a:ln>
          <a:effectLst>
            <a:softEdge rad="112500"/>
          </a:effectLst>
        </p:spPr>
      </p:pic>
      <p:sp>
        <p:nvSpPr>
          <p:cNvPr id="38" name="Hình chữ nhật 85"/>
          <p:cNvSpPr/>
          <p:nvPr/>
        </p:nvSpPr>
        <p:spPr>
          <a:xfrm>
            <a:off x="10609853"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609853"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609853"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609853"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609853"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609852"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609853"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609853"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609853"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609853"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49975"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4"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19134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vol="41000">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4"/>
                </p:tgtEl>
              </p:cMediaNode>
            </p:audio>
          </p:childTnLst>
        </p:cTn>
      </p:par>
    </p:tnLst>
    <p:bldLst>
      <p:bldP spid="32" grpId="0"/>
      <p:bldP spid="35" grpId="0" animBg="1"/>
      <p:bldP spid="36"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7 </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11357" name="Equation" r:id="rId10" imgW="114102" imgH="177492" progId="">
                  <p:embed/>
                </p:oleObj>
              </mc:Choice>
              <mc:Fallback>
                <p:oleObj name="Equation" r:id="rId10" imgW="114102" imgH="177492" progId="">
                  <p:embed/>
                  <p:pic>
                    <p:nvPicPr>
                      <p:cNvPr id="0" name="Picture 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5874603"/>
            <a:ext cx="7444741" cy="830997"/>
          </a:xfrm>
          <a:prstGeom prst="rect">
            <a:avLst/>
          </a:prstGeom>
          <a:solidFill>
            <a:schemeClr val="tx1">
              <a:alpha val="47000"/>
            </a:schemeClr>
          </a:solidFill>
        </p:spPr>
        <p:txBody>
          <a:bodyPr wrap="square" rtlCol="0">
            <a:spAutoFit/>
          </a:bodyPr>
          <a:lstStyle/>
          <a:p>
            <a:r>
              <a:rPr lang="en-US" sz="4800" dirty="0">
                <a:solidFill>
                  <a:schemeClr val="bg1"/>
                </a:solidFill>
                <a:latin typeface="Times New Roman" pitchFamily="18" charset="0"/>
                <a:cs typeface="Times New Roman" pitchFamily="18" charset="0"/>
              </a:rPr>
              <a:t>B</a:t>
            </a:r>
          </a:p>
        </p:txBody>
      </p:sp>
      <p:sp>
        <p:nvSpPr>
          <p:cNvPr id="36" name="TextBox 35"/>
          <p:cNvSpPr txBox="1"/>
          <p:nvPr/>
        </p:nvSpPr>
        <p:spPr>
          <a:xfrm>
            <a:off x="0" y="1536680"/>
            <a:ext cx="12191999" cy="3416320"/>
          </a:xfrm>
          <a:prstGeom prst="rect">
            <a:avLst/>
          </a:prstGeom>
          <a:solidFill>
            <a:schemeClr val="tx1">
              <a:alpha val="47000"/>
            </a:schemeClr>
          </a:solidFill>
        </p:spPr>
        <p:txBody>
          <a:bodyPr wrap="square" rtlCol="0">
            <a:spAutoFit/>
          </a:bodyPr>
          <a:lstStyle/>
          <a:p>
            <a:pPr lvl="0" fontAlgn="base">
              <a:spcBef>
                <a:spcPct val="0"/>
              </a:spcBef>
              <a:spcAft>
                <a:spcPct val="0"/>
              </a:spcAft>
            </a:pPr>
            <a:r>
              <a:rPr lang="en-US" sz="3600" dirty="0" err="1">
                <a:solidFill>
                  <a:schemeClr val="bg1"/>
                </a:solidFill>
                <a:latin typeface="Times New Roman" pitchFamily="18" charset="0"/>
                <a:cs typeface="Times New Roman" pitchFamily="18" charset="0"/>
              </a:rPr>
              <a:t>Trong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những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trường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hợp</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sau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trường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hợp</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nào</a:t>
            </a:r>
            <a:r>
              <a:rPr lang="en-US" sz="3600"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không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sử</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dụng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phép</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hoán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dụ</a:t>
            </a:r>
            <a:r>
              <a:rPr lang="en-US" sz="3600" dirty="0">
                <a:solidFill>
                  <a:schemeClr val="bg1"/>
                </a:solidFill>
                <a:latin typeface="Times New Roman" pitchFamily="18" charset="0"/>
                <a:cs typeface="Times New Roman" pitchFamily="18" charset="0"/>
              </a:rPr>
              <a:t>? </a:t>
            </a:r>
          </a:p>
          <a:p>
            <a:pPr lvl="0" fontAlgn="base">
              <a:spcBef>
                <a:spcPct val="0"/>
              </a:spcBef>
              <a:spcAft>
                <a:spcPct val="0"/>
              </a:spcAft>
            </a:pPr>
            <a:r>
              <a:rPr lang="en-US" sz="3600" dirty="0">
                <a:solidFill>
                  <a:schemeClr val="bg1"/>
                </a:solidFill>
                <a:latin typeface="Times New Roman" pitchFamily="18" charset="0"/>
                <a:cs typeface="Times New Roman" pitchFamily="18" charset="0"/>
              </a:rPr>
              <a:t>A . </a:t>
            </a:r>
            <a:r>
              <a:rPr lang="en-US" sz="3600" dirty="0" err="1">
                <a:solidFill>
                  <a:schemeClr val="bg1"/>
                </a:solidFill>
                <a:latin typeface="Times New Roman" pitchFamily="18" charset="0"/>
                <a:cs typeface="Times New Roman" pitchFamily="18" charset="0"/>
              </a:rPr>
              <a:t>Miền</a:t>
            </a:r>
            <a:r>
              <a:rPr lang="en-US" sz="3600" dirty="0">
                <a:solidFill>
                  <a:schemeClr val="bg1"/>
                </a:solidFill>
                <a:latin typeface="Times New Roman" pitchFamily="18" charset="0"/>
                <a:cs typeface="Times New Roman" pitchFamily="18" charset="0"/>
              </a:rPr>
              <a:t> Nam </a:t>
            </a:r>
            <a:r>
              <a:rPr lang="en-US" sz="3600" dirty="0" err="1">
                <a:solidFill>
                  <a:schemeClr val="bg1"/>
                </a:solidFill>
                <a:latin typeface="Times New Roman" pitchFamily="18" charset="0"/>
                <a:cs typeface="Times New Roman" pitchFamily="18" charset="0"/>
              </a:rPr>
              <a:t>đi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trước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về</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sau</a:t>
            </a:r>
            <a:r>
              <a:rPr lang="en-US" sz="3600" dirty="0">
                <a:solidFill>
                  <a:schemeClr val="bg1"/>
                </a:solidFill>
                <a:latin typeface="Times New Roman" pitchFamily="18" charset="0"/>
                <a:cs typeface="Times New Roman" pitchFamily="18" charset="0"/>
              </a:rPr>
              <a:t>. </a:t>
            </a:r>
          </a:p>
          <a:p>
            <a:pPr lvl="0" fontAlgn="base">
              <a:spcBef>
                <a:spcPct val="0"/>
              </a:spcBef>
              <a:spcAft>
                <a:spcPct val="0"/>
              </a:spcAft>
            </a:pPr>
            <a:r>
              <a:rPr lang="en-US" sz="3600" dirty="0">
                <a:solidFill>
                  <a:schemeClr val="bg1"/>
                </a:solidFill>
                <a:latin typeface="Times New Roman" pitchFamily="18" charset="0"/>
                <a:cs typeface="Times New Roman" pitchFamily="18" charset="0"/>
              </a:rPr>
              <a:t>B . Con ở </a:t>
            </a:r>
            <a:r>
              <a:rPr lang="en-US" sz="3600" dirty="0" err="1">
                <a:solidFill>
                  <a:schemeClr val="bg1"/>
                </a:solidFill>
                <a:latin typeface="Times New Roman" pitchFamily="18" charset="0"/>
                <a:cs typeface="Times New Roman" pitchFamily="18" charset="0"/>
              </a:rPr>
              <a:t>miền</a:t>
            </a:r>
            <a:r>
              <a:rPr lang="en-US" sz="3600" dirty="0">
                <a:solidFill>
                  <a:schemeClr val="bg1"/>
                </a:solidFill>
                <a:latin typeface="Times New Roman" pitchFamily="18" charset="0"/>
                <a:cs typeface="Times New Roman" pitchFamily="18" charset="0"/>
              </a:rPr>
              <a:t> Nam </a:t>
            </a:r>
            <a:r>
              <a:rPr lang="en-US" sz="3600" dirty="0" err="1">
                <a:solidFill>
                  <a:schemeClr val="bg1"/>
                </a:solidFill>
                <a:latin typeface="Times New Roman" pitchFamily="18" charset="0"/>
                <a:cs typeface="Times New Roman" pitchFamily="18" charset="0"/>
              </a:rPr>
              <a:t>ra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thăm</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lăng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Bác</a:t>
            </a:r>
            <a:r>
              <a:rPr lang="en-US" sz="3600" dirty="0">
                <a:solidFill>
                  <a:schemeClr val="bg1"/>
                </a:solidFill>
                <a:latin typeface="Times New Roman" pitchFamily="18" charset="0"/>
                <a:cs typeface="Times New Roman" pitchFamily="18" charset="0"/>
              </a:rPr>
              <a:t>. </a:t>
            </a:r>
          </a:p>
          <a:p>
            <a:pPr lvl="0" fontAlgn="base">
              <a:spcBef>
                <a:spcPct val="0"/>
              </a:spcBef>
              <a:spcAft>
                <a:spcPct val="0"/>
              </a:spcAft>
            </a:pPr>
            <a:r>
              <a:rPr lang="en-US" sz="3600" dirty="0">
                <a:solidFill>
                  <a:schemeClr val="bg1"/>
                </a:solidFill>
                <a:latin typeface="Times New Roman" pitchFamily="18" charset="0"/>
                <a:cs typeface="Times New Roman" pitchFamily="18" charset="0"/>
              </a:rPr>
              <a:t>C . </a:t>
            </a:r>
            <a:r>
              <a:rPr lang="en-US" sz="3600" dirty="0" err="1">
                <a:solidFill>
                  <a:schemeClr val="bg1"/>
                </a:solidFill>
                <a:latin typeface="Times New Roman" pitchFamily="18" charset="0"/>
                <a:cs typeface="Times New Roman" pitchFamily="18" charset="0"/>
              </a:rPr>
              <a:t>Gửi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miền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Bắc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lòng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miền</a:t>
            </a:r>
            <a:r>
              <a:rPr lang="en-US" sz="3600" dirty="0">
                <a:solidFill>
                  <a:schemeClr val="bg1"/>
                </a:solidFill>
                <a:latin typeface="Times New Roman" pitchFamily="18" charset="0"/>
                <a:cs typeface="Times New Roman" pitchFamily="18" charset="0"/>
              </a:rPr>
              <a:t> Nam </a:t>
            </a:r>
            <a:r>
              <a:rPr lang="en-US" sz="3600" dirty="0" err="1">
                <a:solidFill>
                  <a:schemeClr val="bg1"/>
                </a:solidFill>
                <a:latin typeface="Times New Roman" pitchFamily="18" charset="0"/>
                <a:cs typeface="Times New Roman" pitchFamily="18" charset="0"/>
              </a:rPr>
              <a:t>chung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thủy</a:t>
            </a:r>
            <a:r>
              <a:rPr lang="en-US" sz="3600" dirty="0">
                <a:solidFill>
                  <a:schemeClr val="bg1"/>
                </a:solidFill>
                <a:latin typeface="Times New Roman" pitchFamily="18" charset="0"/>
                <a:cs typeface="Times New Roman" pitchFamily="18" charset="0"/>
              </a:rPr>
              <a:t>. </a:t>
            </a:r>
          </a:p>
          <a:p>
            <a:pPr lvl="0" fontAlgn="base">
              <a:spcBef>
                <a:spcPct val="0"/>
              </a:spcBef>
              <a:spcAft>
                <a:spcPct val="0"/>
              </a:spcAft>
            </a:pPr>
            <a:r>
              <a:rPr lang="en-US" sz="3600" dirty="0">
                <a:solidFill>
                  <a:schemeClr val="bg1"/>
                </a:solidFill>
                <a:latin typeface="Times New Roman" pitchFamily="18" charset="0"/>
                <a:cs typeface="Times New Roman" pitchFamily="18" charset="0"/>
              </a:rPr>
              <a:t>D . </a:t>
            </a:r>
            <a:r>
              <a:rPr lang="en-US" sz="3600" dirty="0" err="1">
                <a:solidFill>
                  <a:schemeClr val="bg1"/>
                </a:solidFill>
                <a:latin typeface="Times New Roman" pitchFamily="18" charset="0"/>
                <a:cs typeface="Times New Roman" pitchFamily="18" charset="0"/>
              </a:rPr>
              <a:t>Miền</a:t>
            </a:r>
            <a:r>
              <a:rPr lang="en-US" sz="3600" dirty="0">
                <a:solidFill>
                  <a:schemeClr val="bg1"/>
                </a:solidFill>
                <a:latin typeface="Times New Roman" pitchFamily="18" charset="0"/>
                <a:cs typeface="Times New Roman" pitchFamily="18" charset="0"/>
              </a:rPr>
              <a:t> Nam </a:t>
            </a:r>
            <a:r>
              <a:rPr lang="en-US" sz="3600" dirty="0" err="1">
                <a:solidFill>
                  <a:schemeClr val="bg1"/>
                </a:solidFill>
                <a:latin typeface="Times New Roman" pitchFamily="18" charset="0"/>
                <a:cs typeface="Times New Roman" pitchFamily="18" charset="0"/>
              </a:rPr>
              <a:t>luôn</a:t>
            </a:r>
            <a:r>
              <a:rPr lang="en-US" sz="3600" dirty="0">
                <a:solidFill>
                  <a:schemeClr val="bg1"/>
                </a:solidFill>
                <a:latin typeface="Times New Roman" pitchFamily="18" charset="0"/>
                <a:cs typeface="Times New Roman" pitchFamily="18" charset="0"/>
              </a:rPr>
              <a:t> ở </a:t>
            </a:r>
            <a:r>
              <a:rPr lang="en-US" sz="3600" dirty="0" err="1">
                <a:solidFill>
                  <a:schemeClr val="bg1"/>
                </a:solidFill>
                <a:latin typeface="Times New Roman" pitchFamily="18" charset="0"/>
                <a:cs typeface="Times New Roman" pitchFamily="18" charset="0"/>
              </a:rPr>
              <a:t>trong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tim</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Bác</a:t>
            </a:r>
            <a:r>
              <a:rPr lang="en-US" sz="3600" dirty="0">
                <a:solidFill>
                  <a:schemeClr val="bg1"/>
                </a:solidFill>
                <a:latin typeface="Times New Roman" pitchFamily="18" charset="0"/>
                <a:cs typeface="Times New Roman" pitchFamily="18" charset="0"/>
              </a:rPr>
              <a:t>. </a:t>
            </a:r>
          </a:p>
        </p:txBody>
      </p:sp>
      <p:sp>
        <p:nvSpPr>
          <p:cNvPr id="2" name="TextBox 1"/>
          <p:cNvSpPr txBox="1"/>
          <p:nvPr/>
        </p:nvSpPr>
        <p:spPr>
          <a:xfrm>
            <a:off x="457200" y="5020270"/>
            <a:ext cx="3536950" cy="923330"/>
          </a:xfrm>
          <a:prstGeom prst="rect">
            <a:avLst/>
          </a:prstGeom>
          <a:noFill/>
        </p:spPr>
        <p:txBody>
          <a:bodyPr wrap="square" rtlCol="0">
            <a:spAutoFit/>
          </a:bodyPr>
          <a:lstStyle/>
          <a:p>
            <a:r>
              <a:rPr lang="en-US" sz="5400" i="1" u="sng" dirty="0" err="1">
                <a:solidFill>
                  <a:srgbClr val="FFFF00"/>
                </a:solidFill>
                <a:latin typeface="Times New Roman" pitchFamily="18" charset="0"/>
                <a:cs typeface="Times New Roman" pitchFamily="18" charset="0"/>
              </a:rPr>
              <a:t>Đáp</a:t>
            </a:r>
            <a:r>
              <a:rPr lang="en-US" sz="5400" i="1" u="sng" dirty="0">
                <a:solidFill>
                  <a:srgbClr val="FFFF00"/>
                </a:solidFill>
                <a:latin typeface="Times New Roman" pitchFamily="18" charset="0"/>
                <a:cs typeface="Times New Roman" pitchFamily="18" charset="0"/>
              </a:rPr>
              <a:t> </a:t>
            </a:r>
            <a:r>
              <a:rPr lang="en-US" sz="5400" i="1" u="sng" dirty="0" err="1">
                <a:solidFill>
                  <a:srgbClr val="FFFF00"/>
                </a:solidFill>
                <a:latin typeface="Times New Roman" pitchFamily="18" charset="0"/>
                <a:cs typeface="Times New Roman" pitchFamily="18" charset="0"/>
              </a:rPr>
              <a:t>án</a:t>
            </a:r>
            <a:r>
              <a:rPr lang="en-US" sz="5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37854" y="609600"/>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258611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a:stretch>
            <a:fillRect/>
          </a:stretch>
        </p:blipFill>
        <p:spPr>
          <a:xfrm>
            <a:off x="152400" y="-240298"/>
            <a:ext cx="4731956" cy="7098298"/>
          </a:xfrm>
          <a:prstGeom prst="rect">
            <a:avLst/>
          </a:prstGeom>
        </p:spPr>
      </p:pic>
      <p:sp>
        <p:nvSpPr>
          <p:cNvPr id="5" name="TextBox 4"/>
          <p:cNvSpPr txBox="1"/>
          <p:nvPr/>
        </p:nvSpPr>
        <p:spPr>
          <a:xfrm>
            <a:off x="1143000" y="3124200"/>
            <a:ext cx="2819400" cy="2585323"/>
          </a:xfrm>
          <a:prstGeom prst="rect">
            <a:avLst/>
          </a:prstGeom>
          <a:noFill/>
        </p:spPr>
        <p:txBody>
          <a:bodyPr wrap="square" rtlCol="0">
            <a:spAutoFit/>
          </a:bodyPr>
          <a:lstStyle/>
          <a:p>
            <a:pPr algn="ctr"/>
            <a:r>
              <a:rPr lang="en-US" sz="5400" b="1" dirty="0">
                <a:solidFill>
                  <a:srgbClr val="FF0000"/>
                </a:solidFill>
                <a:latin typeface="Times New Roman" pitchFamily="18" charset="0"/>
                <a:cs typeface="Times New Roman" pitchFamily="18" charset="0"/>
              </a:rPr>
              <a:t>CÁC PHÉP TU TỪ</a:t>
            </a:r>
          </a:p>
        </p:txBody>
      </p:sp>
      <p:sp>
        <p:nvSpPr>
          <p:cNvPr id="10" name="椭圆 3">
            <a:extLst>
              <a:ext uri="{FF2B5EF4-FFF2-40B4-BE49-F238E27FC236}">
                <a16:creationId xmlns:a16="http://schemas.microsoft.com/office/drawing/2014/main" id="{6DC9DD5A-2FF7-46AA-BA66-207DFC83BBA5}"/>
              </a:ext>
            </a:extLst>
          </p:cNvPr>
          <p:cNvSpPr/>
          <p:nvPr/>
        </p:nvSpPr>
        <p:spPr>
          <a:xfrm>
            <a:off x="5562600" y="381000"/>
            <a:ext cx="2590800" cy="2432113"/>
          </a:xfrm>
          <a:prstGeom prst="ellipse">
            <a:avLst/>
          </a:prstGeom>
          <a:solidFill>
            <a:schemeClr val="bg1"/>
          </a:solidFill>
          <a:ln w="76200">
            <a:solidFill>
              <a:srgbClr val="E25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latin typeface="Times New Roman" pitchFamily="18" charset="0"/>
                <a:cs typeface="Times New Roman" pitchFamily="18" charset="0"/>
              </a:rPr>
              <a:t>SO SÁNH</a:t>
            </a:r>
            <a:endParaRPr lang="zh-CN" altLang="en-US" sz="4000" b="1" dirty="0">
              <a:solidFill>
                <a:schemeClr val="tx1"/>
              </a:solidFill>
              <a:latin typeface="Times New Roman" pitchFamily="18" charset="0"/>
              <a:cs typeface="Times New Roman" pitchFamily="18" charset="0"/>
            </a:endParaRPr>
          </a:p>
        </p:txBody>
      </p:sp>
      <p:sp>
        <p:nvSpPr>
          <p:cNvPr id="11" name="椭圆 3">
            <a:extLst>
              <a:ext uri="{FF2B5EF4-FFF2-40B4-BE49-F238E27FC236}">
                <a16:creationId xmlns:a16="http://schemas.microsoft.com/office/drawing/2014/main" id="{6DC9DD5A-2FF7-46AA-BA66-207DFC83BBA5}"/>
              </a:ext>
            </a:extLst>
          </p:cNvPr>
          <p:cNvSpPr/>
          <p:nvPr/>
        </p:nvSpPr>
        <p:spPr>
          <a:xfrm>
            <a:off x="8915400" y="1219200"/>
            <a:ext cx="2590800" cy="2432113"/>
          </a:xfrm>
          <a:prstGeom prst="ellipse">
            <a:avLst/>
          </a:prstGeom>
          <a:solidFill>
            <a:schemeClr val="bg1"/>
          </a:solidFill>
          <a:ln w="76200">
            <a:solidFill>
              <a:srgbClr val="E25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latin typeface="Times New Roman" pitchFamily="18" charset="0"/>
                <a:cs typeface="Times New Roman" pitchFamily="18" charset="0"/>
              </a:rPr>
              <a:t>NHÂN HÓA</a:t>
            </a:r>
            <a:endParaRPr lang="zh-CN" altLang="en-US" sz="4000" b="1" dirty="0">
              <a:solidFill>
                <a:schemeClr val="tx1"/>
              </a:solidFill>
              <a:latin typeface="Times New Roman" pitchFamily="18" charset="0"/>
              <a:cs typeface="Times New Roman" pitchFamily="18" charset="0"/>
            </a:endParaRPr>
          </a:p>
        </p:txBody>
      </p:sp>
      <p:sp>
        <p:nvSpPr>
          <p:cNvPr id="12" name="椭圆 3">
            <a:extLst>
              <a:ext uri="{FF2B5EF4-FFF2-40B4-BE49-F238E27FC236}">
                <a16:creationId xmlns:a16="http://schemas.microsoft.com/office/drawing/2014/main" id="{6DC9DD5A-2FF7-46AA-BA66-207DFC83BBA5}"/>
              </a:ext>
            </a:extLst>
          </p:cNvPr>
          <p:cNvSpPr/>
          <p:nvPr/>
        </p:nvSpPr>
        <p:spPr>
          <a:xfrm>
            <a:off x="5516574" y="3282887"/>
            <a:ext cx="2590800" cy="2432113"/>
          </a:xfrm>
          <a:prstGeom prst="ellipse">
            <a:avLst/>
          </a:prstGeom>
          <a:solidFill>
            <a:schemeClr val="bg1"/>
          </a:solidFill>
          <a:ln w="76200">
            <a:solidFill>
              <a:srgbClr val="E25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latin typeface="Times New Roman" pitchFamily="18" charset="0"/>
                <a:cs typeface="Times New Roman" pitchFamily="18" charset="0"/>
              </a:rPr>
              <a:t>ẨN DỤ</a:t>
            </a:r>
            <a:endParaRPr lang="zh-CN" altLang="en-US" sz="4000" b="1" dirty="0">
              <a:solidFill>
                <a:schemeClr val="tx1"/>
              </a:solidFill>
              <a:latin typeface="Times New Roman" pitchFamily="18" charset="0"/>
              <a:cs typeface="Times New Roman" pitchFamily="18" charset="0"/>
            </a:endParaRPr>
          </a:p>
        </p:txBody>
      </p:sp>
      <p:sp>
        <p:nvSpPr>
          <p:cNvPr id="13" name="椭圆 3">
            <a:extLst>
              <a:ext uri="{FF2B5EF4-FFF2-40B4-BE49-F238E27FC236}">
                <a16:creationId xmlns:a16="http://schemas.microsoft.com/office/drawing/2014/main" id="{6DC9DD5A-2FF7-46AA-BA66-207DFC83BBA5}"/>
              </a:ext>
            </a:extLst>
          </p:cNvPr>
          <p:cNvSpPr/>
          <p:nvPr/>
        </p:nvSpPr>
        <p:spPr>
          <a:xfrm>
            <a:off x="8869374" y="4121087"/>
            <a:ext cx="2590800" cy="2432113"/>
          </a:xfrm>
          <a:prstGeom prst="ellipse">
            <a:avLst/>
          </a:prstGeom>
          <a:solidFill>
            <a:schemeClr val="bg1"/>
          </a:solidFill>
          <a:ln w="76200">
            <a:solidFill>
              <a:srgbClr val="E25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latin typeface="Times New Roman" pitchFamily="18" charset="0"/>
                <a:cs typeface="Times New Roman" pitchFamily="18" charset="0"/>
              </a:rPr>
              <a:t>HOÁN DỤ</a:t>
            </a:r>
            <a:endParaRPr lang="zh-CN" altLang="en-US" sz="4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8 </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12380" name="Equation" r:id="rId10" imgW="114102" imgH="177492" progId="">
                  <p:embed/>
                </p:oleObj>
              </mc:Choice>
              <mc:Fallback>
                <p:oleObj name="Equation" r:id="rId10" imgW="114102" imgH="177492" progId="">
                  <p:embed/>
                  <p:pic>
                    <p:nvPicPr>
                      <p:cNvPr id="0" name="Picture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6103203"/>
            <a:ext cx="5835969" cy="830997"/>
          </a:xfrm>
          <a:prstGeom prst="rect">
            <a:avLst/>
          </a:prstGeom>
          <a:solidFill>
            <a:schemeClr val="tx1">
              <a:alpha val="47000"/>
            </a:schemeClr>
          </a:solidFill>
        </p:spPr>
        <p:txBody>
          <a:bodyPr wrap="square" rtlCol="0">
            <a:spAutoFit/>
          </a:bodyPr>
          <a:lstStyle/>
          <a:p>
            <a:r>
              <a:rPr lang="en-US" sz="4800" dirty="0">
                <a:solidFill>
                  <a:schemeClr val="bg1"/>
                </a:solidFill>
                <a:latin typeface="Times New Roman" pitchFamily="18" charset="0"/>
                <a:cs typeface="Times New Roman" pitchFamily="18" charset="0"/>
              </a:rPr>
              <a:t> A</a:t>
            </a:r>
          </a:p>
        </p:txBody>
      </p:sp>
      <p:sp>
        <p:nvSpPr>
          <p:cNvPr id="36" name="TextBox 35"/>
          <p:cNvSpPr txBox="1"/>
          <p:nvPr/>
        </p:nvSpPr>
        <p:spPr>
          <a:xfrm>
            <a:off x="152400" y="1600200"/>
            <a:ext cx="11887200" cy="3170099"/>
          </a:xfrm>
          <a:prstGeom prst="rect">
            <a:avLst/>
          </a:prstGeom>
          <a:solidFill>
            <a:schemeClr val="tx1">
              <a:alpha val="47000"/>
            </a:schemeClr>
          </a:solidFill>
        </p:spPr>
        <p:txBody>
          <a:bodyPr wrap="square" rtlCol="0">
            <a:spAutoFit/>
          </a:bodyPr>
          <a:lstStyle/>
          <a:p>
            <a:r>
              <a:rPr lang="en-US" sz="4000" dirty="0" err="1">
                <a:solidFill>
                  <a:schemeClr val="bg1"/>
                </a:solidFill>
                <a:latin typeface="Times New Roman" pitchFamily="18" charset="0"/>
                <a:cs typeface="Times New Roman" pitchFamily="18" charset="0"/>
              </a:rPr>
              <a:t>Câu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nào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dưới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đây</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có</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sử</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dụng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phép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nhân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hóa</a:t>
            </a:r>
            <a:r>
              <a:rPr lang="en-US" sz="4000" dirty="0">
                <a:solidFill>
                  <a:schemeClr val="bg1"/>
                </a:solidFill>
                <a:latin typeface="Times New Roman" pitchFamily="18" charset="0"/>
                <a:cs typeface="Times New Roman" pitchFamily="18" charset="0"/>
              </a:rPr>
              <a:t> ?</a:t>
            </a:r>
          </a:p>
          <a:p>
            <a:r>
              <a:rPr lang="en-US" sz="4000" dirty="0">
                <a:solidFill>
                  <a:schemeClr val="bg1"/>
                </a:solidFill>
                <a:latin typeface="Times New Roman" pitchFamily="18" charset="0"/>
                <a:cs typeface="Times New Roman" pitchFamily="18" charset="0"/>
              </a:rPr>
              <a:t>A . </a:t>
            </a:r>
            <a:r>
              <a:rPr lang="en-US" sz="4000" dirty="0" err="1">
                <a:solidFill>
                  <a:schemeClr val="bg1"/>
                </a:solidFill>
                <a:latin typeface="Times New Roman" pitchFamily="18" charset="0"/>
                <a:cs typeface="Times New Roman" pitchFamily="18" charset="0"/>
              </a:rPr>
              <a:t>Sông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mở</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nước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ôm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tôi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vào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dạ</a:t>
            </a:r>
            <a:r>
              <a:rPr lang="en-US" sz="4000" dirty="0">
                <a:solidFill>
                  <a:schemeClr val="bg1"/>
                </a:solidFill>
                <a:latin typeface="Times New Roman" pitchFamily="18" charset="0"/>
                <a:cs typeface="Times New Roman" pitchFamily="18" charset="0"/>
              </a:rPr>
              <a:t>. </a:t>
            </a:r>
          </a:p>
          <a:p>
            <a:r>
              <a:rPr lang="en-US" sz="4000" dirty="0">
                <a:solidFill>
                  <a:schemeClr val="bg1"/>
                </a:solidFill>
                <a:latin typeface="Times New Roman" pitchFamily="18" charset="0"/>
                <a:cs typeface="Times New Roman" pitchFamily="18" charset="0"/>
              </a:rPr>
              <a:t>B . </a:t>
            </a:r>
            <a:r>
              <a:rPr lang="en-US" sz="4000" dirty="0" err="1">
                <a:solidFill>
                  <a:schemeClr val="bg1"/>
                </a:solidFill>
                <a:latin typeface="Times New Roman" pitchFamily="18" charset="0"/>
                <a:cs typeface="Times New Roman" pitchFamily="18" charset="0"/>
              </a:rPr>
              <a:t>Tâm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hồn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tôi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là</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một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buổi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trưa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hè</a:t>
            </a:r>
            <a:r>
              <a:rPr lang="en-US" sz="4000" dirty="0">
                <a:solidFill>
                  <a:schemeClr val="bg1"/>
                </a:solidFill>
                <a:latin typeface="Times New Roman" pitchFamily="18" charset="0"/>
                <a:cs typeface="Times New Roman" pitchFamily="18" charset="0"/>
              </a:rPr>
              <a:t>. </a:t>
            </a:r>
          </a:p>
          <a:p>
            <a:r>
              <a:rPr lang="en-US" sz="4000" dirty="0">
                <a:solidFill>
                  <a:schemeClr val="bg1"/>
                </a:solidFill>
                <a:latin typeface="Times New Roman" pitchFamily="18" charset="0"/>
                <a:cs typeface="Times New Roman" pitchFamily="18" charset="0"/>
              </a:rPr>
              <a:t>C . </a:t>
            </a:r>
            <a:r>
              <a:rPr lang="en-US" sz="4000" dirty="0" err="1">
                <a:solidFill>
                  <a:schemeClr val="bg1"/>
                </a:solidFill>
                <a:latin typeface="Times New Roman" pitchFamily="18" charset="0"/>
                <a:cs typeface="Times New Roman" pitchFamily="18" charset="0"/>
              </a:rPr>
              <a:t>Tôi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giơ</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tay</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ôm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nước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vào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lòng</a:t>
            </a:r>
            <a:r>
              <a:rPr lang="en-US" sz="4000" dirty="0">
                <a:solidFill>
                  <a:schemeClr val="bg1"/>
                </a:solidFill>
                <a:latin typeface="Times New Roman" pitchFamily="18" charset="0"/>
                <a:cs typeface="Times New Roman" pitchFamily="18" charset="0"/>
              </a:rPr>
              <a:t>. </a:t>
            </a:r>
          </a:p>
          <a:p>
            <a:r>
              <a:rPr lang="en-US" sz="4000" dirty="0">
                <a:solidFill>
                  <a:schemeClr val="bg1"/>
                </a:solidFill>
                <a:latin typeface="Times New Roman" pitchFamily="18" charset="0"/>
                <a:cs typeface="Times New Roman" pitchFamily="18" charset="0"/>
              </a:rPr>
              <a:t>D . </a:t>
            </a:r>
            <a:r>
              <a:rPr lang="en-US" sz="4000" dirty="0" err="1">
                <a:solidFill>
                  <a:schemeClr val="bg1"/>
                </a:solidFill>
                <a:latin typeface="Times New Roman" pitchFamily="18" charset="0"/>
                <a:cs typeface="Times New Roman" pitchFamily="18" charset="0"/>
              </a:rPr>
              <a:t>Quê</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hương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tôi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có</a:t>
            </a:r>
            <a:r>
              <a:rPr lang="en-US" sz="4000" dirty="0">
                <a:solidFill>
                  <a:schemeClr val="bg1"/>
                </a:solidFill>
                <a:latin typeface="Times New Roman" pitchFamily="18" charset="0"/>
                <a:cs typeface="Times New Roman" pitchFamily="18" charset="0"/>
              </a:rPr>
              <a:t> con </a:t>
            </a:r>
            <a:r>
              <a:rPr lang="en-US" sz="4000" dirty="0" err="1">
                <a:solidFill>
                  <a:schemeClr val="bg1"/>
                </a:solidFill>
                <a:latin typeface="Times New Roman" pitchFamily="18" charset="0"/>
                <a:cs typeface="Times New Roman" pitchFamily="18" charset="0"/>
              </a:rPr>
              <a:t>sông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xanh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biếc</a:t>
            </a:r>
            <a:r>
              <a:rPr lang="en-US" sz="4000" dirty="0">
                <a:solidFill>
                  <a:schemeClr val="bg1"/>
                </a:solidFill>
                <a:latin typeface="Times New Roman" pitchFamily="18" charset="0"/>
                <a:cs typeface="Times New Roman" pitchFamily="18" charset="0"/>
              </a:rPr>
              <a:t>.</a:t>
            </a:r>
          </a:p>
        </p:txBody>
      </p:sp>
      <p:sp>
        <p:nvSpPr>
          <p:cNvPr id="2" name="TextBox 1"/>
          <p:cNvSpPr txBox="1"/>
          <p:nvPr/>
        </p:nvSpPr>
        <p:spPr>
          <a:xfrm>
            <a:off x="457200" y="5058369"/>
            <a:ext cx="3536950" cy="923330"/>
          </a:xfrm>
          <a:prstGeom prst="rect">
            <a:avLst/>
          </a:prstGeom>
          <a:noFill/>
        </p:spPr>
        <p:txBody>
          <a:bodyPr wrap="square" rtlCol="0">
            <a:spAutoFit/>
          </a:bodyPr>
          <a:lstStyle/>
          <a:p>
            <a:r>
              <a:rPr lang="en-US" sz="5400" i="1" u="sng" dirty="0" err="1">
                <a:solidFill>
                  <a:srgbClr val="FFFF00"/>
                </a:solidFill>
                <a:latin typeface="Times New Roman" pitchFamily="18" charset="0"/>
                <a:cs typeface="Times New Roman" pitchFamily="18" charset="0"/>
              </a:rPr>
              <a:t>Đáp</a:t>
            </a:r>
            <a:r>
              <a:rPr lang="en-US" sz="5400" i="1" u="sng" dirty="0">
                <a:solidFill>
                  <a:srgbClr val="FFFF00"/>
                </a:solidFill>
                <a:latin typeface="Times New Roman" pitchFamily="18" charset="0"/>
                <a:cs typeface="Times New Roman" pitchFamily="18" charset="0"/>
              </a:rPr>
              <a:t> </a:t>
            </a:r>
            <a:r>
              <a:rPr lang="en-US" sz="5400" i="1" u="sng" dirty="0" err="1">
                <a:solidFill>
                  <a:srgbClr val="FFFF00"/>
                </a:solidFill>
                <a:latin typeface="Times New Roman" pitchFamily="18" charset="0"/>
                <a:cs typeface="Times New Roman" pitchFamily="18" charset="0"/>
              </a:rPr>
              <a:t>án</a:t>
            </a:r>
            <a:r>
              <a:rPr lang="en-US" sz="5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214047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9 </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29760" name="Equation" r:id="rId10" imgW="114102" imgH="177492" progId="">
                  <p:embed/>
                </p:oleObj>
              </mc:Choice>
              <mc:Fallback>
                <p:oleObj name="Equation" r:id="rId10" imgW="114102" imgH="177492" progId="">
                  <p:embed/>
                  <p:pic>
                    <p:nvPicPr>
                      <p:cNvPr id="0" name="Picture 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2819400" y="5867400"/>
            <a:ext cx="5835969" cy="707886"/>
          </a:xfrm>
          <a:prstGeom prst="rect">
            <a:avLst/>
          </a:prstGeom>
          <a:solidFill>
            <a:schemeClr val="tx1">
              <a:alpha val="47000"/>
            </a:schemeClr>
          </a:solidFill>
        </p:spPr>
        <p:txBody>
          <a:bodyPr wrap="square" rtlCol="0">
            <a:spAutoFit/>
          </a:bodyPr>
          <a:lstStyle/>
          <a:p>
            <a:r>
              <a:rPr lang="en-US" sz="4000" dirty="0">
                <a:solidFill>
                  <a:schemeClr val="bg1"/>
                </a:solidFill>
                <a:latin typeface="Times New Roman" pitchFamily="18" charset="0"/>
                <a:cs typeface="Times New Roman" pitchFamily="18" charset="0"/>
              </a:rPr>
              <a:t>D</a:t>
            </a:r>
          </a:p>
        </p:txBody>
      </p:sp>
      <p:sp>
        <p:nvSpPr>
          <p:cNvPr id="36" name="TextBox 35"/>
          <p:cNvSpPr txBox="1"/>
          <p:nvPr/>
        </p:nvSpPr>
        <p:spPr>
          <a:xfrm>
            <a:off x="0" y="1524000"/>
            <a:ext cx="12192000" cy="3416320"/>
          </a:xfrm>
          <a:prstGeom prst="rect">
            <a:avLst/>
          </a:prstGeom>
          <a:solidFill>
            <a:schemeClr val="tx1">
              <a:alpha val="47000"/>
            </a:schemeClr>
          </a:solidFill>
        </p:spPr>
        <p:txBody>
          <a:bodyPr wrap="square" rtlCol="0">
            <a:spAutoFit/>
          </a:bodyPr>
          <a:lstStyle/>
          <a:p>
            <a:pPr lvl="0" fontAlgn="base">
              <a:spcBef>
                <a:spcPct val="0"/>
              </a:spcBef>
              <a:spcAft>
                <a:spcPct val="0"/>
              </a:spcAft>
            </a:pPr>
            <a:r>
              <a:rPr lang="en-US" sz="3600" dirty="0" err="1">
                <a:solidFill>
                  <a:schemeClr val="bg1"/>
                </a:solidFill>
                <a:latin typeface="Times New Roman" pitchFamily="18" charset="0"/>
                <a:cs typeface="Times New Roman" pitchFamily="18" charset="0"/>
              </a:rPr>
              <a:t>Kiểu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hoán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dụ</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sử</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dụng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trong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câu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tục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ngữ</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Đêm</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tháng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năm</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chưa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nằm</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đã</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sáng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Ngày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tháng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mười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chưa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cười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đã</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tối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là</a:t>
            </a:r>
            <a:r>
              <a:rPr lang="en-US" sz="3600" dirty="0">
                <a:solidFill>
                  <a:schemeClr val="bg1"/>
                </a:solidFill>
                <a:latin typeface="Times New Roman" pitchFamily="18" charset="0"/>
                <a:cs typeface="Times New Roman" pitchFamily="18" charset="0"/>
              </a:rPr>
              <a:t>:</a:t>
            </a:r>
          </a:p>
          <a:p>
            <a:pPr lvl="0" fontAlgn="base">
              <a:spcBef>
                <a:spcPct val="0"/>
              </a:spcBef>
              <a:spcAft>
                <a:spcPct val="0"/>
              </a:spcAft>
            </a:pPr>
            <a:r>
              <a:rPr lang="en-US" sz="3600" dirty="0">
                <a:solidFill>
                  <a:schemeClr val="bg1"/>
                </a:solidFill>
                <a:latin typeface="Times New Roman" pitchFamily="18" charset="0"/>
                <a:cs typeface="Times New Roman" pitchFamily="18" charset="0"/>
              </a:rPr>
              <a:t>A . </a:t>
            </a:r>
            <a:r>
              <a:rPr lang="en-US" sz="3600" dirty="0" err="1">
                <a:solidFill>
                  <a:schemeClr val="bg1"/>
                </a:solidFill>
                <a:latin typeface="Times New Roman" pitchFamily="18" charset="0"/>
                <a:cs typeface="Times New Roman" pitchFamily="18" charset="0"/>
              </a:rPr>
              <a:t>Lấy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bộ</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phận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để</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gọi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toàn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thể</a:t>
            </a:r>
            <a:r>
              <a:rPr lang="en-US" sz="3600" dirty="0">
                <a:solidFill>
                  <a:schemeClr val="bg1"/>
                </a:solidFill>
                <a:latin typeface="Times New Roman" pitchFamily="18" charset="0"/>
                <a:cs typeface="Times New Roman" pitchFamily="18" charset="0"/>
              </a:rPr>
              <a:t>. </a:t>
            </a:r>
          </a:p>
          <a:p>
            <a:pPr lvl="0" fontAlgn="base">
              <a:spcBef>
                <a:spcPct val="0"/>
              </a:spcBef>
              <a:spcAft>
                <a:spcPct val="0"/>
              </a:spcAft>
            </a:pPr>
            <a:r>
              <a:rPr lang="en-US" sz="3600" dirty="0">
                <a:solidFill>
                  <a:schemeClr val="bg1"/>
                </a:solidFill>
                <a:latin typeface="Times New Roman" pitchFamily="18" charset="0"/>
                <a:cs typeface="Times New Roman" pitchFamily="18" charset="0"/>
              </a:rPr>
              <a:t>B . </a:t>
            </a:r>
            <a:r>
              <a:rPr lang="en-US" sz="3600" dirty="0" err="1">
                <a:solidFill>
                  <a:schemeClr val="bg1"/>
                </a:solidFill>
                <a:latin typeface="Times New Roman" pitchFamily="18" charset="0"/>
                <a:cs typeface="Times New Roman" pitchFamily="18" charset="0"/>
              </a:rPr>
              <a:t>Lấy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dấu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hiệu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của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sự</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vật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để</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gọi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sự</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vật</a:t>
            </a:r>
            <a:r>
              <a:rPr lang="en-US" sz="3600" dirty="0">
                <a:solidFill>
                  <a:schemeClr val="bg1"/>
                </a:solidFill>
                <a:latin typeface="Times New Roman" pitchFamily="18" charset="0"/>
                <a:cs typeface="Times New Roman" pitchFamily="18" charset="0"/>
              </a:rPr>
              <a:t>. </a:t>
            </a:r>
          </a:p>
          <a:p>
            <a:pPr lvl="0" fontAlgn="base">
              <a:spcBef>
                <a:spcPct val="0"/>
              </a:spcBef>
              <a:spcAft>
                <a:spcPct val="0"/>
              </a:spcAft>
            </a:pPr>
            <a:r>
              <a:rPr lang="en-US" sz="3600" dirty="0">
                <a:solidFill>
                  <a:schemeClr val="bg1"/>
                </a:solidFill>
                <a:latin typeface="Times New Roman" pitchFamily="18" charset="0"/>
                <a:cs typeface="Times New Roman" pitchFamily="18" charset="0"/>
              </a:rPr>
              <a:t>C . </a:t>
            </a:r>
            <a:r>
              <a:rPr lang="en-US" sz="3600" dirty="0" err="1">
                <a:solidFill>
                  <a:schemeClr val="bg1"/>
                </a:solidFill>
                <a:latin typeface="Times New Roman" pitchFamily="18" charset="0"/>
                <a:cs typeface="Times New Roman" pitchFamily="18" charset="0"/>
              </a:rPr>
              <a:t>Lấy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vật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chứa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đựng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để</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gọi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vật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bị</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chứa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đựng</a:t>
            </a:r>
            <a:r>
              <a:rPr lang="en-US" sz="3600" dirty="0">
                <a:solidFill>
                  <a:schemeClr val="bg1"/>
                </a:solidFill>
                <a:latin typeface="Times New Roman" pitchFamily="18" charset="0"/>
                <a:cs typeface="Times New Roman" pitchFamily="18" charset="0"/>
              </a:rPr>
              <a:t>. </a:t>
            </a:r>
          </a:p>
          <a:p>
            <a:pPr lvl="0" fontAlgn="base">
              <a:spcBef>
                <a:spcPct val="0"/>
              </a:spcBef>
              <a:spcAft>
                <a:spcPct val="0"/>
              </a:spcAft>
            </a:pPr>
            <a:r>
              <a:rPr lang="en-US" sz="3600" dirty="0">
                <a:solidFill>
                  <a:schemeClr val="bg1"/>
                </a:solidFill>
                <a:latin typeface="Times New Roman" pitchFamily="18" charset="0"/>
                <a:cs typeface="Times New Roman" pitchFamily="18" charset="0"/>
              </a:rPr>
              <a:t>D . </a:t>
            </a:r>
            <a:r>
              <a:rPr lang="en-US" sz="3600" dirty="0" err="1">
                <a:solidFill>
                  <a:schemeClr val="bg1"/>
                </a:solidFill>
                <a:latin typeface="Times New Roman" pitchFamily="18" charset="0"/>
                <a:cs typeface="Times New Roman" pitchFamily="18" charset="0"/>
              </a:rPr>
              <a:t>Lấy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cụ</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thể</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để</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gọi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trừu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tượng</a:t>
            </a:r>
            <a:r>
              <a:rPr lang="en-US" sz="3600" dirty="0">
                <a:solidFill>
                  <a:schemeClr val="bg1"/>
                </a:solidFill>
                <a:latin typeface="Times New Roman" pitchFamily="18" charset="0"/>
                <a:cs typeface="Times New Roman" pitchFamily="18" charset="0"/>
              </a:rPr>
              <a:t>. </a:t>
            </a:r>
          </a:p>
        </p:txBody>
      </p:sp>
      <p:sp>
        <p:nvSpPr>
          <p:cNvPr id="2" name="TextBox 1"/>
          <p:cNvSpPr txBox="1"/>
          <p:nvPr/>
        </p:nvSpPr>
        <p:spPr>
          <a:xfrm>
            <a:off x="457200" y="5700235"/>
            <a:ext cx="3536950" cy="769441"/>
          </a:xfrm>
          <a:prstGeom prst="rect">
            <a:avLst/>
          </a:prstGeom>
          <a:noFill/>
        </p:spPr>
        <p:txBody>
          <a:bodyPr wrap="square" rtlCol="0">
            <a:spAutoFit/>
          </a:bodyPr>
          <a:lstStyle/>
          <a:p>
            <a:r>
              <a:rPr lang="en-US" sz="4400" i="1" u="sng" dirty="0" err="1">
                <a:solidFill>
                  <a:srgbClr val="FFFF00"/>
                </a:solidFill>
                <a:latin typeface="Times New Roman" pitchFamily="18" charset="0"/>
                <a:cs typeface="Times New Roman" pitchFamily="18" charset="0"/>
              </a:rPr>
              <a:t>Đáp</a:t>
            </a:r>
            <a:r>
              <a:rPr lang="en-US" sz="4400" i="1" u="sng" dirty="0">
                <a:solidFill>
                  <a:srgbClr val="FFFF00"/>
                </a:solidFill>
                <a:latin typeface="Times New Roman" pitchFamily="18" charset="0"/>
                <a:cs typeface="Times New Roman" pitchFamily="18" charset="0"/>
              </a:rPr>
              <a:t> </a:t>
            </a:r>
            <a:r>
              <a:rPr lang="en-US" sz="4400" i="1" u="sng" dirty="0" err="1">
                <a:solidFill>
                  <a:srgbClr val="FFFF00"/>
                </a:solidFill>
                <a:latin typeface="Times New Roman" pitchFamily="18" charset="0"/>
                <a:cs typeface="Times New Roman" pitchFamily="18" charset="0"/>
              </a:rPr>
              <a:t>án</a:t>
            </a:r>
            <a:r>
              <a:rPr lang="en-US" sz="4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28933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10</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15432" name="Equation" r:id="rId10" imgW="114102" imgH="177492" progId="">
                  <p:embed/>
                </p:oleObj>
              </mc:Choice>
              <mc:Fallback>
                <p:oleObj name="Equation" r:id="rId10" imgW="114102" imgH="177492" progId="">
                  <p:embed/>
                  <p:pic>
                    <p:nvPicPr>
                      <p:cNvPr id="0" name="Picture 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5188803"/>
            <a:ext cx="4853941" cy="830997"/>
          </a:xfrm>
          <a:prstGeom prst="rect">
            <a:avLst/>
          </a:prstGeom>
          <a:solidFill>
            <a:schemeClr val="tx1">
              <a:alpha val="47000"/>
            </a:schemeClr>
          </a:solidFill>
        </p:spPr>
        <p:txBody>
          <a:bodyPr wrap="square" rtlCol="0">
            <a:spAutoFit/>
          </a:bodyPr>
          <a:lstStyle/>
          <a:p>
            <a:r>
              <a:rPr lang="en-US" sz="4800" dirty="0">
                <a:solidFill>
                  <a:schemeClr val="bg1"/>
                </a:solidFill>
                <a:latin typeface="Times New Roman" pitchFamily="18" charset="0"/>
                <a:cs typeface="Times New Roman" pitchFamily="18" charset="0"/>
              </a:rPr>
              <a:t> D</a:t>
            </a:r>
          </a:p>
        </p:txBody>
      </p:sp>
      <p:sp>
        <p:nvSpPr>
          <p:cNvPr id="36" name="TextBox 35"/>
          <p:cNvSpPr txBox="1"/>
          <p:nvPr/>
        </p:nvSpPr>
        <p:spPr>
          <a:xfrm>
            <a:off x="381000" y="1600200"/>
            <a:ext cx="11430000" cy="1938992"/>
          </a:xfrm>
          <a:prstGeom prst="rect">
            <a:avLst/>
          </a:prstGeom>
          <a:solidFill>
            <a:schemeClr val="tx1">
              <a:alpha val="47000"/>
            </a:schemeClr>
          </a:solidFill>
        </p:spPr>
        <p:txBody>
          <a:bodyPr wrap="square" rtlCol="0">
            <a:spAutoFit/>
          </a:bodyPr>
          <a:lstStyle/>
          <a:p>
            <a:pPr lvl="0" fontAlgn="base">
              <a:spcBef>
                <a:spcPct val="0"/>
              </a:spcBef>
              <a:spcAft>
                <a:spcPct val="0"/>
              </a:spcAft>
            </a:pPr>
            <a:r>
              <a:rPr lang="en-US" sz="4000" dirty="0" err="1">
                <a:solidFill>
                  <a:schemeClr val="bg1"/>
                </a:solidFill>
                <a:latin typeface="Times New Roman" pitchFamily="18" charset="0"/>
                <a:cs typeface="Times New Roman" pitchFamily="18" charset="0"/>
              </a:rPr>
              <a:t>Trong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câu</a:t>
            </a:r>
            <a:r>
              <a:rPr lang="en-US" sz="4000" dirty="0">
                <a:solidFill>
                  <a:schemeClr val="bg1"/>
                </a:solidFill>
                <a:latin typeface="Times New Roman" pitchFamily="18" charset="0"/>
                <a:cs typeface="Times New Roman" pitchFamily="18" charset="0"/>
              </a:rPr>
              <a:t> “ Tre </a:t>
            </a:r>
            <a:r>
              <a:rPr lang="en-US" sz="4000" dirty="0" err="1">
                <a:solidFill>
                  <a:schemeClr val="bg1"/>
                </a:solidFill>
                <a:latin typeface="Times New Roman" pitchFamily="18" charset="0"/>
                <a:cs typeface="Times New Roman" pitchFamily="18" charset="0"/>
              </a:rPr>
              <a:t>giúp</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người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trăm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nghìn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công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việc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chủ</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ngữ</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của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câu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là</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loại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nào</a:t>
            </a:r>
            <a:r>
              <a:rPr lang="en-US" sz="4000" dirty="0">
                <a:solidFill>
                  <a:schemeClr val="bg1"/>
                </a:solidFill>
                <a:latin typeface="Times New Roman" pitchFamily="18" charset="0"/>
                <a:cs typeface="Times New Roman" pitchFamily="18" charset="0"/>
              </a:rPr>
              <a:t>? </a:t>
            </a:r>
          </a:p>
          <a:p>
            <a:pPr lvl="0" fontAlgn="base">
              <a:spcBef>
                <a:spcPct val="0"/>
              </a:spcBef>
              <a:spcAft>
                <a:spcPct val="0"/>
              </a:spcAft>
            </a:pPr>
            <a:r>
              <a:rPr lang="en-US" sz="4000" dirty="0">
                <a:solidFill>
                  <a:schemeClr val="bg1"/>
                </a:solidFill>
                <a:latin typeface="Times New Roman" pitchFamily="18" charset="0"/>
                <a:cs typeface="Times New Roman" pitchFamily="18" charset="0"/>
              </a:rPr>
              <a:t>A . </a:t>
            </a:r>
            <a:r>
              <a:rPr lang="en-US" sz="4000" dirty="0" err="1">
                <a:solidFill>
                  <a:schemeClr val="bg1"/>
                </a:solidFill>
                <a:latin typeface="Times New Roman" pitchFamily="18" charset="0"/>
                <a:cs typeface="Times New Roman" pitchFamily="18" charset="0"/>
              </a:rPr>
              <a:t>Động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 B . </a:t>
            </a:r>
            <a:r>
              <a:rPr lang="en-US" sz="4000" dirty="0" err="1">
                <a:solidFill>
                  <a:schemeClr val="bg1"/>
                </a:solidFill>
                <a:latin typeface="Times New Roman" pitchFamily="18" charset="0"/>
                <a:cs typeface="Times New Roman" pitchFamily="18" charset="0"/>
              </a:rPr>
              <a:t>Đại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 C . </a:t>
            </a:r>
            <a:r>
              <a:rPr lang="en-US" sz="4000" dirty="0" err="1">
                <a:solidFill>
                  <a:schemeClr val="bg1"/>
                </a:solidFill>
                <a:latin typeface="Times New Roman" pitchFamily="18" charset="0"/>
                <a:cs typeface="Times New Roman" pitchFamily="18" charset="0"/>
              </a:rPr>
              <a:t>Tính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 D . </a:t>
            </a:r>
            <a:r>
              <a:rPr lang="en-US" sz="4000" dirty="0" err="1">
                <a:solidFill>
                  <a:schemeClr val="bg1"/>
                </a:solidFill>
                <a:latin typeface="Times New Roman" pitchFamily="18" charset="0"/>
                <a:cs typeface="Times New Roman" pitchFamily="18" charset="0"/>
              </a:rPr>
              <a:t>Danh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 </a:t>
            </a:r>
          </a:p>
        </p:txBody>
      </p:sp>
      <p:sp>
        <p:nvSpPr>
          <p:cNvPr id="2" name="TextBox 1"/>
          <p:cNvSpPr txBox="1"/>
          <p:nvPr/>
        </p:nvSpPr>
        <p:spPr>
          <a:xfrm>
            <a:off x="457200" y="4143969"/>
            <a:ext cx="3536950" cy="923330"/>
          </a:xfrm>
          <a:prstGeom prst="rect">
            <a:avLst/>
          </a:prstGeom>
          <a:noFill/>
        </p:spPr>
        <p:txBody>
          <a:bodyPr wrap="square" rtlCol="0">
            <a:spAutoFit/>
          </a:bodyPr>
          <a:lstStyle/>
          <a:p>
            <a:r>
              <a:rPr lang="en-US" sz="5400" i="1" u="sng" dirty="0" err="1">
                <a:solidFill>
                  <a:srgbClr val="FFFF00"/>
                </a:solidFill>
                <a:latin typeface="Times New Roman" pitchFamily="18" charset="0"/>
                <a:cs typeface="Times New Roman" pitchFamily="18" charset="0"/>
              </a:rPr>
              <a:t>Đáp</a:t>
            </a:r>
            <a:r>
              <a:rPr lang="en-US" sz="5400" i="1" u="sng" dirty="0">
                <a:solidFill>
                  <a:srgbClr val="FFFF00"/>
                </a:solidFill>
                <a:latin typeface="Times New Roman" pitchFamily="18" charset="0"/>
                <a:cs typeface="Times New Roman" pitchFamily="18" charset="0"/>
              </a:rPr>
              <a:t> </a:t>
            </a:r>
            <a:r>
              <a:rPr lang="en-US" sz="5400" i="1" u="sng" dirty="0" err="1">
                <a:solidFill>
                  <a:srgbClr val="FFFF00"/>
                </a:solidFill>
                <a:latin typeface="Times New Roman" pitchFamily="18" charset="0"/>
                <a:cs typeface="Times New Roman" pitchFamily="18" charset="0"/>
              </a:rPr>
              <a:t>án</a:t>
            </a:r>
            <a:r>
              <a:rPr lang="en-US" sz="5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37854" y="609600"/>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5"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33152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5"/>
                </p:tgtEl>
              </p:cMediaNode>
            </p:audio>
          </p:childTnLst>
        </p:cTn>
      </p:par>
    </p:tnLst>
    <p:bldLst>
      <p:bldP spid="32" grpId="0"/>
      <p:bldP spid="35" grpId="0" animBg="1"/>
      <p:bldP spid="36"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11</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17473" name="Equation" r:id="rId10" imgW="114102" imgH="177492" progId="">
                  <p:embed/>
                </p:oleObj>
              </mc:Choice>
              <mc:Fallback>
                <p:oleObj name="Equation" r:id="rId10" imgW="114102" imgH="177492" progId="">
                  <p:embed/>
                  <p:pic>
                    <p:nvPicPr>
                      <p:cNvPr id="0" name="Picture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5722203"/>
            <a:ext cx="5835969" cy="830997"/>
          </a:xfrm>
          <a:prstGeom prst="rect">
            <a:avLst/>
          </a:prstGeom>
          <a:solidFill>
            <a:schemeClr val="tx1">
              <a:alpha val="47000"/>
            </a:schemeClr>
          </a:solidFill>
        </p:spPr>
        <p:txBody>
          <a:bodyPr wrap="square" rtlCol="0">
            <a:spAutoFit/>
          </a:bodyPr>
          <a:lstStyle/>
          <a:p>
            <a:r>
              <a:rPr lang="en-US" sz="4800" i="1" dirty="0">
                <a:solidFill>
                  <a:schemeClr val="bg1"/>
                </a:solidFill>
                <a:latin typeface="Times New Roman" pitchFamily="18" charset="0"/>
                <a:cs typeface="Times New Roman" pitchFamily="18" charset="0"/>
              </a:rPr>
              <a:t>B</a:t>
            </a:r>
          </a:p>
        </p:txBody>
      </p:sp>
      <p:sp>
        <p:nvSpPr>
          <p:cNvPr id="36" name="TextBox 35"/>
          <p:cNvSpPr txBox="1"/>
          <p:nvPr/>
        </p:nvSpPr>
        <p:spPr>
          <a:xfrm>
            <a:off x="0" y="1600200"/>
            <a:ext cx="12192000" cy="2554545"/>
          </a:xfrm>
          <a:prstGeom prst="rect">
            <a:avLst/>
          </a:prstGeom>
          <a:solidFill>
            <a:schemeClr val="tx1">
              <a:alpha val="47000"/>
            </a:schemeClr>
          </a:solidFill>
        </p:spPr>
        <p:txBody>
          <a:bodyPr wrap="square" rtlCol="0">
            <a:spAutoFit/>
          </a:bodyPr>
          <a:lstStyle/>
          <a:p>
            <a:r>
              <a:rPr lang="en-US" sz="4000" dirty="0">
                <a:solidFill>
                  <a:schemeClr val="bg1"/>
                </a:solidFill>
                <a:latin typeface="Times New Roman" pitchFamily="18" charset="0"/>
                <a:cs typeface="Times New Roman" pitchFamily="18" charset="0"/>
              </a:rPr>
              <a:t>     </a:t>
            </a:r>
            <a:r>
              <a:rPr lang="vi-VN" sz="4000" dirty="0">
                <a:solidFill>
                  <a:schemeClr val="bg1"/>
                </a:solidFill>
                <a:latin typeface="Times New Roman" pitchFamily="18" charset="0"/>
                <a:cs typeface="Times New Roman" pitchFamily="18" charset="0"/>
              </a:rPr>
              <a:t>Thế giới loài vật trong </a:t>
            </a:r>
            <a:r>
              <a:rPr lang="vi-VN" sz="4000" i="1" dirty="0">
                <a:solidFill>
                  <a:schemeClr val="bg1"/>
                </a:solidFill>
                <a:latin typeface="Times New Roman" pitchFamily="18" charset="0"/>
                <a:cs typeface="Times New Roman" pitchFamily="18" charset="0"/>
              </a:rPr>
              <a:t>Bài học đường đời đầu tiên</a:t>
            </a:r>
            <a:r>
              <a:rPr lang="vi-VN" sz="4000" dirty="0">
                <a:solidFill>
                  <a:schemeClr val="bg1"/>
                </a:solidFill>
                <a:latin typeface="Times New Roman" pitchFamily="18" charset="0"/>
                <a:cs typeface="Times New Roman" pitchFamily="18" charset="0"/>
              </a:rPr>
              <a:t> hiện lên sinh động, cuốn hút nhờ biện pháp nghệ thuật nào?</a:t>
            </a:r>
          </a:p>
          <a:p>
            <a:pPr marL="914400" indent="-914400">
              <a:buAutoNum type="alphaLcPeriod"/>
            </a:pPr>
            <a:r>
              <a:rPr lang="vi-VN" sz="4000" dirty="0">
                <a:solidFill>
                  <a:schemeClr val="bg1"/>
                </a:solidFill>
                <a:latin typeface="Times New Roman" pitchFamily="18" charset="0"/>
                <a:cs typeface="Times New Roman" pitchFamily="18" charset="0"/>
              </a:rPr>
              <a:t>So sánh   </a:t>
            </a:r>
            <a:r>
              <a:rPr lang="en-US" sz="4000" dirty="0">
                <a:solidFill>
                  <a:schemeClr val="bg1"/>
                </a:solidFill>
                <a:latin typeface="Times New Roman" pitchFamily="18" charset="0"/>
                <a:cs typeface="Times New Roman" pitchFamily="18" charset="0"/>
              </a:rPr>
              <a:t>	</a:t>
            </a:r>
            <a:r>
              <a:rPr lang="vi-VN" sz="4000" dirty="0">
                <a:solidFill>
                  <a:schemeClr val="bg1"/>
                </a:solidFill>
                <a:latin typeface="Times New Roman" pitchFamily="18" charset="0"/>
                <a:cs typeface="Times New Roman" pitchFamily="18" charset="0"/>
              </a:rPr>
              <a:t> b. Nhân hóa    </a:t>
            </a:r>
            <a:endParaRPr lang="en-US" sz="4000" dirty="0">
              <a:solidFill>
                <a:schemeClr val="bg1"/>
              </a:solidFill>
              <a:latin typeface="Times New Roman" pitchFamily="18" charset="0"/>
              <a:cs typeface="Times New Roman" pitchFamily="18" charset="0"/>
            </a:endParaRPr>
          </a:p>
          <a:p>
            <a:pPr marL="914400" indent="-914400">
              <a:buAutoNum type="alphaLcPeriod"/>
            </a:pPr>
            <a:r>
              <a:rPr lang="vi-VN" sz="4000" dirty="0">
                <a:solidFill>
                  <a:schemeClr val="bg1"/>
                </a:solidFill>
                <a:latin typeface="Times New Roman" pitchFamily="18" charset="0"/>
                <a:cs typeface="Times New Roman" pitchFamily="18" charset="0"/>
              </a:rPr>
              <a:t>c. Ẩn dụ    </a:t>
            </a:r>
            <a:r>
              <a:rPr lang="en-US" sz="4000" dirty="0">
                <a:solidFill>
                  <a:schemeClr val="bg1"/>
                </a:solidFill>
                <a:latin typeface="Times New Roman" pitchFamily="18" charset="0"/>
                <a:cs typeface="Times New Roman" pitchFamily="18" charset="0"/>
              </a:rPr>
              <a:t>	 </a:t>
            </a:r>
            <a:r>
              <a:rPr lang="vi-VN" sz="4000" dirty="0">
                <a:solidFill>
                  <a:schemeClr val="bg1"/>
                </a:solidFill>
                <a:latin typeface="Times New Roman" pitchFamily="18" charset="0"/>
                <a:cs typeface="Times New Roman" pitchFamily="18" charset="0"/>
              </a:rPr>
              <a:t>d. Hoán dụ</a:t>
            </a:r>
          </a:p>
        </p:txBody>
      </p:sp>
      <p:sp>
        <p:nvSpPr>
          <p:cNvPr id="2" name="TextBox 1"/>
          <p:cNvSpPr txBox="1"/>
          <p:nvPr/>
        </p:nvSpPr>
        <p:spPr>
          <a:xfrm>
            <a:off x="457200" y="4677369"/>
            <a:ext cx="3536950" cy="923330"/>
          </a:xfrm>
          <a:prstGeom prst="rect">
            <a:avLst/>
          </a:prstGeom>
          <a:noFill/>
        </p:spPr>
        <p:txBody>
          <a:bodyPr wrap="square" rtlCol="0">
            <a:spAutoFit/>
          </a:bodyPr>
          <a:lstStyle/>
          <a:p>
            <a:r>
              <a:rPr lang="en-US" sz="5400" i="1" u="sng" dirty="0" err="1">
                <a:solidFill>
                  <a:srgbClr val="FFFF00"/>
                </a:solidFill>
                <a:latin typeface="Times New Roman" pitchFamily="18" charset="0"/>
                <a:cs typeface="Times New Roman" pitchFamily="18" charset="0"/>
              </a:rPr>
              <a:t>Đáp</a:t>
            </a:r>
            <a:r>
              <a:rPr lang="en-US" sz="5400" i="1" u="sng" dirty="0">
                <a:solidFill>
                  <a:srgbClr val="FFFF00"/>
                </a:solidFill>
                <a:latin typeface="Times New Roman" pitchFamily="18" charset="0"/>
                <a:cs typeface="Times New Roman" pitchFamily="18" charset="0"/>
              </a:rPr>
              <a:t> </a:t>
            </a:r>
            <a:r>
              <a:rPr lang="en-US" sz="5400" i="1" u="sng" dirty="0" err="1">
                <a:solidFill>
                  <a:srgbClr val="FFFF00"/>
                </a:solidFill>
                <a:latin typeface="Times New Roman" pitchFamily="18" charset="0"/>
                <a:cs typeface="Times New Roman" pitchFamily="18" charset="0"/>
              </a:rPr>
              <a:t>án</a:t>
            </a:r>
            <a:r>
              <a:rPr lang="en-US" sz="5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141144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12</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18497" name="Equation" r:id="rId10" imgW="114102" imgH="177492" progId="">
                  <p:embed/>
                </p:oleObj>
              </mc:Choice>
              <mc:Fallback>
                <p:oleObj name="Equation" r:id="rId10" imgW="114102" imgH="177492" progId="">
                  <p:embed/>
                  <p:pic>
                    <p:nvPicPr>
                      <p:cNvPr id="0" name="Picture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3352800" y="5791200"/>
            <a:ext cx="5835969" cy="830997"/>
          </a:xfrm>
          <a:prstGeom prst="rect">
            <a:avLst/>
          </a:prstGeom>
          <a:solidFill>
            <a:schemeClr val="tx1">
              <a:alpha val="47000"/>
            </a:schemeClr>
          </a:solidFill>
        </p:spPr>
        <p:txBody>
          <a:bodyPr wrap="square" rtlCol="0">
            <a:spAutoFit/>
          </a:bodyPr>
          <a:lstStyle/>
          <a:p>
            <a:r>
              <a:rPr lang="en-US" sz="4800" dirty="0">
                <a:solidFill>
                  <a:schemeClr val="bg1"/>
                </a:solidFill>
                <a:latin typeface="Times New Roman" pitchFamily="18" charset="0"/>
                <a:cs typeface="Times New Roman" pitchFamily="18" charset="0"/>
              </a:rPr>
              <a:t>A</a:t>
            </a:r>
          </a:p>
        </p:txBody>
      </p:sp>
      <p:sp>
        <p:nvSpPr>
          <p:cNvPr id="36" name="TextBox 35"/>
          <p:cNvSpPr txBox="1"/>
          <p:nvPr/>
        </p:nvSpPr>
        <p:spPr>
          <a:xfrm>
            <a:off x="0" y="1600200"/>
            <a:ext cx="12192000" cy="3785652"/>
          </a:xfrm>
          <a:prstGeom prst="rect">
            <a:avLst/>
          </a:prstGeom>
          <a:solidFill>
            <a:schemeClr val="tx1">
              <a:alpha val="47000"/>
            </a:schemeClr>
          </a:solidFill>
        </p:spPr>
        <p:txBody>
          <a:bodyPr wrap="square" rtlCol="0">
            <a:spAutoFit/>
          </a:bodyPr>
          <a:lstStyle/>
          <a:p>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Đếm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xem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câu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văn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sau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có</a:t>
            </a:r>
            <a:r>
              <a:rPr lang="en-US" sz="4000" dirty="0">
                <a:solidFill>
                  <a:schemeClr val="bg1"/>
                </a:solidFill>
                <a:latin typeface="Times New Roman" pitchFamily="18" charset="0"/>
                <a:cs typeface="Times New Roman" pitchFamily="18" charset="0"/>
              </a:rPr>
              <a:t> bao </a:t>
            </a:r>
            <a:r>
              <a:rPr lang="en-US" sz="4000" dirty="0" err="1">
                <a:solidFill>
                  <a:schemeClr val="bg1"/>
                </a:solidFill>
                <a:latin typeface="Times New Roman" pitchFamily="18" charset="0"/>
                <a:cs typeface="Times New Roman" pitchFamily="18" charset="0"/>
              </a:rPr>
              <a:t>nhiêu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danh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được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dùng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theo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lối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nhân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hóa</a:t>
            </a:r>
            <a:r>
              <a:rPr lang="en-US" sz="4000" dirty="0">
                <a:solidFill>
                  <a:schemeClr val="bg1"/>
                </a:solidFill>
                <a:latin typeface="Times New Roman" pitchFamily="18" charset="0"/>
                <a:cs typeface="Times New Roman" pitchFamily="18" charset="0"/>
              </a:rPr>
              <a:t> ? “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đó</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lão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Miệng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bác</a:t>
            </a:r>
            <a:r>
              <a:rPr lang="en-US" sz="4000" dirty="0">
                <a:solidFill>
                  <a:schemeClr val="bg1"/>
                </a:solidFill>
                <a:latin typeface="Times New Roman" pitchFamily="18" charset="0"/>
                <a:cs typeface="Times New Roman" pitchFamily="18" charset="0"/>
              </a:rPr>
              <a:t> Tai, </a:t>
            </a:r>
            <a:r>
              <a:rPr lang="en-US" sz="4000" dirty="0" err="1">
                <a:solidFill>
                  <a:schemeClr val="bg1"/>
                </a:solidFill>
                <a:latin typeface="Times New Roman" pitchFamily="18" charset="0"/>
                <a:cs typeface="Times New Roman" pitchFamily="18" charset="0"/>
              </a:rPr>
              <a:t>cô</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Mắt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cậu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Chân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cậu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Tay</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lại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sống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thân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mật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với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nhau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mỗi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người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một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việc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không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ai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tị</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ai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cả</a:t>
            </a:r>
            <a:r>
              <a:rPr lang="en-US" sz="4000" dirty="0">
                <a:solidFill>
                  <a:schemeClr val="bg1"/>
                </a:solidFill>
                <a:latin typeface="Times New Roman" pitchFamily="18" charset="0"/>
                <a:cs typeface="Times New Roman" pitchFamily="18" charset="0"/>
              </a:rPr>
              <a:t>” </a:t>
            </a:r>
          </a:p>
          <a:p>
            <a:r>
              <a:rPr lang="en-US" sz="4000" dirty="0">
                <a:solidFill>
                  <a:schemeClr val="bg1"/>
                </a:solidFill>
                <a:latin typeface="Times New Roman" pitchFamily="18" charset="0"/>
                <a:cs typeface="Times New Roman" pitchFamily="18" charset="0"/>
              </a:rPr>
              <a:t>A . 5 </a:t>
            </a:r>
            <a:r>
              <a:rPr lang="en-US" sz="4000" dirty="0" err="1">
                <a:solidFill>
                  <a:schemeClr val="bg1"/>
                </a:solidFill>
                <a:latin typeface="Times New Roman" pitchFamily="18" charset="0"/>
                <a:cs typeface="Times New Roman" pitchFamily="18" charset="0"/>
              </a:rPr>
              <a:t>danh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 			B . 7 </a:t>
            </a:r>
            <a:r>
              <a:rPr lang="en-US" sz="4000" dirty="0" err="1">
                <a:solidFill>
                  <a:schemeClr val="bg1"/>
                </a:solidFill>
                <a:latin typeface="Times New Roman" pitchFamily="18" charset="0"/>
                <a:cs typeface="Times New Roman" pitchFamily="18" charset="0"/>
              </a:rPr>
              <a:t>danh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 </a:t>
            </a:r>
          </a:p>
          <a:p>
            <a:r>
              <a:rPr lang="en-US" sz="4000" dirty="0">
                <a:solidFill>
                  <a:schemeClr val="bg1"/>
                </a:solidFill>
                <a:latin typeface="Times New Roman" pitchFamily="18" charset="0"/>
                <a:cs typeface="Times New Roman" pitchFamily="18" charset="0"/>
              </a:rPr>
              <a:t>C . 6 </a:t>
            </a:r>
            <a:r>
              <a:rPr lang="en-US" sz="4000" dirty="0" err="1">
                <a:solidFill>
                  <a:schemeClr val="bg1"/>
                </a:solidFill>
                <a:latin typeface="Times New Roman" pitchFamily="18" charset="0"/>
                <a:cs typeface="Times New Roman" pitchFamily="18" charset="0"/>
              </a:rPr>
              <a:t>danh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 			D . 9 </a:t>
            </a:r>
            <a:r>
              <a:rPr lang="en-US" sz="4000" dirty="0" err="1">
                <a:solidFill>
                  <a:schemeClr val="bg1"/>
                </a:solidFill>
                <a:latin typeface="Times New Roman" pitchFamily="18" charset="0"/>
                <a:cs typeface="Times New Roman" pitchFamily="18" charset="0"/>
              </a:rPr>
              <a:t>danh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a:t>
            </a:r>
          </a:p>
        </p:txBody>
      </p:sp>
      <p:sp>
        <p:nvSpPr>
          <p:cNvPr id="2" name="TextBox 1"/>
          <p:cNvSpPr txBox="1"/>
          <p:nvPr/>
        </p:nvSpPr>
        <p:spPr>
          <a:xfrm>
            <a:off x="457200" y="5591769"/>
            <a:ext cx="3536950" cy="923330"/>
          </a:xfrm>
          <a:prstGeom prst="rect">
            <a:avLst/>
          </a:prstGeom>
          <a:noFill/>
        </p:spPr>
        <p:txBody>
          <a:bodyPr wrap="square" rtlCol="0">
            <a:spAutoFit/>
          </a:bodyPr>
          <a:lstStyle/>
          <a:p>
            <a:r>
              <a:rPr lang="en-US" sz="5400" i="1" u="sng" dirty="0" err="1">
                <a:solidFill>
                  <a:srgbClr val="FFFF00"/>
                </a:solidFill>
                <a:latin typeface="Times New Roman" pitchFamily="18" charset="0"/>
                <a:cs typeface="Times New Roman" pitchFamily="18" charset="0"/>
              </a:rPr>
              <a:t>Đáp</a:t>
            </a:r>
            <a:r>
              <a:rPr lang="en-US" sz="5400" i="1" u="sng" dirty="0">
                <a:solidFill>
                  <a:srgbClr val="FFFF00"/>
                </a:solidFill>
                <a:latin typeface="Times New Roman" pitchFamily="18" charset="0"/>
                <a:cs typeface="Times New Roman" pitchFamily="18" charset="0"/>
              </a:rPr>
              <a:t> </a:t>
            </a:r>
            <a:r>
              <a:rPr lang="en-US" sz="5400" i="1" u="sng" dirty="0" err="1">
                <a:solidFill>
                  <a:srgbClr val="FFFF00"/>
                </a:solidFill>
                <a:latin typeface="Times New Roman" pitchFamily="18" charset="0"/>
                <a:cs typeface="Times New Roman" pitchFamily="18" charset="0"/>
              </a:rPr>
              <a:t>án</a:t>
            </a:r>
            <a:r>
              <a:rPr lang="en-US" sz="5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148868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13</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34880" name="Equation" r:id="rId10" imgW="114102" imgH="177492" progId="">
                  <p:embed/>
                </p:oleObj>
              </mc:Choice>
              <mc:Fallback>
                <p:oleObj name="Equation" r:id="rId10" imgW="114102" imgH="177492" progId="">
                  <p:embed/>
                  <p:pic>
                    <p:nvPicPr>
                      <p:cNvPr id="0" name="Picture 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5181600"/>
            <a:ext cx="10187941" cy="1323439"/>
          </a:xfrm>
          <a:prstGeom prst="rect">
            <a:avLst/>
          </a:prstGeom>
          <a:solidFill>
            <a:schemeClr val="tx1">
              <a:alpha val="47000"/>
            </a:schemeClr>
          </a:solidFill>
        </p:spPr>
        <p:txBody>
          <a:bodyPr wrap="square" rtlCol="0">
            <a:spAutoFit/>
          </a:bodyPr>
          <a:lstStyle/>
          <a:p>
            <a:pPr>
              <a:buFontTx/>
              <a:buChar char="-"/>
            </a:pPr>
            <a:r>
              <a:rPr lang="en-US" sz="4000" dirty="0">
                <a:solidFill>
                  <a:schemeClr val="bg1"/>
                </a:solidFill>
                <a:latin typeface="Times New Roman" pitchFamily="18" charset="0"/>
                <a:cs typeface="Times New Roman" pitchFamily="18" charset="0"/>
              </a:rPr>
              <a:t>CN: </a:t>
            </a:r>
            <a:r>
              <a:rPr lang="en-US" sz="4000" dirty="0" err="1">
                <a:solidFill>
                  <a:schemeClr val="bg1"/>
                </a:solidFill>
                <a:latin typeface="Times New Roman" pitchFamily="18" charset="0"/>
                <a:cs typeface="Times New Roman" pitchFamily="18" charset="0"/>
              </a:rPr>
              <a:t>Tôi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Đại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a:t>
            </a:r>
          </a:p>
          <a:p>
            <a:pPr>
              <a:buFontTx/>
              <a:buChar char="-"/>
            </a:pPr>
            <a:r>
              <a:rPr lang="en-US" sz="4000" dirty="0">
                <a:solidFill>
                  <a:schemeClr val="bg1"/>
                </a:solidFill>
                <a:latin typeface="Times New Roman" pitchFamily="18" charset="0"/>
                <a:cs typeface="Times New Roman" pitchFamily="18" charset="0"/>
              </a:rPr>
              <a:t>VN: </a:t>
            </a:r>
            <a:r>
              <a:rPr lang="en-US" sz="4000" dirty="0" err="1">
                <a:solidFill>
                  <a:schemeClr val="bg1"/>
                </a:solidFill>
                <a:latin typeface="Times New Roman" pitchFamily="18" charset="0"/>
                <a:cs typeface="Times New Roman" pitchFamily="18" charset="0"/>
              </a:rPr>
              <a:t>đã</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cường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tráng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cụm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động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từ</a:t>
            </a:r>
            <a:r>
              <a:rPr lang="en-US" sz="4000" dirty="0">
                <a:solidFill>
                  <a:schemeClr val="bg1"/>
                </a:solidFill>
                <a:latin typeface="Times New Roman" pitchFamily="18" charset="0"/>
                <a:cs typeface="Times New Roman" pitchFamily="18" charset="0"/>
              </a:rPr>
              <a:t> </a:t>
            </a:r>
          </a:p>
        </p:txBody>
      </p:sp>
      <p:sp>
        <p:nvSpPr>
          <p:cNvPr id="36" name="TextBox 35"/>
          <p:cNvSpPr txBox="1"/>
          <p:nvPr/>
        </p:nvSpPr>
        <p:spPr>
          <a:xfrm>
            <a:off x="609600" y="1676400"/>
            <a:ext cx="10636996" cy="1938992"/>
          </a:xfrm>
          <a:prstGeom prst="rect">
            <a:avLst/>
          </a:prstGeom>
          <a:solidFill>
            <a:schemeClr val="tx1">
              <a:alpha val="47000"/>
            </a:schemeClr>
          </a:solidFill>
        </p:spPr>
        <p:txBody>
          <a:bodyPr wrap="square" rtlCol="0">
            <a:spAutoFit/>
          </a:bodyPr>
          <a:lstStyle/>
          <a:p>
            <a:pPr marL="57150" lvl="0" indent="-57150" fontAlgn="base">
              <a:spcBef>
                <a:spcPct val="0"/>
              </a:spcBef>
              <a:spcAft>
                <a:spcPct val="0"/>
              </a:spcAft>
            </a:pPr>
            <a:r>
              <a:rPr lang="en-US" sz="4000" dirty="0" err="1">
                <a:solidFill>
                  <a:schemeClr val="bg1"/>
                </a:solidFill>
                <a:latin typeface="Times New Roman" pitchFamily="18" charset="0"/>
                <a:cs typeface="Times New Roman" pitchFamily="18" charset="0"/>
              </a:rPr>
              <a:t>Xác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định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chủ</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ngữ</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vị</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ngữ</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và</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nêu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cấu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tạo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của</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chủ</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ngữ</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vị</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ngữ</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trong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câu</a:t>
            </a:r>
            <a:r>
              <a:rPr lang="en-US" sz="4000" dirty="0">
                <a:solidFill>
                  <a:schemeClr val="bg1"/>
                </a:solidFill>
                <a:latin typeface="Times New Roman" pitchFamily="18" charset="0"/>
                <a:cs typeface="Times New Roman" pitchFamily="18" charset="0"/>
              </a:rPr>
              <a:t>: </a:t>
            </a:r>
            <a:r>
              <a:rPr lang="en-US" sz="4000" i="1" dirty="0">
                <a:solidFill>
                  <a:schemeClr val="bg1"/>
                </a:solidFill>
                <a:latin typeface="Times New Roman" pitchFamily="18" charset="0"/>
                <a:cs typeface="Times New Roman" pitchFamily="18" charset="0"/>
              </a:rPr>
              <a:t>“</a:t>
            </a:r>
            <a:r>
              <a:rPr lang="en-US" sz="4000" i="1" dirty="0" err="1">
                <a:solidFill>
                  <a:schemeClr val="bg1"/>
                </a:solidFill>
                <a:latin typeface="Times New Roman" pitchFamily="18" charset="0"/>
                <a:cs typeface="Times New Roman" pitchFamily="18" charset="0"/>
              </a:rPr>
              <a:t>Chẳng</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bao</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lâu</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tôi</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đã</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trở</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thành</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một</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chàng</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đế</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thanh</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niên</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cường</a:t>
            </a:r>
            <a:r>
              <a:rPr lang="en-US" sz="4000" i="1" dirty="0">
                <a:solidFill>
                  <a:schemeClr val="bg1"/>
                </a:solidFill>
                <a:latin typeface="Times New Roman" pitchFamily="18" charset="0"/>
                <a:cs typeface="Times New Roman" pitchFamily="18" charset="0"/>
              </a:rPr>
              <a:t> </a:t>
            </a:r>
            <a:r>
              <a:rPr lang="en-US" sz="4000" i="1" dirty="0" err="1">
                <a:solidFill>
                  <a:schemeClr val="bg1"/>
                </a:solidFill>
                <a:latin typeface="Times New Roman" pitchFamily="18" charset="0"/>
                <a:cs typeface="Times New Roman" pitchFamily="18" charset="0"/>
              </a:rPr>
              <a:t>tráng</a:t>
            </a:r>
            <a:r>
              <a:rPr lang="en-US" sz="4000" i="1" dirty="0">
                <a:solidFill>
                  <a:schemeClr val="bg1"/>
                </a:solidFill>
                <a:latin typeface="Times New Roman" pitchFamily="18" charset="0"/>
                <a:cs typeface="Times New Roman" pitchFamily="18" charset="0"/>
              </a:rPr>
              <a:t>.”</a:t>
            </a:r>
          </a:p>
        </p:txBody>
      </p:sp>
      <p:sp>
        <p:nvSpPr>
          <p:cNvPr id="2" name="TextBox 1"/>
          <p:cNvSpPr txBox="1"/>
          <p:nvPr/>
        </p:nvSpPr>
        <p:spPr>
          <a:xfrm>
            <a:off x="457200" y="4143969"/>
            <a:ext cx="3536950" cy="923330"/>
          </a:xfrm>
          <a:prstGeom prst="rect">
            <a:avLst/>
          </a:prstGeom>
          <a:noFill/>
        </p:spPr>
        <p:txBody>
          <a:bodyPr wrap="square" rtlCol="0">
            <a:spAutoFit/>
          </a:bodyPr>
          <a:lstStyle/>
          <a:p>
            <a:r>
              <a:rPr lang="en-US" sz="5400" i="1" u="sng" dirty="0" err="1">
                <a:solidFill>
                  <a:srgbClr val="FFFF00"/>
                </a:solidFill>
                <a:latin typeface="Times New Roman" pitchFamily="18" charset="0"/>
                <a:cs typeface="Times New Roman" pitchFamily="18" charset="0"/>
              </a:rPr>
              <a:t>Đáp</a:t>
            </a:r>
            <a:r>
              <a:rPr lang="en-US" sz="5400" i="1" u="sng" dirty="0">
                <a:solidFill>
                  <a:srgbClr val="FFFF00"/>
                </a:solidFill>
                <a:latin typeface="Times New Roman" pitchFamily="18" charset="0"/>
                <a:cs typeface="Times New Roman" pitchFamily="18" charset="0"/>
              </a:rPr>
              <a:t> </a:t>
            </a:r>
            <a:r>
              <a:rPr lang="en-US" sz="5400" i="1" u="sng" dirty="0" err="1">
                <a:solidFill>
                  <a:srgbClr val="FFFF00"/>
                </a:solidFill>
                <a:latin typeface="Times New Roman" pitchFamily="18" charset="0"/>
                <a:cs typeface="Times New Roman" pitchFamily="18" charset="0"/>
              </a:rPr>
              <a:t>án</a:t>
            </a:r>
            <a:r>
              <a:rPr lang="en-US" sz="5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15130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Times New Roman" pitchFamily="18" charset="0"/>
                <a:cs typeface="Times New Roman" pitchFamily="18" charset="0"/>
              </a:rPr>
              <a:t>CÂU HỎI  14</a:t>
            </a:r>
          </a:p>
        </p:txBody>
      </p:sp>
      <p:graphicFrame>
        <p:nvGraphicFramePr>
          <p:cNvPr id="34" name="Object 33"/>
          <p:cNvGraphicFramePr>
            <a:graphicFrameLocks noChangeAspect="1"/>
          </p:cNvGraphicFramePr>
          <p:nvPr>
            <p:extLst>
              <p:ext uri="{D42A27DB-BD31-4B8C-83A1-F6EECF244321}">
                <p14:modId xmlns:p14="http://schemas.microsoft.com/office/powerpoint/2010/main" val="1334023554"/>
              </p:ext>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25665" name="Equation" r:id="rId10" imgW="114102" imgH="177492" progId="">
                  <p:embed/>
                </p:oleObj>
              </mc:Choice>
              <mc:Fallback>
                <p:oleObj name="Equation" r:id="rId10" imgW="114102" imgH="177492" progId="">
                  <p:embed/>
                  <p:pic>
                    <p:nvPicPr>
                      <p:cNvPr id="0" name="Picture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5505271"/>
            <a:ext cx="9349741" cy="1200329"/>
          </a:xfrm>
          <a:prstGeom prst="rect">
            <a:avLst/>
          </a:prstGeom>
          <a:solidFill>
            <a:schemeClr val="tx1">
              <a:alpha val="47000"/>
            </a:schemeClr>
          </a:solidFill>
        </p:spPr>
        <p:txBody>
          <a:bodyPr wrap="square" rtlCol="0">
            <a:spAutoFit/>
          </a:bodyPr>
          <a:lstStyle/>
          <a:p>
            <a:r>
              <a:rPr lang="en-US" sz="3600" dirty="0">
                <a:solidFill>
                  <a:schemeClr val="bg1"/>
                </a:solidFill>
                <a:latin typeface="Times New Roman" pitchFamily="18" charset="0"/>
                <a:cs typeface="Times New Roman" pitchFamily="18" charset="0"/>
              </a:rPr>
              <a:t>-CN: </a:t>
            </a:r>
            <a:r>
              <a:rPr lang="en-US" sz="3600" dirty="0" err="1">
                <a:solidFill>
                  <a:schemeClr val="bg1"/>
                </a:solidFill>
                <a:latin typeface="Times New Roman" pitchFamily="18" charset="0"/>
                <a:cs typeface="Times New Roman" pitchFamily="18" charset="0"/>
              </a:rPr>
              <a:t>tôi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từ</a:t>
            </a:r>
            <a:r>
              <a:rPr lang="en-US" sz="3600" dirty="0">
                <a:solidFill>
                  <a:schemeClr val="bg1"/>
                </a:solidFill>
                <a:latin typeface="Times New Roman" pitchFamily="18" charset="0"/>
                <a:cs typeface="Times New Roman" pitchFamily="18" charset="0"/>
              </a:rPr>
              <a:t>)</a:t>
            </a:r>
          </a:p>
          <a:p>
            <a:r>
              <a:rPr lang="en-US" sz="3600" dirty="0">
                <a:solidFill>
                  <a:schemeClr val="bg1"/>
                </a:solidFill>
                <a:latin typeface="Times New Roman" pitchFamily="18" charset="0"/>
                <a:cs typeface="Times New Roman" pitchFamily="18" charset="0"/>
              </a:rPr>
              <a:t>- VN: </a:t>
            </a:r>
            <a:r>
              <a:rPr lang="en-US" sz="3600" dirty="0" err="1">
                <a:solidFill>
                  <a:schemeClr val="bg1"/>
                </a:solidFill>
                <a:latin typeface="Times New Roman" pitchFamily="18" charset="0"/>
                <a:cs typeface="Times New Roman" pitchFamily="18" charset="0"/>
              </a:rPr>
              <a:t>ra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đứng</a:t>
            </a:r>
            <a:r>
              <a:rPr lang="en-US" sz="3600" dirty="0">
                <a:solidFill>
                  <a:schemeClr val="bg1"/>
                </a:solidFill>
                <a:latin typeface="Times New Roman" pitchFamily="18" charset="0"/>
                <a:cs typeface="Times New Roman" pitchFamily="18" charset="0"/>
              </a:rPr>
              <a:t>….</a:t>
            </a:r>
            <a:r>
              <a:rPr lang="en-US" sz="3600" dirty="0" err="1">
                <a:solidFill>
                  <a:schemeClr val="bg1"/>
                </a:solidFill>
                <a:latin typeface="Times New Roman" pitchFamily="18" charset="0"/>
                <a:cs typeface="Times New Roman" pitchFamily="18" charset="0"/>
              </a:rPr>
              <a:t>xuống</a:t>
            </a:r>
            <a:r>
              <a:rPr lang="en-US" sz="3600" dirty="0">
                <a:solidFill>
                  <a:schemeClr val="bg1"/>
                </a:solidFill>
                <a:latin typeface="Times New Roman" pitchFamily="18" charset="0"/>
                <a:cs typeface="Times New Roman" pitchFamily="18" charset="0"/>
              </a:rPr>
              <a:t> (CĐT)</a:t>
            </a:r>
          </a:p>
        </p:txBody>
      </p:sp>
      <p:sp>
        <p:nvSpPr>
          <p:cNvPr id="36" name="TextBox 35"/>
          <p:cNvSpPr txBox="1"/>
          <p:nvPr/>
        </p:nvSpPr>
        <p:spPr>
          <a:xfrm>
            <a:off x="666663" y="1676400"/>
            <a:ext cx="10636996" cy="2800767"/>
          </a:xfrm>
          <a:prstGeom prst="rect">
            <a:avLst/>
          </a:prstGeom>
          <a:solidFill>
            <a:schemeClr val="tx1">
              <a:alpha val="47000"/>
            </a:schemeClr>
          </a:solidFill>
        </p:spPr>
        <p:txBody>
          <a:bodyPr wrap="square" rtlCol="0">
            <a:spAutoFit/>
          </a:bodyPr>
          <a:lstStyle/>
          <a:p>
            <a:pPr lvl="0" fontAlgn="base">
              <a:spcBef>
                <a:spcPct val="0"/>
              </a:spcBef>
              <a:spcAft>
                <a:spcPct val="0"/>
              </a:spcAft>
            </a:pPr>
            <a:r>
              <a:rPr lang="en-US" sz="4400" dirty="0" err="1">
                <a:solidFill>
                  <a:schemeClr val="bg1"/>
                </a:solidFill>
                <a:latin typeface="Times New Roman" pitchFamily="18" charset="0"/>
                <a:cs typeface="Times New Roman" pitchFamily="18" charset="0"/>
              </a:rPr>
              <a:t>Xác</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định</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chủ</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ngữ</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vị</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ngữ</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và</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nêu</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cấu</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tạo</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của</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chủ</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ngữ</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vị</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ngữ</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trong</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câu</a:t>
            </a:r>
            <a:r>
              <a:rPr lang="en-US" sz="4400" dirty="0">
                <a:solidFill>
                  <a:schemeClr val="bg1"/>
                </a:solidFill>
                <a:latin typeface="Times New Roman" pitchFamily="18" charset="0"/>
                <a:cs typeface="Times New Roman" pitchFamily="18" charset="0"/>
              </a:rPr>
              <a:t>: </a:t>
            </a:r>
            <a:r>
              <a:rPr lang="en-US" sz="4400" i="1" dirty="0">
                <a:solidFill>
                  <a:schemeClr val="bg1"/>
                </a:solidFill>
                <a:latin typeface="Times New Roman" pitchFamily="18" charset="0"/>
                <a:cs typeface="Times New Roman" pitchFamily="18" charset="0"/>
              </a:rPr>
              <a:t>“</a:t>
            </a:r>
            <a:r>
              <a:rPr lang="en-US" sz="4400" i="1" dirty="0" err="1">
                <a:solidFill>
                  <a:schemeClr val="bg1"/>
                </a:solidFill>
                <a:latin typeface="Times New Roman" pitchFamily="18" charset="0"/>
                <a:cs typeface="Times New Roman" pitchFamily="18" charset="0"/>
              </a:rPr>
              <a:t>Mỗi</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buổi</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chiều</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tôi</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ra</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đứng</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cửa</a:t>
            </a:r>
            <a:r>
              <a:rPr lang="en-US" sz="4400" i="1" dirty="0">
                <a:solidFill>
                  <a:schemeClr val="bg1"/>
                </a:solidFill>
                <a:latin typeface="Times New Roman" pitchFamily="18" charset="0"/>
                <a:cs typeface="Times New Roman" pitchFamily="18" charset="0"/>
              </a:rPr>
              <a:t> hang </a:t>
            </a:r>
            <a:r>
              <a:rPr lang="en-US" sz="4400" i="1" dirty="0" err="1">
                <a:solidFill>
                  <a:schemeClr val="bg1"/>
                </a:solidFill>
                <a:latin typeface="Times New Roman" pitchFamily="18" charset="0"/>
                <a:cs typeface="Times New Roman" pitchFamily="18" charset="0"/>
              </a:rPr>
              <a:t>như</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mọi</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khi</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xem</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hoàng</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hôn</a:t>
            </a:r>
            <a:r>
              <a:rPr lang="en-US" sz="4400" i="1" dirty="0">
                <a:solidFill>
                  <a:schemeClr val="bg1"/>
                </a:solidFill>
                <a:latin typeface="Times New Roman" pitchFamily="18" charset="0"/>
                <a:cs typeface="Times New Roman" pitchFamily="18" charset="0"/>
              </a:rPr>
              <a:t> </a:t>
            </a:r>
            <a:r>
              <a:rPr lang="en-US" sz="4400" i="1" dirty="0" err="1">
                <a:solidFill>
                  <a:schemeClr val="bg1"/>
                </a:solidFill>
                <a:latin typeface="Times New Roman" pitchFamily="18" charset="0"/>
                <a:cs typeface="Times New Roman" pitchFamily="18" charset="0"/>
              </a:rPr>
              <a:t>xuống</a:t>
            </a:r>
            <a:r>
              <a:rPr lang="en-US" sz="4400" i="1" dirty="0">
                <a:solidFill>
                  <a:schemeClr val="bg1"/>
                </a:solidFill>
                <a:latin typeface="Times New Roman" pitchFamily="18" charset="0"/>
                <a:cs typeface="Times New Roman" pitchFamily="18" charset="0"/>
              </a:rPr>
              <a:t>.”</a:t>
            </a:r>
            <a:endParaRPr lang="en-US" sz="8800" i="1" dirty="0">
              <a:solidFill>
                <a:schemeClr val="bg1"/>
              </a:solidFill>
              <a:latin typeface="Times New Roman" pitchFamily="18" charset="0"/>
              <a:cs typeface="Times New Roman" pitchFamily="18" charset="0"/>
            </a:endParaRPr>
          </a:p>
        </p:txBody>
      </p:sp>
      <p:sp>
        <p:nvSpPr>
          <p:cNvPr id="2" name="TextBox 1"/>
          <p:cNvSpPr txBox="1"/>
          <p:nvPr/>
        </p:nvSpPr>
        <p:spPr>
          <a:xfrm>
            <a:off x="457200" y="4460437"/>
            <a:ext cx="3536950" cy="923330"/>
          </a:xfrm>
          <a:prstGeom prst="rect">
            <a:avLst/>
          </a:prstGeom>
          <a:noFill/>
        </p:spPr>
        <p:txBody>
          <a:bodyPr wrap="square" rtlCol="0">
            <a:spAutoFit/>
          </a:bodyPr>
          <a:lstStyle/>
          <a:p>
            <a:r>
              <a:rPr lang="en-US" sz="5400" i="1" u="sng" dirty="0" err="1">
                <a:solidFill>
                  <a:srgbClr val="FFFF00"/>
                </a:solidFill>
                <a:latin typeface="Times New Roman" pitchFamily="18" charset="0"/>
                <a:cs typeface="Times New Roman" pitchFamily="18" charset="0"/>
              </a:rPr>
              <a:t>Đáp</a:t>
            </a:r>
            <a:r>
              <a:rPr lang="en-US" sz="5400" i="1" u="sng" dirty="0">
                <a:solidFill>
                  <a:srgbClr val="FFFF00"/>
                </a:solidFill>
                <a:latin typeface="Times New Roman" pitchFamily="18" charset="0"/>
                <a:cs typeface="Times New Roman" pitchFamily="18" charset="0"/>
              </a:rPr>
              <a:t> </a:t>
            </a:r>
            <a:r>
              <a:rPr lang="en-US" sz="5400" i="1" u="sng" dirty="0" err="1">
                <a:solidFill>
                  <a:srgbClr val="FFFF00"/>
                </a:solidFill>
                <a:latin typeface="Times New Roman" pitchFamily="18" charset="0"/>
                <a:cs typeface="Times New Roman" pitchFamily="18" charset="0"/>
              </a:rPr>
              <a:t>án</a:t>
            </a:r>
            <a:r>
              <a:rPr lang="en-US" sz="5400" i="1" u="sng" dirty="0">
                <a:solidFill>
                  <a:srgbClr val="FFFF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3"/>
          <a:srcRect/>
          <a:stretch>
            <a:fillRect/>
          </a:stretch>
        </p:blipFill>
        <p:spPr bwMode="auto">
          <a:xfrm>
            <a:off x="10722167" y="503559"/>
            <a:ext cx="1114507" cy="986803"/>
          </a:xfrm>
          <a:prstGeom prst="ellipse">
            <a:avLst/>
          </a:prstGeom>
          <a:ln>
            <a:noFill/>
          </a:ln>
          <a:effectLst>
            <a:softEdge rad="112500"/>
          </a:effectLst>
        </p:spPr>
      </p:pic>
      <p:sp>
        <p:nvSpPr>
          <p:cNvPr id="38" name="Hình chữ nhật 85"/>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a:t>
            </a:r>
          </a:p>
        </p:txBody>
      </p:sp>
      <p:sp>
        <p:nvSpPr>
          <p:cNvPr id="39" name="Hình chữ nhật 84"/>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2</a:t>
            </a:r>
          </a:p>
        </p:txBody>
      </p:sp>
      <p:sp>
        <p:nvSpPr>
          <p:cNvPr id="40" name="Hình chữ nhật 83"/>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3</a:t>
            </a:r>
          </a:p>
        </p:txBody>
      </p:sp>
      <p:sp>
        <p:nvSpPr>
          <p:cNvPr id="41" name="Hình chữ nhật 57"/>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4</a:t>
            </a:r>
          </a:p>
        </p:txBody>
      </p:sp>
      <p:sp>
        <p:nvSpPr>
          <p:cNvPr id="42" name="Hình chữ nhật 86"/>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5</a:t>
            </a:r>
          </a:p>
        </p:txBody>
      </p:sp>
      <p:sp>
        <p:nvSpPr>
          <p:cNvPr id="43" name="Hình chữ nhật 87"/>
          <p:cNvSpPr/>
          <p:nvPr/>
        </p:nvSpPr>
        <p:spPr>
          <a:xfrm>
            <a:off x="10597731" y="170281"/>
            <a:ext cx="1363378"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6</a:t>
            </a:r>
          </a:p>
        </p:txBody>
      </p:sp>
      <p:sp>
        <p:nvSpPr>
          <p:cNvPr id="44" name="Hình chữ nhật 88"/>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7</a:t>
            </a:r>
          </a:p>
        </p:txBody>
      </p:sp>
      <p:sp>
        <p:nvSpPr>
          <p:cNvPr id="45" name="Hình chữ nhật 89"/>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8</a:t>
            </a:r>
          </a:p>
        </p:txBody>
      </p:sp>
      <p:sp>
        <p:nvSpPr>
          <p:cNvPr id="46" name="Hình chữ nhật 90"/>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9</a:t>
            </a:r>
          </a:p>
        </p:txBody>
      </p:sp>
      <p:sp>
        <p:nvSpPr>
          <p:cNvPr id="47" name="Hình chữ nhật 91"/>
          <p:cNvSpPr/>
          <p:nvPr/>
        </p:nvSpPr>
        <p:spPr>
          <a:xfrm>
            <a:off x="10597732" y="170281"/>
            <a:ext cx="1363377" cy="1653358"/>
          </a:xfrm>
          <a:prstGeom prst="rect">
            <a:avLst/>
          </a:prstGeom>
          <a:blipFill>
            <a:blip r:embed="rId14"/>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itchFamily="18" charset="0"/>
                <a:ea typeface="Tahoma" pitchFamily="34" charset="0"/>
                <a:cs typeface="Times New Roman" pitchFamily="18" charset="0"/>
              </a:rPr>
              <a:t>10</a:t>
            </a:r>
          </a:p>
        </p:txBody>
      </p:sp>
      <p:sp>
        <p:nvSpPr>
          <p:cNvPr id="48"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latin typeface="Times New Roman" pitchFamily="18" charset="0"/>
                <a:ea typeface="Tahoma" pitchFamily="34" charset="0"/>
                <a:cs typeface="Times New Roman" pitchFamily="18" charset="0"/>
              </a:rPr>
              <a:t>BẮT ĐẦU</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34007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C9018AA-A1CB-4285-AFBE-7BB659DA65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116" t="21330" r="34148" b="24259"/>
          <a:stretch/>
        </p:blipFill>
        <p:spPr>
          <a:xfrm>
            <a:off x="8640620" y="2461673"/>
            <a:ext cx="2850778" cy="3818965"/>
          </a:xfrm>
          <a:prstGeom prst="rect">
            <a:avLst/>
          </a:prstGeom>
        </p:spPr>
      </p:pic>
      <p:pic>
        <p:nvPicPr>
          <p:cNvPr id="3" name="图片 3">
            <a:extLst>
              <a:ext uri="{FF2B5EF4-FFF2-40B4-BE49-F238E27FC236}">
                <a16:creationId xmlns:a16="http://schemas.microsoft.com/office/drawing/2014/main" id="{4A7A8BCE-4AD4-4339-85FD-6765C9B848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005221"/>
            <a:ext cx="3497051" cy="2880979"/>
          </a:xfrm>
          <a:prstGeom prst="rect">
            <a:avLst/>
          </a:prstGeom>
        </p:spPr>
      </p:pic>
      <p:sp>
        <p:nvSpPr>
          <p:cNvPr id="4" name="文本框 4">
            <a:extLst>
              <a:ext uri="{FF2B5EF4-FFF2-40B4-BE49-F238E27FC236}">
                <a16:creationId xmlns:a16="http://schemas.microsoft.com/office/drawing/2014/main" id="{FFCED40A-8FFB-4445-BF9E-D4AE1A6C7ED1}"/>
              </a:ext>
            </a:extLst>
          </p:cNvPr>
          <p:cNvSpPr txBox="1"/>
          <p:nvPr/>
        </p:nvSpPr>
        <p:spPr>
          <a:xfrm>
            <a:off x="5870964" y="1381448"/>
            <a:ext cx="2850777" cy="1107996"/>
          </a:xfrm>
          <a:prstGeom prst="rect">
            <a:avLst/>
          </a:prstGeom>
          <a:noFill/>
        </p:spPr>
        <p:txBody>
          <a:bodyPr wrap="square" rtlCol="0">
            <a:spAutoFit/>
          </a:bodyPr>
          <a:lstStyle/>
          <a:p>
            <a:pPr algn="ctr"/>
            <a:r>
              <a:rPr lang="en-US" altLang="zh-CN" sz="6600" dirty="0" err="1">
                <a:solidFill>
                  <a:srgbClr val="FFD103"/>
                </a:solidFill>
                <a:latin typeface="Times New Roman" pitchFamily="18" charset="0"/>
                <a:ea typeface="迷你简卡通" panose="03000509000000000000" pitchFamily="65" charset="-122"/>
                <a:cs typeface="Times New Roman" pitchFamily="18" charset="0"/>
              </a:rPr>
              <a:t>Nối</a:t>
            </a:r>
            <a:endParaRPr lang="zh-CN" altLang="en-US" sz="6600" dirty="0">
              <a:solidFill>
                <a:srgbClr val="FFD103"/>
              </a:solidFill>
              <a:latin typeface="Times New Roman" pitchFamily="18" charset="0"/>
              <a:ea typeface="迷你简卡通" panose="03000509000000000000" pitchFamily="65" charset="-122"/>
              <a:cs typeface="Times New Roman" pitchFamily="18" charset="0"/>
            </a:endParaRPr>
          </a:p>
        </p:txBody>
      </p:sp>
      <p:pic>
        <p:nvPicPr>
          <p:cNvPr id="6" name="图片 4">
            <a:extLst>
              <a:ext uri="{FF2B5EF4-FFF2-40B4-BE49-F238E27FC236}">
                <a16:creationId xmlns:a16="http://schemas.microsoft.com/office/drawing/2014/main" id="{657D9FBE-EA92-4E8F-91F1-09C278D954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33400"/>
            <a:ext cx="3581400" cy="3581400"/>
          </a:xfrm>
          <a:prstGeom prst="rect">
            <a:avLst/>
          </a:prstGeom>
        </p:spPr>
      </p:pic>
      <p:pic>
        <p:nvPicPr>
          <p:cNvPr id="7" name="图片 4">
            <a:extLst>
              <a:ext uri="{FF2B5EF4-FFF2-40B4-BE49-F238E27FC236}">
                <a16:creationId xmlns:a16="http://schemas.microsoft.com/office/drawing/2014/main" id="{657D9FBE-EA92-4E8F-91F1-09C278D954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971800"/>
            <a:ext cx="4191000" cy="3581400"/>
          </a:xfrm>
          <a:prstGeom prst="rect">
            <a:avLst/>
          </a:prstGeom>
        </p:spPr>
      </p:pic>
      <p:sp>
        <p:nvSpPr>
          <p:cNvPr id="8" name="TextBox 7"/>
          <p:cNvSpPr txBox="1"/>
          <p:nvPr/>
        </p:nvSpPr>
        <p:spPr>
          <a:xfrm>
            <a:off x="1371600" y="1752600"/>
            <a:ext cx="1447801" cy="1077218"/>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BPTT</a:t>
            </a:r>
          </a:p>
        </p:txBody>
      </p:sp>
      <p:sp>
        <p:nvSpPr>
          <p:cNvPr id="9" name="TextBox 8"/>
          <p:cNvSpPr txBox="1"/>
          <p:nvPr/>
        </p:nvSpPr>
        <p:spPr>
          <a:xfrm>
            <a:off x="3733800" y="4256782"/>
            <a:ext cx="2133600" cy="1077218"/>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Khái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niệm</a:t>
            </a:r>
            <a:r>
              <a:rPr lang="en-US" sz="3200" b="1" dirty="0">
                <a:latin typeface="Times New Roman" pitchFamily="18" charset="0"/>
                <a:cs typeface="Times New Roman" pitchFamily="18" charset="0"/>
              </a:rPr>
              <a:t>,</a:t>
            </a:r>
          </a:p>
          <a:p>
            <a:pPr algn="ctr"/>
            <a:r>
              <a:rPr lang="en-US" sz="3200" b="1" dirty="0" err="1">
                <a:latin typeface="Times New Roman" pitchFamily="18" charset="0"/>
                <a:cs typeface="Times New Roman" pitchFamily="18" charset="0"/>
              </a:rPr>
              <a:t>Tác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8"/>
                                        </p:tgtEl>
                                      </p:cBhvr>
                                    </p:animEffect>
                                  </p:childTnLst>
                                </p:cTn>
                              </p:par>
                              <p:par>
                                <p:cTn id="28" presetID="29"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ppt_x</p:attrName>
                                        </p:attrNameLst>
                                      </p:cBhvr>
                                      <p:tavLst>
                                        <p:tav tm="0">
                                          <p:val>
                                            <p:strVal val="#ppt_x-.2"/>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ppt_x</p:attrName>
                                        </p:attrNameLst>
                                      </p:cBhvr>
                                      <p:tavLst>
                                        <p:tav tm="0">
                                          <p:val>
                                            <p:strVal val="#ppt_x-.2"/>
                                          </p:val>
                                        </p:tav>
                                        <p:tav tm="100000">
                                          <p:val>
                                            <p:strVal val="#ppt_x"/>
                                          </p:val>
                                        </p:tav>
                                      </p:tavLst>
                                    </p:anim>
                                    <p:anim calcmode="lin" valueType="num">
                                      <p:cBhvr>
                                        <p:cTn id="3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
                                        </p:tgtEl>
                                      </p:cBhvr>
                                    </p:animEffect>
                                  </p:childTnLst>
                                </p:cTn>
                              </p:par>
                              <p:par>
                                <p:cTn id="40" presetID="29"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ppt_x</p:attrName>
                                        </p:attrNameLst>
                                      </p:cBhvr>
                                      <p:tavLst>
                                        <p:tav tm="0">
                                          <p:val>
                                            <p:strVal val="#ppt_x-.2"/>
                                          </p:val>
                                        </p:tav>
                                        <p:tav tm="100000">
                                          <p:val>
                                            <p:strVal val="#ppt_x"/>
                                          </p:val>
                                        </p:tav>
                                      </p:tavLst>
                                    </p:anim>
                                    <p:anim calcmode="lin" valueType="num">
                                      <p:cBhvr>
                                        <p:cTn id="4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06400" y="1577976"/>
            <a:ext cx="6197600" cy="400110"/>
          </a:xfrm>
          <a:prstGeom prst="rect">
            <a:avLst/>
          </a:prstGeom>
          <a:noFill/>
          <a:ln w="9525">
            <a:noFill/>
            <a:miter lim="800000"/>
            <a:headEnd/>
            <a:tailEnd/>
          </a:ln>
        </p:spPr>
        <p:txBody>
          <a:bodyPr>
            <a:spAutoFit/>
          </a:bodyPr>
          <a:lstStyle/>
          <a:p>
            <a:pPr>
              <a:spcBef>
                <a:spcPct val="50000"/>
              </a:spcBef>
            </a:pPr>
            <a:endParaRPr lang="en-US" altLang="en-US" sz="2000"/>
          </a:p>
        </p:txBody>
      </p:sp>
      <p:sp>
        <p:nvSpPr>
          <p:cNvPr id="4102" name="Line 6"/>
          <p:cNvSpPr>
            <a:spLocks noChangeShapeType="1"/>
          </p:cNvSpPr>
          <p:nvPr/>
        </p:nvSpPr>
        <p:spPr bwMode="auto">
          <a:xfrm>
            <a:off x="0" y="-250825"/>
            <a:ext cx="0" cy="0"/>
          </a:xfrm>
          <a:prstGeom prst="line">
            <a:avLst/>
          </a:prstGeom>
          <a:noFill/>
          <a:ln w="9525">
            <a:solidFill>
              <a:schemeClr val="tx1"/>
            </a:solidFill>
            <a:round/>
            <a:headEnd/>
            <a:tailEnd/>
          </a:ln>
        </p:spPr>
        <p:txBody>
          <a:bodyPr/>
          <a:lstStyle/>
          <a:p>
            <a:endParaRPr lang="en-US" sz="2000"/>
          </a:p>
        </p:txBody>
      </p:sp>
      <p:graphicFrame>
        <p:nvGraphicFramePr>
          <p:cNvPr id="23653" name="Group 101"/>
          <p:cNvGraphicFramePr>
            <a:graphicFrameLocks noGrp="1"/>
          </p:cNvGraphicFramePr>
          <p:nvPr>
            <p:ph sz="half" idx="2"/>
          </p:nvPr>
        </p:nvGraphicFramePr>
        <p:xfrm>
          <a:off x="406400" y="152400"/>
          <a:ext cx="11480800" cy="6553200"/>
        </p:xfrm>
        <a:graphic>
          <a:graphicData uri="http://schemas.openxmlformats.org/drawingml/2006/table">
            <a:tbl>
              <a:tblPr/>
              <a:tblGrid>
                <a:gridCol w="1955800">
                  <a:extLst>
                    <a:ext uri="{9D8B030D-6E8A-4147-A177-3AD203B41FA5}">
                      <a16:colId xmlns:a16="http://schemas.microsoft.com/office/drawing/2014/main" val="20000"/>
                    </a:ext>
                  </a:extLst>
                </a:gridCol>
                <a:gridCol w="9525000">
                  <a:extLst>
                    <a:ext uri="{9D8B030D-6E8A-4147-A177-3AD203B41FA5}">
                      <a16:colId xmlns:a16="http://schemas.microsoft.com/office/drawing/2014/main" val="20001"/>
                    </a:ext>
                  </a:extLst>
                </a:gridCol>
              </a:tblGrid>
              <a:tr h="76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5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144C18"/>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144C18"/>
                          </a:solidFill>
                          <a:effectLst/>
                          <a:latin typeface="Times New Roman" panose="02020603050405020304" pitchFamily="18" charset="0"/>
                        </a:rPr>
                        <a:t>So </a:t>
                      </a:r>
                      <a:r>
                        <a:rPr kumimoji="0" lang="en-US" altLang="en-US" sz="2800" b="0" i="0" u="none" strike="noStrike" cap="none" normalizeH="0" baseline="0" dirty="0" err="1">
                          <a:ln>
                            <a:noFill/>
                          </a:ln>
                          <a:solidFill>
                            <a:srgbClr val="144C18"/>
                          </a:solidFill>
                          <a:effectLst/>
                          <a:latin typeface="Times New Roman" panose="02020603050405020304" pitchFamily="18" charset="0"/>
                        </a:rPr>
                        <a:t>sánh</a:t>
                      </a:r>
                      <a:endParaRPr kumimoji="0" lang="en-US" altLang="en-US" sz="2800" b="0" i="0" u="none" strike="noStrike" cap="none" normalizeH="0" baseline="0" dirty="0">
                        <a:ln>
                          <a:noFill/>
                        </a:ln>
                        <a:solidFill>
                          <a:srgbClr val="144C18"/>
                        </a:solidFill>
                        <a:effectLst/>
                        <a:latin typeface="Times New Roman" panose="02020603050405020304"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5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rgbClr val="144C18"/>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rgbClr val="144C18"/>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rgbClr val="144C18"/>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err="1">
                          <a:ln>
                            <a:noFill/>
                          </a:ln>
                          <a:solidFill>
                            <a:srgbClr val="144C18"/>
                          </a:solidFill>
                          <a:effectLst/>
                          <a:latin typeface="Times New Roman" panose="02020603050405020304" pitchFamily="18" charset="0"/>
                        </a:rPr>
                        <a:t>Hoán</a:t>
                      </a:r>
                      <a:r>
                        <a:rPr kumimoji="0" lang="en-US" altLang="en-US" sz="2800" b="0" i="0" u="none" strike="noStrike" cap="none" normalizeH="0" baseline="0" dirty="0">
                          <a:ln>
                            <a:noFill/>
                          </a:ln>
                          <a:solidFill>
                            <a:srgbClr val="144C18"/>
                          </a:solidFill>
                          <a:effectLst/>
                          <a:latin typeface="Times New Roman" panose="02020603050405020304" pitchFamily="18" charset="0"/>
                        </a:rPr>
                        <a:t> </a:t>
                      </a:r>
                      <a:r>
                        <a:rPr kumimoji="0" lang="en-US" altLang="en-US" sz="2800" b="0" i="0" u="none" strike="noStrike" cap="none" normalizeH="0" baseline="0" dirty="0" err="1">
                          <a:ln>
                            <a:noFill/>
                          </a:ln>
                          <a:solidFill>
                            <a:srgbClr val="144C18"/>
                          </a:solidFill>
                          <a:effectLst/>
                          <a:latin typeface="Times New Roman" panose="02020603050405020304" pitchFamily="18" charset="0"/>
                        </a:rPr>
                        <a:t>dụ</a:t>
                      </a:r>
                      <a:endParaRPr kumimoji="0" lang="en-US" altLang="en-US" sz="2800" b="0" i="0" u="none" strike="noStrike" cap="none" normalizeH="0" baseline="0" dirty="0">
                        <a:ln>
                          <a:noFill/>
                        </a:ln>
                        <a:solidFill>
                          <a:srgbClr val="144C18"/>
                        </a:solidFill>
                        <a:effectLst/>
                        <a:latin typeface="Times New Roman" panose="02020603050405020304"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7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dirty="0">
                        <a:ln>
                          <a:noFill/>
                        </a:ln>
                        <a:solidFill>
                          <a:srgbClr val="144C18"/>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err="1">
                          <a:ln>
                            <a:noFill/>
                          </a:ln>
                          <a:solidFill>
                            <a:srgbClr val="144C18"/>
                          </a:solidFill>
                          <a:effectLst/>
                          <a:latin typeface="Times New Roman" panose="02020603050405020304" pitchFamily="18" charset="0"/>
                        </a:rPr>
                        <a:t>Ẩn</a:t>
                      </a:r>
                      <a:r>
                        <a:rPr kumimoji="0" lang="en-US" altLang="en-US" sz="2800" b="0" i="0" u="none" strike="noStrike" cap="none" normalizeH="0" baseline="0" dirty="0">
                          <a:ln>
                            <a:noFill/>
                          </a:ln>
                          <a:solidFill>
                            <a:srgbClr val="144C18"/>
                          </a:solidFill>
                          <a:effectLst/>
                          <a:latin typeface="Times New Roman" panose="02020603050405020304" pitchFamily="18" charset="0"/>
                        </a:rPr>
                        <a:t> </a:t>
                      </a:r>
                      <a:r>
                        <a:rPr kumimoji="0" lang="en-US" altLang="en-US" sz="2800" b="0" i="0" u="none" strike="noStrike" cap="none" normalizeH="0" baseline="0" dirty="0" err="1">
                          <a:ln>
                            <a:noFill/>
                          </a:ln>
                          <a:solidFill>
                            <a:srgbClr val="144C18"/>
                          </a:solidFill>
                          <a:effectLst/>
                          <a:latin typeface="Times New Roman" panose="02020603050405020304" pitchFamily="18" charset="0"/>
                        </a:rPr>
                        <a:t>dụ</a:t>
                      </a:r>
                      <a:endParaRPr kumimoji="0" lang="en-US" altLang="en-US" sz="2800" b="0" i="0" u="none" strike="noStrike" cap="none" normalizeH="0" baseline="0" dirty="0">
                        <a:ln>
                          <a:noFill/>
                        </a:ln>
                        <a:solidFill>
                          <a:srgbClr val="144C18"/>
                        </a:solidFill>
                        <a:effectLst/>
                        <a:latin typeface="Times New Roman" panose="02020603050405020304"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95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144C18"/>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err="1">
                          <a:ln>
                            <a:noFill/>
                          </a:ln>
                          <a:solidFill>
                            <a:srgbClr val="144C18"/>
                          </a:solidFill>
                          <a:effectLst/>
                          <a:latin typeface="Times New Roman" panose="02020603050405020304" pitchFamily="18" charset="0"/>
                        </a:rPr>
                        <a:t>Nhân</a:t>
                      </a:r>
                      <a:r>
                        <a:rPr kumimoji="0" lang="en-US" altLang="en-US" sz="2800" b="0" i="0" u="none" strike="noStrike" cap="none" normalizeH="0" baseline="0" dirty="0">
                          <a:ln>
                            <a:noFill/>
                          </a:ln>
                          <a:solidFill>
                            <a:srgbClr val="144C18"/>
                          </a:solidFill>
                          <a:effectLst/>
                          <a:latin typeface="Times New Roman" panose="02020603050405020304" pitchFamily="18" charset="0"/>
                        </a:rPr>
                        <a:t> </a:t>
                      </a:r>
                      <a:r>
                        <a:rPr kumimoji="0" lang="en-US" altLang="en-US" sz="2800" b="0" i="0" u="none" strike="noStrike" cap="none" normalizeH="0" baseline="0" dirty="0" err="1">
                          <a:ln>
                            <a:noFill/>
                          </a:ln>
                          <a:solidFill>
                            <a:srgbClr val="144C18"/>
                          </a:solidFill>
                          <a:effectLst/>
                          <a:latin typeface="Times New Roman" panose="02020603050405020304" pitchFamily="18" charset="0"/>
                        </a:rPr>
                        <a:t>hoá</a:t>
                      </a:r>
                      <a:endParaRPr kumimoji="0" lang="en-US" altLang="en-US" sz="2800" b="0" i="0" u="none" strike="noStrike" cap="none" normalizeH="0" baseline="0" dirty="0">
                        <a:ln>
                          <a:noFill/>
                        </a:ln>
                        <a:solidFill>
                          <a:srgbClr val="144C18"/>
                        </a:solidFill>
                        <a:effectLst/>
                        <a:latin typeface="Times New Roman" panose="02020603050405020304"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3630" name="Text Box 78"/>
          <p:cNvSpPr txBox="1">
            <a:spLocks noChangeArrowheads="1"/>
          </p:cNvSpPr>
          <p:nvPr/>
        </p:nvSpPr>
        <p:spPr bwMode="auto">
          <a:xfrm>
            <a:off x="838200" y="304800"/>
            <a:ext cx="1549400" cy="523220"/>
          </a:xfrm>
          <a:prstGeom prst="rect">
            <a:avLst/>
          </a:prstGeom>
          <a:noFill/>
          <a:ln w="9525">
            <a:noFill/>
            <a:miter lim="800000"/>
            <a:headEnd/>
            <a:tailEnd/>
          </a:ln>
        </p:spPr>
        <p:txBody>
          <a:bodyPr wrap="square">
            <a:spAutoFit/>
          </a:bodyPr>
          <a:lstStyle/>
          <a:p>
            <a:pPr>
              <a:spcBef>
                <a:spcPct val="50000"/>
              </a:spcBef>
            </a:pPr>
            <a:r>
              <a:rPr lang="en-US" altLang="en-US" sz="2800" b="1" u="sng" dirty="0" err="1">
                <a:solidFill>
                  <a:schemeClr val="accent2"/>
                </a:solidFill>
                <a:latin typeface="Times New Roman" pitchFamily="18" charset="0"/>
              </a:rPr>
              <a:t>Cột</a:t>
            </a:r>
            <a:r>
              <a:rPr lang="en-US" altLang="en-US" sz="2800" b="1" u="sng" dirty="0">
                <a:solidFill>
                  <a:schemeClr val="accent2"/>
                </a:solidFill>
                <a:latin typeface="Times New Roman" pitchFamily="18" charset="0"/>
              </a:rPr>
              <a:t> A</a:t>
            </a:r>
          </a:p>
        </p:txBody>
      </p:sp>
      <p:sp>
        <p:nvSpPr>
          <p:cNvPr id="23631" name="Text Box 79"/>
          <p:cNvSpPr txBox="1">
            <a:spLocks noChangeArrowheads="1"/>
          </p:cNvSpPr>
          <p:nvPr/>
        </p:nvSpPr>
        <p:spPr bwMode="auto">
          <a:xfrm>
            <a:off x="6527800" y="282575"/>
            <a:ext cx="3860800" cy="523220"/>
          </a:xfrm>
          <a:prstGeom prst="rect">
            <a:avLst/>
          </a:prstGeom>
          <a:noFill/>
          <a:ln w="9525">
            <a:noFill/>
            <a:miter lim="800000"/>
            <a:headEnd/>
            <a:tailEnd/>
          </a:ln>
        </p:spPr>
        <p:txBody>
          <a:bodyPr>
            <a:spAutoFit/>
          </a:bodyPr>
          <a:lstStyle/>
          <a:p>
            <a:pPr>
              <a:spcBef>
                <a:spcPct val="50000"/>
              </a:spcBef>
            </a:pPr>
            <a:r>
              <a:rPr lang="en-US" altLang="en-US" sz="2800" b="1" u="sng" dirty="0" err="1">
                <a:solidFill>
                  <a:schemeClr val="accent2"/>
                </a:solidFill>
                <a:latin typeface="Times New Roman" pitchFamily="18" charset="0"/>
              </a:rPr>
              <a:t>Cột</a:t>
            </a:r>
            <a:r>
              <a:rPr lang="en-US" altLang="en-US" sz="2800" b="1" u="sng" dirty="0">
                <a:solidFill>
                  <a:schemeClr val="accent2"/>
                </a:solidFill>
                <a:latin typeface="Times New Roman" pitchFamily="18" charset="0"/>
              </a:rPr>
              <a:t> B</a:t>
            </a:r>
          </a:p>
        </p:txBody>
      </p:sp>
      <p:sp>
        <p:nvSpPr>
          <p:cNvPr id="4129" name="Text Box 81"/>
          <p:cNvSpPr txBox="1">
            <a:spLocks noChangeArrowheads="1"/>
          </p:cNvSpPr>
          <p:nvPr/>
        </p:nvSpPr>
        <p:spPr bwMode="auto">
          <a:xfrm>
            <a:off x="3026834" y="5424488"/>
            <a:ext cx="8453967" cy="400110"/>
          </a:xfrm>
          <a:prstGeom prst="rect">
            <a:avLst/>
          </a:prstGeom>
          <a:noFill/>
          <a:ln w="9525">
            <a:noFill/>
            <a:miter lim="800000"/>
            <a:headEnd/>
            <a:tailEnd/>
          </a:ln>
        </p:spPr>
        <p:txBody>
          <a:bodyPr>
            <a:spAutoFit/>
          </a:bodyPr>
          <a:lstStyle/>
          <a:p>
            <a:endParaRPr lang="en-US" altLang="en-US" sz="2000"/>
          </a:p>
        </p:txBody>
      </p:sp>
      <p:sp>
        <p:nvSpPr>
          <p:cNvPr id="4130" name="Text Box 82"/>
          <p:cNvSpPr txBox="1">
            <a:spLocks noChangeArrowheads="1"/>
          </p:cNvSpPr>
          <p:nvPr/>
        </p:nvSpPr>
        <p:spPr bwMode="auto">
          <a:xfrm>
            <a:off x="1117600" y="3482976"/>
            <a:ext cx="9347200" cy="400110"/>
          </a:xfrm>
          <a:prstGeom prst="rect">
            <a:avLst/>
          </a:prstGeom>
          <a:noFill/>
          <a:ln w="9525">
            <a:noFill/>
            <a:miter lim="800000"/>
            <a:headEnd/>
            <a:tailEnd/>
          </a:ln>
        </p:spPr>
        <p:txBody>
          <a:bodyPr>
            <a:spAutoFit/>
          </a:bodyPr>
          <a:lstStyle/>
          <a:p>
            <a:pPr>
              <a:spcBef>
                <a:spcPct val="50000"/>
              </a:spcBef>
            </a:pPr>
            <a:endParaRPr lang="en-US" altLang="en-US" sz="2000"/>
          </a:p>
        </p:txBody>
      </p:sp>
      <p:sp>
        <p:nvSpPr>
          <p:cNvPr id="23636" name="Text Box 84"/>
          <p:cNvSpPr txBox="1">
            <a:spLocks noChangeArrowheads="1"/>
          </p:cNvSpPr>
          <p:nvPr/>
        </p:nvSpPr>
        <p:spPr bwMode="auto">
          <a:xfrm>
            <a:off x="3200400" y="914400"/>
            <a:ext cx="8610600" cy="1292662"/>
          </a:xfrm>
          <a:prstGeom prst="rect">
            <a:avLst/>
          </a:prstGeom>
          <a:noFill/>
          <a:ln w="9525">
            <a:noFill/>
            <a:miter lim="800000"/>
            <a:headEnd/>
            <a:tailEnd/>
          </a:ln>
        </p:spPr>
        <p:txBody>
          <a:bodyPr wrap="square">
            <a:spAutoFit/>
          </a:bodyPr>
          <a:lstStyle/>
          <a:p>
            <a:pPr algn="just">
              <a:spcBef>
                <a:spcPct val="50000"/>
              </a:spcBef>
            </a:pPr>
            <a:r>
              <a:rPr lang="en-US" altLang="en-US" sz="2600" dirty="0">
                <a:solidFill>
                  <a:srgbClr val="621D12"/>
                </a:solidFill>
                <a:latin typeface="Times New Roman" pitchFamily="18" charset="0"/>
              </a:rPr>
              <a:t>…</a:t>
            </a:r>
            <a:r>
              <a:rPr lang="en-US" altLang="en-US" sz="2600" dirty="0" err="1">
                <a:solidFill>
                  <a:srgbClr val="621D12"/>
                </a:solidFill>
                <a:latin typeface="Times New Roman" pitchFamily="18" charset="0"/>
              </a:rPr>
              <a:t>là</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gọi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tên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sự</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vật</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hiện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tượng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này</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bằng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tên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sự</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vật</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hiện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tượng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khác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có</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nét</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tương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đồng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với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nó</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nhằm</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tăng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sức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gợi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hình</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gợi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cảm</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cho</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sự</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diễn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đạt</a:t>
            </a:r>
            <a:r>
              <a:rPr lang="en-US" altLang="en-US" sz="2600" dirty="0">
                <a:solidFill>
                  <a:srgbClr val="621D12"/>
                </a:solidFill>
                <a:latin typeface="Times New Roman" pitchFamily="18" charset="0"/>
              </a:rPr>
              <a:t>.</a:t>
            </a:r>
          </a:p>
        </p:txBody>
      </p:sp>
      <p:sp>
        <p:nvSpPr>
          <p:cNvPr id="23638" name="Text Box 86"/>
          <p:cNvSpPr txBox="1">
            <a:spLocks noChangeArrowheads="1"/>
          </p:cNvSpPr>
          <p:nvPr/>
        </p:nvSpPr>
        <p:spPr bwMode="auto">
          <a:xfrm>
            <a:off x="2514600" y="5562600"/>
            <a:ext cx="9372600" cy="892552"/>
          </a:xfrm>
          <a:prstGeom prst="rect">
            <a:avLst/>
          </a:prstGeom>
          <a:noFill/>
          <a:ln w="9525">
            <a:noFill/>
            <a:miter lim="800000"/>
            <a:headEnd/>
            <a:tailEnd/>
          </a:ln>
        </p:spPr>
        <p:txBody>
          <a:bodyPr wrap="square">
            <a:spAutoFit/>
          </a:bodyPr>
          <a:lstStyle/>
          <a:p>
            <a:pPr>
              <a:spcBef>
                <a:spcPct val="50000"/>
              </a:spcBef>
            </a:pPr>
            <a:r>
              <a:rPr lang="en-US" altLang="en-US" sz="2600" dirty="0">
                <a:solidFill>
                  <a:srgbClr val="621D12"/>
                </a:solidFill>
                <a:latin typeface="Times New Roman" pitchFamily="18" charset="0"/>
              </a:rPr>
              <a:t>…</a:t>
            </a:r>
            <a:r>
              <a:rPr lang="en-US" altLang="en-US" sz="2600" dirty="0" err="1">
                <a:solidFill>
                  <a:srgbClr val="621D12"/>
                </a:solidFill>
                <a:latin typeface="Times New Roman" pitchFamily="18" charset="0"/>
              </a:rPr>
              <a:t>là</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đối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chiếu</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sự</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vật</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sự</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việc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này</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với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sự</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vật</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sự</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việc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khác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có</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nét</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tương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đồng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với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nó</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để</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làm</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tăng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sức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gợi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hình</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gợi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cảm</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cho</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sự</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diễn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đạt</a:t>
            </a:r>
            <a:r>
              <a:rPr lang="en-US" altLang="en-US" sz="2600" dirty="0">
                <a:solidFill>
                  <a:srgbClr val="621D12"/>
                </a:solidFill>
                <a:latin typeface="Times New Roman" pitchFamily="18" charset="0"/>
              </a:rPr>
              <a:t>.</a:t>
            </a:r>
          </a:p>
        </p:txBody>
      </p:sp>
      <p:sp>
        <p:nvSpPr>
          <p:cNvPr id="23640" name="Text Box 88"/>
          <p:cNvSpPr txBox="1">
            <a:spLocks noChangeArrowheads="1"/>
          </p:cNvSpPr>
          <p:nvPr/>
        </p:nvSpPr>
        <p:spPr bwMode="auto">
          <a:xfrm>
            <a:off x="2946400" y="4022725"/>
            <a:ext cx="8940800" cy="1292662"/>
          </a:xfrm>
          <a:prstGeom prst="rect">
            <a:avLst/>
          </a:prstGeom>
          <a:noFill/>
          <a:ln w="9525">
            <a:noFill/>
            <a:miter lim="800000"/>
            <a:headEnd/>
            <a:tailEnd/>
          </a:ln>
        </p:spPr>
        <p:txBody>
          <a:bodyPr>
            <a:spAutoFit/>
          </a:bodyPr>
          <a:lstStyle/>
          <a:p>
            <a:pPr>
              <a:spcBef>
                <a:spcPct val="50000"/>
              </a:spcBef>
            </a:pPr>
            <a:r>
              <a:rPr lang="en-US" altLang="en-US" sz="2600" dirty="0">
                <a:solidFill>
                  <a:srgbClr val="621D12"/>
                </a:solidFill>
                <a:latin typeface="Times New Roman" pitchFamily="18" charset="0"/>
              </a:rPr>
              <a:t>…</a:t>
            </a:r>
            <a:r>
              <a:rPr lang="en-US" altLang="en-US" sz="2600" dirty="0" err="1">
                <a:solidFill>
                  <a:srgbClr val="621D12"/>
                </a:solidFill>
                <a:latin typeface="Times New Roman" pitchFamily="18" charset="0"/>
              </a:rPr>
              <a:t>là</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gọi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tên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sự</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vật</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hiện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tượng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khái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niệm</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này</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bằng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tên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sự</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vật</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hiện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tượng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khái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niệm</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khác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có</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quan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hệ</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gần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gũi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với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nó</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nhằm</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tăng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sức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gợi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hình</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gợi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cảm</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cho</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sự</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diễn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đạt</a:t>
            </a:r>
            <a:r>
              <a:rPr lang="en-US" altLang="en-US" sz="2600" dirty="0">
                <a:solidFill>
                  <a:srgbClr val="621D12"/>
                </a:solidFill>
                <a:latin typeface="Times New Roman" pitchFamily="18" charset="0"/>
              </a:rPr>
              <a:t>.</a:t>
            </a:r>
          </a:p>
        </p:txBody>
      </p:sp>
      <p:sp>
        <p:nvSpPr>
          <p:cNvPr id="23642" name="Text Box 90"/>
          <p:cNvSpPr txBox="1">
            <a:spLocks noChangeArrowheads="1"/>
          </p:cNvSpPr>
          <p:nvPr/>
        </p:nvSpPr>
        <p:spPr bwMode="auto">
          <a:xfrm>
            <a:off x="3200400" y="2269629"/>
            <a:ext cx="8534400" cy="1692771"/>
          </a:xfrm>
          <a:prstGeom prst="rect">
            <a:avLst/>
          </a:prstGeom>
          <a:noFill/>
          <a:ln w="9525">
            <a:noFill/>
            <a:miter lim="800000"/>
            <a:headEnd/>
            <a:tailEnd/>
          </a:ln>
        </p:spPr>
        <p:txBody>
          <a:bodyPr wrap="square">
            <a:spAutoFit/>
          </a:bodyPr>
          <a:lstStyle/>
          <a:p>
            <a:pPr algn="just">
              <a:spcBef>
                <a:spcPct val="50000"/>
              </a:spcBef>
            </a:pPr>
            <a:r>
              <a:rPr lang="en-US" altLang="en-US" sz="2600" dirty="0">
                <a:solidFill>
                  <a:srgbClr val="621D12"/>
                </a:solidFill>
                <a:latin typeface="Times New Roman" pitchFamily="18" charset="0"/>
              </a:rPr>
              <a:t>…</a:t>
            </a:r>
            <a:r>
              <a:rPr lang="en-US" altLang="en-US" sz="2600" dirty="0" err="1">
                <a:solidFill>
                  <a:srgbClr val="621D12"/>
                </a:solidFill>
                <a:latin typeface="Times New Roman" pitchFamily="18" charset="0"/>
              </a:rPr>
              <a:t>là</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gọi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hoặc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tả</a:t>
            </a:r>
            <a:r>
              <a:rPr lang="en-US" altLang="en-US" sz="2600" dirty="0">
                <a:solidFill>
                  <a:srgbClr val="621D12"/>
                </a:solidFill>
                <a:latin typeface="Times New Roman" pitchFamily="18" charset="0"/>
              </a:rPr>
              <a:t> con </a:t>
            </a:r>
            <a:r>
              <a:rPr lang="en-US" altLang="en-US" sz="2600" dirty="0" err="1">
                <a:solidFill>
                  <a:srgbClr val="621D12"/>
                </a:solidFill>
                <a:latin typeface="Times New Roman" pitchFamily="18" charset="0"/>
              </a:rPr>
              <a:t>vật</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cây</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cối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đồ</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vật</a:t>
            </a:r>
            <a:r>
              <a:rPr lang="en-US" altLang="en-US" sz="2600" dirty="0">
                <a:solidFill>
                  <a:srgbClr val="621D12"/>
                </a:solidFill>
                <a:latin typeface="Times New Roman" pitchFamily="18" charset="0"/>
              </a:rPr>
              <a:t>,..</a:t>
            </a:r>
            <a:r>
              <a:rPr lang="en-US" altLang="en-US" sz="2600" dirty="0" err="1">
                <a:solidFill>
                  <a:srgbClr val="621D12"/>
                </a:solidFill>
                <a:latin typeface="Times New Roman" pitchFamily="18" charset="0"/>
              </a:rPr>
              <a:t>bằng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những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từ</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ngữ</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vốn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được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dùng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để</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gọi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hoặc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tả</a:t>
            </a:r>
            <a:r>
              <a:rPr lang="en-US" altLang="en-US" sz="2600" dirty="0">
                <a:solidFill>
                  <a:srgbClr val="621D12"/>
                </a:solidFill>
                <a:latin typeface="Times New Roman" pitchFamily="18" charset="0"/>
              </a:rPr>
              <a:t> con </a:t>
            </a:r>
            <a:r>
              <a:rPr lang="en-US" altLang="en-US" sz="2600" dirty="0" err="1">
                <a:solidFill>
                  <a:srgbClr val="621D12"/>
                </a:solidFill>
                <a:latin typeface="Times New Roman" pitchFamily="18" charset="0"/>
              </a:rPr>
              <a:t>người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làm</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cho</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thế</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giới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loài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vật</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cây</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cối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đồ</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vật</a:t>
            </a:r>
            <a:r>
              <a:rPr lang="en-US" altLang="en-US" sz="2600" dirty="0">
                <a:solidFill>
                  <a:srgbClr val="621D12"/>
                </a:solidFill>
                <a:latin typeface="Times New Roman" pitchFamily="18" charset="0"/>
              </a:rPr>
              <a:t>,..</a:t>
            </a:r>
            <a:r>
              <a:rPr lang="en-US" altLang="en-US" sz="2600" dirty="0" err="1">
                <a:solidFill>
                  <a:srgbClr val="621D12"/>
                </a:solidFill>
                <a:latin typeface="Times New Roman" pitchFamily="18" charset="0"/>
              </a:rPr>
              <a:t>trở</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nên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gần</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gũi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với</a:t>
            </a:r>
            <a:r>
              <a:rPr lang="en-US" altLang="en-US" sz="2600" dirty="0">
                <a:solidFill>
                  <a:srgbClr val="621D12"/>
                </a:solidFill>
                <a:latin typeface="Times New Roman" pitchFamily="18" charset="0"/>
              </a:rPr>
              <a:t> con </a:t>
            </a:r>
            <a:r>
              <a:rPr lang="en-US" altLang="en-US" sz="2600" dirty="0" err="1">
                <a:solidFill>
                  <a:srgbClr val="621D12"/>
                </a:solidFill>
                <a:latin typeface="Times New Roman" pitchFamily="18" charset="0"/>
              </a:rPr>
              <a:t>người</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biểu</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thị</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được</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những</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suy</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nghĩ</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tình</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cảm</a:t>
            </a:r>
            <a:r>
              <a:rPr lang="en-US" altLang="en-US" sz="2600" dirty="0">
                <a:solidFill>
                  <a:srgbClr val="621D12"/>
                </a:solidFill>
                <a:latin typeface="Times New Roman" pitchFamily="18" charset="0"/>
              </a:rPr>
              <a:t> </a:t>
            </a:r>
            <a:r>
              <a:rPr lang="en-US" altLang="en-US" sz="2600" dirty="0" err="1">
                <a:solidFill>
                  <a:srgbClr val="621D12"/>
                </a:solidFill>
                <a:latin typeface="Times New Roman" pitchFamily="18" charset="0"/>
              </a:rPr>
              <a:t>của</a:t>
            </a:r>
            <a:r>
              <a:rPr lang="en-US" altLang="en-US" sz="2600" dirty="0">
                <a:solidFill>
                  <a:srgbClr val="621D12"/>
                </a:solidFill>
                <a:latin typeface="Times New Roman" pitchFamily="18" charset="0"/>
              </a:rPr>
              <a:t> con </a:t>
            </a:r>
            <a:r>
              <a:rPr lang="en-US" altLang="en-US" sz="2600" dirty="0" err="1">
                <a:solidFill>
                  <a:srgbClr val="621D12"/>
                </a:solidFill>
                <a:latin typeface="Times New Roman" pitchFamily="18" charset="0"/>
              </a:rPr>
              <a:t>người</a:t>
            </a:r>
            <a:r>
              <a:rPr lang="en-US" altLang="en-US" sz="2600" dirty="0">
                <a:solidFill>
                  <a:srgbClr val="621D12"/>
                </a:solidFill>
                <a:latin typeface="Times New Roman" pitchFamily="18" charset="0"/>
              </a:rPr>
              <a:t>.</a:t>
            </a:r>
          </a:p>
        </p:txBody>
      </p:sp>
      <p:sp>
        <p:nvSpPr>
          <p:cNvPr id="23648" name="Line 96"/>
          <p:cNvSpPr>
            <a:spLocks noChangeShapeType="1"/>
          </p:cNvSpPr>
          <p:nvPr/>
        </p:nvSpPr>
        <p:spPr bwMode="auto">
          <a:xfrm>
            <a:off x="2133600" y="1676399"/>
            <a:ext cx="381000" cy="4343401"/>
          </a:xfrm>
          <a:prstGeom prst="line">
            <a:avLst/>
          </a:prstGeom>
          <a:noFill/>
          <a:ln w="38100">
            <a:solidFill>
              <a:srgbClr val="CC0000"/>
            </a:solidFill>
            <a:round/>
            <a:headEnd/>
            <a:tailEnd/>
          </a:ln>
        </p:spPr>
        <p:txBody>
          <a:bodyPr/>
          <a:lstStyle/>
          <a:p>
            <a:endParaRPr lang="en-US" sz="2000"/>
          </a:p>
        </p:txBody>
      </p:sp>
      <p:sp>
        <p:nvSpPr>
          <p:cNvPr id="23650" name="Line 98"/>
          <p:cNvSpPr>
            <a:spLocks noChangeShapeType="1"/>
          </p:cNvSpPr>
          <p:nvPr/>
        </p:nvSpPr>
        <p:spPr bwMode="auto">
          <a:xfrm>
            <a:off x="2057400" y="3200400"/>
            <a:ext cx="838200" cy="1600200"/>
          </a:xfrm>
          <a:prstGeom prst="line">
            <a:avLst/>
          </a:prstGeom>
          <a:noFill/>
          <a:ln w="38100">
            <a:solidFill>
              <a:srgbClr val="800080"/>
            </a:solidFill>
            <a:round/>
            <a:headEnd/>
            <a:tailEnd/>
          </a:ln>
        </p:spPr>
        <p:txBody>
          <a:bodyPr/>
          <a:lstStyle/>
          <a:p>
            <a:endParaRPr lang="en-US" sz="2000"/>
          </a:p>
        </p:txBody>
      </p:sp>
      <p:sp>
        <p:nvSpPr>
          <p:cNvPr id="23651" name="Line 99"/>
          <p:cNvSpPr>
            <a:spLocks noChangeShapeType="1"/>
          </p:cNvSpPr>
          <p:nvPr/>
        </p:nvSpPr>
        <p:spPr bwMode="auto">
          <a:xfrm flipV="1">
            <a:off x="2057400" y="1676400"/>
            <a:ext cx="990600" cy="2819400"/>
          </a:xfrm>
          <a:prstGeom prst="line">
            <a:avLst/>
          </a:prstGeom>
          <a:noFill/>
          <a:ln w="38100">
            <a:solidFill>
              <a:schemeClr val="folHlink"/>
            </a:solidFill>
            <a:round/>
            <a:headEnd/>
            <a:tailEnd/>
          </a:ln>
        </p:spPr>
        <p:txBody>
          <a:bodyPr/>
          <a:lstStyle/>
          <a:p>
            <a:endParaRPr lang="en-US" sz="2000"/>
          </a:p>
        </p:txBody>
      </p:sp>
      <p:sp>
        <p:nvSpPr>
          <p:cNvPr id="23652" name="Line 100"/>
          <p:cNvSpPr>
            <a:spLocks noChangeShapeType="1"/>
          </p:cNvSpPr>
          <p:nvPr/>
        </p:nvSpPr>
        <p:spPr bwMode="auto">
          <a:xfrm flipV="1">
            <a:off x="2057400" y="3048000"/>
            <a:ext cx="990600" cy="2819400"/>
          </a:xfrm>
          <a:prstGeom prst="line">
            <a:avLst/>
          </a:prstGeom>
          <a:noFill/>
          <a:ln w="38100">
            <a:solidFill>
              <a:schemeClr val="hlink"/>
            </a:solidFill>
            <a:round/>
            <a:headEnd/>
            <a:tailEnd/>
          </a:ln>
        </p:spPr>
        <p:txBody>
          <a:bodyPr/>
          <a:lstStyle/>
          <a:p>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653"/>
                                        </p:tgtEl>
                                        <p:attrNameLst>
                                          <p:attrName>style.visibility</p:attrName>
                                        </p:attrNameLst>
                                      </p:cBhvr>
                                      <p:to>
                                        <p:strVal val="visible"/>
                                      </p:to>
                                    </p:set>
                                    <p:animEffect transition="in" filter="checkerboard(across)">
                                      <p:cBhvr>
                                        <p:cTn id="7" dur="500"/>
                                        <p:tgtEl>
                                          <p:spTgt spid="2365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630"/>
                                        </p:tgtEl>
                                        <p:attrNameLst>
                                          <p:attrName>style.visibility</p:attrName>
                                        </p:attrNameLst>
                                      </p:cBhvr>
                                      <p:to>
                                        <p:strVal val="visible"/>
                                      </p:to>
                                    </p:set>
                                    <p:animEffect transition="in" filter="box(in)">
                                      <p:cBhvr>
                                        <p:cTn id="10" dur="500"/>
                                        <p:tgtEl>
                                          <p:spTgt spid="2363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3631"/>
                                        </p:tgtEl>
                                        <p:attrNameLst>
                                          <p:attrName>style.visibility</p:attrName>
                                        </p:attrNameLst>
                                      </p:cBhvr>
                                      <p:to>
                                        <p:strVal val="visible"/>
                                      </p:to>
                                    </p:set>
                                    <p:animEffect transition="in" filter="box(in)">
                                      <p:cBhvr>
                                        <p:cTn id="13" dur="500"/>
                                        <p:tgtEl>
                                          <p:spTgt spid="2363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3636"/>
                                        </p:tgtEl>
                                        <p:attrNameLst>
                                          <p:attrName>style.visibility</p:attrName>
                                        </p:attrNameLst>
                                      </p:cBhvr>
                                      <p:to>
                                        <p:strVal val="visible"/>
                                      </p:to>
                                    </p:set>
                                    <p:animEffect transition="in" filter="box(in)">
                                      <p:cBhvr>
                                        <p:cTn id="16" dur="500"/>
                                        <p:tgtEl>
                                          <p:spTgt spid="2363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3638"/>
                                        </p:tgtEl>
                                        <p:attrNameLst>
                                          <p:attrName>style.visibility</p:attrName>
                                        </p:attrNameLst>
                                      </p:cBhvr>
                                      <p:to>
                                        <p:strVal val="visible"/>
                                      </p:to>
                                    </p:set>
                                    <p:animEffect transition="in" filter="box(in)">
                                      <p:cBhvr>
                                        <p:cTn id="19" dur="500"/>
                                        <p:tgtEl>
                                          <p:spTgt spid="2363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3640"/>
                                        </p:tgtEl>
                                        <p:attrNameLst>
                                          <p:attrName>style.visibility</p:attrName>
                                        </p:attrNameLst>
                                      </p:cBhvr>
                                      <p:to>
                                        <p:strVal val="visible"/>
                                      </p:to>
                                    </p:set>
                                    <p:animEffect transition="in" filter="box(in)">
                                      <p:cBhvr>
                                        <p:cTn id="22" dur="500"/>
                                        <p:tgtEl>
                                          <p:spTgt spid="2364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3642"/>
                                        </p:tgtEl>
                                        <p:attrNameLst>
                                          <p:attrName>style.visibility</p:attrName>
                                        </p:attrNameLst>
                                      </p:cBhvr>
                                      <p:to>
                                        <p:strVal val="visible"/>
                                      </p:to>
                                    </p:set>
                                    <p:animEffect transition="in" filter="box(in)">
                                      <p:cBhvr>
                                        <p:cTn id="25" dur="500"/>
                                        <p:tgtEl>
                                          <p:spTgt spid="236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3648"/>
                                        </p:tgtEl>
                                        <p:attrNameLst>
                                          <p:attrName>style.visibility</p:attrName>
                                        </p:attrNameLst>
                                      </p:cBhvr>
                                      <p:to>
                                        <p:strVal val="visible"/>
                                      </p:to>
                                    </p:set>
                                    <p:animEffect transition="in" filter="box(in)">
                                      <p:cBhvr>
                                        <p:cTn id="30" dur="500"/>
                                        <p:tgtEl>
                                          <p:spTgt spid="2364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3650"/>
                                        </p:tgtEl>
                                        <p:attrNameLst>
                                          <p:attrName>style.visibility</p:attrName>
                                        </p:attrNameLst>
                                      </p:cBhvr>
                                      <p:to>
                                        <p:strVal val="visible"/>
                                      </p:to>
                                    </p:set>
                                    <p:animEffect transition="in" filter="box(in)">
                                      <p:cBhvr>
                                        <p:cTn id="35" dur="500"/>
                                        <p:tgtEl>
                                          <p:spTgt spid="236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3651"/>
                                        </p:tgtEl>
                                        <p:attrNameLst>
                                          <p:attrName>style.visibility</p:attrName>
                                        </p:attrNameLst>
                                      </p:cBhvr>
                                      <p:to>
                                        <p:strVal val="visible"/>
                                      </p:to>
                                    </p:set>
                                    <p:animEffect transition="in" filter="box(in)">
                                      <p:cBhvr>
                                        <p:cTn id="40" dur="500"/>
                                        <p:tgtEl>
                                          <p:spTgt spid="2365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3652"/>
                                        </p:tgtEl>
                                        <p:attrNameLst>
                                          <p:attrName>style.visibility</p:attrName>
                                        </p:attrNameLst>
                                      </p:cBhvr>
                                      <p:to>
                                        <p:strVal val="visible"/>
                                      </p:to>
                                    </p:set>
                                    <p:animEffect transition="in" filter="box(in)">
                                      <p:cBhvr>
                                        <p:cTn id="45" dur="500"/>
                                        <p:tgtEl>
                                          <p:spTgt spid="23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30" grpId="0"/>
      <p:bldP spid="23631" grpId="0"/>
      <p:bldP spid="23636" grpId="0"/>
      <p:bldP spid="23638" grpId="0"/>
      <p:bldP spid="23640" grpId="0"/>
      <p:bldP spid="23642" grpId="0"/>
      <p:bldP spid="23648" grpId="0" animBg="1"/>
      <p:bldP spid="23650" grpId="0" animBg="1"/>
      <p:bldP spid="23651" grpId="0" animBg="1"/>
      <p:bldP spid="236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11"/>
          <p:cNvSpPr/>
          <p:nvPr/>
        </p:nvSpPr>
        <p:spPr>
          <a:xfrm>
            <a:off x="2438400" y="381000"/>
            <a:ext cx="7696200" cy="1219200"/>
          </a:xfrm>
          <a:prstGeom prst="roundRect">
            <a:avLst>
              <a:gd name="adj" fmla="val 50000"/>
            </a:avLst>
          </a:prstGeom>
          <a:solidFill>
            <a:srgbClr val="E9562B"/>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err="1">
                <a:solidFill>
                  <a:schemeClr val="bg1"/>
                </a:solidFill>
                <a:latin typeface="Times New Roman" pitchFamily="18" charset="0"/>
                <a:cs typeface="Times New Roman" pitchFamily="18" charset="0"/>
              </a:rPr>
              <a:t>Xác</a:t>
            </a:r>
            <a:r>
              <a:rPr lang="en-US" altLang="en-US" sz="3600" b="1" dirty="0">
                <a:solidFill>
                  <a:schemeClr val="bg1"/>
                </a:solidFill>
                <a:latin typeface="Times New Roman" pitchFamily="18" charset="0"/>
                <a:cs typeface="Times New Roman" pitchFamily="18" charset="0"/>
              </a:rPr>
              <a:t> </a:t>
            </a:r>
            <a:r>
              <a:rPr lang="en-US" altLang="en-US" sz="3600" b="1" dirty="0" err="1">
                <a:solidFill>
                  <a:schemeClr val="bg1"/>
                </a:solidFill>
                <a:latin typeface="Times New Roman" pitchFamily="18" charset="0"/>
                <a:cs typeface="Times New Roman" pitchFamily="18" charset="0"/>
              </a:rPr>
              <a:t>định</a:t>
            </a:r>
            <a:r>
              <a:rPr lang="en-US" altLang="en-US" sz="3600" b="1" dirty="0">
                <a:solidFill>
                  <a:schemeClr val="bg1"/>
                </a:solidFill>
                <a:latin typeface="Times New Roman" pitchFamily="18" charset="0"/>
                <a:cs typeface="Times New Roman" pitchFamily="18" charset="0"/>
              </a:rPr>
              <a:t> </a:t>
            </a:r>
            <a:r>
              <a:rPr lang="en-US" altLang="en-US" sz="3600" b="1" dirty="0" err="1">
                <a:solidFill>
                  <a:schemeClr val="bg1"/>
                </a:solidFill>
                <a:latin typeface="Times New Roman" pitchFamily="18" charset="0"/>
                <a:cs typeface="Times New Roman" pitchFamily="18" charset="0"/>
              </a:rPr>
              <a:t>biện</a:t>
            </a:r>
            <a:r>
              <a:rPr lang="en-US" altLang="en-US" sz="3600" b="1" dirty="0">
                <a:solidFill>
                  <a:schemeClr val="bg1"/>
                </a:solidFill>
                <a:latin typeface="Times New Roman" pitchFamily="18" charset="0"/>
                <a:cs typeface="Times New Roman" pitchFamily="18" charset="0"/>
              </a:rPr>
              <a:t> </a:t>
            </a:r>
            <a:r>
              <a:rPr lang="en-US" altLang="en-US" sz="3600" b="1" dirty="0" err="1">
                <a:solidFill>
                  <a:schemeClr val="bg1"/>
                </a:solidFill>
                <a:latin typeface="Times New Roman" pitchFamily="18" charset="0"/>
                <a:cs typeface="Times New Roman" pitchFamily="18" charset="0"/>
              </a:rPr>
              <a:t>pháp</a:t>
            </a:r>
            <a:r>
              <a:rPr lang="en-US" altLang="en-US" sz="3600" b="1" dirty="0">
                <a:solidFill>
                  <a:schemeClr val="bg1"/>
                </a:solidFill>
                <a:latin typeface="Times New Roman" pitchFamily="18" charset="0"/>
                <a:cs typeface="Times New Roman" pitchFamily="18" charset="0"/>
              </a:rPr>
              <a:t> </a:t>
            </a:r>
            <a:r>
              <a:rPr lang="en-US" altLang="en-US" sz="3600" b="1" dirty="0" err="1">
                <a:solidFill>
                  <a:schemeClr val="bg1"/>
                </a:solidFill>
                <a:latin typeface="Times New Roman" pitchFamily="18" charset="0"/>
                <a:cs typeface="Times New Roman" pitchFamily="18" charset="0"/>
              </a:rPr>
              <a:t>tu</a:t>
            </a:r>
            <a:r>
              <a:rPr lang="en-US" altLang="en-US" sz="3600" b="1" dirty="0">
                <a:solidFill>
                  <a:schemeClr val="bg1"/>
                </a:solidFill>
                <a:latin typeface="Times New Roman" pitchFamily="18" charset="0"/>
                <a:cs typeface="Times New Roman" pitchFamily="18" charset="0"/>
              </a:rPr>
              <a:t> </a:t>
            </a:r>
            <a:r>
              <a:rPr lang="en-US" altLang="en-US" sz="3600" b="1" dirty="0" err="1">
                <a:solidFill>
                  <a:schemeClr val="bg1"/>
                </a:solidFill>
                <a:latin typeface="Times New Roman" pitchFamily="18" charset="0"/>
                <a:cs typeface="Times New Roman" pitchFamily="18" charset="0"/>
              </a:rPr>
              <a:t>từ</a:t>
            </a:r>
            <a:r>
              <a:rPr lang="en-US" altLang="en-US" sz="3600" b="1" dirty="0">
                <a:solidFill>
                  <a:schemeClr val="bg1"/>
                </a:solidFill>
                <a:latin typeface="Times New Roman" pitchFamily="18" charset="0"/>
                <a:cs typeface="Times New Roman" pitchFamily="18" charset="0"/>
              </a:rPr>
              <a:t> </a:t>
            </a:r>
            <a:r>
              <a:rPr lang="en-US" altLang="en-US" sz="3600" b="1" dirty="0" err="1">
                <a:solidFill>
                  <a:schemeClr val="bg1"/>
                </a:solidFill>
                <a:latin typeface="Times New Roman" pitchFamily="18" charset="0"/>
                <a:cs typeface="Times New Roman" pitchFamily="18" charset="0"/>
              </a:rPr>
              <a:t>trong</a:t>
            </a:r>
            <a:r>
              <a:rPr lang="en-US" altLang="en-US" sz="3600" b="1" dirty="0">
                <a:solidFill>
                  <a:schemeClr val="bg1"/>
                </a:solidFill>
                <a:latin typeface="Times New Roman" pitchFamily="18" charset="0"/>
                <a:cs typeface="Times New Roman" pitchFamily="18" charset="0"/>
              </a:rPr>
              <a:t> </a:t>
            </a:r>
            <a:r>
              <a:rPr lang="en-US" altLang="en-US" sz="3600" b="1" dirty="0" err="1">
                <a:solidFill>
                  <a:schemeClr val="bg1"/>
                </a:solidFill>
                <a:latin typeface="Times New Roman" pitchFamily="18" charset="0"/>
                <a:cs typeface="Times New Roman" pitchFamily="18" charset="0"/>
              </a:rPr>
              <a:t>những</a:t>
            </a:r>
            <a:r>
              <a:rPr lang="en-US" altLang="en-US" sz="3600" b="1" dirty="0">
                <a:solidFill>
                  <a:schemeClr val="bg1"/>
                </a:solidFill>
                <a:latin typeface="Times New Roman" pitchFamily="18" charset="0"/>
                <a:cs typeface="Times New Roman" pitchFamily="18" charset="0"/>
              </a:rPr>
              <a:t> </a:t>
            </a:r>
            <a:r>
              <a:rPr lang="en-US" altLang="en-US" sz="3600" b="1" dirty="0" err="1">
                <a:solidFill>
                  <a:schemeClr val="bg1"/>
                </a:solidFill>
                <a:latin typeface="Times New Roman" pitchFamily="18" charset="0"/>
                <a:cs typeface="Times New Roman" pitchFamily="18" charset="0"/>
              </a:rPr>
              <a:t>câu</a:t>
            </a:r>
            <a:r>
              <a:rPr lang="en-US" altLang="en-US" sz="3600" b="1" dirty="0">
                <a:solidFill>
                  <a:schemeClr val="bg1"/>
                </a:solidFill>
                <a:latin typeface="Times New Roman" pitchFamily="18" charset="0"/>
                <a:cs typeface="Times New Roman" pitchFamily="18" charset="0"/>
              </a:rPr>
              <a:t> </a:t>
            </a:r>
            <a:r>
              <a:rPr lang="en-US" altLang="en-US" sz="3600" b="1" dirty="0" err="1">
                <a:solidFill>
                  <a:schemeClr val="bg1"/>
                </a:solidFill>
                <a:latin typeface="Times New Roman" pitchFamily="18" charset="0"/>
                <a:cs typeface="Times New Roman" pitchFamily="18" charset="0"/>
              </a:rPr>
              <a:t>sau</a:t>
            </a:r>
            <a:r>
              <a:rPr lang="en-US" altLang="en-US" sz="3600" b="1" dirty="0">
                <a:solidFill>
                  <a:schemeClr val="bg1"/>
                </a:solidFill>
                <a:latin typeface="Times New Roman" pitchFamily="18" charset="0"/>
                <a:cs typeface="Times New Roman" pitchFamily="18" charset="0"/>
              </a:rPr>
              <a:t>:</a:t>
            </a:r>
          </a:p>
        </p:txBody>
      </p:sp>
      <p:sp>
        <p:nvSpPr>
          <p:cNvPr id="22" name="Rectangle 16"/>
          <p:cNvSpPr>
            <a:spLocks noChangeArrowheads="1"/>
          </p:cNvSpPr>
          <p:nvPr/>
        </p:nvSpPr>
        <p:spPr bwMode="auto">
          <a:xfrm>
            <a:off x="1447800" y="2209800"/>
            <a:ext cx="5588000" cy="954107"/>
          </a:xfrm>
          <a:prstGeom prst="rect">
            <a:avLst/>
          </a:prstGeom>
          <a:noFill/>
          <a:ln w="9525">
            <a:noFill/>
            <a:miter lim="800000"/>
            <a:headEnd/>
            <a:tailEnd/>
          </a:ln>
        </p:spPr>
        <p:txBody>
          <a:bodyPr wrap="square" anchor="ctr">
            <a:spAutoFit/>
          </a:bodyPr>
          <a:lstStyle/>
          <a:p>
            <a:pPr marL="342900" indent="-342900" algn="ctr">
              <a:tabLst>
                <a:tab pos="1068388" algn="l"/>
              </a:tabLst>
            </a:pPr>
            <a:r>
              <a:rPr lang="pt-BR" altLang="en-US" sz="2800" dirty="0">
                <a:latin typeface="Times New Roman" pitchFamily="18" charset="0"/>
                <a:cs typeface="Times New Roman" pitchFamily="18" charset="0"/>
              </a:rPr>
              <a:t>Mẹ già như chuối ba hương</a:t>
            </a:r>
          </a:p>
          <a:p>
            <a:pPr marL="342900" indent="-342900" algn="ctr">
              <a:tabLst>
                <a:tab pos="1068388" algn="l"/>
              </a:tabLst>
            </a:pP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xôi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nếp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đường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mía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lau</a:t>
            </a:r>
            <a:r>
              <a:rPr lang="en-US" altLang="en-US" sz="2800" dirty="0">
                <a:latin typeface="Times New Roman" pitchFamily="18" charset="0"/>
                <a:cs typeface="Times New Roman" pitchFamily="18" charset="0"/>
              </a:rPr>
              <a:t>.</a:t>
            </a:r>
            <a:endParaRPr lang="pt-BR" altLang="en-US" sz="2800" dirty="0">
              <a:latin typeface="Times New Roman" pitchFamily="18" charset="0"/>
              <a:cs typeface="Times New Roman" pitchFamily="18" charset="0"/>
            </a:endParaRPr>
          </a:p>
        </p:txBody>
      </p:sp>
      <p:sp>
        <p:nvSpPr>
          <p:cNvPr id="23" name="Text Box 18"/>
          <p:cNvSpPr txBox="1">
            <a:spLocks noChangeArrowheads="1"/>
          </p:cNvSpPr>
          <p:nvPr/>
        </p:nvSpPr>
        <p:spPr bwMode="auto">
          <a:xfrm>
            <a:off x="7239000" y="2438400"/>
            <a:ext cx="5257800" cy="523220"/>
          </a:xfrm>
          <a:prstGeom prst="rect">
            <a:avLst/>
          </a:prstGeom>
          <a:noFill/>
          <a:ln w="9525">
            <a:noFill/>
            <a:miter lim="800000"/>
            <a:headEnd/>
            <a:tailEnd/>
          </a:ln>
        </p:spPr>
        <p:txBody>
          <a:bodyPr wrap="square">
            <a:spAutoFit/>
          </a:bodyPr>
          <a:lstStyle/>
          <a:p>
            <a:pPr>
              <a:spcBef>
                <a:spcPct val="50000"/>
              </a:spcBef>
            </a:pPr>
            <a:r>
              <a:rPr lang="en-US" altLang="en-US" sz="2800" dirty="0">
                <a:solidFill>
                  <a:srgbClr val="CC0000"/>
                </a:solidFill>
                <a:latin typeface="Times New Roman" pitchFamily="18" charset="0"/>
                <a:cs typeface="Times New Roman" pitchFamily="18" charset="0"/>
                <a:sym typeface="Wingdings" pitchFamily="2" charset="2"/>
              </a:rPr>
              <a:t> So </a:t>
            </a:r>
            <a:r>
              <a:rPr lang="en-US" altLang="en-US" sz="2800" dirty="0" err="1">
                <a:solidFill>
                  <a:srgbClr val="CC0000"/>
                </a:solidFill>
                <a:latin typeface="Times New Roman" pitchFamily="18" charset="0"/>
                <a:cs typeface="Times New Roman" pitchFamily="18" charset="0"/>
                <a:sym typeface="Wingdings" pitchFamily="2" charset="2"/>
              </a:rPr>
              <a:t>sánh</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Ngang</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bằng</a:t>
            </a:r>
            <a:r>
              <a:rPr lang="en-US" altLang="en-US" sz="2800" dirty="0">
                <a:solidFill>
                  <a:srgbClr val="CC0000"/>
                </a:solidFill>
                <a:latin typeface="Times New Roman" pitchFamily="18" charset="0"/>
                <a:cs typeface="Times New Roman" pitchFamily="18" charset="0"/>
                <a:sym typeface="Wingdings" pitchFamily="2" charset="2"/>
              </a:rPr>
              <a:t>)</a:t>
            </a:r>
            <a:endParaRPr lang="en-US" altLang="en-US" sz="2800" dirty="0">
              <a:solidFill>
                <a:srgbClr val="CC0000"/>
              </a:solidFill>
              <a:latin typeface="Times New Roman" pitchFamily="18" charset="0"/>
              <a:cs typeface="Times New Roman" pitchFamily="18" charset="0"/>
            </a:endParaRPr>
          </a:p>
        </p:txBody>
      </p:sp>
      <p:sp>
        <p:nvSpPr>
          <p:cNvPr id="24" name="Text Box 19"/>
          <p:cNvSpPr txBox="1">
            <a:spLocks noChangeArrowheads="1"/>
          </p:cNvSpPr>
          <p:nvPr/>
        </p:nvSpPr>
        <p:spPr bwMode="auto">
          <a:xfrm>
            <a:off x="7239000" y="3276600"/>
            <a:ext cx="4953000" cy="523220"/>
          </a:xfrm>
          <a:prstGeom prst="rect">
            <a:avLst/>
          </a:prstGeom>
          <a:noFill/>
          <a:ln w="9525">
            <a:noFill/>
            <a:miter lim="800000"/>
            <a:headEnd/>
            <a:tailEnd/>
          </a:ln>
        </p:spPr>
        <p:txBody>
          <a:bodyPr wrap="square">
            <a:spAutoFit/>
          </a:bodyPr>
          <a:lstStyle/>
          <a:p>
            <a:pPr>
              <a:spcBef>
                <a:spcPct val="50000"/>
              </a:spcBef>
            </a:pP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Ẩn</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dụ</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chuyển</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đổi</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cảm</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giác</a:t>
            </a:r>
            <a:r>
              <a:rPr lang="en-US" altLang="en-US" sz="2800" dirty="0">
                <a:solidFill>
                  <a:srgbClr val="CC0000"/>
                </a:solidFill>
                <a:latin typeface="Times New Roman" pitchFamily="18" charset="0"/>
                <a:cs typeface="Times New Roman" pitchFamily="18" charset="0"/>
                <a:sym typeface="Wingdings" pitchFamily="2" charset="2"/>
              </a:rPr>
              <a:t>)</a:t>
            </a:r>
            <a:endParaRPr lang="en-US" altLang="en-US" sz="2800" dirty="0">
              <a:solidFill>
                <a:srgbClr val="CC0000"/>
              </a:solidFill>
              <a:latin typeface="Times New Roman" pitchFamily="18" charset="0"/>
              <a:cs typeface="Times New Roman" pitchFamily="18" charset="0"/>
            </a:endParaRPr>
          </a:p>
        </p:txBody>
      </p:sp>
      <p:sp>
        <p:nvSpPr>
          <p:cNvPr id="25" name="Text Box 20"/>
          <p:cNvSpPr txBox="1">
            <a:spLocks noChangeArrowheads="1"/>
          </p:cNvSpPr>
          <p:nvPr/>
        </p:nvSpPr>
        <p:spPr bwMode="auto">
          <a:xfrm>
            <a:off x="8153400" y="4267200"/>
            <a:ext cx="4038600" cy="1169551"/>
          </a:xfrm>
          <a:prstGeom prst="rect">
            <a:avLst/>
          </a:prstGeom>
          <a:noFill/>
          <a:ln w="9525">
            <a:noFill/>
            <a:miter lim="800000"/>
            <a:headEnd/>
            <a:tailEnd/>
          </a:ln>
        </p:spPr>
        <p:txBody>
          <a:bodyPr wrap="square">
            <a:spAutoFit/>
          </a:bodyPr>
          <a:lstStyle/>
          <a:p>
            <a:pPr>
              <a:lnSpc>
                <a:spcPct val="50000"/>
              </a:lnSpc>
              <a:spcBef>
                <a:spcPct val="50000"/>
              </a:spcBef>
              <a:buFont typeface="Wingdings"/>
              <a:buChar char="à"/>
            </a:pPr>
            <a:r>
              <a:rPr lang="en-US" altLang="en-US" sz="2800" dirty="0" err="1">
                <a:solidFill>
                  <a:srgbClr val="CC0000"/>
                </a:solidFill>
                <a:latin typeface="Times New Roman" pitchFamily="18" charset="0"/>
                <a:cs typeface="Times New Roman" pitchFamily="18" charset="0"/>
                <a:sym typeface="Wingdings" pitchFamily="2" charset="2"/>
              </a:rPr>
              <a:t>Nhân</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hoá</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Trò</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chuyện</a:t>
            </a:r>
            <a:r>
              <a:rPr lang="en-US" altLang="en-US" sz="2800" dirty="0">
                <a:solidFill>
                  <a:srgbClr val="CC0000"/>
                </a:solidFill>
                <a:latin typeface="Times New Roman" pitchFamily="18" charset="0"/>
                <a:cs typeface="Times New Roman" pitchFamily="18" charset="0"/>
                <a:sym typeface="Wingdings" pitchFamily="2" charset="2"/>
              </a:rPr>
              <a:t>, </a:t>
            </a:r>
          </a:p>
          <a:p>
            <a:pPr>
              <a:lnSpc>
                <a:spcPct val="50000"/>
              </a:lnSpc>
              <a:spcBef>
                <a:spcPct val="50000"/>
              </a:spcBef>
            </a:pPr>
            <a:r>
              <a:rPr lang="en-US" altLang="en-US" sz="2800" dirty="0" err="1">
                <a:solidFill>
                  <a:srgbClr val="CC0000"/>
                </a:solidFill>
                <a:latin typeface="Times New Roman" pitchFamily="18" charset="0"/>
                <a:cs typeface="Times New Roman" pitchFamily="18" charset="0"/>
                <a:sym typeface="Wingdings" pitchFamily="2" charset="2"/>
              </a:rPr>
              <a:t>xưng</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hô</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với</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vật</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như</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với</a:t>
            </a:r>
            <a:endParaRPr lang="en-US" altLang="en-US" sz="2800" dirty="0">
              <a:solidFill>
                <a:srgbClr val="CC0000"/>
              </a:solidFill>
              <a:latin typeface="Times New Roman" pitchFamily="18" charset="0"/>
              <a:cs typeface="Times New Roman" pitchFamily="18" charset="0"/>
              <a:sym typeface="Wingdings" pitchFamily="2" charset="2"/>
            </a:endParaRPr>
          </a:p>
          <a:p>
            <a:pPr>
              <a:lnSpc>
                <a:spcPct val="50000"/>
              </a:lnSpc>
              <a:spcBef>
                <a:spcPct val="50000"/>
              </a:spcBef>
            </a:pP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người</a:t>
            </a:r>
            <a:r>
              <a:rPr lang="en-US" altLang="en-US" sz="2800" dirty="0">
                <a:solidFill>
                  <a:srgbClr val="CC0000"/>
                </a:solidFill>
                <a:latin typeface="Times New Roman" pitchFamily="18" charset="0"/>
                <a:cs typeface="Times New Roman" pitchFamily="18" charset="0"/>
                <a:sym typeface="Wingdings" pitchFamily="2" charset="2"/>
              </a:rPr>
              <a:t>)</a:t>
            </a:r>
            <a:endParaRPr lang="en-US" altLang="en-US" sz="2800" dirty="0">
              <a:solidFill>
                <a:srgbClr val="CC0000"/>
              </a:solidFill>
              <a:latin typeface="Times New Roman" pitchFamily="18" charset="0"/>
              <a:cs typeface="Times New Roman" pitchFamily="18" charset="0"/>
            </a:endParaRPr>
          </a:p>
        </p:txBody>
      </p:sp>
      <p:sp>
        <p:nvSpPr>
          <p:cNvPr id="26" name="Text Box 21"/>
          <p:cNvSpPr txBox="1">
            <a:spLocks noChangeArrowheads="1"/>
          </p:cNvSpPr>
          <p:nvPr/>
        </p:nvSpPr>
        <p:spPr bwMode="auto">
          <a:xfrm>
            <a:off x="8153400" y="5562600"/>
            <a:ext cx="3810000" cy="954107"/>
          </a:xfrm>
          <a:prstGeom prst="rect">
            <a:avLst/>
          </a:prstGeom>
          <a:noFill/>
          <a:ln w="9525">
            <a:noFill/>
            <a:miter lim="800000"/>
            <a:headEnd/>
            <a:tailEnd/>
          </a:ln>
        </p:spPr>
        <p:txBody>
          <a:bodyPr wrap="square">
            <a:spAutoFit/>
          </a:bodyPr>
          <a:lstStyle/>
          <a:p>
            <a:pPr>
              <a:spcBef>
                <a:spcPct val="50000"/>
              </a:spcBef>
            </a:pP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Hoán</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dụ</a:t>
            </a:r>
            <a:r>
              <a:rPr lang="en-US" altLang="en-US" sz="2800" dirty="0">
                <a:solidFill>
                  <a:srgbClr val="CC0000"/>
                </a:solidFill>
                <a:latin typeface="Times New Roman" pitchFamily="18" charset="0"/>
                <a:cs typeface="Times New Roman" pitchFamily="18" charset="0"/>
                <a:sym typeface="Wingdings" pitchFamily="2" charset="2"/>
              </a:rPr>
              <a:t> ( </a:t>
            </a:r>
            <a:r>
              <a:rPr lang="en-US" altLang="en-US" sz="2800" dirty="0" err="1">
                <a:solidFill>
                  <a:srgbClr val="CC0000"/>
                </a:solidFill>
                <a:latin typeface="Times New Roman" pitchFamily="18" charset="0"/>
                <a:cs typeface="Times New Roman" pitchFamily="18" charset="0"/>
                <a:sym typeface="Wingdings" pitchFamily="2" charset="2"/>
              </a:rPr>
              <a:t>lấy</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bộ</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phận</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chỉ</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toàn</a:t>
            </a:r>
            <a:r>
              <a:rPr lang="en-US" altLang="en-US" sz="2800" dirty="0">
                <a:solidFill>
                  <a:srgbClr val="CC0000"/>
                </a:solidFill>
                <a:latin typeface="Times New Roman" pitchFamily="18" charset="0"/>
                <a:cs typeface="Times New Roman" pitchFamily="18" charset="0"/>
                <a:sym typeface="Wingdings" pitchFamily="2" charset="2"/>
              </a:rPr>
              <a:t> </a:t>
            </a:r>
            <a:r>
              <a:rPr lang="en-US" altLang="en-US" sz="2800" dirty="0" err="1">
                <a:solidFill>
                  <a:srgbClr val="CC0000"/>
                </a:solidFill>
                <a:latin typeface="Times New Roman" pitchFamily="18" charset="0"/>
                <a:cs typeface="Times New Roman" pitchFamily="18" charset="0"/>
                <a:sym typeface="Wingdings" pitchFamily="2" charset="2"/>
              </a:rPr>
              <a:t>thể</a:t>
            </a:r>
            <a:r>
              <a:rPr lang="en-US" altLang="en-US" sz="2800" dirty="0">
                <a:solidFill>
                  <a:srgbClr val="CC0000"/>
                </a:solidFill>
                <a:latin typeface="Times New Roman" pitchFamily="18" charset="0"/>
                <a:cs typeface="Times New Roman" pitchFamily="18" charset="0"/>
                <a:sym typeface="Wingdings" pitchFamily="2" charset="2"/>
              </a:rPr>
              <a:t>)</a:t>
            </a:r>
            <a:endParaRPr lang="en-US" altLang="en-US" sz="2800" dirty="0">
              <a:solidFill>
                <a:srgbClr val="CC0000"/>
              </a:solidFill>
              <a:latin typeface="Times New Roman" pitchFamily="18" charset="0"/>
              <a:cs typeface="Times New Roman" pitchFamily="18" charset="0"/>
            </a:endParaRPr>
          </a:p>
        </p:txBody>
      </p:sp>
      <p:sp>
        <p:nvSpPr>
          <p:cNvPr id="27" name="Rectangle 16"/>
          <p:cNvSpPr>
            <a:spLocks noChangeArrowheads="1"/>
          </p:cNvSpPr>
          <p:nvPr/>
        </p:nvSpPr>
        <p:spPr bwMode="auto">
          <a:xfrm>
            <a:off x="1981200" y="3276600"/>
            <a:ext cx="4876800" cy="954107"/>
          </a:xfrm>
          <a:prstGeom prst="rect">
            <a:avLst/>
          </a:prstGeom>
          <a:noFill/>
          <a:ln w="9525">
            <a:noFill/>
            <a:miter lim="800000"/>
            <a:headEnd/>
            <a:tailEnd/>
          </a:ln>
        </p:spPr>
        <p:txBody>
          <a:bodyPr wrap="square" anchor="ctr">
            <a:spAutoFit/>
          </a:bodyPr>
          <a:lstStyle/>
          <a:p>
            <a:pPr marL="342900" indent="-342900">
              <a:tabLst>
                <a:tab pos="1068388" algn="l"/>
              </a:tabLst>
            </a:pPr>
            <a:r>
              <a:rPr lang="pt-BR" altLang="en-US" sz="2800" dirty="0">
                <a:latin typeface="Times New Roman" pitchFamily="18" charset="0"/>
                <a:cs typeface="Times New Roman" pitchFamily="18" charset="0"/>
              </a:rPr>
              <a:t> Cha lại dắt con đi trên cát mịn</a:t>
            </a:r>
            <a:endParaRPr lang="en-US" altLang="en-US" sz="2800" dirty="0">
              <a:latin typeface="Times New Roman" pitchFamily="18" charset="0"/>
              <a:cs typeface="Times New Roman" pitchFamily="18" charset="0"/>
            </a:endParaRPr>
          </a:p>
          <a:p>
            <a:pPr marL="342900" indent="-342900">
              <a:tabLst>
                <a:tab pos="1068388" algn="l"/>
              </a:tabLst>
            </a:pPr>
            <a:r>
              <a:rPr lang="pt-BR" altLang="en-US" sz="2800" dirty="0">
                <a:latin typeface="Times New Roman" pitchFamily="18" charset="0"/>
                <a:cs typeface="Times New Roman" pitchFamily="18" charset="0"/>
              </a:rPr>
              <a:t>   Ánh nắng chảy đầy vai.</a:t>
            </a:r>
            <a:endParaRPr lang="pt-BR" altLang="en-US" sz="2400" i="1" dirty="0">
              <a:latin typeface="Times New Roman" pitchFamily="18" charset="0"/>
              <a:cs typeface="Times New Roman" pitchFamily="18" charset="0"/>
            </a:endParaRPr>
          </a:p>
        </p:txBody>
      </p:sp>
      <p:sp>
        <p:nvSpPr>
          <p:cNvPr id="28" name="Rectangle 16"/>
          <p:cNvSpPr>
            <a:spLocks noChangeArrowheads="1"/>
          </p:cNvSpPr>
          <p:nvPr/>
        </p:nvSpPr>
        <p:spPr bwMode="auto">
          <a:xfrm>
            <a:off x="1600200" y="4495800"/>
            <a:ext cx="6400800" cy="954107"/>
          </a:xfrm>
          <a:prstGeom prst="rect">
            <a:avLst/>
          </a:prstGeom>
          <a:noFill/>
          <a:ln w="9525">
            <a:noFill/>
            <a:miter lim="800000"/>
            <a:headEnd/>
            <a:tailEnd/>
          </a:ln>
        </p:spPr>
        <p:txBody>
          <a:bodyPr wrap="square" anchor="ctr">
            <a:spAutoFit/>
          </a:bodyPr>
          <a:lstStyle/>
          <a:p>
            <a:pPr marL="342900" indent="-342900">
              <a:tabLst>
                <a:tab pos="1068388" algn="l"/>
              </a:tabLst>
            </a:pPr>
            <a:r>
              <a:rPr lang="pt-BR" altLang="en-US" sz="2800" dirty="0">
                <a:latin typeface="Times New Roman" pitchFamily="18" charset="0"/>
                <a:cs typeface="Times New Roman" pitchFamily="18" charset="0"/>
              </a:rPr>
              <a:t>          Núi cao chi lắm núi ơi</a:t>
            </a:r>
          </a:p>
          <a:p>
            <a:pPr marL="342900" indent="-342900">
              <a:tabLst>
                <a:tab pos="1068388" algn="l"/>
              </a:tabLst>
            </a:pPr>
            <a:r>
              <a:rPr lang="pt-BR" altLang="en-US" sz="2800" dirty="0">
                <a:latin typeface="Times New Roman" pitchFamily="18" charset="0"/>
                <a:cs typeface="Times New Roman" pitchFamily="18" charset="0"/>
              </a:rPr>
              <a:t>Núi che mặt trời chẳng thấy người thương</a:t>
            </a:r>
            <a:endParaRPr lang="en-US" altLang="en-US" sz="2800" dirty="0">
              <a:latin typeface="Times New Roman" pitchFamily="18" charset="0"/>
              <a:cs typeface="Times New Roman" pitchFamily="18" charset="0"/>
            </a:endParaRPr>
          </a:p>
        </p:txBody>
      </p:sp>
      <p:sp>
        <p:nvSpPr>
          <p:cNvPr id="29" name="圆角矩形 21"/>
          <p:cNvSpPr/>
          <p:nvPr/>
        </p:nvSpPr>
        <p:spPr>
          <a:xfrm>
            <a:off x="533400" y="2406254"/>
            <a:ext cx="685800" cy="697706"/>
          </a:xfrm>
          <a:prstGeom prst="roundRect">
            <a:avLst/>
          </a:prstGeom>
          <a:solidFill>
            <a:srgbClr val="F86251">
              <a:alpha val="54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Times New Roman" pitchFamily="18" charset="0"/>
                <a:ea typeface="Arial Unicode MS" panose="020B0604020202020204" pitchFamily="34" charset="-122"/>
                <a:cs typeface="Times New Roman" pitchFamily="18" charset="0"/>
              </a:rPr>
              <a:t>a</a:t>
            </a:r>
            <a:endParaRPr lang="zh-CN" altLang="en-US" sz="2400" dirty="0">
              <a:latin typeface="Times New Roman" pitchFamily="18" charset="0"/>
              <a:ea typeface="Arial Unicode MS" panose="020B0604020202020204" pitchFamily="34" charset="-122"/>
              <a:cs typeface="Times New Roman" pitchFamily="18" charset="0"/>
            </a:endParaRPr>
          </a:p>
        </p:txBody>
      </p:sp>
      <p:sp>
        <p:nvSpPr>
          <p:cNvPr id="30" name="圆角矩形 23"/>
          <p:cNvSpPr/>
          <p:nvPr/>
        </p:nvSpPr>
        <p:spPr>
          <a:xfrm>
            <a:off x="533400" y="3429000"/>
            <a:ext cx="685800" cy="697706"/>
          </a:xfrm>
          <a:prstGeom prst="roundRect">
            <a:avLst/>
          </a:prstGeom>
          <a:solidFill>
            <a:srgbClr val="92E2D9">
              <a:alpha val="84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Times New Roman" pitchFamily="18" charset="0"/>
                <a:ea typeface="Arial Unicode MS" panose="020B0604020202020204" pitchFamily="34" charset="-122"/>
                <a:cs typeface="Times New Roman" pitchFamily="18" charset="0"/>
              </a:rPr>
              <a:t>b</a:t>
            </a:r>
            <a:endParaRPr lang="zh-CN" altLang="en-US" sz="2400" dirty="0">
              <a:latin typeface="Times New Roman" pitchFamily="18" charset="0"/>
              <a:ea typeface="Arial Unicode MS" panose="020B0604020202020204" pitchFamily="34" charset="-122"/>
              <a:cs typeface="Times New Roman" pitchFamily="18" charset="0"/>
            </a:endParaRPr>
          </a:p>
        </p:txBody>
      </p:sp>
      <p:sp>
        <p:nvSpPr>
          <p:cNvPr id="31" name="圆角矩形 41"/>
          <p:cNvSpPr/>
          <p:nvPr/>
        </p:nvSpPr>
        <p:spPr>
          <a:xfrm>
            <a:off x="533400" y="4572000"/>
            <a:ext cx="685800" cy="697706"/>
          </a:xfrm>
          <a:prstGeom prst="roundRect">
            <a:avLst/>
          </a:prstGeom>
          <a:solidFill>
            <a:srgbClr val="F5CA40">
              <a:alpha val="62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Times New Roman" pitchFamily="18" charset="0"/>
                <a:ea typeface="Arial Unicode MS" panose="020B0604020202020204" pitchFamily="34" charset="-122"/>
                <a:cs typeface="Times New Roman" pitchFamily="18" charset="0"/>
              </a:rPr>
              <a:t>c</a:t>
            </a:r>
            <a:endParaRPr lang="zh-CN" altLang="en-US" sz="2400" dirty="0">
              <a:latin typeface="Times New Roman" pitchFamily="18" charset="0"/>
              <a:ea typeface="Arial Unicode MS" panose="020B0604020202020204" pitchFamily="34" charset="-122"/>
              <a:cs typeface="Times New Roman" pitchFamily="18" charset="0"/>
            </a:endParaRPr>
          </a:p>
        </p:txBody>
      </p:sp>
      <p:sp>
        <p:nvSpPr>
          <p:cNvPr id="32" name="圆角矩形 43"/>
          <p:cNvSpPr/>
          <p:nvPr/>
        </p:nvSpPr>
        <p:spPr>
          <a:xfrm>
            <a:off x="533400" y="5703094"/>
            <a:ext cx="685800" cy="697706"/>
          </a:xfrm>
          <a:prstGeom prst="roundRect">
            <a:avLst/>
          </a:prstGeom>
          <a:solidFill>
            <a:srgbClr val="79A4C7">
              <a:alpha val="78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Times New Roman" pitchFamily="18" charset="0"/>
                <a:ea typeface="Arial Unicode MS" panose="020B0604020202020204" pitchFamily="34" charset="-122"/>
                <a:cs typeface="Times New Roman" pitchFamily="18" charset="0"/>
              </a:rPr>
              <a:t>d</a:t>
            </a:r>
            <a:endParaRPr lang="zh-CN" altLang="en-US" sz="2400" dirty="0">
              <a:latin typeface="Times New Roman" pitchFamily="18" charset="0"/>
              <a:ea typeface="Arial Unicode MS" panose="020B0604020202020204" pitchFamily="34" charset="-122"/>
              <a:cs typeface="Times New Roman" pitchFamily="18" charset="0"/>
            </a:endParaRPr>
          </a:p>
        </p:txBody>
      </p:sp>
      <p:sp>
        <p:nvSpPr>
          <p:cNvPr id="33" name="Rectangle 16"/>
          <p:cNvSpPr>
            <a:spLocks noChangeArrowheads="1"/>
          </p:cNvSpPr>
          <p:nvPr/>
        </p:nvSpPr>
        <p:spPr bwMode="auto">
          <a:xfrm>
            <a:off x="1676400" y="5562600"/>
            <a:ext cx="5638800" cy="954107"/>
          </a:xfrm>
          <a:prstGeom prst="rect">
            <a:avLst/>
          </a:prstGeom>
          <a:noFill/>
          <a:ln w="9525">
            <a:noFill/>
            <a:miter lim="800000"/>
            <a:headEnd/>
            <a:tailEnd/>
          </a:ln>
        </p:spPr>
        <p:txBody>
          <a:bodyPr wrap="square" anchor="ctr">
            <a:spAutoFit/>
          </a:bodyPr>
          <a:lstStyle/>
          <a:p>
            <a:pPr marL="342900" indent="-342900" algn="ctr">
              <a:tabLst>
                <a:tab pos="1068388" algn="l"/>
              </a:tabLst>
            </a:pPr>
            <a:r>
              <a:rPr lang="pt-BR" altLang="en-US" sz="2800" dirty="0">
                <a:latin typeface="Times New Roman" pitchFamily="18" charset="0"/>
                <a:cs typeface="Times New Roman" pitchFamily="18" charset="0"/>
              </a:rPr>
              <a:t> Một tay gây dựng cơ đồ</a:t>
            </a:r>
            <a:endParaRPr lang="en-US" altLang="en-US" sz="2800" dirty="0">
              <a:latin typeface="Times New Roman" pitchFamily="18" charset="0"/>
              <a:cs typeface="Times New Roman" pitchFamily="18" charset="0"/>
            </a:endParaRPr>
          </a:p>
          <a:p>
            <a:pPr marL="342900" indent="-342900" algn="ctr">
              <a:tabLst>
                <a:tab pos="1068388" algn="l"/>
              </a:tabLst>
            </a:pPr>
            <a:r>
              <a:rPr lang="pt-BR" altLang="en-US" sz="2800" dirty="0">
                <a:latin typeface="Times New Roman" pitchFamily="18" charset="0"/>
                <a:cs typeface="Times New Roman" pitchFamily="18" charset="0"/>
              </a:rPr>
              <a:t>Bấy lâu bể Sở sông Ngô tung hoành.</a:t>
            </a:r>
            <a:endParaRPr lang="pt-BR" altLang="en-US" sz="24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par>
                                <p:cTn id="11" presetID="56" presetClass="path" presetSubtype="0" accel="50000" decel="50000" fill="hold" grpId="1" nodeType="withEffect">
                                  <p:stCondLst>
                                    <p:cond delay="0"/>
                                  </p:stCondLst>
                                  <p:childTnLst>
                                    <p:animMotion origin="layout" path="M -0.03737 0.04121 L -6.25E-7 -3.33333E-6 " pathEditMode="relative" rAng="0" ptsTypes="AA">
                                      <p:cBhvr>
                                        <p:cTn id="12" dur="700" fill="hold"/>
                                        <p:tgtEl>
                                          <p:spTgt spid="29"/>
                                        </p:tgtEl>
                                        <p:attrNameLst>
                                          <p:attrName>ppt_x</p:attrName>
                                          <p:attrName>ppt_y</p:attrName>
                                        </p:attrNameLst>
                                      </p:cBhvr>
                                      <p:rCtr x="1862" y="-2060"/>
                                    </p:animMotion>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childTnLst>
                                </p:cTn>
                              </p:par>
                              <p:par>
                                <p:cTn id="21" presetID="56" presetClass="path" presetSubtype="0" accel="50000" decel="50000" fill="hold" grpId="1" nodeType="withEffect">
                                  <p:stCondLst>
                                    <p:cond delay="250"/>
                                  </p:stCondLst>
                                  <p:childTnLst>
                                    <p:animMotion origin="layout" path="M -0.03737 0.0412 L -6.25E-7 2.96296E-6 " pathEditMode="relative" rAng="0" ptsTypes="AA">
                                      <p:cBhvr>
                                        <p:cTn id="22" dur="700" fill="hold"/>
                                        <p:tgtEl>
                                          <p:spTgt spid="30"/>
                                        </p:tgtEl>
                                        <p:attrNameLst>
                                          <p:attrName>ppt_x</p:attrName>
                                          <p:attrName>ppt_y</p:attrName>
                                        </p:attrNameLst>
                                      </p:cBhvr>
                                      <p:rCtr x="1862" y="-2060"/>
                                    </p:animMotion>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childTnLst>
                                </p:cTn>
                              </p:par>
                              <p:par>
                                <p:cTn id="31" presetID="56" presetClass="path" presetSubtype="0" accel="50000" decel="50000" fill="hold" grpId="1" nodeType="withEffect">
                                  <p:stCondLst>
                                    <p:cond delay="500"/>
                                  </p:stCondLst>
                                  <p:childTnLst>
                                    <p:animMotion origin="layout" path="M -0.03737 0.0412 L -6.25E-7 -7.40741E-7 " pathEditMode="relative" rAng="0" ptsTypes="AA">
                                      <p:cBhvr>
                                        <p:cTn id="32" dur="700" fill="hold"/>
                                        <p:tgtEl>
                                          <p:spTgt spid="31"/>
                                        </p:tgtEl>
                                        <p:attrNameLst>
                                          <p:attrName>ppt_x</p:attrName>
                                          <p:attrName>ppt_y</p:attrName>
                                        </p:attrNameLst>
                                      </p:cBhvr>
                                      <p:rCtr x="1862" y="-2060"/>
                                    </p:animMotion>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childTnLst>
                                </p:cTn>
                              </p:par>
                              <p:par>
                                <p:cTn id="41" presetID="56" presetClass="path" presetSubtype="0" accel="50000" decel="50000" fill="hold" grpId="1" nodeType="withEffect">
                                  <p:stCondLst>
                                    <p:cond delay="750"/>
                                  </p:stCondLst>
                                  <p:childTnLst>
                                    <p:animMotion origin="layout" path="M -0.03737 0.04121 L -6.25E-7 -4.44444E-6 " pathEditMode="relative" rAng="0" ptsTypes="AA">
                                      <p:cBhvr>
                                        <p:cTn id="42" dur="700" fill="hold"/>
                                        <p:tgtEl>
                                          <p:spTgt spid="32"/>
                                        </p:tgtEl>
                                        <p:attrNameLst>
                                          <p:attrName>ppt_x</p:attrName>
                                          <p:attrName>ppt_y</p:attrName>
                                        </p:attrNameLst>
                                      </p:cBhvr>
                                      <p:rCtr x="1862" y="-2060"/>
                                    </p:animMotion>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ox(i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ox(i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ox(in)">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ox(in)">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ox(in)">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3" grpId="0"/>
      <p:bldP spid="24" grpId="0"/>
      <p:bldP spid="25" grpId="0"/>
      <p:bldP spid="26" grpId="0"/>
      <p:bldP spid="27" grpId="0"/>
      <p:bldP spid="28" grpId="0"/>
      <p:bldP spid="29" grpId="0" animBg="1"/>
      <p:bldP spid="29" grpId="1" animBg="1"/>
      <p:bldP spid="30" grpId="0" animBg="1"/>
      <p:bldP spid="30" grpId="1" animBg="1"/>
      <p:bldP spid="31" grpId="0" animBg="1"/>
      <p:bldP spid="31" grpId="1" animBg="1"/>
      <p:bldP spid="32" grpId="0" animBg="1"/>
      <p:bldP spid="32" grpId="1"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图片包含 物体&#10;&#10;自动生成的说明">
            <a:extLst>
              <a:ext uri="{FF2B5EF4-FFF2-40B4-BE49-F238E27FC236}">
                <a16:creationId xmlns:a16="http://schemas.microsoft.com/office/drawing/2014/main" id="{A6A55A84-76E6-4855-ADD8-B0CFF1101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1084" y="1905000"/>
            <a:ext cx="6695195" cy="4160520"/>
          </a:xfrm>
          <a:prstGeom prst="rect">
            <a:avLst/>
          </a:prstGeom>
        </p:spPr>
      </p:pic>
      <p:pic>
        <p:nvPicPr>
          <p:cNvPr id="4" name="图片 9">
            <a:extLst>
              <a:ext uri="{FF2B5EF4-FFF2-40B4-BE49-F238E27FC236}">
                <a16:creationId xmlns:a16="http://schemas.microsoft.com/office/drawing/2014/main" id="{F2C2DB53-697B-49E2-9609-9F9E899D6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865" y="1509806"/>
            <a:ext cx="2968011" cy="5093368"/>
          </a:xfrm>
          <a:prstGeom prst="rect">
            <a:avLst/>
          </a:prstGeom>
        </p:spPr>
      </p:pic>
      <p:pic>
        <p:nvPicPr>
          <p:cNvPr id="5" name="图片 10" descr="图片包含 物体&#10;&#10;自动生成的说明">
            <a:extLst>
              <a:ext uri="{FF2B5EF4-FFF2-40B4-BE49-F238E27FC236}">
                <a16:creationId xmlns:a16="http://schemas.microsoft.com/office/drawing/2014/main" id="{D78F2A65-5BAF-4A76-96FE-037213295E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889" y="1041185"/>
            <a:ext cx="4653054" cy="3283382"/>
          </a:xfrm>
          <a:prstGeom prst="rect">
            <a:avLst/>
          </a:prstGeom>
        </p:spPr>
      </p:pic>
      <p:sp>
        <p:nvSpPr>
          <p:cNvPr id="6" name="Rectangle 16"/>
          <p:cNvSpPr>
            <a:spLocks noChangeArrowheads="1"/>
          </p:cNvSpPr>
          <p:nvPr/>
        </p:nvSpPr>
        <p:spPr bwMode="auto">
          <a:xfrm>
            <a:off x="1676400" y="304800"/>
            <a:ext cx="9296400" cy="830997"/>
          </a:xfrm>
          <a:prstGeom prst="rect">
            <a:avLst/>
          </a:prstGeom>
          <a:noFill/>
          <a:ln w="9525">
            <a:noFill/>
            <a:miter lim="800000"/>
            <a:headEnd/>
            <a:tailEnd/>
          </a:ln>
        </p:spPr>
        <p:txBody>
          <a:bodyPr wrap="square" anchor="ctr">
            <a:spAutoFit/>
          </a:bodyPr>
          <a:lstStyle/>
          <a:p>
            <a:pPr marL="342900" indent="-342900" algn="ctr">
              <a:tabLst>
                <a:tab pos="1068388" algn="l"/>
              </a:tabLst>
            </a:pPr>
            <a:r>
              <a:rPr lang="en-US" altLang="en-US" sz="4800" b="1" dirty="0" err="1">
                <a:solidFill>
                  <a:srgbClr val="FF0000"/>
                </a:solidFill>
                <a:latin typeface="Times New Roman" pitchFamily="18" charset="0"/>
                <a:cs typeface="Times New Roman" pitchFamily="18" charset="0"/>
              </a:rPr>
              <a:t>Các</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thành</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phần</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của</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câu</a:t>
            </a:r>
            <a:endParaRPr lang="pt-BR" altLang="en-US" sz="4800" b="1" dirty="0">
              <a:solidFill>
                <a:srgbClr val="FF0000"/>
              </a:solidFill>
              <a:latin typeface="Times New Roman" pitchFamily="18" charset="0"/>
              <a:cs typeface="Times New Roman" pitchFamily="18" charset="0"/>
            </a:endParaRPr>
          </a:p>
        </p:txBody>
      </p:sp>
      <p:sp>
        <p:nvSpPr>
          <p:cNvPr id="7" name="TextBox 6"/>
          <p:cNvSpPr txBox="1"/>
          <p:nvPr/>
        </p:nvSpPr>
        <p:spPr>
          <a:xfrm>
            <a:off x="4038600" y="3581400"/>
            <a:ext cx="3980577" cy="1200329"/>
          </a:xfrm>
          <a:prstGeom prst="rect">
            <a:avLst/>
          </a:prstGeom>
          <a:noFill/>
        </p:spPr>
        <p:txBody>
          <a:bodyPr wrap="none" rtlCol="0">
            <a:spAutoFit/>
          </a:bodyPr>
          <a:lstStyle/>
          <a:p>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chính</a:t>
            </a:r>
            <a:r>
              <a:rPr lang="en-US" sz="3600" b="1" dirty="0">
                <a:latin typeface="Times New Roman" pitchFamily="18" charset="0"/>
                <a:cs typeface="Times New Roman" pitchFamily="18" charset="0"/>
              </a:rPr>
              <a:t>:</a:t>
            </a:r>
          </a:p>
          <a:p>
            <a:pPr algn="ct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ngữ</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ngữ</a:t>
            </a:r>
            <a:endParaRPr lang="en-US" sz="3600" dirty="0">
              <a:latin typeface="Times New Roman" pitchFamily="18" charset="0"/>
              <a:cs typeface="Times New Roman" pitchFamily="18" charset="0"/>
            </a:endParaRPr>
          </a:p>
        </p:txBody>
      </p:sp>
      <p:sp>
        <p:nvSpPr>
          <p:cNvPr id="8" name="TextBox 7"/>
          <p:cNvSpPr txBox="1"/>
          <p:nvPr/>
        </p:nvSpPr>
        <p:spPr>
          <a:xfrm>
            <a:off x="8915401" y="2076271"/>
            <a:ext cx="2514599" cy="1200329"/>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ppt_x</p:attrName>
                                        </p:attrNameLst>
                                      </p:cBhvr>
                                      <p:tavLst>
                                        <p:tav tm="0">
                                          <p:val>
                                            <p:strVal val="#ppt_x-.2"/>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
                                        </p:tgtEl>
                                      </p:cBhvr>
                                    </p:animEffect>
                                  </p:childTnLst>
                                </p:cTn>
                              </p:par>
                              <p:par>
                                <p:cTn id="21" presetID="2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ppt_x</p:attrName>
                                        </p:attrNameLst>
                                      </p:cBhvr>
                                      <p:tavLst>
                                        <p:tav tm="0">
                                          <p:val>
                                            <p:strVal val="#ppt_x-.2"/>
                                          </p:val>
                                        </p:tav>
                                        <p:tav tm="100000">
                                          <p:val>
                                            <p:strVal val="#ppt_x"/>
                                          </p:val>
                                        </p:tav>
                                      </p:tavLst>
                                    </p:anim>
                                    <p:anim calcmode="lin" valueType="num">
                                      <p:cBhvr>
                                        <p:cTn id="2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ppt_x</p:attrName>
                                        </p:attrNameLst>
                                      </p:cBhvr>
                                      <p:tavLst>
                                        <p:tav tm="0">
                                          <p:val>
                                            <p:strVal val="#ppt_x-.2"/>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8"/>
                                        </p:tgtEl>
                                      </p:cBhvr>
                                    </p:animEffect>
                                  </p:childTnLst>
                                </p:cTn>
                              </p:par>
                              <p:par>
                                <p:cTn id="33" presetID="29"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104C5DC3-403C-4206-868E-89700B3F0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85800"/>
            <a:ext cx="11506200" cy="7543800"/>
          </a:xfrm>
          <a:prstGeom prst="rect">
            <a:avLst/>
          </a:prstGeom>
        </p:spPr>
      </p:pic>
      <p:pic>
        <p:nvPicPr>
          <p:cNvPr id="4" name="图片 9">
            <a:extLst>
              <a:ext uri="{FF2B5EF4-FFF2-40B4-BE49-F238E27FC236}">
                <a16:creationId xmlns:a16="http://schemas.microsoft.com/office/drawing/2014/main" id="{3DDF8EDC-8EC9-4CAA-959D-5000810D1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661" y="2819680"/>
            <a:ext cx="3564339" cy="4038320"/>
          </a:xfrm>
          <a:prstGeom prst="rect">
            <a:avLst/>
          </a:prstGeom>
        </p:spPr>
      </p:pic>
      <p:sp>
        <p:nvSpPr>
          <p:cNvPr id="5" name="Rectangle 14"/>
          <p:cNvSpPr>
            <a:spLocks noChangeArrowheads="1"/>
          </p:cNvSpPr>
          <p:nvPr/>
        </p:nvSpPr>
        <p:spPr bwMode="auto">
          <a:xfrm>
            <a:off x="1447800" y="1776948"/>
            <a:ext cx="5791200" cy="3785652"/>
          </a:xfrm>
          <a:prstGeom prst="rect">
            <a:avLst/>
          </a:prstGeom>
          <a:noFill/>
          <a:ln w="9525">
            <a:noFill/>
            <a:miter lim="800000"/>
            <a:headEnd/>
            <a:tailEnd/>
          </a:ln>
        </p:spPr>
        <p:txBody>
          <a:bodyPr wrap="square" anchor="ctr">
            <a:spAutoFit/>
          </a:bodyPr>
          <a:lstStyle/>
          <a:p>
            <a:pPr algn="ctr"/>
            <a:r>
              <a:rPr lang="pt-BR" altLang="en-US" sz="4000" dirty="0">
                <a:solidFill>
                  <a:schemeClr val="accent2"/>
                </a:solidFill>
                <a:latin typeface="Times New Roman" pitchFamily="18" charset="0"/>
              </a:rPr>
              <a:t>Câu văn “</a:t>
            </a:r>
            <a:r>
              <a:rPr lang="pt-BR" altLang="en-US" sz="4000" i="1" dirty="0">
                <a:solidFill>
                  <a:srgbClr val="CC0000"/>
                </a:solidFill>
                <a:latin typeface="Times New Roman" pitchFamily="18" charset="0"/>
              </a:rPr>
              <a:t>Lá đào, lá na, lá sói vẫy tai run rẩy</a:t>
            </a:r>
            <a:r>
              <a:rPr lang="pt-BR" altLang="en-US" sz="4000" dirty="0">
                <a:solidFill>
                  <a:srgbClr val="CC0000"/>
                </a:solidFill>
                <a:latin typeface="Times New Roman" pitchFamily="18" charset="0"/>
              </a:rPr>
              <a:t>.”</a:t>
            </a:r>
            <a:r>
              <a:rPr lang="pt-BR" altLang="en-US" sz="4000" dirty="0">
                <a:solidFill>
                  <a:schemeClr val="accent2"/>
                </a:solidFill>
                <a:latin typeface="Times New Roman" pitchFamily="18" charset="0"/>
              </a:rPr>
              <a:t> có:</a:t>
            </a:r>
            <a:endParaRPr lang="en-US" altLang="en-US" sz="4000" dirty="0">
              <a:solidFill>
                <a:schemeClr val="accent2"/>
              </a:solidFill>
              <a:latin typeface="Times New Roman" pitchFamily="18" charset="0"/>
            </a:endParaRPr>
          </a:p>
          <a:p>
            <a:r>
              <a:rPr lang="pt-BR" altLang="en-US" sz="4000" dirty="0">
                <a:latin typeface="Times New Roman" pitchFamily="18" charset="0"/>
              </a:rPr>
              <a:t>A. Một chủ ngữ.</a:t>
            </a:r>
            <a:endParaRPr lang="en-US" altLang="en-US" sz="4000" dirty="0">
              <a:latin typeface="Times New Roman" pitchFamily="18" charset="0"/>
            </a:endParaRPr>
          </a:p>
          <a:p>
            <a:r>
              <a:rPr lang="pt-BR" altLang="en-US" sz="4000" dirty="0">
                <a:latin typeface="Times New Roman" pitchFamily="18" charset="0"/>
              </a:rPr>
              <a:t>B. Hai chủ ngữ.</a:t>
            </a:r>
            <a:endParaRPr lang="en-US" altLang="en-US" sz="4000" dirty="0">
              <a:latin typeface="Times New Roman" pitchFamily="18" charset="0"/>
            </a:endParaRPr>
          </a:p>
          <a:p>
            <a:r>
              <a:rPr lang="pt-BR" altLang="en-US" sz="4000" dirty="0">
                <a:latin typeface="Times New Roman" pitchFamily="18" charset="0"/>
              </a:rPr>
              <a:t>C. Ba chủ ngữ.</a:t>
            </a:r>
            <a:endParaRPr lang="en-US" altLang="en-US" sz="4000" dirty="0">
              <a:latin typeface="Times New Roman" pitchFamily="18" charset="0"/>
            </a:endParaRPr>
          </a:p>
          <a:p>
            <a:r>
              <a:rPr lang="pt-BR" altLang="en-US" sz="4000" dirty="0">
                <a:latin typeface="Times New Roman" pitchFamily="18" charset="0"/>
              </a:rPr>
              <a:t>D. Bốn chủ ngữ.</a:t>
            </a:r>
          </a:p>
        </p:txBody>
      </p:sp>
      <p:sp>
        <p:nvSpPr>
          <p:cNvPr id="6" name="Oval 15"/>
          <p:cNvSpPr>
            <a:spLocks noChangeArrowheads="1"/>
          </p:cNvSpPr>
          <p:nvPr/>
        </p:nvSpPr>
        <p:spPr bwMode="auto">
          <a:xfrm>
            <a:off x="1371600" y="4343400"/>
            <a:ext cx="611716" cy="533400"/>
          </a:xfrm>
          <a:prstGeom prst="ellipse">
            <a:avLst/>
          </a:prstGeom>
          <a:solidFill>
            <a:schemeClr val="bg1"/>
          </a:solidFill>
          <a:ln w="38100">
            <a:solidFill>
              <a:srgbClr val="FF0000"/>
            </a:solidFill>
            <a:round/>
            <a:headEnd/>
            <a:tailEnd/>
          </a:ln>
        </p:spPr>
        <p:txBody>
          <a:bodyPr wrap="none" anchor="ctr"/>
          <a:lstStyle/>
          <a:p>
            <a:pPr algn="ctr" eaLnBrk="1" hangingPunct="1"/>
            <a:r>
              <a:rPr lang="en-US" altLang="en-US" sz="2400" b="1">
                <a:solidFill>
                  <a:srgbClr val="0000FF"/>
                </a:solidFill>
                <a:latin typeface="Times New Roman"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828D6511-BDD7-4989-B39B-D1F26CEC65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81000"/>
            <a:ext cx="9525000" cy="5914678"/>
          </a:xfrm>
          <a:prstGeom prst="rect">
            <a:avLst/>
          </a:prstGeom>
        </p:spPr>
      </p:pic>
      <p:pic>
        <p:nvPicPr>
          <p:cNvPr id="3" name="图片 11">
            <a:extLst>
              <a:ext uri="{FF2B5EF4-FFF2-40B4-BE49-F238E27FC236}">
                <a16:creationId xmlns:a16="http://schemas.microsoft.com/office/drawing/2014/main" id="{08C7A7ED-3E29-4400-8B6D-1610C77F6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9055" y="4107253"/>
            <a:ext cx="3392945" cy="2750747"/>
          </a:xfrm>
          <a:prstGeom prst="rect">
            <a:avLst/>
          </a:prstGeom>
        </p:spPr>
      </p:pic>
      <p:pic>
        <p:nvPicPr>
          <p:cNvPr id="5" name="图片 15">
            <a:extLst>
              <a:ext uri="{FF2B5EF4-FFF2-40B4-BE49-F238E27FC236}">
                <a16:creationId xmlns:a16="http://schemas.microsoft.com/office/drawing/2014/main" id="{3BDCFD2C-359B-4B27-B7E6-372F22A1EE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2590800"/>
            <a:ext cx="1390026" cy="1747185"/>
          </a:xfrm>
          <a:prstGeom prst="rect">
            <a:avLst/>
          </a:prstGeom>
        </p:spPr>
      </p:pic>
      <p:sp>
        <p:nvSpPr>
          <p:cNvPr id="6" name="Rectangle 16"/>
          <p:cNvSpPr>
            <a:spLocks noChangeArrowheads="1"/>
          </p:cNvSpPr>
          <p:nvPr/>
        </p:nvSpPr>
        <p:spPr bwMode="auto">
          <a:xfrm>
            <a:off x="7543800" y="914400"/>
            <a:ext cx="3581400" cy="830997"/>
          </a:xfrm>
          <a:prstGeom prst="rect">
            <a:avLst/>
          </a:prstGeom>
          <a:noFill/>
          <a:ln w="9525">
            <a:noFill/>
            <a:miter lim="800000"/>
            <a:headEnd/>
            <a:tailEnd/>
          </a:ln>
        </p:spPr>
        <p:txBody>
          <a:bodyPr wrap="square" anchor="ctr">
            <a:spAutoFit/>
          </a:bodyPr>
          <a:lstStyle/>
          <a:p>
            <a:pPr marL="342900" indent="-342900" algn="ctr">
              <a:tabLst>
                <a:tab pos="1068388" algn="l"/>
              </a:tabLst>
            </a:pPr>
            <a:r>
              <a:rPr lang="en-US" altLang="en-US" sz="4800" b="1" dirty="0" err="1">
                <a:solidFill>
                  <a:srgbClr val="FF0000"/>
                </a:solidFill>
                <a:latin typeface="Times New Roman" pitchFamily="18" charset="0"/>
                <a:cs typeface="Times New Roman" pitchFamily="18" charset="0"/>
              </a:rPr>
              <a:t>Các</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kiểu</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câu</a:t>
            </a:r>
            <a:endParaRPr lang="pt-BR" altLang="en-US" sz="4800" b="1" dirty="0">
              <a:solidFill>
                <a:srgbClr val="FF0000"/>
              </a:solidFill>
              <a:latin typeface="Times New Roman" pitchFamily="18" charset="0"/>
              <a:cs typeface="Times New Roman" pitchFamily="18" charset="0"/>
            </a:endParaRPr>
          </a:p>
        </p:txBody>
      </p:sp>
      <p:sp>
        <p:nvSpPr>
          <p:cNvPr id="8" name="Rounded Rectangle 7"/>
          <p:cNvSpPr/>
          <p:nvPr/>
        </p:nvSpPr>
        <p:spPr>
          <a:xfrm>
            <a:off x="1676400" y="1981200"/>
            <a:ext cx="3733800" cy="2819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endParaRPr lang="en-US" sz="3200" dirty="0">
              <a:latin typeface="Times New Roman" pitchFamily="18" charset="0"/>
              <a:cs typeface="Times New Roman" pitchFamily="18" charset="0"/>
            </a:endParaRP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là</a:t>
            </a:r>
            <a:endParaRPr lang="en-US" sz="3200" i="1" dirty="0">
              <a:latin typeface="Times New Roman" pitchFamily="18" charset="0"/>
              <a:cs typeface="Times New Roman" pitchFamily="18" charset="0"/>
            </a:endParaRP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là</a:t>
            </a:r>
            <a:endParaRPr lang="en-US" sz="32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A7AFBA08-37A5-4866-B567-89E613817A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44052">
            <a:off x="8717785" y="207503"/>
            <a:ext cx="3040153" cy="3151450"/>
          </a:xfrm>
          <a:prstGeom prst="rect">
            <a:avLst/>
          </a:prstGeom>
        </p:spPr>
      </p:pic>
      <p:pic>
        <p:nvPicPr>
          <p:cNvPr id="3" name="图片 8">
            <a:extLst>
              <a:ext uri="{FF2B5EF4-FFF2-40B4-BE49-F238E27FC236}">
                <a16:creationId xmlns:a16="http://schemas.microsoft.com/office/drawing/2014/main" id="{B7A1A191-DE83-466A-90AB-60CEC406D9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3620825"/>
            <a:ext cx="2472264" cy="3008575"/>
          </a:xfrm>
          <a:prstGeom prst="rect">
            <a:avLst/>
          </a:prstGeom>
        </p:spPr>
      </p:pic>
      <p:sp>
        <p:nvSpPr>
          <p:cNvPr id="4" name="Rectangle 11"/>
          <p:cNvSpPr>
            <a:spLocks noChangeArrowheads="1"/>
          </p:cNvSpPr>
          <p:nvPr/>
        </p:nvSpPr>
        <p:spPr bwMode="auto">
          <a:xfrm>
            <a:off x="8153400" y="1157100"/>
            <a:ext cx="4419600" cy="1569660"/>
          </a:xfrm>
          <a:prstGeom prst="rect">
            <a:avLst/>
          </a:prstGeom>
          <a:noFill/>
          <a:ln w="9525">
            <a:noFill/>
            <a:miter lim="800000"/>
            <a:headEnd/>
            <a:tailEnd/>
          </a:ln>
        </p:spPr>
        <p:txBody>
          <a:bodyPr wrap="square" anchor="ctr">
            <a:spAutoFit/>
          </a:bodyPr>
          <a:lstStyle/>
          <a:p>
            <a:pPr algn="ctr">
              <a:tabLst>
                <a:tab pos="5943600" algn="r"/>
              </a:tabLst>
            </a:pPr>
            <a:r>
              <a:rPr lang="pt-BR" altLang="en-US" sz="3200" b="1" dirty="0">
                <a:solidFill>
                  <a:schemeClr val="accent2"/>
                </a:solidFill>
                <a:latin typeface="Times New Roman" pitchFamily="18" charset="0"/>
              </a:rPr>
              <a:t>Câu nào là </a:t>
            </a:r>
          </a:p>
          <a:p>
            <a:pPr algn="ctr">
              <a:tabLst>
                <a:tab pos="5943600" algn="r"/>
              </a:tabLst>
            </a:pPr>
            <a:r>
              <a:rPr lang="pt-BR" altLang="en-US" sz="3200" b="1" dirty="0">
                <a:solidFill>
                  <a:schemeClr val="accent2"/>
                </a:solidFill>
                <a:latin typeface="Times New Roman" pitchFamily="18" charset="0"/>
              </a:rPr>
              <a:t>câu trần thuật </a:t>
            </a:r>
          </a:p>
          <a:p>
            <a:pPr algn="ctr">
              <a:tabLst>
                <a:tab pos="5943600" algn="r"/>
              </a:tabLst>
            </a:pPr>
            <a:r>
              <a:rPr lang="pt-BR" altLang="en-US" sz="3200" b="1" dirty="0">
                <a:solidFill>
                  <a:schemeClr val="accent2"/>
                </a:solidFill>
                <a:latin typeface="Times New Roman" pitchFamily="18" charset="0"/>
              </a:rPr>
              <a:t>đơn?</a:t>
            </a:r>
            <a:endParaRPr lang="pt-BR" altLang="en-US" sz="3200" dirty="0">
              <a:latin typeface="Times New Roman" pitchFamily="18" charset="0"/>
            </a:endParaRPr>
          </a:p>
        </p:txBody>
      </p:sp>
      <p:sp>
        <p:nvSpPr>
          <p:cNvPr id="5" name="Rectangle 11"/>
          <p:cNvSpPr>
            <a:spLocks noChangeArrowheads="1"/>
          </p:cNvSpPr>
          <p:nvPr/>
        </p:nvSpPr>
        <p:spPr bwMode="auto">
          <a:xfrm>
            <a:off x="2362200" y="762000"/>
            <a:ext cx="5791200" cy="1569660"/>
          </a:xfrm>
          <a:prstGeom prst="rect">
            <a:avLst/>
          </a:prstGeom>
          <a:noFill/>
          <a:ln w="9525">
            <a:noFill/>
            <a:miter lim="800000"/>
            <a:headEnd/>
            <a:tailEnd/>
          </a:ln>
        </p:spPr>
        <p:txBody>
          <a:bodyPr anchor="ctr">
            <a:spAutoFit/>
          </a:bodyPr>
          <a:lstStyle/>
          <a:p>
            <a:pPr algn="just">
              <a:tabLst>
                <a:tab pos="5943600" algn="r"/>
              </a:tabLst>
            </a:pPr>
            <a:r>
              <a:rPr lang="pt-BR" altLang="en-US" sz="3200" dirty="0">
                <a:latin typeface="Times New Roman" pitchFamily="18" charset="0"/>
              </a:rPr>
              <a:t>Cây trên núi đảo thêm xanh mượt, nước biển lại lam biếc đặm đà hơn.</a:t>
            </a:r>
          </a:p>
        </p:txBody>
      </p:sp>
      <p:pic>
        <p:nvPicPr>
          <p:cNvPr id="6" name="图片 6">
            <a:extLst>
              <a:ext uri="{FF2B5EF4-FFF2-40B4-BE49-F238E27FC236}">
                <a16:creationId xmlns:a16="http://schemas.microsoft.com/office/drawing/2014/main" id="{B4CBD43C-E69B-43AA-BFEB-C183FAD7A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624" y="866150"/>
            <a:ext cx="1089796" cy="729974"/>
          </a:xfrm>
          <a:prstGeom prst="rect">
            <a:avLst/>
          </a:prstGeom>
        </p:spPr>
      </p:pic>
      <p:sp>
        <p:nvSpPr>
          <p:cNvPr id="7" name="Rectangle 11"/>
          <p:cNvSpPr>
            <a:spLocks noChangeArrowheads="1"/>
          </p:cNvSpPr>
          <p:nvPr/>
        </p:nvSpPr>
        <p:spPr bwMode="auto">
          <a:xfrm>
            <a:off x="2286000" y="2438400"/>
            <a:ext cx="5791200" cy="584775"/>
          </a:xfrm>
          <a:prstGeom prst="rect">
            <a:avLst/>
          </a:prstGeom>
          <a:noFill/>
          <a:ln w="9525">
            <a:noFill/>
            <a:miter lim="800000"/>
            <a:headEnd/>
            <a:tailEnd/>
          </a:ln>
        </p:spPr>
        <p:txBody>
          <a:bodyPr anchor="ctr">
            <a:spAutoFit/>
          </a:bodyPr>
          <a:lstStyle/>
          <a:p>
            <a:pPr algn="just">
              <a:tabLst>
                <a:tab pos="5943600" algn="r"/>
              </a:tabLst>
            </a:pPr>
            <a:r>
              <a:rPr lang="pt-BR" altLang="en-US" sz="3200" dirty="0">
                <a:latin typeface="Times New Roman" pitchFamily="18" charset="0"/>
              </a:rPr>
              <a:t>Chim én về theo mùa gặt.</a:t>
            </a:r>
            <a:endParaRPr lang="en-US" altLang="en-US" sz="3200" dirty="0">
              <a:latin typeface="Times New Roman" pitchFamily="18" charset="0"/>
            </a:endParaRPr>
          </a:p>
        </p:txBody>
      </p:sp>
      <p:pic>
        <p:nvPicPr>
          <p:cNvPr id="8" name="图片 6">
            <a:extLst>
              <a:ext uri="{FF2B5EF4-FFF2-40B4-BE49-F238E27FC236}">
                <a16:creationId xmlns:a16="http://schemas.microsoft.com/office/drawing/2014/main" id="{B4CBD43C-E69B-43AA-BFEB-C183FAD7A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24" y="2362200"/>
            <a:ext cx="1089796" cy="729974"/>
          </a:xfrm>
          <a:prstGeom prst="rect">
            <a:avLst/>
          </a:prstGeom>
        </p:spPr>
      </p:pic>
      <p:sp>
        <p:nvSpPr>
          <p:cNvPr id="9" name="Rectangle 11"/>
          <p:cNvSpPr>
            <a:spLocks noChangeArrowheads="1"/>
          </p:cNvSpPr>
          <p:nvPr/>
        </p:nvSpPr>
        <p:spPr bwMode="auto">
          <a:xfrm>
            <a:off x="2286000" y="3657600"/>
            <a:ext cx="5791200" cy="1077218"/>
          </a:xfrm>
          <a:prstGeom prst="rect">
            <a:avLst/>
          </a:prstGeom>
          <a:noFill/>
          <a:ln w="9525">
            <a:noFill/>
            <a:miter lim="800000"/>
            <a:headEnd/>
            <a:tailEnd/>
          </a:ln>
        </p:spPr>
        <p:txBody>
          <a:bodyPr anchor="ctr">
            <a:spAutoFit/>
          </a:bodyPr>
          <a:lstStyle/>
          <a:p>
            <a:pPr algn="just">
              <a:tabLst>
                <a:tab pos="5943600" algn="r"/>
              </a:tabLst>
            </a:pPr>
            <a:r>
              <a:rPr lang="pt-BR" altLang="en-US" sz="3200" dirty="0">
                <a:latin typeface="Times New Roman" pitchFamily="18" charset="0"/>
              </a:rPr>
              <a:t>Chú mày hôi như cú mèo thế này, ta nào chịu được.</a:t>
            </a:r>
          </a:p>
        </p:txBody>
      </p:sp>
      <p:pic>
        <p:nvPicPr>
          <p:cNvPr id="10" name="图片 6">
            <a:extLst>
              <a:ext uri="{FF2B5EF4-FFF2-40B4-BE49-F238E27FC236}">
                <a16:creationId xmlns:a16="http://schemas.microsoft.com/office/drawing/2014/main" id="{B4CBD43C-E69B-43AA-BFEB-C183FAD7A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24" y="3842026"/>
            <a:ext cx="1089796" cy="729974"/>
          </a:xfrm>
          <a:prstGeom prst="rect">
            <a:avLst/>
          </a:prstGeom>
        </p:spPr>
      </p:pic>
      <p:sp>
        <p:nvSpPr>
          <p:cNvPr id="11" name="Rectangle 11"/>
          <p:cNvSpPr>
            <a:spLocks noChangeArrowheads="1"/>
          </p:cNvSpPr>
          <p:nvPr/>
        </p:nvSpPr>
        <p:spPr bwMode="auto">
          <a:xfrm>
            <a:off x="2308176" y="5171182"/>
            <a:ext cx="5791200" cy="584775"/>
          </a:xfrm>
          <a:prstGeom prst="rect">
            <a:avLst/>
          </a:prstGeom>
          <a:noFill/>
          <a:ln w="9525">
            <a:noFill/>
            <a:miter lim="800000"/>
            <a:headEnd/>
            <a:tailEnd/>
          </a:ln>
        </p:spPr>
        <p:txBody>
          <a:bodyPr anchor="ctr">
            <a:spAutoFit/>
          </a:bodyPr>
          <a:lstStyle/>
          <a:p>
            <a:pPr algn="just">
              <a:tabLst>
                <a:tab pos="5943600" algn="r"/>
              </a:tabLst>
            </a:pPr>
            <a:r>
              <a:rPr lang="pt-BR" altLang="en-US" sz="3200" dirty="0">
                <a:latin typeface="Times New Roman" pitchFamily="18" charset="0"/>
              </a:rPr>
              <a:t>Tôi đi học, còn em bé đi nhà trẻ.</a:t>
            </a:r>
          </a:p>
        </p:txBody>
      </p:sp>
      <p:pic>
        <p:nvPicPr>
          <p:cNvPr id="12" name="图片 6">
            <a:extLst>
              <a:ext uri="{FF2B5EF4-FFF2-40B4-BE49-F238E27FC236}">
                <a16:creationId xmlns:a16="http://schemas.microsoft.com/office/drawing/2014/main" id="{B4CBD43C-E69B-43AA-BFEB-C183FAD7A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5203208"/>
            <a:ext cx="1089796" cy="7299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par>
                                <p:cTn id="27" presetID="29"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ppt_x</p:attrName>
                                        </p:attrNameLst>
                                      </p:cBhvr>
                                      <p:tavLst>
                                        <p:tav tm="0">
                                          <p:val>
                                            <p:strVal val="#ppt_x-.2"/>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ppt_x</p:attrName>
                                        </p:attrNameLst>
                                      </p:cBhvr>
                                      <p:tavLst>
                                        <p:tav tm="0">
                                          <p:val>
                                            <p:strVal val="#ppt_x-.2"/>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8" dur="1000"/>
                                        <p:tgtEl>
                                          <p:spTgt spid="7"/>
                                        </p:tgtEl>
                                      </p:cBhvr>
                                    </p:animEffect>
                                  </p:childTnLst>
                                </p:cTn>
                              </p:par>
                              <p:par>
                                <p:cTn id="39" presetID="29"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ppt_x</p:attrName>
                                        </p:attrNameLst>
                                      </p:cBhvr>
                                      <p:tavLst>
                                        <p:tav tm="0">
                                          <p:val>
                                            <p:strVal val="#ppt_x-.2"/>
                                          </p:val>
                                        </p:tav>
                                        <p:tav tm="100000">
                                          <p:val>
                                            <p:strVal val="#ppt_x"/>
                                          </p:val>
                                        </p:tav>
                                      </p:tavLst>
                                    </p:anim>
                                    <p:anim calcmode="lin" valueType="num">
                                      <p:cBhvr>
                                        <p:cTn id="4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ppt_x</p:attrName>
                                        </p:attrNameLst>
                                      </p:cBhvr>
                                      <p:tavLst>
                                        <p:tav tm="0">
                                          <p:val>
                                            <p:strVal val="#ppt_x-.2"/>
                                          </p:val>
                                        </p:tav>
                                        <p:tav tm="100000">
                                          <p:val>
                                            <p:strVal val="#ppt_x"/>
                                          </p:val>
                                        </p:tav>
                                      </p:tavLst>
                                    </p:anim>
                                    <p:anim calcmode="lin" valueType="num">
                                      <p:cBhvr>
                                        <p:cTn id="4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0" dur="1000"/>
                                        <p:tgtEl>
                                          <p:spTgt spid="9"/>
                                        </p:tgtEl>
                                      </p:cBhvr>
                                    </p:animEffect>
                                  </p:childTnLst>
                                </p:cTn>
                              </p:par>
                              <p:par>
                                <p:cTn id="51" presetID="29"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ppt_x</p:attrName>
                                        </p:attrNameLst>
                                      </p:cBhvr>
                                      <p:tavLst>
                                        <p:tav tm="0">
                                          <p:val>
                                            <p:strVal val="#ppt_x-.2"/>
                                          </p:val>
                                        </p:tav>
                                        <p:tav tm="100000">
                                          <p:val>
                                            <p:strVal val="#ppt_x"/>
                                          </p:val>
                                        </p:tav>
                                      </p:tavLst>
                                    </p:anim>
                                    <p:anim calcmode="lin" valueType="num">
                                      <p:cBhvr>
                                        <p:cTn id="5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1000" fill="hold"/>
                                        <p:tgtEl>
                                          <p:spTgt spid="11"/>
                                        </p:tgtEl>
                                        <p:attrNameLst>
                                          <p:attrName>ppt_x</p:attrName>
                                        </p:attrNameLst>
                                      </p:cBhvr>
                                      <p:tavLst>
                                        <p:tav tm="0">
                                          <p:val>
                                            <p:strVal val="#ppt_x-.2"/>
                                          </p:val>
                                        </p:tav>
                                        <p:tav tm="100000">
                                          <p:val>
                                            <p:strVal val="#ppt_x"/>
                                          </p:val>
                                        </p:tav>
                                      </p:tavLst>
                                    </p:anim>
                                    <p:anim calcmode="lin" valueType="num">
                                      <p:cBhvr>
                                        <p:cTn id="6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1"/>
                                        </p:tgtEl>
                                      </p:cBhvr>
                                    </p:animEffect>
                                  </p:childTnLst>
                                </p:cTn>
                              </p:par>
                              <p:par>
                                <p:cTn id="63" presetID="29"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ppt_x</p:attrName>
                                        </p:attrNameLst>
                                      </p:cBhvr>
                                      <p:tavLst>
                                        <p:tav tm="0">
                                          <p:val>
                                            <p:strVal val="#ppt_x-.2"/>
                                          </p:val>
                                        </p:tav>
                                        <p:tav tm="100000">
                                          <p:val>
                                            <p:strVal val="#ppt_x"/>
                                          </p:val>
                                        </p:tav>
                                      </p:tavLst>
                                    </p:anim>
                                    <p:anim calcmode="lin" valueType="num">
                                      <p:cBhvr>
                                        <p:cTn id="6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mph" presetSubtype="0" fill="hold" nodeType="clickEffect">
                                  <p:stCondLst>
                                    <p:cond delay="0"/>
                                  </p:stCondLst>
                                  <p:childTnLst>
                                    <p:animScale>
                                      <p:cBhvr>
                                        <p:cTn id="71"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2891</TotalTime>
  <Words>1635</Words>
  <Application>Microsoft Office PowerPoint</Application>
  <PresentationFormat>Widescreen</PresentationFormat>
  <Paragraphs>337</Paragraphs>
  <Slides>26</Slides>
  <Notes>14</Notes>
  <HiddenSlides>0</HiddenSlides>
  <MMClips>15</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Calibri Light</vt:lpstr>
      <vt:lpstr>Times New Roman</vt:lpstr>
      <vt:lpstr>Wingdings</vt:lpstr>
      <vt:lpstr>Office Theme</vt:lpstr>
      <vt:lpstr>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 TIEN 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Đỗ Thúy Bình</cp:lastModifiedBy>
  <cp:revision>864</cp:revision>
  <dcterms:created xsi:type="dcterms:W3CDTF">2009-12-30T00:26:56Z</dcterms:created>
  <dcterms:modified xsi:type="dcterms:W3CDTF">2021-05-20T11:09:57Z</dcterms:modified>
</cp:coreProperties>
</file>