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8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7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B22B-AFCA-4B62-BE78-916160F867C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AA45-E27B-4CAB-B083-24F0BC50C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8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51605"/>
            <a:ext cx="1905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PC17</cp:lastModifiedBy>
  <cp:revision>3</cp:revision>
  <dcterms:created xsi:type="dcterms:W3CDTF">2020-03-19T05:34:39Z</dcterms:created>
  <dcterms:modified xsi:type="dcterms:W3CDTF">2020-03-19T06:15:30Z</dcterms:modified>
</cp:coreProperties>
</file>